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5"/>
  </p:notesMasterIdLst>
  <p:sldIdLst>
    <p:sldId id="256" r:id="rId2"/>
    <p:sldId id="456" r:id="rId3"/>
    <p:sldId id="457" r:id="rId4"/>
    <p:sldId id="458" r:id="rId5"/>
    <p:sldId id="529" r:id="rId6"/>
    <p:sldId id="438" r:id="rId7"/>
    <p:sldId id="481" r:id="rId8"/>
    <p:sldId id="482" r:id="rId9"/>
    <p:sldId id="530" r:id="rId10"/>
    <p:sldId id="490" r:id="rId11"/>
    <p:sldId id="487" r:id="rId12"/>
    <p:sldId id="488" r:id="rId13"/>
    <p:sldId id="489" r:id="rId14"/>
    <p:sldId id="444" r:id="rId15"/>
    <p:sldId id="468" r:id="rId16"/>
    <p:sldId id="491" r:id="rId17"/>
    <p:sldId id="477" r:id="rId18"/>
    <p:sldId id="492" r:id="rId19"/>
    <p:sldId id="496" r:id="rId20"/>
    <p:sldId id="446" r:id="rId21"/>
    <p:sldId id="447" r:id="rId22"/>
    <p:sldId id="452" r:id="rId23"/>
    <p:sldId id="528" r:id="rId24"/>
    <p:sldId id="493" r:id="rId25"/>
    <p:sldId id="494" r:id="rId26"/>
    <p:sldId id="495" r:id="rId27"/>
    <p:sldId id="497" r:id="rId28"/>
    <p:sldId id="513" r:id="rId29"/>
    <p:sldId id="515" r:id="rId30"/>
    <p:sldId id="455" r:id="rId31"/>
    <p:sldId id="470" r:id="rId32"/>
    <p:sldId id="471" r:id="rId33"/>
    <p:sldId id="425" r:id="rId34"/>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0000FF"/>
    <a:srgbClr val="FF9999"/>
    <a:srgbClr val="FF0000"/>
    <a:srgbClr val="9999FF"/>
    <a:srgbClr val="FF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273" autoAdjust="0"/>
  </p:normalViewPr>
  <p:slideViewPr>
    <p:cSldViewPr>
      <p:cViewPr varScale="1">
        <p:scale>
          <a:sx n="61" d="100"/>
          <a:sy n="61" d="100"/>
        </p:scale>
        <p:origin x="1476" y="56"/>
      </p:cViewPr>
      <p:guideLst>
        <p:guide orient="horz" pos="2160"/>
        <p:guide pos="2880"/>
      </p:guideLst>
    </p:cSldViewPr>
  </p:slideViewPr>
  <p:notesTextViewPr>
    <p:cViewPr>
      <p:scale>
        <a:sx n="3" d="2"/>
        <a:sy n="3" d="2"/>
      </p:scale>
      <p:origin x="0" y="0"/>
    </p:cViewPr>
  </p:notesTextViewPr>
  <p:sorterViewPr>
    <p:cViewPr>
      <p:scale>
        <a:sx n="66" d="100"/>
        <a:sy n="66" d="100"/>
      </p:scale>
      <p:origin x="0" y="11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ja-JP"/>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ja-JP"/>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ja-JP"/>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5712EF7-B9D3-4B7D-BAF1-5DFB202EE1C9}" type="slidenum">
              <a:rPr lang="en-US" altLang="ja-JP"/>
              <a:pPr>
                <a:defRPr/>
              </a:pPr>
              <a:t>‹#›</a:t>
            </a:fld>
            <a:endParaRPr lang="en-US" altLang="ja-JP"/>
          </a:p>
        </p:txBody>
      </p:sp>
    </p:spTree>
    <p:extLst>
      <p:ext uri="{BB962C8B-B14F-4D97-AF65-F5344CB8AC3E}">
        <p14:creationId xmlns:p14="http://schemas.microsoft.com/office/powerpoint/2010/main" val="14750010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55712EF7-B9D3-4B7D-BAF1-5DFB202EE1C9}" type="slidenum">
              <a:rPr lang="en-US" altLang="ja-JP" smtClean="0"/>
              <a:pPr>
                <a:defRPr/>
              </a:pPr>
              <a:t>1</a:t>
            </a:fld>
            <a:endParaRPr lang="en-US" altLang="ja-JP"/>
          </a:p>
        </p:txBody>
      </p:sp>
    </p:spTree>
    <p:extLst>
      <p:ext uri="{BB962C8B-B14F-4D97-AF65-F5344CB8AC3E}">
        <p14:creationId xmlns:p14="http://schemas.microsoft.com/office/powerpoint/2010/main" val="1862023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サブルーチンコールを行う場合、場合によってはメモリに保存する必要はなく、呼ぶ側と呼ばれる側でレジスタを分離しておけば問題ないです。またサブルーチンコールを行う場合、一定のルールを設けておくのが普通です。このっ表にそれを示します。ここでは、</a:t>
            </a:r>
            <a:r>
              <a:rPr kumimoji="1" lang="en-US" altLang="ja-JP" dirty="0"/>
              <a:t>x1</a:t>
            </a:r>
            <a:r>
              <a:rPr kumimoji="1" lang="ja-JP" altLang="en-US" dirty="0"/>
              <a:t>を戻りアドレス、</a:t>
            </a:r>
            <a:r>
              <a:rPr kumimoji="1" lang="en-US" altLang="ja-JP" dirty="0"/>
              <a:t>x2</a:t>
            </a:r>
            <a:r>
              <a:rPr kumimoji="1" lang="ja-JP" altLang="en-US" dirty="0"/>
              <a:t>をスタックポインタとして使うことだけはこの表に従い、後は特に考えずに使うことにします。</a:t>
            </a:r>
          </a:p>
        </p:txBody>
      </p:sp>
      <p:sp>
        <p:nvSpPr>
          <p:cNvPr id="4" name="スライド番号プレースホルダー 3"/>
          <p:cNvSpPr>
            <a:spLocks noGrp="1"/>
          </p:cNvSpPr>
          <p:nvPr>
            <p:ph type="sldNum" sz="quarter" idx="5"/>
          </p:nvPr>
        </p:nvSpPr>
        <p:spPr/>
        <p:txBody>
          <a:bodyPr/>
          <a:lstStyle/>
          <a:p>
            <a:pPr>
              <a:defRPr/>
            </a:pPr>
            <a:fld id="{55712EF7-B9D3-4B7D-BAF1-5DFB202EE1C9}" type="slidenum">
              <a:rPr lang="en-US" altLang="ja-JP" smtClean="0"/>
              <a:pPr>
                <a:defRPr/>
              </a:pPr>
              <a:t>10</a:t>
            </a:fld>
            <a:endParaRPr lang="en-US" altLang="ja-JP"/>
          </a:p>
        </p:txBody>
      </p:sp>
    </p:spTree>
    <p:extLst>
      <p:ext uri="{BB962C8B-B14F-4D97-AF65-F5344CB8AC3E}">
        <p14:creationId xmlns:p14="http://schemas.microsoft.com/office/powerpoint/2010/main" val="536547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RV32I</a:t>
            </a:r>
            <a:r>
              <a:rPr kumimoji="1" lang="ja-JP" altLang="en-US" dirty="0"/>
              <a:t>のメモリ領域を示します。この図は下が</a:t>
            </a:r>
            <a:r>
              <a:rPr kumimoji="1" lang="en-US" altLang="ja-JP" dirty="0"/>
              <a:t>0</a:t>
            </a:r>
            <a:r>
              <a:rPr kumimoji="1" lang="ja-JP" altLang="en-US" dirty="0"/>
              <a:t>番地で上に行くほど番地が増えるのでご注意ください。プログラムは</a:t>
            </a:r>
            <a:r>
              <a:rPr kumimoji="1" lang="en-US" altLang="ja-JP" dirty="0"/>
              <a:t>0001_0000</a:t>
            </a:r>
            <a:r>
              <a:rPr kumimoji="1" lang="ja-JP" altLang="en-US" dirty="0"/>
              <a:t>から貼り付けます。</a:t>
            </a:r>
            <a:r>
              <a:rPr kumimoji="1" lang="en-US" altLang="ja-JP" dirty="0"/>
              <a:t>PC</a:t>
            </a:r>
            <a:r>
              <a:rPr kumimoji="1" lang="ja-JP" altLang="en-US" dirty="0"/>
              <a:t>もリセットすると</a:t>
            </a:r>
            <a:r>
              <a:rPr kumimoji="1" lang="en-US" altLang="ja-JP" dirty="0"/>
              <a:t>0001_0000</a:t>
            </a:r>
            <a:r>
              <a:rPr kumimoji="1" lang="ja-JP" altLang="en-US" dirty="0"/>
              <a:t>になるように設定します。（ここでは</a:t>
            </a:r>
            <a:r>
              <a:rPr kumimoji="1" lang="en-US" altLang="ja-JP" dirty="0"/>
              <a:t>0</a:t>
            </a:r>
            <a:r>
              <a:rPr kumimoji="1" lang="ja-JP" altLang="en-US" dirty="0"/>
              <a:t>番地にしてしまいます。）</a:t>
            </a:r>
            <a:r>
              <a:rPr kumimoji="1" lang="en-US" altLang="ja-JP" dirty="0"/>
              <a:t>1000_0000</a:t>
            </a:r>
            <a:r>
              <a:rPr kumimoji="1" lang="ja-JP" altLang="en-US" dirty="0"/>
              <a:t>からは静的なデータを割り付け、スタックは</a:t>
            </a:r>
            <a:r>
              <a:rPr kumimoji="1" lang="en-US" altLang="ja-JP" dirty="0" err="1"/>
              <a:t>bfff_ffff</a:t>
            </a:r>
            <a:r>
              <a:rPr kumimoji="1" lang="ja-JP" altLang="en-US" dirty="0"/>
              <a:t>から番地の下の方に伸ばしていきます。</a:t>
            </a:r>
          </a:p>
        </p:txBody>
      </p:sp>
      <p:sp>
        <p:nvSpPr>
          <p:cNvPr id="4" name="スライド番号プレースホルダー 3"/>
          <p:cNvSpPr>
            <a:spLocks noGrp="1"/>
          </p:cNvSpPr>
          <p:nvPr>
            <p:ph type="sldNum" sz="quarter" idx="5"/>
          </p:nvPr>
        </p:nvSpPr>
        <p:spPr/>
        <p:txBody>
          <a:bodyPr/>
          <a:lstStyle/>
          <a:p>
            <a:pPr>
              <a:defRPr/>
            </a:pPr>
            <a:fld id="{55712EF7-B9D3-4B7D-BAF1-5DFB202EE1C9}" type="slidenum">
              <a:rPr lang="en-US" altLang="ja-JP" smtClean="0"/>
              <a:pPr>
                <a:defRPr/>
              </a:pPr>
              <a:t>11</a:t>
            </a:fld>
            <a:endParaRPr lang="en-US" altLang="ja-JP"/>
          </a:p>
        </p:txBody>
      </p:sp>
    </p:spTree>
    <p:extLst>
      <p:ext uri="{BB962C8B-B14F-4D97-AF65-F5344CB8AC3E}">
        <p14:creationId xmlns:p14="http://schemas.microsoft.com/office/powerpoint/2010/main" val="830527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にスタックを作る場合の方法を示します。サブルーチンに入った時に、まずそのサブルーチンで必要なレジスタを数からフレームのサイズを計算し、その分スタックポインタを減らします。そしてその領域内にレジスタを格納して行きます。ここではディスプレースメントが威力を発揮します。サブルーチンの実行が終わったら、レジスタを復帰し、スタックポインタをフレームサイズ分だけ加えます。最後に</a:t>
            </a:r>
            <a:r>
              <a:rPr kumimoji="1" lang="en-US" altLang="ja-JP" dirty="0" err="1"/>
              <a:t>jr</a:t>
            </a:r>
            <a:r>
              <a:rPr kumimoji="1" lang="en-US" altLang="ja-JP" dirty="0"/>
              <a:t> (</a:t>
            </a:r>
            <a:r>
              <a:rPr kumimoji="1" lang="en-US" altLang="ja-JP" dirty="0" err="1"/>
              <a:t>jalr</a:t>
            </a:r>
            <a:r>
              <a:rPr kumimoji="1" lang="en-US" altLang="ja-JP" dirty="0"/>
              <a:t>)</a:t>
            </a:r>
            <a:r>
              <a:rPr kumimoji="1" lang="ja-JP" altLang="en-US" dirty="0"/>
              <a:t>でメインルーチンに戻ります。この方法は、サブルーチン内で別のサブルーチンを呼ぶとその分</a:t>
            </a:r>
            <a:r>
              <a:rPr kumimoji="1" lang="en-US" altLang="ja-JP" dirty="0" err="1"/>
              <a:t>sp</a:t>
            </a:r>
            <a:r>
              <a:rPr kumimoji="1" lang="ja-JP" altLang="en-US" dirty="0"/>
              <a:t>が下に下がり、リターンすると上がります。</a:t>
            </a:r>
          </a:p>
        </p:txBody>
      </p:sp>
      <p:sp>
        <p:nvSpPr>
          <p:cNvPr id="4" name="スライド番号プレースホルダー 3"/>
          <p:cNvSpPr>
            <a:spLocks noGrp="1"/>
          </p:cNvSpPr>
          <p:nvPr>
            <p:ph type="sldNum" sz="quarter" idx="5"/>
          </p:nvPr>
        </p:nvSpPr>
        <p:spPr/>
        <p:txBody>
          <a:bodyPr/>
          <a:lstStyle/>
          <a:p>
            <a:pPr>
              <a:defRPr/>
            </a:pPr>
            <a:fld id="{55712EF7-B9D3-4B7D-BAF1-5DFB202EE1C9}" type="slidenum">
              <a:rPr lang="en-US" altLang="ja-JP" smtClean="0"/>
              <a:pPr>
                <a:defRPr/>
              </a:pPr>
              <a:t>12</a:t>
            </a:fld>
            <a:endParaRPr lang="en-US" altLang="ja-JP"/>
          </a:p>
        </p:txBody>
      </p:sp>
    </p:spTree>
    <p:extLst>
      <p:ext uri="{BB962C8B-B14F-4D97-AF65-F5344CB8AC3E}">
        <p14:creationId xmlns:p14="http://schemas.microsoft.com/office/powerpoint/2010/main" val="1059055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実際に数値を入れた例を示します。スタックポインタは</a:t>
            </a:r>
            <a:r>
              <a:rPr kumimoji="1" lang="en-US" altLang="ja-JP" dirty="0"/>
              <a:t>x2,</a:t>
            </a:r>
            <a:r>
              <a:rPr kumimoji="1" lang="ja-JP" altLang="en-US" dirty="0"/>
              <a:t>戻り番地のレジスタには</a:t>
            </a:r>
            <a:r>
              <a:rPr kumimoji="1" lang="en-US" altLang="ja-JP" dirty="0"/>
              <a:t>x1</a:t>
            </a:r>
            <a:r>
              <a:rPr kumimoji="1" lang="ja-JP" altLang="en-US" dirty="0"/>
              <a:t>を使います。ここでは</a:t>
            </a:r>
            <a:r>
              <a:rPr kumimoji="1" lang="en-US" altLang="ja-JP" dirty="0"/>
              <a:t>x18</a:t>
            </a:r>
            <a:r>
              <a:rPr kumimoji="1" lang="ja-JP" altLang="en-US" dirty="0"/>
              <a:t>、</a:t>
            </a:r>
            <a:r>
              <a:rPr kumimoji="1" lang="en-US" altLang="ja-JP" dirty="0"/>
              <a:t>x19</a:t>
            </a:r>
            <a:r>
              <a:rPr kumimoji="1" lang="ja-JP" altLang="en-US" dirty="0"/>
              <a:t>、</a:t>
            </a:r>
            <a:r>
              <a:rPr kumimoji="1" lang="en-US" altLang="ja-JP" dirty="0"/>
              <a:t>x1</a:t>
            </a:r>
            <a:r>
              <a:rPr kumimoji="1" lang="ja-JP" altLang="en-US" dirty="0"/>
              <a:t>を保存</a:t>
            </a:r>
            <a:r>
              <a:rPr kumimoji="1" lang="en-US" altLang="ja-JP" dirty="0"/>
              <a:t>/</a:t>
            </a:r>
            <a:r>
              <a:rPr kumimoji="1" lang="ja-JP" altLang="en-US" dirty="0"/>
              <a:t>復帰しています。</a:t>
            </a:r>
          </a:p>
        </p:txBody>
      </p:sp>
      <p:sp>
        <p:nvSpPr>
          <p:cNvPr id="4" name="スライド番号プレースホルダー 3"/>
          <p:cNvSpPr>
            <a:spLocks noGrp="1"/>
          </p:cNvSpPr>
          <p:nvPr>
            <p:ph type="sldNum" sz="quarter" idx="5"/>
          </p:nvPr>
        </p:nvSpPr>
        <p:spPr/>
        <p:txBody>
          <a:bodyPr/>
          <a:lstStyle/>
          <a:p>
            <a:pPr>
              <a:defRPr/>
            </a:pPr>
            <a:fld id="{55712EF7-B9D3-4B7D-BAF1-5DFB202EE1C9}" type="slidenum">
              <a:rPr lang="en-US" altLang="ja-JP" smtClean="0"/>
              <a:pPr>
                <a:defRPr/>
              </a:pPr>
              <a:t>13</a:t>
            </a:fld>
            <a:endParaRPr lang="en-US" altLang="ja-JP"/>
          </a:p>
        </p:txBody>
      </p:sp>
    </p:spTree>
    <p:extLst>
      <p:ext uri="{BB962C8B-B14F-4D97-AF65-F5344CB8AC3E}">
        <p14:creationId xmlns:p14="http://schemas.microsoft.com/office/powerpoint/2010/main" val="2328580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では例題を見てみましょう。これはサブルーチンコールの例題です。</a:t>
            </a:r>
          </a:p>
        </p:txBody>
      </p:sp>
      <p:sp>
        <p:nvSpPr>
          <p:cNvPr id="4" name="スライド番号プレースホルダー 3"/>
          <p:cNvSpPr>
            <a:spLocks noGrp="1"/>
          </p:cNvSpPr>
          <p:nvPr>
            <p:ph type="sldNum" sz="quarter" idx="10"/>
          </p:nvPr>
        </p:nvSpPr>
        <p:spPr/>
        <p:txBody>
          <a:bodyPr/>
          <a:lstStyle/>
          <a:p>
            <a:pPr>
              <a:defRPr/>
            </a:pPr>
            <a:fld id="{55712EF7-B9D3-4B7D-BAF1-5DFB202EE1C9}" type="slidenum">
              <a:rPr lang="en-US" altLang="ja-JP" smtClean="0"/>
              <a:pPr>
                <a:defRPr/>
              </a:pPr>
              <a:t>14</a:t>
            </a:fld>
            <a:endParaRPr lang="en-US" altLang="ja-JP"/>
          </a:p>
        </p:txBody>
      </p:sp>
    </p:spTree>
    <p:extLst>
      <p:ext uri="{BB962C8B-B14F-4D97-AF65-F5344CB8AC3E}">
        <p14:creationId xmlns:p14="http://schemas.microsoft.com/office/powerpoint/2010/main" val="2865888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ではどのレジスタを保存すればよいでしょうか？もちろん答えを返すレジスタである</a:t>
            </a:r>
            <a:r>
              <a:rPr kumimoji="1" lang="en-US" altLang="ja-JP" dirty="0"/>
              <a:t>x5</a:t>
            </a:r>
            <a:r>
              <a:rPr kumimoji="1" lang="ja-JP" altLang="en-US" dirty="0"/>
              <a:t>は保存しません。</a:t>
            </a:r>
            <a:r>
              <a:rPr kumimoji="1" lang="en-US" altLang="ja-JP" dirty="0"/>
              <a:t>x3</a:t>
            </a:r>
            <a:r>
              <a:rPr kumimoji="1" lang="ja-JP" altLang="en-US" dirty="0"/>
              <a:t>は入力の値を渡すレジスタですが、これをスタックに退避することで、</a:t>
            </a:r>
            <a:r>
              <a:rPr kumimoji="1" lang="en-US" altLang="ja-JP" dirty="0"/>
              <a:t>x4</a:t>
            </a:r>
            <a:r>
              <a:rPr kumimoji="1" lang="ja-JP" altLang="en-US" dirty="0"/>
              <a:t>同様、メインルーチンでも利用可能になります。</a:t>
            </a:r>
          </a:p>
        </p:txBody>
      </p:sp>
      <p:sp>
        <p:nvSpPr>
          <p:cNvPr id="4" name="スライド番号プレースホルダー 3"/>
          <p:cNvSpPr>
            <a:spLocks noGrp="1"/>
          </p:cNvSpPr>
          <p:nvPr>
            <p:ph type="sldNum" sz="quarter" idx="10"/>
          </p:nvPr>
        </p:nvSpPr>
        <p:spPr/>
        <p:txBody>
          <a:bodyPr/>
          <a:lstStyle/>
          <a:p>
            <a:fld id="{CFE1139F-30DC-479C-9ECD-2E48C3A79666}" type="slidenum">
              <a:rPr kumimoji="1" lang="ja-JP" altLang="en-US" smtClean="0"/>
              <a:t>15</a:t>
            </a:fld>
            <a:endParaRPr kumimoji="1" lang="ja-JP" altLang="en-US"/>
          </a:p>
        </p:txBody>
      </p:sp>
    </p:spTree>
    <p:extLst>
      <p:ext uri="{BB962C8B-B14F-4D97-AF65-F5344CB8AC3E}">
        <p14:creationId xmlns:p14="http://schemas.microsoft.com/office/powerpoint/2010/main" val="1821798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a:t>
            </a:r>
            <a:r>
              <a:rPr kumimoji="1" lang="en-US" altLang="ja-JP" dirty="0" err="1"/>
              <a:t>jal</a:t>
            </a:r>
            <a:r>
              <a:rPr kumimoji="1" lang="en-US" altLang="ja-JP" dirty="0"/>
              <a:t>, </a:t>
            </a:r>
            <a:r>
              <a:rPr kumimoji="1" lang="en-US" altLang="ja-JP" dirty="0" err="1"/>
              <a:t>jalr</a:t>
            </a:r>
            <a:r>
              <a:rPr kumimoji="1" lang="ja-JP" altLang="en-US" dirty="0"/>
              <a:t>の実装を示します。命令は両方とも独自の</a:t>
            </a:r>
            <a:r>
              <a:rPr kumimoji="1" lang="en-US" altLang="ja-JP" dirty="0"/>
              <a:t>opcode</a:t>
            </a:r>
            <a:r>
              <a:rPr kumimoji="1" lang="ja-JP" altLang="en-US" dirty="0"/>
              <a:t>を持っています。これを、デコードするために、</a:t>
            </a:r>
            <a:r>
              <a:rPr kumimoji="1" lang="en-US" altLang="ja-JP" dirty="0" err="1"/>
              <a:t>def.h</a:t>
            </a:r>
            <a:r>
              <a:rPr kumimoji="1" lang="ja-JP" altLang="en-US" dirty="0"/>
              <a:t>では</a:t>
            </a:r>
            <a:r>
              <a:rPr kumimoji="1" lang="en-US" altLang="ja-JP" dirty="0"/>
              <a:t>`OP_JAL, `OP_JALR</a:t>
            </a:r>
            <a:r>
              <a:rPr kumimoji="1" lang="ja-JP" altLang="en-US" dirty="0"/>
              <a:t>が定義されています。これを使って</a:t>
            </a:r>
            <a:r>
              <a:rPr kumimoji="1" lang="en-US" altLang="ja-JP" dirty="0" err="1"/>
              <a:t>jal_op</a:t>
            </a:r>
            <a:r>
              <a:rPr kumimoji="1" lang="ja-JP" altLang="en-US" dirty="0"/>
              <a:t>と</a:t>
            </a:r>
            <a:r>
              <a:rPr kumimoji="1" lang="en-US" altLang="ja-JP" dirty="0" err="1"/>
              <a:t>jalr_op</a:t>
            </a:r>
            <a:r>
              <a:rPr kumimoji="1" lang="ja-JP" altLang="en-US" dirty="0"/>
              <a:t>を作ります。</a:t>
            </a:r>
            <a:r>
              <a:rPr kumimoji="1" lang="en-US" altLang="ja-JP" dirty="0" err="1"/>
              <a:t>jal</a:t>
            </a:r>
            <a:r>
              <a:rPr kumimoji="1" lang="ja-JP" altLang="en-US" dirty="0"/>
              <a:t>の方は</a:t>
            </a:r>
            <a:r>
              <a:rPr kumimoji="1" lang="en-US" altLang="ja-JP" dirty="0"/>
              <a:t>20</a:t>
            </a:r>
            <a:r>
              <a:rPr kumimoji="1" lang="ja-JP" altLang="en-US" dirty="0"/>
              <a:t>ビット分のオフセットフィールドを持つのですが、分岐命令同様、途中で分離、回転しているため、全体が掴みにくいです。最後に</a:t>
            </a:r>
            <a:r>
              <a:rPr kumimoji="1" lang="en-US" altLang="ja-JP" dirty="0"/>
              <a:t>0</a:t>
            </a:r>
            <a:r>
              <a:rPr kumimoji="1" lang="ja-JP" altLang="en-US" dirty="0"/>
              <a:t>を補って飛び先番地とします。これは今までとは独立した</a:t>
            </a:r>
            <a:r>
              <a:rPr kumimoji="1" lang="en-US" altLang="ja-JP" dirty="0" err="1"/>
              <a:t>imm_j</a:t>
            </a:r>
            <a:r>
              <a:rPr kumimoji="1" lang="ja-JP" altLang="en-US" dirty="0"/>
              <a:t>を設けます。一方、</a:t>
            </a:r>
            <a:r>
              <a:rPr kumimoji="1" lang="en-US" altLang="ja-JP" dirty="0" err="1"/>
              <a:t>jalr</a:t>
            </a:r>
            <a:r>
              <a:rPr kumimoji="1" lang="ja-JP" altLang="en-US" dirty="0"/>
              <a:t>は命令形式はイミーディエイト形式と同じですのでこれを利用できます。ただし、</a:t>
            </a:r>
            <a:r>
              <a:rPr kumimoji="1" lang="en-US" altLang="ja-JP" dirty="0"/>
              <a:t>opcode</a:t>
            </a:r>
            <a:r>
              <a:rPr kumimoji="1" lang="ja-JP" altLang="en-US" dirty="0"/>
              <a:t>は独自の数値で</a:t>
            </a:r>
            <a:r>
              <a:rPr kumimoji="1" lang="en-US" altLang="ja-JP" dirty="0"/>
              <a:t>funct3</a:t>
            </a:r>
            <a:r>
              <a:rPr kumimoji="1" lang="ja-JP" altLang="en-US" dirty="0"/>
              <a:t>は</a:t>
            </a:r>
            <a:r>
              <a:rPr kumimoji="1" lang="en-US" altLang="ja-JP" dirty="0"/>
              <a:t>0</a:t>
            </a:r>
            <a:r>
              <a:rPr kumimoji="1" lang="ja-JP" altLang="en-US" dirty="0"/>
              <a:t>になっています。なので、</a:t>
            </a:r>
            <a:r>
              <a:rPr kumimoji="1" lang="en-US" altLang="ja-JP" dirty="0" err="1"/>
              <a:t>jalr_opd</a:t>
            </a:r>
            <a:r>
              <a:rPr kumimoji="1" lang="ja-JP" altLang="en-US" dirty="0"/>
              <a:t>でこれを検出します。</a:t>
            </a:r>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55712EF7-B9D3-4B7D-BAF1-5DFB202EE1C9}" type="slidenum">
              <a:rPr lang="en-US" altLang="ja-JP" smtClean="0"/>
              <a:pPr>
                <a:defRPr/>
              </a:pPr>
              <a:t>16</a:t>
            </a:fld>
            <a:endParaRPr lang="en-US" altLang="ja-JP"/>
          </a:p>
        </p:txBody>
      </p:sp>
    </p:spTree>
    <p:extLst>
      <p:ext uri="{BB962C8B-B14F-4D97-AF65-F5344CB8AC3E}">
        <p14:creationId xmlns:p14="http://schemas.microsoft.com/office/powerpoint/2010/main" val="2319999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jalr</a:t>
            </a:r>
            <a:r>
              <a:rPr kumimoji="1" lang="ja-JP" altLang="en-US" dirty="0"/>
              <a:t>は</a:t>
            </a:r>
            <a:r>
              <a:rPr kumimoji="1" lang="en-US" altLang="ja-JP" dirty="0" err="1"/>
              <a:t>imm_i</a:t>
            </a:r>
            <a:r>
              <a:rPr kumimoji="1" lang="ja-JP" altLang="en-US" dirty="0"/>
              <a:t>を使い、</a:t>
            </a:r>
            <a:r>
              <a:rPr kumimoji="1" lang="en-US" altLang="ja-JP" dirty="0" err="1"/>
              <a:t>jal</a:t>
            </a:r>
            <a:r>
              <a:rPr kumimoji="1" lang="ja-JP" altLang="en-US" dirty="0"/>
              <a:t>は</a:t>
            </a:r>
            <a:r>
              <a:rPr kumimoji="1" lang="en-US" altLang="ja-JP" dirty="0" err="1"/>
              <a:t>imm_j</a:t>
            </a:r>
            <a:r>
              <a:rPr kumimoji="1" lang="ja-JP" altLang="en-US" dirty="0"/>
              <a:t>を使います。</a:t>
            </a:r>
            <a:r>
              <a:rPr kumimoji="1" lang="en-US" altLang="ja-JP" dirty="0" err="1"/>
              <a:t>jal</a:t>
            </a:r>
            <a:r>
              <a:rPr kumimoji="1" lang="ja-JP" altLang="en-US" dirty="0"/>
              <a:t>は、飛び先を計算するために</a:t>
            </a:r>
            <a:r>
              <a:rPr kumimoji="1" lang="en-US" altLang="ja-JP" dirty="0"/>
              <a:t>ALU</a:t>
            </a:r>
            <a:r>
              <a:rPr kumimoji="1" lang="ja-JP" altLang="en-US" dirty="0"/>
              <a:t>の</a:t>
            </a:r>
            <a:r>
              <a:rPr kumimoji="1" lang="en-US" altLang="ja-JP" dirty="0"/>
              <a:t>A</a:t>
            </a:r>
            <a:r>
              <a:rPr kumimoji="1" lang="ja-JP" altLang="en-US" dirty="0"/>
              <a:t>入力には</a:t>
            </a:r>
            <a:r>
              <a:rPr kumimoji="1" lang="en-US" altLang="ja-JP" dirty="0"/>
              <a:t>PC+4</a:t>
            </a:r>
            <a:r>
              <a:rPr kumimoji="1" lang="ja-JP" altLang="en-US" dirty="0"/>
              <a:t>、</a:t>
            </a:r>
            <a:r>
              <a:rPr kumimoji="1" lang="en-US" altLang="ja-JP" dirty="0"/>
              <a:t>B</a:t>
            </a:r>
            <a:r>
              <a:rPr kumimoji="1" lang="ja-JP" altLang="en-US" dirty="0"/>
              <a:t>入力には</a:t>
            </a:r>
            <a:r>
              <a:rPr kumimoji="1" lang="en-US" altLang="ja-JP" dirty="0" err="1"/>
              <a:t>imm_j</a:t>
            </a:r>
            <a:r>
              <a:rPr kumimoji="1" lang="ja-JP" altLang="en-US" dirty="0"/>
              <a:t>を入れます。またレジスタに戻り番地をしまわなければならないです。一方、</a:t>
            </a:r>
            <a:r>
              <a:rPr kumimoji="1" lang="en-US" altLang="ja-JP" dirty="0" err="1"/>
              <a:t>jalr</a:t>
            </a:r>
            <a:r>
              <a:rPr kumimoji="1" lang="ja-JP" altLang="en-US" dirty="0"/>
              <a:t>は、</a:t>
            </a:r>
            <a:r>
              <a:rPr kumimoji="1" lang="en-US" altLang="ja-JP" dirty="0"/>
              <a:t>ALU</a:t>
            </a:r>
            <a:r>
              <a:rPr kumimoji="1" lang="ja-JP" altLang="en-US" dirty="0"/>
              <a:t>ではレジスタの値にイミーディエイトを足したものが飛び先になるので、これを</a:t>
            </a:r>
            <a:r>
              <a:rPr kumimoji="1" lang="en-US" altLang="ja-JP" dirty="0"/>
              <a:t>ALU</a:t>
            </a:r>
            <a:r>
              <a:rPr kumimoji="1" lang="ja-JP" altLang="en-US" dirty="0"/>
              <a:t>で計算させます。同様に戻り番地をしまわなければならないです。</a:t>
            </a:r>
          </a:p>
        </p:txBody>
      </p:sp>
      <p:sp>
        <p:nvSpPr>
          <p:cNvPr id="4" name="スライド番号プレースホルダー 3"/>
          <p:cNvSpPr>
            <a:spLocks noGrp="1"/>
          </p:cNvSpPr>
          <p:nvPr>
            <p:ph type="sldNum" sz="quarter" idx="10"/>
          </p:nvPr>
        </p:nvSpPr>
        <p:spPr/>
        <p:txBody>
          <a:bodyPr/>
          <a:lstStyle/>
          <a:p>
            <a:pPr>
              <a:defRPr/>
            </a:pPr>
            <a:fld id="{55712EF7-B9D3-4B7D-BAF1-5DFB202EE1C9}" type="slidenum">
              <a:rPr lang="en-US" altLang="ja-JP" smtClean="0"/>
              <a:pPr>
                <a:defRPr/>
              </a:pPr>
              <a:t>17</a:t>
            </a:fld>
            <a:endParaRPr lang="en-US" altLang="ja-JP"/>
          </a:p>
        </p:txBody>
      </p:sp>
    </p:spTree>
    <p:extLst>
      <p:ext uri="{BB962C8B-B14F-4D97-AF65-F5344CB8AC3E}">
        <p14:creationId xmlns:p14="http://schemas.microsoft.com/office/powerpoint/2010/main" val="3888893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pc</a:t>
            </a:r>
            <a:r>
              <a:rPr kumimoji="1" lang="ja-JP" altLang="en-US" dirty="0"/>
              <a:t>の設定には、</a:t>
            </a:r>
            <a:r>
              <a:rPr kumimoji="1" lang="en-US" altLang="ja-JP" dirty="0" err="1"/>
              <a:t>jal</a:t>
            </a:r>
            <a:r>
              <a:rPr kumimoji="1" lang="ja-JP" altLang="en-US" dirty="0"/>
              <a:t>は他の分岐命令同様、</a:t>
            </a:r>
            <a:r>
              <a:rPr kumimoji="1" lang="en-US" altLang="ja-JP" dirty="0"/>
              <a:t>ALU</a:t>
            </a:r>
            <a:r>
              <a:rPr kumimoji="1" lang="ja-JP" altLang="en-US" dirty="0"/>
              <a:t>での計算結果をそのまま使います。一方、</a:t>
            </a:r>
            <a:r>
              <a:rPr kumimoji="1" lang="en-US" altLang="ja-JP" dirty="0" err="1"/>
              <a:t>jalr</a:t>
            </a:r>
            <a:r>
              <a:rPr kumimoji="1" lang="ja-JP" altLang="en-US" dirty="0"/>
              <a:t>は最下位ビットに強制的に</a:t>
            </a:r>
            <a:r>
              <a:rPr kumimoji="1" lang="en-US" altLang="ja-JP" dirty="0"/>
              <a:t>0</a:t>
            </a:r>
            <a:r>
              <a:rPr kumimoji="1" lang="ja-JP" altLang="en-US" dirty="0"/>
              <a:t>を入れます。</a:t>
            </a:r>
          </a:p>
        </p:txBody>
      </p:sp>
      <p:sp>
        <p:nvSpPr>
          <p:cNvPr id="4" name="スライド番号プレースホルダー 3"/>
          <p:cNvSpPr>
            <a:spLocks noGrp="1"/>
          </p:cNvSpPr>
          <p:nvPr>
            <p:ph type="sldNum" sz="quarter" idx="10"/>
          </p:nvPr>
        </p:nvSpPr>
        <p:spPr/>
        <p:txBody>
          <a:bodyPr/>
          <a:lstStyle/>
          <a:p>
            <a:pPr>
              <a:defRPr/>
            </a:pPr>
            <a:fld id="{55712EF7-B9D3-4B7D-BAF1-5DFB202EE1C9}" type="slidenum">
              <a:rPr lang="en-US" altLang="ja-JP" smtClean="0"/>
              <a:pPr>
                <a:defRPr/>
              </a:pPr>
              <a:t>18</a:t>
            </a:fld>
            <a:endParaRPr lang="en-US" altLang="ja-JP"/>
          </a:p>
        </p:txBody>
      </p:sp>
    </p:spTree>
    <p:extLst>
      <p:ext uri="{BB962C8B-B14F-4D97-AF65-F5344CB8AC3E}">
        <p14:creationId xmlns:p14="http://schemas.microsoft.com/office/powerpoint/2010/main" val="278909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RV32I</a:t>
            </a:r>
            <a:r>
              <a:rPr kumimoji="1" lang="ja-JP" altLang="en-US" dirty="0"/>
              <a:t>では、直接その命令を持っておらず、他の命令により実現する場合があります。このような場合、アセンブラ上では、あたかもその命令が実際に存在するかのように扱います。この命令のことを疑似命令と呼ぶ。疑似命令はいちいち元の命令で書くよりも便利です。</a:t>
            </a:r>
          </a:p>
        </p:txBody>
      </p:sp>
      <p:sp>
        <p:nvSpPr>
          <p:cNvPr id="4" name="スライド番号プレースホルダー 3"/>
          <p:cNvSpPr>
            <a:spLocks noGrp="1"/>
          </p:cNvSpPr>
          <p:nvPr>
            <p:ph type="sldNum" sz="quarter" idx="5"/>
          </p:nvPr>
        </p:nvSpPr>
        <p:spPr/>
        <p:txBody>
          <a:bodyPr/>
          <a:lstStyle/>
          <a:p>
            <a:pPr>
              <a:defRPr/>
            </a:pPr>
            <a:fld id="{55712EF7-B9D3-4B7D-BAF1-5DFB202EE1C9}" type="slidenum">
              <a:rPr lang="en-US" altLang="ja-JP" smtClean="0"/>
              <a:pPr>
                <a:defRPr/>
              </a:pPr>
              <a:t>19</a:t>
            </a:fld>
            <a:endParaRPr lang="en-US" altLang="ja-JP"/>
          </a:p>
        </p:txBody>
      </p:sp>
    </p:spTree>
    <p:extLst>
      <p:ext uri="{BB962C8B-B14F-4D97-AF65-F5344CB8AC3E}">
        <p14:creationId xmlns:p14="http://schemas.microsoft.com/office/powerpoint/2010/main" val="3343251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今まで</a:t>
            </a:r>
            <a:r>
              <a:rPr kumimoji="1" lang="en-US" altLang="ja-JP" dirty="0"/>
              <a:t>rv32i</a:t>
            </a:r>
            <a:r>
              <a:rPr kumimoji="1" lang="ja-JP" altLang="en-US" dirty="0"/>
              <a:t>の命令を紹介しましたが、制御系の命令は簡単な分岐命令のみにとどめておきました。これだと</a:t>
            </a:r>
            <a:r>
              <a:rPr kumimoji="1" lang="en-US" altLang="ja-JP" dirty="0"/>
              <a:t>2</a:t>
            </a:r>
            <a:r>
              <a:rPr kumimoji="1" lang="ja-JP" altLang="en-US" dirty="0" err="1"/>
              <a:t>つの</a:t>
            </a:r>
            <a:r>
              <a:rPr kumimoji="1" lang="ja-JP" altLang="en-US" dirty="0"/>
              <a:t>レジスタを比較して等しいかどうかを判定して分岐するので、大小比較ができません。</a:t>
            </a:r>
          </a:p>
        </p:txBody>
      </p:sp>
      <p:sp>
        <p:nvSpPr>
          <p:cNvPr id="4" name="スライド番号プレースホルダー 3"/>
          <p:cNvSpPr>
            <a:spLocks noGrp="1"/>
          </p:cNvSpPr>
          <p:nvPr>
            <p:ph type="sldNum" sz="quarter" idx="10"/>
          </p:nvPr>
        </p:nvSpPr>
        <p:spPr/>
        <p:txBody>
          <a:bodyPr/>
          <a:lstStyle/>
          <a:p>
            <a:pPr>
              <a:defRPr/>
            </a:pPr>
            <a:fld id="{55712EF7-B9D3-4B7D-BAF1-5DFB202EE1C9}" type="slidenum">
              <a:rPr lang="en-US" altLang="ja-JP" smtClean="0"/>
              <a:pPr>
                <a:defRPr/>
              </a:pPr>
              <a:t>2</a:t>
            </a:fld>
            <a:endParaRPr lang="en-US" altLang="ja-JP"/>
          </a:p>
        </p:txBody>
      </p:sp>
    </p:spTree>
    <p:extLst>
      <p:ext uri="{BB962C8B-B14F-4D97-AF65-F5344CB8AC3E}">
        <p14:creationId xmlns:p14="http://schemas.microsoft.com/office/powerpoint/2010/main" val="3379958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以下、今までの命令のまとめです。レジスタ間演算命令とイミーディエイト命令は</a:t>
            </a:r>
            <a:r>
              <a:rPr kumimoji="1" lang="en-US" altLang="ja-JP" dirty="0"/>
              <a:t>funct3</a:t>
            </a:r>
            <a:r>
              <a:rPr kumimoji="1" lang="ja-JP" altLang="en-US" dirty="0"/>
              <a:t>の値と演算の種類が揃っています。イミーディエイト値は、シフト命令においては下位</a:t>
            </a:r>
            <a:r>
              <a:rPr kumimoji="1" lang="en-US" altLang="ja-JP" dirty="0"/>
              <a:t>5</a:t>
            </a:r>
            <a:r>
              <a:rPr kumimoji="1" lang="ja-JP" altLang="en-US" dirty="0"/>
              <a:t>ビットのみが有効で、</a:t>
            </a:r>
            <a:r>
              <a:rPr kumimoji="1" lang="en-US" altLang="ja-JP" dirty="0"/>
              <a:t>30</a:t>
            </a:r>
            <a:r>
              <a:rPr kumimoji="1" lang="ja-JP" altLang="en-US" dirty="0"/>
              <a:t>ビット目は</a:t>
            </a:r>
            <a:r>
              <a:rPr kumimoji="1" lang="en-US" altLang="ja-JP" dirty="0" err="1"/>
              <a:t>srl</a:t>
            </a:r>
            <a:r>
              <a:rPr kumimoji="1" lang="ja-JP" altLang="en-US" dirty="0"/>
              <a:t>と</a:t>
            </a:r>
            <a:r>
              <a:rPr kumimoji="1" lang="en-US" altLang="ja-JP" dirty="0" err="1"/>
              <a:t>sra</a:t>
            </a:r>
            <a:r>
              <a:rPr kumimoji="1" lang="ja-JP" altLang="en-US" dirty="0"/>
              <a:t>の識別に使います。</a:t>
            </a:r>
          </a:p>
        </p:txBody>
      </p:sp>
      <p:sp>
        <p:nvSpPr>
          <p:cNvPr id="4" name="スライド番号プレースホルダー 3"/>
          <p:cNvSpPr>
            <a:spLocks noGrp="1"/>
          </p:cNvSpPr>
          <p:nvPr>
            <p:ph type="sldNum" sz="quarter" idx="5"/>
          </p:nvPr>
        </p:nvSpPr>
        <p:spPr/>
        <p:txBody>
          <a:bodyPr/>
          <a:lstStyle/>
          <a:p>
            <a:fld id="{41031166-D944-4C61-A211-78073E53E5D0}" type="slidenum">
              <a:rPr kumimoji="1" lang="ja-JP" altLang="en-US" smtClean="0"/>
              <a:t>20</a:t>
            </a:fld>
            <a:endParaRPr kumimoji="1" lang="ja-JP" altLang="en-US"/>
          </a:p>
        </p:txBody>
      </p:sp>
    </p:spTree>
    <p:extLst>
      <p:ext uri="{BB962C8B-B14F-4D97-AF65-F5344CB8AC3E}">
        <p14:creationId xmlns:p14="http://schemas.microsoft.com/office/powerpoint/2010/main" val="2486358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ロード命令はイミーディエイト命令と形式が同じです。ストア命令は</a:t>
            </a:r>
            <a:r>
              <a:rPr kumimoji="1" lang="en-US" altLang="ja-JP" dirty="0"/>
              <a:t>rs2</a:t>
            </a:r>
            <a:r>
              <a:rPr kumimoji="1" lang="ja-JP" altLang="en-US" dirty="0"/>
              <a:t>の位置を他と揃えるために、イミーディエイト値が分割されています。</a:t>
            </a:r>
          </a:p>
        </p:txBody>
      </p:sp>
      <p:sp>
        <p:nvSpPr>
          <p:cNvPr id="4" name="スライド番号プレースホルダー 3"/>
          <p:cNvSpPr>
            <a:spLocks noGrp="1"/>
          </p:cNvSpPr>
          <p:nvPr>
            <p:ph type="sldNum" sz="quarter" idx="5"/>
          </p:nvPr>
        </p:nvSpPr>
        <p:spPr/>
        <p:txBody>
          <a:bodyPr/>
          <a:lstStyle/>
          <a:p>
            <a:fld id="{41031166-D944-4C61-A211-78073E53E5D0}" type="slidenum">
              <a:rPr kumimoji="1" lang="ja-JP" altLang="en-US" smtClean="0"/>
              <a:t>21</a:t>
            </a:fld>
            <a:endParaRPr kumimoji="1" lang="ja-JP" altLang="en-US"/>
          </a:p>
        </p:txBody>
      </p:sp>
    </p:spTree>
    <p:extLst>
      <p:ext uri="{BB962C8B-B14F-4D97-AF65-F5344CB8AC3E}">
        <p14:creationId xmlns:p14="http://schemas.microsoft.com/office/powerpoint/2010/main" val="2640469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分岐命令は、飛び先を示す</a:t>
            </a:r>
            <a:r>
              <a:rPr kumimoji="1" lang="en-US" altLang="ja-JP" dirty="0" err="1"/>
              <a:t>imm</a:t>
            </a:r>
            <a:r>
              <a:rPr kumimoji="1" lang="ja-JP" altLang="en-US" dirty="0"/>
              <a:t>が分割され、ビット順が入れ替わっています。</a:t>
            </a:r>
            <a:r>
              <a:rPr kumimoji="1" lang="en-US" altLang="ja-JP" dirty="0" err="1"/>
              <a:t>jal</a:t>
            </a:r>
            <a:r>
              <a:rPr kumimoji="1" lang="ja-JP" altLang="en-US" dirty="0"/>
              <a:t>命令はビット順の入れ替わりのみ行われています。</a:t>
            </a:r>
            <a:r>
              <a:rPr kumimoji="1" lang="en-US" altLang="ja-JP" dirty="0" err="1"/>
              <a:t>lui</a:t>
            </a:r>
            <a:r>
              <a:rPr kumimoji="1" lang="ja-JP" altLang="en-US" dirty="0"/>
              <a:t>は</a:t>
            </a:r>
            <a:r>
              <a:rPr kumimoji="1" lang="en-US" altLang="ja-JP" dirty="0" err="1"/>
              <a:t>jal</a:t>
            </a:r>
            <a:r>
              <a:rPr kumimoji="1" lang="ja-JP" altLang="en-US" dirty="0"/>
              <a:t>と同じフィールドの配置ですが、</a:t>
            </a:r>
            <a:r>
              <a:rPr kumimoji="1" lang="en-US" altLang="ja-JP" dirty="0"/>
              <a:t>bit</a:t>
            </a:r>
            <a:r>
              <a:rPr kumimoji="1" lang="ja-JP" altLang="en-US" dirty="0"/>
              <a:t>順を入れ替えてはいません。</a:t>
            </a:r>
            <a:r>
              <a:rPr kumimoji="1" lang="en-US" altLang="ja-JP" dirty="0" err="1"/>
              <a:t>jalr</a:t>
            </a:r>
            <a:r>
              <a:rPr kumimoji="1" lang="ja-JP" altLang="en-US" dirty="0"/>
              <a:t>はイミーディエイト命令と同じ並びです。</a:t>
            </a:r>
          </a:p>
        </p:txBody>
      </p:sp>
      <p:sp>
        <p:nvSpPr>
          <p:cNvPr id="4" name="スライド番号プレースホルダー 3"/>
          <p:cNvSpPr>
            <a:spLocks noGrp="1"/>
          </p:cNvSpPr>
          <p:nvPr>
            <p:ph type="sldNum" sz="quarter" idx="5"/>
          </p:nvPr>
        </p:nvSpPr>
        <p:spPr/>
        <p:txBody>
          <a:bodyPr/>
          <a:lstStyle/>
          <a:p>
            <a:fld id="{41031166-D944-4C61-A211-78073E53E5D0}" type="slidenum">
              <a:rPr kumimoji="1" lang="ja-JP" altLang="en-US" smtClean="0"/>
              <a:t>22</a:t>
            </a:fld>
            <a:endParaRPr kumimoji="1" lang="ja-JP" altLang="en-US"/>
          </a:p>
        </p:txBody>
      </p:sp>
    </p:spTree>
    <p:extLst>
      <p:ext uri="{BB962C8B-B14F-4D97-AF65-F5344CB8AC3E}">
        <p14:creationId xmlns:p14="http://schemas.microsoft.com/office/powerpoint/2010/main" val="3043663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前回の図の再掲です。</a:t>
            </a:r>
            <a:r>
              <a:rPr kumimoji="1" lang="en-US" altLang="ja-JP" dirty="0" err="1"/>
              <a:t>jal</a:t>
            </a:r>
            <a:r>
              <a:rPr kumimoji="1" lang="ja-JP" altLang="en-US" dirty="0"/>
              <a:t>命令のビット入れ替えも、他とフィールドを揃えるためです。</a:t>
            </a:r>
            <a:endParaRPr kumimoji="1" lang="en-US" altLang="ja-JP" dirty="0"/>
          </a:p>
        </p:txBody>
      </p:sp>
      <p:sp>
        <p:nvSpPr>
          <p:cNvPr id="4" name="スライド番号プレースホルダー 3"/>
          <p:cNvSpPr>
            <a:spLocks noGrp="1"/>
          </p:cNvSpPr>
          <p:nvPr>
            <p:ph type="sldNum" sz="quarter" idx="5"/>
          </p:nvPr>
        </p:nvSpPr>
        <p:spPr/>
        <p:txBody>
          <a:bodyPr/>
          <a:lstStyle/>
          <a:p>
            <a:fld id="{41031166-D944-4C61-A211-78073E53E5D0}" type="slidenum">
              <a:rPr kumimoji="1" lang="ja-JP" altLang="en-US" smtClean="0"/>
              <a:t>23</a:t>
            </a:fld>
            <a:endParaRPr kumimoji="1" lang="ja-JP" altLang="en-US"/>
          </a:p>
        </p:txBody>
      </p:sp>
    </p:spTree>
    <p:extLst>
      <p:ext uri="{BB962C8B-B14F-4D97-AF65-F5344CB8AC3E}">
        <p14:creationId xmlns:p14="http://schemas.microsoft.com/office/powerpoint/2010/main" val="379662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RV32I</a:t>
            </a:r>
            <a:r>
              <a:rPr kumimoji="1" lang="ja-JP" altLang="en-US" dirty="0"/>
              <a:t>は、他の</a:t>
            </a:r>
            <a:r>
              <a:rPr kumimoji="1" lang="en-US" altLang="ja-JP" dirty="0"/>
              <a:t>ISA</a:t>
            </a:r>
            <a:r>
              <a:rPr kumimoji="1" lang="ja-JP" altLang="en-US" dirty="0"/>
              <a:t>にない命令を持っています。これが</a:t>
            </a:r>
            <a:r>
              <a:rPr kumimoji="1" lang="en-US" altLang="ja-JP" dirty="0" err="1"/>
              <a:t>auipc</a:t>
            </a:r>
            <a:r>
              <a:rPr kumimoji="1" lang="ja-JP" altLang="en-US" dirty="0"/>
              <a:t>で、</a:t>
            </a:r>
            <a:r>
              <a:rPr kumimoji="1" lang="en-US" altLang="ja-JP" dirty="0" err="1"/>
              <a:t>lui</a:t>
            </a:r>
            <a:r>
              <a:rPr kumimoji="1" lang="ja-JP" altLang="en-US" dirty="0"/>
              <a:t>命令と同じ形式で</a:t>
            </a:r>
            <a:r>
              <a:rPr kumimoji="1" lang="en-US" altLang="ja-JP" dirty="0"/>
              <a:t>20</a:t>
            </a:r>
            <a:r>
              <a:rPr kumimoji="1" lang="ja-JP" altLang="en-US" dirty="0"/>
              <a:t>ビットのイミーディエイト値を持ちます。これを</a:t>
            </a:r>
            <a:r>
              <a:rPr kumimoji="1" lang="en-US" altLang="ja-JP" dirty="0"/>
              <a:t>12</a:t>
            </a:r>
            <a:r>
              <a:rPr kumimoji="1" lang="ja-JP" altLang="en-US" dirty="0"/>
              <a:t>ビットシフトして</a:t>
            </a:r>
            <a:r>
              <a:rPr kumimoji="1" lang="en-US" altLang="ja-JP" dirty="0"/>
              <a:t>pc</a:t>
            </a:r>
            <a:r>
              <a:rPr kumimoji="1" lang="ja-JP" altLang="en-US" dirty="0"/>
              <a:t>に加算し、結果を</a:t>
            </a:r>
            <a:r>
              <a:rPr kumimoji="1" lang="en-US" altLang="ja-JP" dirty="0" err="1"/>
              <a:t>xd</a:t>
            </a:r>
            <a:r>
              <a:rPr kumimoji="1" lang="ja-JP" altLang="en-US" dirty="0"/>
              <a:t>に書き込みます。この命令を使って飛び先をレジスタに入れて細工した後に</a:t>
            </a:r>
            <a:r>
              <a:rPr kumimoji="1" lang="en-US" altLang="ja-JP" dirty="0" err="1"/>
              <a:t>jalr</a:t>
            </a:r>
            <a:r>
              <a:rPr kumimoji="1" lang="ja-JP" altLang="en-US" dirty="0"/>
              <a:t>を使ってサブルーチンコールをしたり、</a:t>
            </a:r>
            <a:r>
              <a:rPr kumimoji="1" lang="en-US" altLang="ja-JP" dirty="0"/>
              <a:t>PC</a:t>
            </a:r>
            <a:r>
              <a:rPr kumimoji="1" lang="ja-JP" altLang="en-US" dirty="0"/>
              <a:t>をレジスタに読み込むために使います。他にも</a:t>
            </a:r>
            <a:r>
              <a:rPr kumimoji="1" lang="en-US" altLang="ja-JP" dirty="0"/>
              <a:t>RV32I</a:t>
            </a:r>
            <a:r>
              <a:rPr kumimoji="1" lang="ja-JP" altLang="en-US"/>
              <a:t>は、システム管理用の命令をいくつか持っていますが、これは省略します。</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55712EF7-B9D3-4B7D-BAF1-5DFB202EE1C9}" type="slidenum">
              <a:rPr lang="en-US" altLang="ja-JP" smtClean="0"/>
              <a:pPr>
                <a:defRPr/>
              </a:pPr>
              <a:t>24</a:t>
            </a:fld>
            <a:endParaRPr lang="en-US" altLang="ja-JP"/>
          </a:p>
        </p:txBody>
      </p:sp>
    </p:spTree>
    <p:extLst>
      <p:ext uri="{BB962C8B-B14F-4D97-AF65-F5344CB8AC3E}">
        <p14:creationId xmlns:p14="http://schemas.microsoft.com/office/powerpoint/2010/main" val="1236449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乗算と除算は</a:t>
            </a:r>
            <a:r>
              <a:rPr kumimoji="1" lang="en-US" altLang="ja-JP" dirty="0"/>
              <a:t>RM32I</a:t>
            </a:r>
            <a:r>
              <a:rPr kumimoji="1" lang="ja-JP" altLang="en-US" dirty="0"/>
              <a:t>に含まれておらず、拡張命令セット</a:t>
            </a:r>
            <a:r>
              <a:rPr kumimoji="1" lang="en-US" altLang="ja-JP" dirty="0"/>
              <a:t>RM32M</a:t>
            </a:r>
            <a:r>
              <a:rPr kumimoji="1" lang="ja-JP" altLang="en-US" dirty="0"/>
              <a:t>が定義されています。乗算は、二つ面倒なことがあります。一つは答えのサイズが増えることです。これに対応するため、上位半分をレジスタに入れる命令が装備されています。もう一つは、符号付きと符号なしを考えなければならない点です。これに対応して</a:t>
            </a:r>
            <a:r>
              <a:rPr kumimoji="1" lang="en-US" altLang="ja-JP" dirty="0"/>
              <a:t>RM32M</a:t>
            </a:r>
            <a:r>
              <a:rPr kumimoji="1" lang="ja-JP" altLang="en-US" dirty="0"/>
              <a:t>は複数の乗算命令を用意してあります。特に興味深いのは</a:t>
            </a:r>
            <a:r>
              <a:rPr kumimoji="1" lang="en-US" altLang="ja-JP" dirty="0" err="1"/>
              <a:t>mulhsu</a:t>
            </a:r>
            <a:r>
              <a:rPr kumimoji="1" lang="ja-JP" altLang="en-US" dirty="0"/>
              <a:t>で片方は</a:t>
            </a:r>
            <a:r>
              <a:rPr kumimoji="1" lang="en-US" altLang="ja-JP" dirty="0"/>
              <a:t>2</a:t>
            </a:r>
            <a:r>
              <a:rPr kumimoji="1" lang="ja-JP" altLang="en-US" dirty="0"/>
              <a:t>の補数、もう片方は符号なし数として乗算します。</a:t>
            </a:r>
          </a:p>
        </p:txBody>
      </p:sp>
      <p:sp>
        <p:nvSpPr>
          <p:cNvPr id="4" name="スライド番号プレースホルダー 3"/>
          <p:cNvSpPr>
            <a:spLocks noGrp="1"/>
          </p:cNvSpPr>
          <p:nvPr>
            <p:ph type="sldNum" sz="quarter" idx="5"/>
          </p:nvPr>
        </p:nvSpPr>
        <p:spPr/>
        <p:txBody>
          <a:bodyPr/>
          <a:lstStyle/>
          <a:p>
            <a:pPr>
              <a:defRPr/>
            </a:pPr>
            <a:fld id="{55712EF7-B9D3-4B7D-BAF1-5DFB202EE1C9}" type="slidenum">
              <a:rPr lang="en-US" altLang="ja-JP" smtClean="0"/>
              <a:pPr>
                <a:defRPr/>
              </a:pPr>
              <a:t>25</a:t>
            </a:fld>
            <a:endParaRPr lang="en-US" altLang="ja-JP"/>
          </a:p>
        </p:txBody>
      </p:sp>
    </p:spTree>
    <p:extLst>
      <p:ext uri="{BB962C8B-B14F-4D97-AF65-F5344CB8AC3E}">
        <p14:creationId xmlns:p14="http://schemas.microsoft.com/office/powerpoint/2010/main" val="237021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除算は、商を求める演算と、余りを求める演算を完全に分離した点に特徴があります。これも符号付き、符号無しがきっちり整備されています。</a:t>
            </a:r>
          </a:p>
        </p:txBody>
      </p:sp>
      <p:sp>
        <p:nvSpPr>
          <p:cNvPr id="4" name="スライド番号プレースホルダー 3"/>
          <p:cNvSpPr>
            <a:spLocks noGrp="1"/>
          </p:cNvSpPr>
          <p:nvPr>
            <p:ph type="sldNum" sz="quarter" idx="5"/>
          </p:nvPr>
        </p:nvSpPr>
        <p:spPr/>
        <p:txBody>
          <a:bodyPr/>
          <a:lstStyle/>
          <a:p>
            <a:pPr>
              <a:defRPr/>
            </a:pPr>
            <a:fld id="{55712EF7-B9D3-4B7D-BAF1-5DFB202EE1C9}" type="slidenum">
              <a:rPr lang="en-US" altLang="ja-JP" smtClean="0"/>
              <a:pPr>
                <a:defRPr/>
              </a:pPr>
              <a:t>26</a:t>
            </a:fld>
            <a:endParaRPr lang="en-US" altLang="ja-JP"/>
          </a:p>
        </p:txBody>
      </p:sp>
    </p:spTree>
    <p:extLst>
      <p:ext uri="{BB962C8B-B14F-4D97-AF65-F5344CB8AC3E}">
        <p14:creationId xmlns:p14="http://schemas.microsoft.com/office/powerpoint/2010/main" val="1721342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浮動小数点演算拡張は単精度用、倍精度用があり、両方を実装するのが普通です。この場合、</a:t>
            </a:r>
            <a:r>
              <a:rPr kumimoji="1" lang="en-US" altLang="ja-JP" dirty="0"/>
              <a:t>64</a:t>
            </a:r>
            <a:r>
              <a:rPr kumimoji="1" lang="ja-JP" altLang="en-US" dirty="0"/>
              <a:t>ビットの浮動小数点レジスタが</a:t>
            </a:r>
            <a:r>
              <a:rPr kumimoji="1" lang="en-US" altLang="ja-JP" dirty="0"/>
              <a:t>32</a:t>
            </a:r>
            <a:r>
              <a:rPr kumimoji="1" lang="ja-JP" altLang="en-US" dirty="0"/>
              <a:t>本用意されており、下位</a:t>
            </a:r>
            <a:r>
              <a:rPr kumimoji="1" lang="en-US" altLang="ja-JP" dirty="0"/>
              <a:t>32</a:t>
            </a:r>
            <a:r>
              <a:rPr kumimoji="1" lang="ja-JP" altLang="en-US" dirty="0"/>
              <a:t>ビットが単精度の場合に使われ、</a:t>
            </a:r>
            <a:r>
              <a:rPr kumimoji="1" lang="en-US" altLang="ja-JP" dirty="0"/>
              <a:t>f0</a:t>
            </a:r>
            <a:r>
              <a:rPr kumimoji="1" lang="ja-JP" altLang="en-US" dirty="0"/>
              <a:t>は普通のレジスタ同様に使うことができます。基本命令は</a:t>
            </a:r>
            <a:r>
              <a:rPr kumimoji="1" lang="en-US" altLang="ja-JP" dirty="0"/>
              <a:t>IEEE</a:t>
            </a:r>
            <a:r>
              <a:rPr kumimoji="1" lang="ja-JP" altLang="en-US" dirty="0"/>
              <a:t>標準規格に沿って行われます。これに加えて豊富は積和演算、積差演算命令が用意されています。</a:t>
            </a:r>
          </a:p>
        </p:txBody>
      </p:sp>
      <p:sp>
        <p:nvSpPr>
          <p:cNvPr id="4" name="スライド番号プレースホルダー 3"/>
          <p:cNvSpPr>
            <a:spLocks noGrp="1"/>
          </p:cNvSpPr>
          <p:nvPr>
            <p:ph type="sldNum" sz="quarter" idx="5"/>
          </p:nvPr>
        </p:nvSpPr>
        <p:spPr/>
        <p:txBody>
          <a:bodyPr/>
          <a:lstStyle/>
          <a:p>
            <a:pPr>
              <a:defRPr/>
            </a:pPr>
            <a:fld id="{55712EF7-B9D3-4B7D-BAF1-5DFB202EE1C9}" type="slidenum">
              <a:rPr lang="en-US" altLang="ja-JP" smtClean="0"/>
              <a:pPr>
                <a:defRPr/>
              </a:pPr>
              <a:t>27</a:t>
            </a:fld>
            <a:endParaRPr lang="en-US" altLang="ja-JP"/>
          </a:p>
        </p:txBody>
      </p:sp>
    </p:spTree>
    <p:extLst>
      <p:ext uri="{BB962C8B-B14F-4D97-AF65-F5344CB8AC3E}">
        <p14:creationId xmlns:p14="http://schemas.microsoft.com/office/powerpoint/2010/main" val="4172904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これに加えて平方根、最大、最小、比較がある。</a:t>
            </a:r>
            <a:r>
              <a:rPr kumimoji="1" lang="en-US" altLang="ja-JP" dirty="0" err="1"/>
              <a:t>fsgnj</a:t>
            </a:r>
            <a:r>
              <a:rPr kumimoji="1" lang="ja-JP" altLang="en-US" dirty="0"/>
              <a:t>は符号をインジェクトする命令ですが、実際はレジスタ間転送に使えます。各型式間の変換命令は全ての組み合わせについて用意されています。</a:t>
            </a:r>
          </a:p>
        </p:txBody>
      </p:sp>
      <p:sp>
        <p:nvSpPr>
          <p:cNvPr id="4" name="スライド番号プレースホルダー 3"/>
          <p:cNvSpPr>
            <a:spLocks noGrp="1"/>
          </p:cNvSpPr>
          <p:nvPr>
            <p:ph type="sldNum" sz="quarter" idx="5"/>
          </p:nvPr>
        </p:nvSpPr>
        <p:spPr/>
        <p:txBody>
          <a:bodyPr/>
          <a:lstStyle/>
          <a:p>
            <a:pPr>
              <a:defRPr/>
            </a:pPr>
            <a:fld id="{55712EF7-B9D3-4B7D-BAF1-5DFB202EE1C9}" type="slidenum">
              <a:rPr lang="en-US" altLang="ja-JP" smtClean="0"/>
              <a:pPr>
                <a:defRPr/>
              </a:pPr>
              <a:t>28</a:t>
            </a:fld>
            <a:endParaRPr lang="en-US" altLang="ja-JP"/>
          </a:p>
        </p:txBody>
      </p:sp>
    </p:spTree>
    <p:extLst>
      <p:ext uri="{BB962C8B-B14F-4D97-AF65-F5344CB8AC3E}">
        <p14:creationId xmlns:p14="http://schemas.microsoft.com/office/powerpoint/2010/main" val="2418724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ここでは省略しますが、</a:t>
            </a:r>
            <a:r>
              <a:rPr kumimoji="1" lang="en-US" altLang="ja-JP" dirty="0"/>
              <a:t>RISC</a:t>
            </a:r>
            <a:r>
              <a:rPr kumimoji="1" lang="ja-JP" altLang="en-US" dirty="0"/>
              <a:t> </a:t>
            </a:r>
            <a:r>
              <a:rPr kumimoji="1" lang="en-US" altLang="ja-JP" dirty="0"/>
              <a:t>V</a:t>
            </a:r>
            <a:r>
              <a:rPr kumimoji="1" lang="ja-JP" altLang="en-US" dirty="0"/>
              <a:t>にはこの他にも様々な拡張命令セットが存在します。これは基本命令セットを拡張する形で提供しているのが特徴です。</a:t>
            </a:r>
          </a:p>
        </p:txBody>
      </p:sp>
      <p:sp>
        <p:nvSpPr>
          <p:cNvPr id="4" name="スライド番号プレースホルダー 3"/>
          <p:cNvSpPr>
            <a:spLocks noGrp="1"/>
          </p:cNvSpPr>
          <p:nvPr>
            <p:ph type="sldNum" sz="quarter" idx="5"/>
          </p:nvPr>
        </p:nvSpPr>
        <p:spPr/>
        <p:txBody>
          <a:bodyPr/>
          <a:lstStyle/>
          <a:p>
            <a:pPr>
              <a:defRPr/>
            </a:pPr>
            <a:fld id="{55712EF7-B9D3-4B7D-BAF1-5DFB202EE1C9}" type="slidenum">
              <a:rPr lang="en-US" altLang="ja-JP" smtClean="0"/>
              <a:pPr>
                <a:defRPr/>
              </a:pPr>
              <a:t>29</a:t>
            </a:fld>
            <a:endParaRPr lang="en-US" altLang="ja-JP"/>
          </a:p>
        </p:txBody>
      </p:sp>
    </p:spTree>
    <p:extLst>
      <p:ext uri="{BB962C8B-B14F-4D97-AF65-F5344CB8AC3E}">
        <p14:creationId xmlns:p14="http://schemas.microsoft.com/office/powerpoint/2010/main" val="1334569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大小比較の例として最大値を選ぶプログラム例を示します。この例では</a:t>
            </a:r>
            <a:r>
              <a:rPr kumimoji="1" lang="en-US" altLang="ja-JP" dirty="0"/>
              <a:t>0</a:t>
            </a:r>
            <a:r>
              <a:rPr kumimoji="1" lang="ja-JP" altLang="en-US" dirty="0"/>
              <a:t>番地から並んだ</a:t>
            </a:r>
            <a:r>
              <a:rPr kumimoji="1" lang="en-US" altLang="ja-JP" dirty="0"/>
              <a:t>8</a:t>
            </a:r>
            <a:r>
              <a:rPr kumimoji="1" lang="ja-JP" altLang="en-US" dirty="0"/>
              <a:t>個の数の最大値を選びます。</a:t>
            </a:r>
            <a:r>
              <a:rPr kumimoji="1" lang="en-US" altLang="ja-JP" dirty="0"/>
              <a:t>x1</a:t>
            </a:r>
            <a:r>
              <a:rPr kumimoji="1" lang="ja-JP" altLang="en-US" dirty="0"/>
              <a:t>はポインタ、</a:t>
            </a:r>
            <a:r>
              <a:rPr kumimoji="1" lang="en-US" altLang="ja-JP" dirty="0"/>
              <a:t>x2</a:t>
            </a:r>
            <a:r>
              <a:rPr kumimoji="1" lang="ja-JP" altLang="en-US" dirty="0"/>
              <a:t>はカウンタでそれぞれ</a:t>
            </a:r>
            <a:r>
              <a:rPr kumimoji="1" lang="en-US" altLang="ja-JP" dirty="0"/>
              <a:t>0</a:t>
            </a:r>
            <a:r>
              <a:rPr kumimoji="1" lang="ja-JP" altLang="en-US" dirty="0"/>
              <a:t>と</a:t>
            </a:r>
            <a:r>
              <a:rPr kumimoji="1" lang="en-US" altLang="ja-JP" dirty="0"/>
              <a:t>8</a:t>
            </a:r>
            <a:r>
              <a:rPr kumimoji="1" lang="ja-JP" altLang="en-US" dirty="0"/>
              <a:t>を入れておきます。</a:t>
            </a:r>
            <a:r>
              <a:rPr kumimoji="1" lang="en-US" altLang="ja-JP" dirty="0"/>
              <a:t>x3</a:t>
            </a:r>
            <a:r>
              <a:rPr kumimoji="1" lang="ja-JP" altLang="en-US" dirty="0"/>
              <a:t>を最大値すなわちチャンピオンが入るレジスタとします。最初は</a:t>
            </a:r>
            <a:r>
              <a:rPr kumimoji="1" lang="en-US" altLang="ja-JP" dirty="0"/>
              <a:t>x3</a:t>
            </a:r>
            <a:r>
              <a:rPr kumimoji="1" lang="ja-JP" altLang="en-US" dirty="0"/>
              <a:t>は</a:t>
            </a:r>
            <a:r>
              <a:rPr kumimoji="1" lang="en-US" altLang="ja-JP" dirty="0"/>
              <a:t>0</a:t>
            </a:r>
            <a:r>
              <a:rPr kumimoji="1" lang="ja-JP" altLang="en-US" dirty="0"/>
              <a:t>、すなわち最弱のチャンピオンを入れておきます。ループ内は以下のように動きます。</a:t>
            </a:r>
            <a:r>
              <a:rPr kumimoji="1" lang="en-US" altLang="ja-JP" dirty="0"/>
              <a:t>x</a:t>
            </a:r>
            <a:r>
              <a:rPr kumimoji="1" lang="ja-JP" altLang="en-US" dirty="0"/>
              <a:t>４に</a:t>
            </a:r>
            <a:r>
              <a:rPr kumimoji="1" lang="en-US" altLang="ja-JP" dirty="0"/>
              <a:t>x</a:t>
            </a:r>
            <a:r>
              <a:rPr kumimoji="1" lang="ja-JP" altLang="en-US" dirty="0"/>
              <a:t>１をポインタとして値を取って来ます。これが挑戦者です。チャンピオンと挑戦者を</a:t>
            </a:r>
            <a:r>
              <a:rPr kumimoji="1" lang="en-US" altLang="ja-JP" dirty="0" err="1"/>
              <a:t>slt</a:t>
            </a:r>
            <a:r>
              <a:rPr kumimoji="1" lang="ja-JP" altLang="en-US" dirty="0"/>
              <a:t>で比較し、チャンピオンが勝てば、</a:t>
            </a:r>
            <a:r>
              <a:rPr kumimoji="1" lang="en-US" altLang="ja-JP" dirty="0"/>
              <a:t>x</a:t>
            </a:r>
            <a:r>
              <a:rPr kumimoji="1" lang="ja-JP" altLang="en-US" dirty="0"/>
              <a:t>５が１になります。これを</a:t>
            </a:r>
            <a:r>
              <a:rPr kumimoji="1" lang="en-US" altLang="ja-JP" dirty="0" err="1"/>
              <a:t>bne</a:t>
            </a:r>
            <a:r>
              <a:rPr kumimoji="1" lang="ja-JP" altLang="en-US" dirty="0"/>
              <a:t>で調べて次の命令をスキップして何もしないで、ポインタ進めてカウンタを減らして</a:t>
            </a:r>
            <a:r>
              <a:rPr kumimoji="1" lang="en-US" altLang="ja-JP" dirty="0"/>
              <a:t>0</a:t>
            </a:r>
            <a:r>
              <a:rPr kumimoji="1" lang="ja-JP" altLang="en-US" dirty="0"/>
              <a:t>になってなければループします。ここで比較の結果が０か正ならば、挑戦者が勝ったことになります。この場合</a:t>
            </a:r>
            <a:r>
              <a:rPr kumimoji="1" lang="en-US" altLang="ja-JP" dirty="0" err="1"/>
              <a:t>bne</a:t>
            </a:r>
            <a:r>
              <a:rPr kumimoji="1" lang="ja-JP" altLang="en-US" dirty="0"/>
              <a:t>は成立せず、次の</a:t>
            </a:r>
            <a:r>
              <a:rPr kumimoji="1" lang="en-US" altLang="ja-JP" dirty="0"/>
              <a:t>add x3,x0,x4</a:t>
            </a:r>
            <a:r>
              <a:rPr kumimoji="1" lang="ja-JP" altLang="en-US" dirty="0"/>
              <a:t>が実行され、チャンピオンが交代します。これを繰り返し、ループを抜け出たときの</a:t>
            </a:r>
            <a:r>
              <a:rPr kumimoji="1" lang="en-US" altLang="ja-JP" dirty="0"/>
              <a:t>x3</a:t>
            </a:r>
            <a:r>
              <a:rPr kumimoji="1" lang="ja-JP" altLang="en-US" dirty="0"/>
              <a:t>が</a:t>
            </a:r>
            <a:r>
              <a:rPr kumimoji="1" lang="en-US" altLang="ja-JP" dirty="0"/>
              <a:t>8</a:t>
            </a:r>
            <a:r>
              <a:rPr kumimoji="1" lang="ja-JP" altLang="en-US" dirty="0"/>
              <a:t>個のデータのうちの最大値です。</a:t>
            </a:r>
          </a:p>
        </p:txBody>
      </p:sp>
      <p:sp>
        <p:nvSpPr>
          <p:cNvPr id="4" name="スライド番号プレースホルダー 3"/>
          <p:cNvSpPr>
            <a:spLocks noGrp="1"/>
          </p:cNvSpPr>
          <p:nvPr>
            <p:ph type="sldNum" sz="quarter" idx="10"/>
          </p:nvPr>
        </p:nvSpPr>
        <p:spPr/>
        <p:txBody>
          <a:bodyPr/>
          <a:lstStyle/>
          <a:p>
            <a:fld id="{DD46B463-5D08-4523-9976-154E0EA95DCD}" type="slidenum">
              <a:rPr kumimoji="1" lang="ja-JP" altLang="en-US" smtClean="0"/>
              <a:t>3</a:t>
            </a:fld>
            <a:endParaRPr kumimoji="1" lang="ja-JP" altLang="en-US"/>
          </a:p>
        </p:txBody>
      </p:sp>
    </p:spTree>
    <p:extLst>
      <p:ext uri="{BB962C8B-B14F-4D97-AF65-F5344CB8AC3E}">
        <p14:creationId xmlns:p14="http://schemas.microsoft.com/office/powerpoint/2010/main" val="2008434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インフォ丸が教えてくれる今日のまとめ</a:t>
            </a:r>
            <a:r>
              <a:rPr kumimoji="1" lang="ja-JP" altLang="en-US"/>
              <a:t>です。</a:t>
            </a:r>
            <a:endParaRPr kumimoji="1" lang="ja-JP" altLang="en-US" dirty="0"/>
          </a:p>
        </p:txBody>
      </p:sp>
      <p:sp>
        <p:nvSpPr>
          <p:cNvPr id="4" name="スライド番号プレースホルダー 3"/>
          <p:cNvSpPr>
            <a:spLocks noGrp="1"/>
          </p:cNvSpPr>
          <p:nvPr>
            <p:ph type="sldNum" sz="quarter" idx="10"/>
          </p:nvPr>
        </p:nvSpPr>
        <p:spPr/>
        <p:txBody>
          <a:bodyPr/>
          <a:lstStyle/>
          <a:p>
            <a:fld id="{E5D61B09-DFB2-437B-942D-150EE4C7ACBE}" type="slidenum">
              <a:rPr kumimoji="1" lang="ja-JP" altLang="en-US" smtClean="0"/>
              <a:t>30</a:t>
            </a:fld>
            <a:endParaRPr kumimoji="1" lang="ja-JP" altLang="en-US"/>
          </a:p>
        </p:txBody>
      </p:sp>
    </p:spTree>
    <p:extLst>
      <p:ext uri="{BB962C8B-B14F-4D97-AF65-F5344CB8AC3E}">
        <p14:creationId xmlns:p14="http://schemas.microsoft.com/office/powerpoint/2010/main" val="3565617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55712EF7-B9D3-4B7D-BAF1-5DFB202EE1C9}" type="slidenum">
              <a:rPr lang="en-US" altLang="ja-JP" smtClean="0"/>
              <a:pPr>
                <a:defRPr/>
              </a:pPr>
              <a:t>33</a:t>
            </a:fld>
            <a:endParaRPr lang="en-US" altLang="ja-JP"/>
          </a:p>
        </p:txBody>
      </p:sp>
    </p:spTree>
    <p:extLst>
      <p:ext uri="{BB962C8B-B14F-4D97-AF65-F5344CB8AC3E}">
        <p14:creationId xmlns:p14="http://schemas.microsoft.com/office/powerpoint/2010/main" val="4015440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RV32I</a:t>
            </a:r>
            <a:r>
              <a:rPr kumimoji="1" lang="ja-JP" altLang="en-US" dirty="0"/>
              <a:t>では、比較と分岐が一体化した</a:t>
            </a:r>
            <a:r>
              <a:rPr kumimoji="1" lang="en-US" altLang="ja-JP" dirty="0"/>
              <a:t>Compare</a:t>
            </a:r>
            <a:r>
              <a:rPr kumimoji="1" lang="ja-JP" altLang="en-US" dirty="0"/>
              <a:t> </a:t>
            </a:r>
            <a:r>
              <a:rPr kumimoji="1" lang="en-US" altLang="ja-JP" dirty="0"/>
              <a:t>&amp;</a:t>
            </a:r>
            <a:r>
              <a:rPr kumimoji="1" lang="ja-JP" altLang="en-US" dirty="0"/>
              <a:t> </a:t>
            </a:r>
            <a:r>
              <a:rPr kumimoji="1" lang="en-US" altLang="ja-JP" dirty="0"/>
              <a:t>Branch</a:t>
            </a:r>
            <a:r>
              <a:rPr kumimoji="1" lang="ja-JP" altLang="en-US" dirty="0"/>
              <a:t>という方法を使っています。これは命令がやや複雑になる問題点があります。プロセッサの中では</a:t>
            </a:r>
            <a:r>
              <a:rPr kumimoji="1" lang="en-US" altLang="ja-JP" dirty="0"/>
              <a:t>Flag</a:t>
            </a:r>
            <a:r>
              <a:rPr kumimoji="1" lang="ja-JP" altLang="en-US" dirty="0"/>
              <a:t>という方法がよく使われます。</a:t>
            </a:r>
            <a:r>
              <a:rPr kumimoji="1" lang="en-US" altLang="ja-JP" dirty="0"/>
              <a:t>Flag</a:t>
            </a:r>
            <a:r>
              <a:rPr kumimoji="1" lang="ja-JP" altLang="en-US" dirty="0"/>
              <a:t>は演算結果の性質を示す小規模な専用レジスタです。</a:t>
            </a:r>
            <a:r>
              <a:rPr kumimoji="1" lang="en-US" altLang="ja-JP" dirty="0"/>
              <a:t>Zero</a:t>
            </a:r>
            <a:r>
              <a:rPr kumimoji="1" lang="ja-JP" altLang="en-US" dirty="0"/>
              <a:t>　</a:t>
            </a:r>
            <a:r>
              <a:rPr kumimoji="1" lang="en-US" altLang="ja-JP" dirty="0"/>
              <a:t>Flag</a:t>
            </a:r>
            <a:r>
              <a:rPr kumimoji="1" lang="ja-JP" altLang="en-US" dirty="0" err="1"/>
              <a:t>、</a:t>
            </a:r>
            <a:r>
              <a:rPr kumimoji="1" lang="en-US" altLang="ja-JP" dirty="0"/>
              <a:t>Minus</a:t>
            </a:r>
            <a:r>
              <a:rPr kumimoji="1" lang="ja-JP" altLang="en-US" dirty="0"/>
              <a:t> </a:t>
            </a:r>
            <a:r>
              <a:rPr kumimoji="1" lang="en-US" altLang="ja-JP" dirty="0"/>
              <a:t>Flag,</a:t>
            </a:r>
            <a:r>
              <a:rPr kumimoji="1" lang="ja-JP" altLang="en-US" dirty="0"/>
              <a:t> </a:t>
            </a:r>
            <a:r>
              <a:rPr kumimoji="1" lang="en-US" altLang="ja-JP" dirty="0"/>
              <a:t>Carry</a:t>
            </a:r>
            <a:r>
              <a:rPr kumimoji="1" lang="ja-JP" altLang="en-US" dirty="0"/>
              <a:t>　</a:t>
            </a:r>
            <a:r>
              <a:rPr kumimoji="1" lang="en-US" altLang="ja-JP" dirty="0"/>
              <a:t>Flag</a:t>
            </a:r>
            <a:r>
              <a:rPr kumimoji="1" lang="ja-JP" altLang="en-US" dirty="0"/>
              <a:t>などがあり、それぞれ演算の結果によりセットされたりリセット</a:t>
            </a:r>
            <a:r>
              <a:rPr kumimoji="1" lang="ja-JP" altLang="en-US" dirty="0" err="1"/>
              <a:t>されたります</a:t>
            </a:r>
            <a:r>
              <a:rPr kumimoji="1" lang="ja-JP" altLang="en-US" dirty="0"/>
              <a:t>。分岐命令はこの</a:t>
            </a:r>
            <a:r>
              <a:rPr kumimoji="1" lang="en-US" altLang="ja-JP" dirty="0"/>
              <a:t>Flag</a:t>
            </a:r>
            <a:r>
              <a:rPr kumimoji="1" lang="ja-JP" altLang="en-US" dirty="0"/>
              <a:t>をチェックして分岐するかどうか判定します。</a:t>
            </a:r>
            <a:r>
              <a:rPr kumimoji="1" lang="en-US" altLang="ja-JP" dirty="0"/>
              <a:t>BZ</a:t>
            </a:r>
            <a:r>
              <a:rPr kumimoji="1" lang="ja-JP" altLang="en-US" dirty="0"/>
              <a:t>（</a:t>
            </a:r>
            <a:r>
              <a:rPr kumimoji="1" lang="en-US" altLang="ja-JP" dirty="0"/>
              <a:t>Branch</a:t>
            </a:r>
            <a:r>
              <a:rPr kumimoji="1" lang="ja-JP" altLang="en-US" dirty="0"/>
              <a:t> </a:t>
            </a:r>
            <a:r>
              <a:rPr kumimoji="1" lang="en-US" altLang="ja-JP" dirty="0"/>
              <a:t>Zero)</a:t>
            </a:r>
            <a:r>
              <a:rPr kumimoji="1" lang="ja-JP" altLang="en-US" dirty="0"/>
              <a:t>は</a:t>
            </a:r>
            <a:r>
              <a:rPr kumimoji="1" lang="en-US" altLang="ja-JP" dirty="0"/>
              <a:t>Zero</a:t>
            </a:r>
            <a:r>
              <a:rPr kumimoji="1" lang="ja-JP" altLang="en-US" dirty="0"/>
              <a:t>フラグが立っていれば成立します。ここで、比較（</a:t>
            </a:r>
            <a:r>
              <a:rPr kumimoji="1" lang="en-US" altLang="ja-JP" dirty="0"/>
              <a:t>Compare</a:t>
            </a:r>
            <a:r>
              <a:rPr kumimoji="1" lang="ja-JP" altLang="en-US" dirty="0"/>
              <a:t>）命令を用意します。この命令は、引き算を行うが、結果をレジスタに入れない命令で、フラグだけがセットされます。この命令を使えばレジスタを破壊せずに分岐ができます。フラグを使う方法は実装が簡単で効率が良いので様々なプロセッサで使われています。（死亡フラグというのは用法がこれと同じです。フラグが立っても死ぬとは限りません。フラグが立っても対応する分岐命令がなければ飛ばないのです）一方で、</a:t>
            </a:r>
            <a:r>
              <a:rPr kumimoji="1" lang="en-US" altLang="ja-JP" dirty="0"/>
              <a:t>Flag</a:t>
            </a:r>
            <a:r>
              <a:rPr kumimoji="1" lang="ja-JP" altLang="en-US" dirty="0"/>
              <a:t>を使うと命令コードの順番を入れ替えるのが難しくなります。この欠点はフラグセットオプションやグループ化である程度の改善が可能です。</a:t>
            </a:r>
            <a:endParaRPr kumimoji="1" lang="en-US" altLang="ja-JP" dirty="0"/>
          </a:p>
        </p:txBody>
      </p:sp>
      <p:sp>
        <p:nvSpPr>
          <p:cNvPr id="4" name="スライド番号プレースホルダー 3"/>
          <p:cNvSpPr>
            <a:spLocks noGrp="1"/>
          </p:cNvSpPr>
          <p:nvPr>
            <p:ph type="sldNum" sz="quarter" idx="10"/>
          </p:nvPr>
        </p:nvSpPr>
        <p:spPr/>
        <p:txBody>
          <a:bodyPr/>
          <a:lstStyle/>
          <a:p>
            <a:fld id="{DD46B463-5D08-4523-9976-154E0EA95DCD}" type="slidenum">
              <a:rPr kumimoji="1" lang="ja-JP" altLang="en-US" smtClean="0"/>
              <a:t>4</a:t>
            </a:fld>
            <a:endParaRPr kumimoji="1" lang="ja-JP" altLang="en-US"/>
          </a:p>
        </p:txBody>
      </p:sp>
    </p:spTree>
    <p:extLst>
      <p:ext uri="{BB962C8B-B14F-4D97-AF65-F5344CB8AC3E}">
        <p14:creationId xmlns:p14="http://schemas.microsoft.com/office/powerpoint/2010/main" val="318996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分岐命令、ジャンプ命令と違ってサブルーチンコール命令は、呼ばれた所（次の命令）に戻ってくる点が特徴です。図の例では</a:t>
            </a:r>
            <a:r>
              <a:rPr kumimoji="1" lang="en-US" altLang="ja-JP" dirty="0"/>
              <a:t>A</a:t>
            </a:r>
            <a:r>
              <a:rPr kumimoji="1" lang="ja-JP" altLang="en-US" dirty="0"/>
              <a:t>を呼び出して、リターン命令実行時にコール命令の次に戻ります。</a:t>
            </a:r>
            <a:r>
              <a:rPr kumimoji="1" lang="en-US" altLang="ja-JP" dirty="0"/>
              <a:t>A</a:t>
            </a:r>
            <a:r>
              <a:rPr kumimoji="1" lang="ja-JP" altLang="en-US" dirty="0"/>
              <a:t>は色々なところで使えるため、ソフトウェアのモジュール化が可能です。この考え方は現在のプログラムでは不可欠です。問題は、戻り番地（すなわちコール命令実行時の</a:t>
            </a:r>
            <a:r>
              <a:rPr kumimoji="1" lang="en-US" altLang="ja-JP" dirty="0"/>
              <a:t>PC+</a:t>
            </a:r>
            <a:r>
              <a:rPr kumimoji="1" lang="ja-JP" altLang="en-US" dirty="0"/>
              <a:t>４）をどこにしまっておくか？という点です。</a:t>
            </a:r>
          </a:p>
        </p:txBody>
      </p:sp>
      <p:sp>
        <p:nvSpPr>
          <p:cNvPr id="4" name="スライド番号プレースホルダー 3"/>
          <p:cNvSpPr>
            <a:spLocks noGrp="1"/>
          </p:cNvSpPr>
          <p:nvPr>
            <p:ph type="sldNum" sz="quarter" idx="10"/>
          </p:nvPr>
        </p:nvSpPr>
        <p:spPr/>
        <p:txBody>
          <a:bodyPr/>
          <a:lstStyle/>
          <a:p>
            <a:fld id="{CFE1139F-30DC-479C-9ECD-2E48C3A79666}" type="slidenum">
              <a:rPr kumimoji="1" lang="ja-JP" altLang="en-US" smtClean="0"/>
              <a:t>5</a:t>
            </a:fld>
            <a:endParaRPr kumimoji="1" lang="ja-JP" altLang="en-US"/>
          </a:p>
        </p:txBody>
      </p:sp>
    </p:spTree>
    <p:extLst>
      <p:ext uri="{BB962C8B-B14F-4D97-AF65-F5344CB8AC3E}">
        <p14:creationId xmlns:p14="http://schemas.microsoft.com/office/powerpoint/2010/main" val="172334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jal</a:t>
            </a:r>
            <a:r>
              <a:rPr kumimoji="1" lang="en-US" altLang="ja-JP" dirty="0"/>
              <a:t>(jump</a:t>
            </a:r>
            <a:r>
              <a:rPr kumimoji="1" lang="en-US" altLang="ja-JP" baseline="0" dirty="0"/>
              <a:t> and link)</a:t>
            </a:r>
            <a:r>
              <a:rPr kumimoji="1" lang="ja-JP" altLang="en-US" baseline="0" dirty="0"/>
              <a:t>はサブルーチンコールで、戻り番地（</a:t>
            </a:r>
            <a:r>
              <a:rPr kumimoji="1" lang="en-US" altLang="ja-JP" baseline="0" dirty="0"/>
              <a:t>PC+4)</a:t>
            </a:r>
            <a:r>
              <a:rPr kumimoji="1" lang="ja-JP" altLang="en-US" baseline="0" dirty="0"/>
              <a:t>を</a:t>
            </a:r>
            <a:r>
              <a:rPr kumimoji="1" lang="en-US" altLang="ja-JP" baseline="0" dirty="0" err="1"/>
              <a:t>rd</a:t>
            </a:r>
            <a:r>
              <a:rPr kumimoji="1" lang="ja-JP" altLang="en-US" baseline="0" dirty="0"/>
              <a:t>に入れます。飛び方は分岐命令と同じ</a:t>
            </a:r>
            <a:r>
              <a:rPr kumimoji="1" lang="en-US" altLang="ja-JP" baseline="0" dirty="0"/>
              <a:t>PC</a:t>
            </a:r>
            <a:r>
              <a:rPr kumimoji="1" lang="ja-JP" altLang="en-US" baseline="0" dirty="0"/>
              <a:t>相対指定ですが、遠くに飛べるように</a:t>
            </a:r>
            <a:r>
              <a:rPr kumimoji="1" lang="en-US" altLang="ja-JP" baseline="0" dirty="0"/>
              <a:t>offset</a:t>
            </a:r>
            <a:r>
              <a:rPr kumimoji="1" lang="ja-JP" altLang="en-US" baseline="0" dirty="0"/>
              <a:t>は</a:t>
            </a:r>
            <a:r>
              <a:rPr kumimoji="1" lang="en-US" altLang="ja-JP" baseline="0" dirty="0"/>
              <a:t>21</a:t>
            </a:r>
            <a:r>
              <a:rPr kumimoji="1" lang="ja-JP" altLang="en-US" baseline="0" dirty="0"/>
              <a:t>ビット分あり最下位の</a:t>
            </a:r>
            <a:r>
              <a:rPr kumimoji="1" lang="en-US" altLang="ja-JP" baseline="0" dirty="0"/>
              <a:t>0</a:t>
            </a:r>
            <a:r>
              <a:rPr kumimoji="1" lang="ja-JP" altLang="en-US" baseline="0" dirty="0"/>
              <a:t>は命令中では省略されています。戻り番地を保存する必要のない無条件ジャンプにするためには</a:t>
            </a:r>
            <a:r>
              <a:rPr kumimoji="1" lang="en-US" altLang="ja-JP" baseline="0" dirty="0" err="1"/>
              <a:t>rd</a:t>
            </a:r>
            <a:r>
              <a:rPr kumimoji="1" lang="ja-JP" altLang="en-US" baseline="0" dirty="0"/>
              <a:t>に</a:t>
            </a:r>
            <a:r>
              <a:rPr kumimoji="1" lang="en-US" altLang="ja-JP" baseline="0" dirty="0"/>
              <a:t>x0</a:t>
            </a:r>
            <a:r>
              <a:rPr kumimoji="1" lang="ja-JP" altLang="en-US" baseline="0" dirty="0"/>
              <a:t>を指定します。</a:t>
            </a:r>
            <a:r>
              <a:rPr kumimoji="1" lang="en-US" altLang="ja-JP" baseline="0" dirty="0" err="1"/>
              <a:t>beq</a:t>
            </a:r>
            <a:r>
              <a:rPr kumimoji="1" lang="en-US" altLang="ja-JP" baseline="0" dirty="0"/>
              <a:t> x0,x0,offset</a:t>
            </a:r>
            <a:r>
              <a:rPr kumimoji="1" lang="ja-JP" altLang="en-US" baseline="0" dirty="0"/>
              <a:t>でも無条件ジャンプになりますが、こちらの方が遠くに飛べます。</a:t>
            </a:r>
            <a:r>
              <a:rPr kumimoji="1" lang="en-US" altLang="ja-JP" baseline="0" dirty="0" err="1"/>
              <a:t>jalr</a:t>
            </a:r>
            <a:r>
              <a:rPr kumimoji="1" lang="en-US" altLang="ja-JP" baseline="0" dirty="0"/>
              <a:t>(jump and link register)</a:t>
            </a:r>
            <a:r>
              <a:rPr kumimoji="1" lang="ja-JP" altLang="en-US" baseline="0" dirty="0"/>
              <a:t>は、</a:t>
            </a:r>
            <a:r>
              <a:rPr kumimoji="1" lang="en-US" altLang="ja-JP" baseline="0" dirty="0"/>
              <a:t>x[rs1]</a:t>
            </a:r>
            <a:r>
              <a:rPr kumimoji="1" lang="ja-JP" altLang="en-US" baseline="0" dirty="0"/>
              <a:t>に</a:t>
            </a:r>
            <a:r>
              <a:rPr kumimoji="1" lang="en-US" altLang="ja-JP" baseline="0" dirty="0"/>
              <a:t>12</a:t>
            </a:r>
            <a:r>
              <a:rPr kumimoji="1" lang="ja-JP" altLang="en-US" baseline="0" dirty="0"/>
              <a:t>ビットの</a:t>
            </a:r>
            <a:r>
              <a:rPr kumimoji="1" lang="en-US" altLang="ja-JP" baseline="0" dirty="0"/>
              <a:t>offset</a:t>
            </a:r>
            <a:r>
              <a:rPr kumimoji="1" lang="ja-JP" altLang="en-US" baseline="0" dirty="0"/>
              <a:t>を加算したものが飛び先になります。この時、最下位ビットが</a:t>
            </a:r>
            <a:r>
              <a:rPr kumimoji="1" lang="en-US" altLang="ja-JP" baseline="0" dirty="0"/>
              <a:t>1</a:t>
            </a:r>
            <a:r>
              <a:rPr kumimoji="1" lang="ja-JP" altLang="en-US" baseline="0" dirty="0"/>
              <a:t>になると困るので、強制的に</a:t>
            </a:r>
            <a:r>
              <a:rPr kumimoji="1" lang="en-US" altLang="ja-JP" baseline="0" dirty="0"/>
              <a:t>0</a:t>
            </a:r>
            <a:r>
              <a:rPr kumimoji="1" lang="ja-JP" altLang="en-US" baseline="0" dirty="0"/>
              <a:t>にします。同時に</a:t>
            </a:r>
            <a:r>
              <a:rPr kumimoji="1" lang="en-US" altLang="ja-JP" baseline="0" dirty="0"/>
              <a:t>x[</a:t>
            </a:r>
            <a:r>
              <a:rPr kumimoji="1" lang="en-US" altLang="ja-JP" baseline="0" dirty="0" err="1"/>
              <a:t>rd</a:t>
            </a:r>
            <a:r>
              <a:rPr kumimoji="1" lang="en-US" altLang="ja-JP" baseline="0" dirty="0"/>
              <a:t>]</a:t>
            </a:r>
            <a:r>
              <a:rPr kumimoji="1" lang="ja-JP" altLang="en-US" baseline="0" dirty="0"/>
              <a:t>に戻り番地を格納します。この命令は、</a:t>
            </a:r>
            <a:r>
              <a:rPr kumimoji="1" lang="en-US" altLang="ja-JP" baseline="0" dirty="0"/>
              <a:t>offset</a:t>
            </a:r>
            <a:r>
              <a:rPr kumimoji="1" lang="ja-JP" altLang="en-US" baseline="0" dirty="0"/>
              <a:t>を</a:t>
            </a:r>
            <a:r>
              <a:rPr kumimoji="1" lang="en-US" altLang="ja-JP" baseline="0" dirty="0"/>
              <a:t>0</a:t>
            </a:r>
            <a:r>
              <a:rPr kumimoji="1" lang="ja-JP" altLang="en-US" baseline="0" dirty="0"/>
              <a:t>にすると単純なレジスタ間接サブルーチンコールになり、</a:t>
            </a:r>
            <a:r>
              <a:rPr kumimoji="1" lang="en-US" altLang="ja-JP" baseline="0" dirty="0" err="1"/>
              <a:t>rd</a:t>
            </a:r>
            <a:r>
              <a:rPr kumimoji="1" lang="ja-JP" altLang="en-US" baseline="0" dirty="0"/>
              <a:t>を</a:t>
            </a:r>
            <a:r>
              <a:rPr kumimoji="1" lang="en-US" altLang="ja-JP" baseline="0" dirty="0"/>
              <a:t>x0</a:t>
            </a:r>
            <a:r>
              <a:rPr kumimoji="1" lang="ja-JP" altLang="en-US" baseline="0" dirty="0"/>
              <a:t>にすると単純なレジスタ間接ジャンプになります。以降、面倒なので、</a:t>
            </a:r>
            <a:r>
              <a:rPr kumimoji="1" lang="en-US" altLang="ja-JP" baseline="0" dirty="0" err="1"/>
              <a:t>jalr</a:t>
            </a:r>
            <a:r>
              <a:rPr kumimoji="1" lang="en-US" altLang="ja-JP" baseline="0" dirty="0"/>
              <a:t> x0,x1,0</a:t>
            </a:r>
            <a:r>
              <a:rPr kumimoji="1" lang="ja-JP" altLang="en-US" baseline="0" dirty="0"/>
              <a:t>を</a:t>
            </a:r>
            <a:r>
              <a:rPr kumimoji="1" lang="en-US" altLang="ja-JP" baseline="0" dirty="0" err="1"/>
              <a:t>jr</a:t>
            </a:r>
            <a:r>
              <a:rPr kumimoji="1" lang="en-US" altLang="ja-JP" baseline="0" dirty="0"/>
              <a:t> x0</a:t>
            </a:r>
            <a:r>
              <a:rPr kumimoji="1" lang="ja-JP" altLang="en-US" baseline="0" dirty="0"/>
              <a:t>（</a:t>
            </a:r>
            <a:r>
              <a:rPr kumimoji="1" lang="en-US" altLang="ja-JP" baseline="0" dirty="0"/>
              <a:t>jump register)</a:t>
            </a:r>
            <a:r>
              <a:rPr kumimoji="1" lang="ja-JP" altLang="en-US" baseline="0" dirty="0"/>
              <a:t>と書きます。このように、実際は他の命令に置き換えて実行される命令を、あたかも存在するかのように扱う方法を疑似命令と呼びます。疑似命令はアセンブラで置き換えられます。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55712EF7-B9D3-4B7D-BAF1-5DFB202EE1C9}" type="slidenum">
              <a:rPr lang="en-US" altLang="ja-JP" smtClean="0"/>
              <a:pPr>
                <a:defRPr/>
              </a:pPr>
              <a:t>6</a:t>
            </a:fld>
            <a:endParaRPr lang="en-US" altLang="ja-JP"/>
          </a:p>
        </p:txBody>
      </p:sp>
    </p:spTree>
    <p:extLst>
      <p:ext uri="{BB962C8B-B14F-4D97-AF65-F5344CB8AC3E}">
        <p14:creationId xmlns:p14="http://schemas.microsoft.com/office/powerpoint/2010/main" val="361057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jal</a:t>
            </a:r>
            <a:r>
              <a:rPr kumimoji="1" lang="en-US" altLang="ja-JP" dirty="0"/>
              <a:t> x1,A</a:t>
            </a:r>
            <a:r>
              <a:rPr kumimoji="1" lang="ja-JP" altLang="en-US" dirty="0"/>
              <a:t>はリターン命令として</a:t>
            </a:r>
            <a:r>
              <a:rPr kumimoji="1" lang="en-US" altLang="ja-JP" dirty="0" err="1"/>
              <a:t>jr</a:t>
            </a:r>
            <a:r>
              <a:rPr kumimoji="1" lang="en-US" altLang="ja-JP" dirty="0"/>
              <a:t> x1</a:t>
            </a:r>
            <a:r>
              <a:rPr kumimoji="1" lang="ja-JP" altLang="en-US" dirty="0"/>
              <a:t>を使えば、</a:t>
            </a:r>
            <a:r>
              <a:rPr kumimoji="1" lang="en-US" altLang="ja-JP" dirty="0"/>
              <a:t>PC</a:t>
            </a:r>
            <a:r>
              <a:rPr kumimoji="1" lang="ja-JP" altLang="en-US" dirty="0"/>
              <a:t>が復帰して戻ってこれます。これを使ってサブルーチンを呼び出すことが可能になります。しかし、このやり方は、サブルーチンの入れ子に対応しません。サブルーチン</a:t>
            </a:r>
            <a:r>
              <a:rPr kumimoji="1" lang="en-US" altLang="ja-JP" dirty="0"/>
              <a:t>A</a:t>
            </a:r>
            <a:r>
              <a:rPr kumimoji="1" lang="ja-JP" altLang="en-US" dirty="0"/>
              <a:t>の中で別のサブルーチン</a:t>
            </a:r>
            <a:r>
              <a:rPr kumimoji="1" lang="en-US" altLang="ja-JP" dirty="0"/>
              <a:t>B</a:t>
            </a:r>
            <a:r>
              <a:rPr kumimoji="1" lang="ja-JP" altLang="en-US" dirty="0"/>
              <a:t>を呼ぶ時、同じ</a:t>
            </a:r>
            <a:r>
              <a:rPr kumimoji="1" lang="en-US" altLang="ja-JP" dirty="0" err="1"/>
              <a:t>rd</a:t>
            </a:r>
            <a:r>
              <a:rPr kumimoji="1" lang="ja-JP" altLang="en-US" dirty="0"/>
              <a:t>を指定すると内容が破壊されてしまうため、サブルーチン</a:t>
            </a:r>
            <a:r>
              <a:rPr kumimoji="1" lang="en-US" altLang="ja-JP" dirty="0"/>
              <a:t>A</a:t>
            </a:r>
            <a:r>
              <a:rPr kumimoji="1" lang="ja-JP" altLang="en-US" dirty="0"/>
              <a:t>の最後に</a:t>
            </a:r>
            <a:r>
              <a:rPr kumimoji="1" lang="en-US" altLang="ja-JP" dirty="0" err="1"/>
              <a:t>jr</a:t>
            </a:r>
            <a:r>
              <a:rPr kumimoji="1" lang="en-US" altLang="ja-JP" dirty="0"/>
              <a:t> x1</a:t>
            </a:r>
            <a:r>
              <a:rPr kumimoji="1" lang="ja-JP" altLang="en-US" dirty="0"/>
              <a:t>を実行しても、呼ばれた元に戻ることができません。これでは困るではないか、と思うかもしれませんが、実はサブルーチンを呼んだ時のレジスタの破壊は、</a:t>
            </a:r>
            <a:r>
              <a:rPr kumimoji="1" lang="en-US" altLang="ja-JP" dirty="0"/>
              <a:t>x1</a:t>
            </a:r>
            <a:r>
              <a:rPr kumimoji="1" lang="ja-JP" altLang="en-US" dirty="0"/>
              <a:t>以外にも問題になります。メインルーチンとサブルーチン</a:t>
            </a:r>
            <a:r>
              <a:rPr kumimoji="1" lang="en-US" altLang="ja-JP" dirty="0"/>
              <a:t>A,</a:t>
            </a:r>
            <a:r>
              <a:rPr kumimoji="1" lang="ja-JP" altLang="en-US" dirty="0"/>
              <a:t>サブルーチン</a:t>
            </a:r>
            <a:r>
              <a:rPr kumimoji="1" lang="en-US" altLang="ja-JP" dirty="0"/>
              <a:t>A</a:t>
            </a:r>
            <a:r>
              <a:rPr kumimoji="1" lang="ja-JP" altLang="en-US" dirty="0"/>
              <a:t>とサブルーチン</a:t>
            </a:r>
            <a:r>
              <a:rPr kumimoji="1" lang="en-US" altLang="ja-JP" dirty="0"/>
              <a:t>B</a:t>
            </a:r>
            <a:r>
              <a:rPr kumimoji="1" lang="ja-JP" altLang="en-US" dirty="0"/>
              <a:t>で同じレジスタを使うと、サブルーチンから戻ってきたときに中身が破壊されて、実行が継続できなくなってしまいます。すなわち、</a:t>
            </a:r>
            <a:r>
              <a:rPr kumimoji="1" lang="en-US" altLang="ja-JP" dirty="0"/>
              <a:t>x1</a:t>
            </a:r>
            <a:r>
              <a:rPr kumimoji="1" lang="ja-JP" altLang="en-US" dirty="0"/>
              <a:t>だけではなく、サブルーチン内でのレジスタの破壊はサブルーチンコール自体の本質的問題なのです。これを解決するにはスタックというデータ構造が必要になります。</a:t>
            </a:r>
          </a:p>
        </p:txBody>
      </p:sp>
      <p:sp>
        <p:nvSpPr>
          <p:cNvPr id="4" name="スライド番号プレースホルダー 3"/>
          <p:cNvSpPr>
            <a:spLocks noGrp="1"/>
          </p:cNvSpPr>
          <p:nvPr>
            <p:ph type="sldNum" sz="quarter" idx="10"/>
          </p:nvPr>
        </p:nvSpPr>
        <p:spPr/>
        <p:txBody>
          <a:bodyPr/>
          <a:lstStyle/>
          <a:p>
            <a:fld id="{CFE1139F-30DC-479C-9ECD-2E48C3A79666}" type="slidenum">
              <a:rPr kumimoji="1" lang="ja-JP" altLang="en-US" smtClean="0"/>
              <a:t>7</a:t>
            </a:fld>
            <a:endParaRPr kumimoji="1" lang="ja-JP" altLang="en-US"/>
          </a:p>
        </p:txBody>
      </p:sp>
    </p:spTree>
    <p:extLst>
      <p:ext uri="{BB962C8B-B14F-4D97-AF65-F5344CB8AC3E}">
        <p14:creationId xmlns:p14="http://schemas.microsoft.com/office/powerpoint/2010/main" val="1212698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スタックとは、データを積む棚です。この棚にデータを積む操作を</a:t>
            </a:r>
            <a:r>
              <a:rPr kumimoji="1" lang="en-US" altLang="ja-JP" dirty="0"/>
              <a:t>push</a:t>
            </a:r>
            <a:r>
              <a:rPr kumimoji="1" lang="ja-JP" altLang="en-US" dirty="0" err="1"/>
              <a:t>、</a:t>
            </a:r>
            <a:r>
              <a:rPr kumimoji="1" lang="ja-JP" altLang="en-US" dirty="0"/>
              <a:t>棚から取り出す操作を</a:t>
            </a:r>
            <a:r>
              <a:rPr kumimoji="1" lang="en-US" altLang="ja-JP" dirty="0"/>
              <a:t>pop</a:t>
            </a:r>
            <a:r>
              <a:rPr kumimoji="1" lang="ja-JP" altLang="en-US" dirty="0"/>
              <a:t>と呼びます。先に積んだものが後から取り出されることから</a:t>
            </a:r>
            <a:r>
              <a:rPr kumimoji="1" lang="en-US" altLang="ja-JP" dirty="0"/>
              <a:t>LIFO</a:t>
            </a:r>
            <a:r>
              <a:rPr kumimoji="1" lang="ja-JP" altLang="en-US" dirty="0"/>
              <a:t> </a:t>
            </a:r>
            <a:r>
              <a:rPr kumimoji="1" lang="en-US" altLang="ja-JP" dirty="0"/>
              <a:t>(Last</a:t>
            </a:r>
            <a:r>
              <a:rPr kumimoji="1" lang="en-US" altLang="ja-JP" baseline="0" dirty="0"/>
              <a:t> In First Out)</a:t>
            </a:r>
            <a:r>
              <a:rPr kumimoji="1" lang="ja-JP" altLang="en-US" baseline="0" dirty="0"/>
              <a:t>と呼びます。逆に考えると、後に積んだものが先に取り出されるので</a:t>
            </a:r>
            <a:r>
              <a:rPr kumimoji="1" lang="en-US" altLang="ja-JP" baseline="0" dirty="0"/>
              <a:t>FILO</a:t>
            </a:r>
            <a:r>
              <a:rPr kumimoji="1" lang="ja-JP" altLang="en-US" baseline="0" dirty="0"/>
              <a:t>（</a:t>
            </a:r>
            <a:r>
              <a:rPr kumimoji="1" lang="en-US" altLang="ja-JP" baseline="0" dirty="0"/>
              <a:t>First In Last Out)</a:t>
            </a:r>
            <a:r>
              <a:rPr kumimoji="1" lang="ja-JP" altLang="en-US" baseline="0" dirty="0"/>
              <a:t>と呼ぶ場合もあります。この積んだ逆順に取り出すことのできる性質からサブルーチンコール時にレジスタを退避するのに適しています。</a:t>
            </a:r>
            <a:endParaRPr kumimoji="1" lang="en-US" altLang="ja-JP" baseline="0" dirty="0"/>
          </a:p>
          <a:p>
            <a:r>
              <a:rPr kumimoji="1" lang="ja-JP" altLang="en-US" baseline="0" dirty="0"/>
              <a:t>スタックマシンで利用した演算スタックは、演算用の特殊なメモリですが、サブルーチンコールのレジスタの退避用のスタックは主記憶上に確保するのが普通です。スタックは棚ですが、ばねがついているイメージがあります。データを積むときは押し込むイメージから</a:t>
            </a:r>
            <a:r>
              <a:rPr kumimoji="1" lang="en-US" altLang="ja-JP" baseline="0" dirty="0"/>
              <a:t>push</a:t>
            </a:r>
            <a:r>
              <a:rPr kumimoji="1" lang="ja-JP" altLang="en-US" baseline="0" dirty="0"/>
              <a:t>と呼び、取り出すときは、飛び出すイメージから</a:t>
            </a:r>
            <a:r>
              <a:rPr kumimoji="1" lang="en-US" altLang="ja-JP" baseline="0" dirty="0"/>
              <a:t>pop</a:t>
            </a:r>
            <a:r>
              <a:rPr kumimoji="1" lang="ja-JP" altLang="en-US" baseline="0" dirty="0"/>
              <a:t>と呼ばれます。</a:t>
            </a:r>
            <a:endParaRPr kumimoji="1" lang="ja-JP" altLang="en-US" dirty="0"/>
          </a:p>
        </p:txBody>
      </p:sp>
      <p:sp>
        <p:nvSpPr>
          <p:cNvPr id="4" name="スライド番号プレースホルダー 3"/>
          <p:cNvSpPr>
            <a:spLocks noGrp="1"/>
          </p:cNvSpPr>
          <p:nvPr>
            <p:ph type="sldNum" sz="quarter" idx="10"/>
          </p:nvPr>
        </p:nvSpPr>
        <p:spPr/>
        <p:txBody>
          <a:bodyPr/>
          <a:lstStyle/>
          <a:p>
            <a:fld id="{CFE1139F-30DC-479C-9ECD-2E48C3A79666}" type="slidenum">
              <a:rPr kumimoji="1" lang="ja-JP" altLang="en-US" smtClean="0"/>
              <a:t>8</a:t>
            </a:fld>
            <a:endParaRPr kumimoji="1" lang="ja-JP" altLang="en-US"/>
          </a:p>
        </p:txBody>
      </p:sp>
    </p:spTree>
    <p:extLst>
      <p:ext uri="{BB962C8B-B14F-4D97-AF65-F5344CB8AC3E}">
        <p14:creationId xmlns:p14="http://schemas.microsoft.com/office/powerpoint/2010/main" val="3317117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タックを使ってレジスタを退避する様子を示します。この例では、サブルーチンの入り口で、中で使って壊れるレジスタを退避し、リターンする直前に復帰する方法を示します。これはコーリーサーブと呼びます。逆に呼ぶ側で、壊れて困るレジスタをスタックに積んでからサブルーチンを呼び出す方法（コーラーセーブ）もあります。サブルーチン</a:t>
            </a:r>
            <a:r>
              <a:rPr kumimoji="1" lang="en-US" altLang="ja-JP" dirty="0"/>
              <a:t>A</a:t>
            </a:r>
            <a:r>
              <a:rPr kumimoji="1" lang="ja-JP" altLang="en-US" dirty="0"/>
              <a:t>では</a:t>
            </a:r>
            <a:r>
              <a:rPr kumimoji="1" lang="en-US" altLang="ja-JP" dirty="0"/>
              <a:t>x4</a:t>
            </a:r>
            <a:r>
              <a:rPr kumimoji="1" lang="ja-JP" altLang="en-US" dirty="0"/>
              <a:t>を使います。中で別のサブルーチンを呼ぶので</a:t>
            </a:r>
            <a:r>
              <a:rPr kumimoji="1" lang="en-US" altLang="ja-JP" dirty="0"/>
              <a:t>x1</a:t>
            </a:r>
            <a:r>
              <a:rPr kumimoji="1" lang="ja-JP" altLang="en-US" dirty="0"/>
              <a:t>も退避します。サブルーチン</a:t>
            </a:r>
            <a:r>
              <a:rPr kumimoji="1" lang="en-US" altLang="ja-JP" dirty="0"/>
              <a:t>B</a:t>
            </a:r>
            <a:r>
              <a:rPr kumimoji="1" lang="ja-JP" altLang="en-US" dirty="0"/>
              <a:t>を呼んだ際に</a:t>
            </a:r>
            <a:r>
              <a:rPr kumimoji="1" lang="en-US" altLang="ja-JP" dirty="0"/>
              <a:t>x3</a:t>
            </a:r>
            <a:r>
              <a:rPr kumimoji="1" lang="ja-JP" altLang="en-US" dirty="0"/>
              <a:t>、</a:t>
            </a:r>
            <a:r>
              <a:rPr kumimoji="1" lang="en-US" altLang="ja-JP" dirty="0"/>
              <a:t>x4</a:t>
            </a:r>
            <a:r>
              <a:rPr kumimoji="1" lang="ja-JP" altLang="en-US" dirty="0"/>
              <a:t>を退避します。この</a:t>
            </a:r>
            <a:r>
              <a:rPr kumimoji="1" lang="en-US" altLang="ja-JP" dirty="0"/>
              <a:t>2</a:t>
            </a:r>
            <a:r>
              <a:rPr kumimoji="1" lang="ja-JP" altLang="en-US" dirty="0" err="1"/>
              <a:t>つの</a:t>
            </a:r>
            <a:r>
              <a:rPr kumimoji="1" lang="ja-JP" altLang="en-US" dirty="0"/>
              <a:t>レジスタはサブルーチン</a:t>
            </a:r>
            <a:r>
              <a:rPr kumimoji="1" lang="en-US" altLang="ja-JP" dirty="0"/>
              <a:t>A</a:t>
            </a:r>
            <a:r>
              <a:rPr kumimoji="1" lang="ja-JP" altLang="en-US" dirty="0"/>
              <a:t>を呼んだ際の</a:t>
            </a:r>
            <a:r>
              <a:rPr kumimoji="1" lang="en-US" altLang="ja-JP" dirty="0"/>
              <a:t>x1</a:t>
            </a:r>
            <a:r>
              <a:rPr kumimoji="1" lang="ja-JP" altLang="en-US" dirty="0"/>
              <a:t>、</a:t>
            </a:r>
            <a:r>
              <a:rPr kumimoji="1" lang="en-US" altLang="ja-JP" dirty="0"/>
              <a:t>x4</a:t>
            </a:r>
            <a:r>
              <a:rPr kumimoji="1" lang="ja-JP" altLang="en-US" dirty="0"/>
              <a:t>の上に積まれます。サブルーチン</a:t>
            </a:r>
            <a:r>
              <a:rPr kumimoji="1" lang="en-US" altLang="ja-JP" dirty="0"/>
              <a:t>B</a:t>
            </a:r>
            <a:r>
              <a:rPr kumimoji="1" lang="ja-JP" altLang="en-US" dirty="0"/>
              <a:t>の中でさらに別のサブルーチンを呼ぶ場合、さらにこの上に積み重なります。サブルーチンからリターンする直前に、</a:t>
            </a:r>
            <a:r>
              <a:rPr kumimoji="1" lang="en-US" altLang="ja-JP" dirty="0"/>
              <a:t>push</a:t>
            </a:r>
            <a:r>
              <a:rPr kumimoji="1" lang="ja-JP" altLang="en-US" dirty="0"/>
              <a:t>したのと逆順に</a:t>
            </a:r>
            <a:r>
              <a:rPr kumimoji="1" lang="en-US" altLang="ja-JP" dirty="0"/>
              <a:t>pop</a:t>
            </a:r>
            <a:r>
              <a:rPr kumimoji="1" lang="ja-JP" altLang="en-US" dirty="0"/>
              <a:t>します。そのようにすると、スタックの内容は呼ばれた時と同じになります。さらに別のサブルーチン</a:t>
            </a:r>
            <a:r>
              <a:rPr kumimoji="1" lang="en-US" altLang="ja-JP" dirty="0"/>
              <a:t>C</a:t>
            </a:r>
            <a:r>
              <a:rPr kumimoji="1" lang="ja-JP" altLang="en-US" dirty="0"/>
              <a:t>を呼んだ場合、サブルーチンの入れ子になった場合も同様に対処できます。再帰呼び出し（リカーシブコール）を行った場合も、スタックの容量が許す限り、スタックにレジスタを積み続けることができます。（再帰呼び出しのプログラムにバグがあるとセグメンテーションフォルトになるのは、スタックが溢れてしまうためです）</a:t>
            </a:r>
          </a:p>
        </p:txBody>
      </p:sp>
      <p:sp>
        <p:nvSpPr>
          <p:cNvPr id="4" name="スライド番号プレースホルダー 3"/>
          <p:cNvSpPr>
            <a:spLocks noGrp="1"/>
          </p:cNvSpPr>
          <p:nvPr>
            <p:ph type="sldNum" sz="quarter" idx="10"/>
          </p:nvPr>
        </p:nvSpPr>
        <p:spPr/>
        <p:txBody>
          <a:bodyPr/>
          <a:lstStyle/>
          <a:p>
            <a:fld id="{CFE1139F-30DC-479C-9ECD-2E48C3A79666}" type="slidenum">
              <a:rPr kumimoji="1" lang="ja-JP" altLang="en-US" smtClean="0"/>
              <a:t>9</a:t>
            </a:fld>
            <a:endParaRPr kumimoji="1" lang="ja-JP" altLang="en-US"/>
          </a:p>
        </p:txBody>
      </p:sp>
    </p:spTree>
    <p:extLst>
      <p:ext uri="{BB962C8B-B14F-4D97-AF65-F5344CB8AC3E}">
        <p14:creationId xmlns:p14="http://schemas.microsoft.com/office/powerpoint/2010/main" val="2044010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836127360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22" name="Rectangle 2"/>
          <p:cNvSpPr>
            <a:spLocks noGrp="1" noChangeArrowheads="1"/>
          </p:cNvSpPr>
          <p:nvPr>
            <p:ph type="ctrTitle"/>
          </p:nvPr>
        </p:nvSpPr>
        <p:spPr>
          <a:xfrm>
            <a:off x="914400" y="1524000"/>
            <a:ext cx="7623175" cy="1752600"/>
          </a:xfrm>
        </p:spPr>
        <p:txBody>
          <a:bodyPr/>
          <a:lstStyle>
            <a:lvl1pPr>
              <a:defRPr sz="5000"/>
            </a:lvl1pPr>
          </a:lstStyle>
          <a:p>
            <a:pPr lvl="0"/>
            <a:r>
              <a:rPr lang="ja-JP" altLang="en-US" noProof="0"/>
              <a:t>マスタ タイトルの書式設定</a:t>
            </a:r>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anose="05000000000000000000" pitchFamily="2" charset="2"/>
              <a:buNone/>
              <a:defRPr sz="2800"/>
            </a:lvl1pPr>
          </a:lstStyle>
          <a:p>
            <a:pPr lvl="0"/>
            <a:r>
              <a:rPr lang="ja-JP" altLang="en-US" noProof="0"/>
              <a:t>マスタ サブタイトルの書式設定</a:t>
            </a:r>
          </a:p>
        </p:txBody>
      </p:sp>
      <p:sp>
        <p:nvSpPr>
          <p:cNvPr id="6" name="Rectangle 4"/>
          <p:cNvSpPr>
            <a:spLocks noGrp="1" noChangeArrowheads="1"/>
          </p:cNvSpPr>
          <p:nvPr>
            <p:ph type="dt" sz="half" idx="10"/>
          </p:nvPr>
        </p:nvSpPr>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p:txBody>
          <a:bodyPr/>
          <a:lstStyle>
            <a:lvl1pPr>
              <a:defRPr/>
            </a:lvl1pPr>
          </a:lstStyle>
          <a:p>
            <a:pPr>
              <a:defRPr/>
            </a:pPr>
            <a:fld id="{90BE6BF7-6640-45E4-AC6B-6672D45A5E82}" type="slidenum">
              <a:rPr lang="en-US" altLang="ja-JP"/>
              <a:pPr>
                <a:defRPr/>
              </a:pPr>
              <a:t>‹#›</a:t>
            </a:fld>
            <a:endParaRPr lang="en-US" altLang="ja-JP"/>
          </a:p>
        </p:txBody>
      </p:sp>
    </p:spTree>
    <p:extLst>
      <p:ext uri="{BB962C8B-B14F-4D97-AF65-F5344CB8AC3E}">
        <p14:creationId xmlns:p14="http://schemas.microsoft.com/office/powerpoint/2010/main" val="3032636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3E0E1CD-FA84-4F9C-856D-E9F5199E2269}" type="slidenum">
              <a:rPr lang="en-US" altLang="ja-JP"/>
              <a:pPr>
                <a:defRPr/>
              </a:pPr>
              <a:t>‹#›</a:t>
            </a:fld>
            <a:endParaRPr lang="en-US" altLang="ja-JP"/>
          </a:p>
        </p:txBody>
      </p:sp>
    </p:spTree>
    <p:extLst>
      <p:ext uri="{BB962C8B-B14F-4D97-AF65-F5344CB8AC3E}">
        <p14:creationId xmlns:p14="http://schemas.microsoft.com/office/powerpoint/2010/main" val="2194413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7813"/>
            <a:ext cx="6019800" cy="585311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DA96B87-C77C-4A39-A136-41B0968B1A28}" type="slidenum">
              <a:rPr lang="en-US" altLang="ja-JP"/>
              <a:pPr>
                <a:defRPr/>
              </a:pPr>
              <a:t>‹#›</a:t>
            </a:fld>
            <a:endParaRPr lang="en-US" altLang="ja-JP"/>
          </a:p>
        </p:txBody>
      </p:sp>
    </p:spTree>
    <p:extLst>
      <p:ext uri="{BB962C8B-B14F-4D97-AF65-F5344CB8AC3E}">
        <p14:creationId xmlns:p14="http://schemas.microsoft.com/office/powerpoint/2010/main" val="299166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7813"/>
            <a:ext cx="8229600" cy="58531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D8EC0C05-8E94-4839-AD28-689F56D5FAD8}" type="slidenum">
              <a:rPr lang="en-US" altLang="ja-JP"/>
              <a:pPr>
                <a:defRPr/>
              </a:pPr>
              <a:t>‹#›</a:t>
            </a:fld>
            <a:endParaRPr lang="en-US" altLang="ja-JP"/>
          </a:p>
        </p:txBody>
      </p:sp>
    </p:spTree>
    <p:extLst>
      <p:ext uri="{BB962C8B-B14F-4D97-AF65-F5344CB8AC3E}">
        <p14:creationId xmlns:p14="http://schemas.microsoft.com/office/powerpoint/2010/main" val="3334422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457200" y="1600200"/>
            <a:ext cx="8229600" cy="4530725"/>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2F4719C5-2166-4D28-A1D8-DE170A04BF65}" type="slidenum">
              <a:rPr lang="en-US" altLang="ja-JP"/>
              <a:pPr>
                <a:defRPr/>
              </a:pPr>
              <a:t>‹#›</a:t>
            </a:fld>
            <a:endParaRPr lang="en-US" altLang="ja-JP"/>
          </a:p>
        </p:txBody>
      </p:sp>
    </p:spTree>
    <p:extLst>
      <p:ext uri="{BB962C8B-B14F-4D97-AF65-F5344CB8AC3E}">
        <p14:creationId xmlns:p14="http://schemas.microsoft.com/office/powerpoint/2010/main" val="1599147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989ECEB-FC58-447A-AA62-476A0D6A7F57}" type="slidenum">
              <a:rPr lang="en-US" altLang="ja-JP"/>
              <a:pPr>
                <a:defRPr/>
              </a:pPr>
              <a:t>‹#›</a:t>
            </a:fld>
            <a:endParaRPr lang="en-US" altLang="ja-JP"/>
          </a:p>
        </p:txBody>
      </p:sp>
    </p:spTree>
    <p:extLst>
      <p:ext uri="{BB962C8B-B14F-4D97-AF65-F5344CB8AC3E}">
        <p14:creationId xmlns:p14="http://schemas.microsoft.com/office/powerpoint/2010/main" val="2829785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3B075A4-DD77-4488-973F-E9091CD3CAD3}" type="slidenum">
              <a:rPr lang="en-US" altLang="ja-JP"/>
              <a:pPr>
                <a:defRPr/>
              </a:pPr>
              <a:t>‹#›</a:t>
            </a:fld>
            <a:endParaRPr lang="en-US" altLang="ja-JP"/>
          </a:p>
        </p:txBody>
      </p:sp>
    </p:spTree>
    <p:extLst>
      <p:ext uri="{BB962C8B-B14F-4D97-AF65-F5344CB8AC3E}">
        <p14:creationId xmlns:p14="http://schemas.microsoft.com/office/powerpoint/2010/main" val="1435436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7CAE3AF-698B-443D-867C-6B2C9B83F0C2}" type="slidenum">
              <a:rPr lang="en-US" altLang="ja-JP"/>
              <a:pPr>
                <a:defRPr/>
              </a:pPr>
              <a:t>‹#›</a:t>
            </a:fld>
            <a:endParaRPr lang="en-US" altLang="ja-JP"/>
          </a:p>
        </p:txBody>
      </p:sp>
    </p:spTree>
    <p:extLst>
      <p:ext uri="{BB962C8B-B14F-4D97-AF65-F5344CB8AC3E}">
        <p14:creationId xmlns:p14="http://schemas.microsoft.com/office/powerpoint/2010/main" val="4084960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E1D9CBCB-DAE8-4201-9F78-F5E534451D25}" type="slidenum">
              <a:rPr lang="en-US" altLang="ja-JP"/>
              <a:pPr>
                <a:defRPr/>
              </a:pPr>
              <a:t>‹#›</a:t>
            </a:fld>
            <a:endParaRPr lang="en-US" altLang="ja-JP"/>
          </a:p>
        </p:txBody>
      </p:sp>
    </p:spTree>
    <p:extLst>
      <p:ext uri="{BB962C8B-B14F-4D97-AF65-F5344CB8AC3E}">
        <p14:creationId xmlns:p14="http://schemas.microsoft.com/office/powerpoint/2010/main" val="2713199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61056FAB-0269-44FE-BC7B-105B8BAB261E}" type="slidenum">
              <a:rPr lang="en-US" altLang="ja-JP"/>
              <a:pPr>
                <a:defRPr/>
              </a:pPr>
              <a:t>‹#›</a:t>
            </a:fld>
            <a:endParaRPr lang="en-US" altLang="ja-JP"/>
          </a:p>
        </p:txBody>
      </p:sp>
    </p:spTree>
    <p:extLst>
      <p:ext uri="{BB962C8B-B14F-4D97-AF65-F5344CB8AC3E}">
        <p14:creationId xmlns:p14="http://schemas.microsoft.com/office/powerpoint/2010/main" val="1821816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B18FB25F-F2B6-417C-9818-B356FB24D271}" type="slidenum">
              <a:rPr lang="en-US" altLang="ja-JP"/>
              <a:pPr>
                <a:defRPr/>
              </a:pPr>
              <a:t>‹#›</a:t>
            </a:fld>
            <a:endParaRPr lang="en-US" altLang="ja-JP"/>
          </a:p>
        </p:txBody>
      </p:sp>
    </p:spTree>
    <p:extLst>
      <p:ext uri="{BB962C8B-B14F-4D97-AF65-F5344CB8AC3E}">
        <p14:creationId xmlns:p14="http://schemas.microsoft.com/office/powerpoint/2010/main" val="4231118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37F37A41-C18B-4F79-A07A-62C68E78D43A}" type="slidenum">
              <a:rPr lang="en-US" altLang="ja-JP"/>
              <a:pPr>
                <a:defRPr/>
              </a:pPr>
              <a:t>‹#›</a:t>
            </a:fld>
            <a:endParaRPr lang="en-US" altLang="ja-JP"/>
          </a:p>
        </p:txBody>
      </p:sp>
    </p:spTree>
    <p:extLst>
      <p:ext uri="{BB962C8B-B14F-4D97-AF65-F5344CB8AC3E}">
        <p14:creationId xmlns:p14="http://schemas.microsoft.com/office/powerpoint/2010/main" val="2023093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2C3F534-459C-4A47-A613-A9ABD41F5284}" type="slidenum">
              <a:rPr lang="en-US" altLang="ja-JP"/>
              <a:pPr>
                <a:defRPr/>
              </a:pPr>
              <a:t>‹#›</a:t>
            </a:fld>
            <a:endParaRPr lang="en-US" altLang="ja-JP"/>
          </a:p>
        </p:txBody>
      </p:sp>
    </p:spTree>
    <p:extLst>
      <p:ext uri="{BB962C8B-B14F-4D97-AF65-F5344CB8AC3E}">
        <p14:creationId xmlns:p14="http://schemas.microsoft.com/office/powerpoint/2010/main" val="2204174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100" name="Rectangle 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kumimoji="0" sz="1200">
                <a:latin typeface="+mj-lt"/>
              </a:defRPr>
            </a:lvl1pPr>
          </a:lstStyle>
          <a:p>
            <a:pPr>
              <a:defRPr/>
            </a:pPr>
            <a:endParaRPr lang="en-US" altLang="ja-JP"/>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kumimoji="0" sz="1200">
                <a:latin typeface="+mj-lt"/>
              </a:defRPr>
            </a:lvl1pPr>
          </a:lstStyle>
          <a:p>
            <a:pPr>
              <a:defRPr/>
            </a:pPr>
            <a:endParaRPr lang="en-US" altLang="ja-JP"/>
          </a:p>
        </p:txBody>
      </p:sp>
      <p:sp>
        <p:nvSpPr>
          <p:cNvPr id="4102"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kumimoji="0" sz="1200">
                <a:latin typeface="+mj-lt"/>
              </a:defRPr>
            </a:lvl1pPr>
          </a:lstStyle>
          <a:p>
            <a:pPr>
              <a:defRPr/>
            </a:pPr>
            <a:fld id="{259232E1-022F-49C3-BDE2-D20EBA044F6A}" type="slidenum">
              <a:rPr lang="en-US" altLang="ja-JP"/>
              <a:pPr>
                <a:defRPr/>
              </a:pPr>
              <a:t>‹#›</a:t>
            </a:fld>
            <a:endParaRPr lang="en-US" altLang="ja-JP"/>
          </a:p>
        </p:txBody>
      </p:sp>
      <p:sp>
        <p:nvSpPr>
          <p:cNvPr id="1031" name="Freeform 7"/>
          <p:cNvSpPr>
            <a:spLocks noChangeArrowheads="1"/>
          </p:cNvSpPr>
          <p:nvPr/>
        </p:nvSpPr>
        <p:spPr bwMode="auto">
          <a:xfrm>
            <a:off x="381000" y="228600"/>
            <a:ext cx="8229600" cy="609600"/>
          </a:xfrm>
          <a:custGeom>
            <a:avLst/>
            <a:gdLst>
              <a:gd name="T0" fmla="*/ 0 w 1000"/>
              <a:gd name="T1" fmla="*/ 371612160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 bg1="lt1" tx1="dk1" bg2="lt2" tx2="dk2" accent1="accent1" accent2="accent2" accent3="accent3" accent4="accent4" accent5="accent5" accent6="accent6" hlink="hlink" folHlink="folHlink"/>
  <p:sldLayoutIdLst>
    <p:sldLayoutId id="2147483690"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rtl="0" eaLnBrk="0" fontAlgn="base" hangingPunct="0">
        <a:spcBef>
          <a:spcPct val="0"/>
        </a:spcBef>
        <a:spcAft>
          <a:spcPct val="0"/>
        </a:spcAft>
        <a:defRPr kumimoji="1" sz="4200" kern="1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2pPr>
      <a:lvl3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3pPr>
      <a:lvl4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4pPr>
      <a:lvl5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5pPr>
      <a:lvl6pPr marL="4572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6pPr>
      <a:lvl7pPr marL="9144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7pPr>
      <a:lvl8pPr marL="13716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8pPr>
      <a:lvl9pPr marL="18288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kumimoji="1" sz="3000" kern="12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kumimoji="1"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kumimoji="1"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kumimoji="1"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hyperlink" Target="http://www.am.ics.keio.ac.jp/"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r>
              <a:rPr lang="ja-JP" altLang="en-US" sz="4600" dirty="0"/>
              <a:t>第</a:t>
            </a:r>
            <a:r>
              <a:rPr lang="en-US" altLang="ja-JP" sz="4600" dirty="0"/>
              <a:t>7</a:t>
            </a:r>
            <a:r>
              <a:rPr lang="ja-JP" altLang="en-US" sz="4600" dirty="0"/>
              <a:t>回</a:t>
            </a:r>
            <a:br>
              <a:rPr lang="en-US" altLang="ja-JP" sz="4600" dirty="0"/>
            </a:br>
            <a:r>
              <a:rPr lang="en-US" altLang="ja-JP" sz="4600" dirty="0"/>
              <a:t>RV32I</a:t>
            </a:r>
            <a:r>
              <a:rPr lang="ja-JP" altLang="en-US" sz="4600" dirty="0"/>
              <a:t>のアセンブラプログラム</a:t>
            </a:r>
          </a:p>
        </p:txBody>
      </p:sp>
      <p:sp>
        <p:nvSpPr>
          <p:cNvPr id="4099" name="Rectangle 3"/>
          <p:cNvSpPr>
            <a:spLocks noGrp="1" noChangeArrowheads="1"/>
          </p:cNvSpPr>
          <p:nvPr>
            <p:ph type="subTitle" idx="1"/>
          </p:nvPr>
        </p:nvSpPr>
        <p:spPr/>
        <p:txBody>
          <a:bodyPr/>
          <a:lstStyle/>
          <a:p>
            <a:pPr eaLnBrk="1" hangingPunct="1"/>
            <a:r>
              <a:rPr lang="ja-JP" altLang="en-US"/>
              <a:t>天野　</a:t>
            </a:r>
            <a:r>
              <a:rPr lang="en-US" altLang="ja-JP"/>
              <a:t>hunga@am.ics.keio.ac.jp</a:t>
            </a:r>
          </a:p>
        </p:txBody>
      </p:sp>
      <p:pic>
        <p:nvPicPr>
          <p:cNvPr id="2" name="オーディオ 1">
            <a:hlinkClick r:id="" action="ppaction://media"/>
            <a:extLst>
              <a:ext uri="{FF2B5EF4-FFF2-40B4-BE49-F238E27FC236}">
                <a16:creationId xmlns:a16="http://schemas.microsoft.com/office/drawing/2014/main" id="{D8FBE1ED-B05D-4652-8084-9149BF2A3B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806"/>
    </mc:Choice>
    <mc:Fallback xmlns="">
      <p:transition spd="slow" advTm="15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2">
            <a:extLst>
              <a:ext uri="{FF2B5EF4-FFF2-40B4-BE49-F238E27FC236}">
                <a16:creationId xmlns:a16="http://schemas.microsoft.com/office/drawing/2014/main" id="{F33AF0FE-3EAC-449B-A619-AC5FA63054E6}"/>
              </a:ext>
            </a:extLst>
          </p:cNvPr>
          <p:cNvGraphicFramePr>
            <a:graphicFrameLocks noGrp="1"/>
          </p:cNvGraphicFramePr>
          <p:nvPr>
            <p:extLst>
              <p:ext uri="{D42A27DB-BD31-4B8C-83A1-F6EECF244321}">
                <p14:modId xmlns:p14="http://schemas.microsoft.com/office/powerpoint/2010/main" val="835499550"/>
              </p:ext>
            </p:extLst>
          </p:nvPr>
        </p:nvGraphicFramePr>
        <p:xfrm>
          <a:off x="251520" y="980728"/>
          <a:ext cx="8352929" cy="5186680"/>
        </p:xfrm>
        <a:graphic>
          <a:graphicData uri="http://schemas.openxmlformats.org/drawingml/2006/table">
            <a:tbl>
              <a:tblPr firstRow="1" bandRow="1">
                <a:tableStyleId>{073A0DAA-6AF3-43AB-8588-CEC1D06C72B9}</a:tableStyleId>
              </a:tblPr>
              <a:tblGrid>
                <a:gridCol w="1285066">
                  <a:extLst>
                    <a:ext uri="{9D8B030D-6E8A-4147-A177-3AD203B41FA5}">
                      <a16:colId xmlns:a16="http://schemas.microsoft.com/office/drawing/2014/main" val="3041244037"/>
                    </a:ext>
                  </a:extLst>
                </a:gridCol>
                <a:gridCol w="1044116">
                  <a:extLst>
                    <a:ext uri="{9D8B030D-6E8A-4147-A177-3AD203B41FA5}">
                      <a16:colId xmlns:a16="http://schemas.microsoft.com/office/drawing/2014/main" val="297977249"/>
                    </a:ext>
                  </a:extLst>
                </a:gridCol>
                <a:gridCol w="3212665">
                  <a:extLst>
                    <a:ext uri="{9D8B030D-6E8A-4147-A177-3AD203B41FA5}">
                      <a16:colId xmlns:a16="http://schemas.microsoft.com/office/drawing/2014/main" val="1876470648"/>
                    </a:ext>
                  </a:extLst>
                </a:gridCol>
                <a:gridCol w="2811082">
                  <a:extLst>
                    <a:ext uri="{9D8B030D-6E8A-4147-A177-3AD203B41FA5}">
                      <a16:colId xmlns:a16="http://schemas.microsoft.com/office/drawing/2014/main" val="2867195623"/>
                    </a:ext>
                  </a:extLst>
                </a:gridCol>
              </a:tblGrid>
              <a:tr h="154816">
                <a:tc>
                  <a:txBody>
                    <a:bodyPr/>
                    <a:lstStyle/>
                    <a:p>
                      <a:r>
                        <a:rPr kumimoji="1" lang="ja-JP" altLang="en-US" dirty="0"/>
                        <a:t>レジスタ</a:t>
                      </a:r>
                    </a:p>
                  </a:txBody>
                  <a:tcPr/>
                </a:tc>
                <a:tc>
                  <a:txBody>
                    <a:bodyPr/>
                    <a:lstStyle/>
                    <a:p>
                      <a:r>
                        <a:rPr kumimoji="1" lang="ja-JP" altLang="en-US" dirty="0"/>
                        <a:t>表記</a:t>
                      </a:r>
                    </a:p>
                  </a:txBody>
                  <a:tcPr/>
                </a:tc>
                <a:tc>
                  <a:txBody>
                    <a:bodyPr/>
                    <a:lstStyle/>
                    <a:p>
                      <a:r>
                        <a:rPr kumimoji="1" lang="ja-JP" altLang="en-US" dirty="0"/>
                        <a:t>利用法</a:t>
                      </a:r>
                    </a:p>
                  </a:txBody>
                  <a:tcPr/>
                </a:tc>
                <a:tc>
                  <a:txBody>
                    <a:bodyPr/>
                    <a:lstStyle/>
                    <a:p>
                      <a:r>
                        <a:rPr kumimoji="1" lang="ja-JP" altLang="en-US" dirty="0"/>
                        <a:t>呼び出し前後で保持</a:t>
                      </a:r>
                    </a:p>
                  </a:txBody>
                  <a:tcPr/>
                </a:tc>
                <a:extLst>
                  <a:ext uri="{0D108BD9-81ED-4DB2-BD59-A6C34878D82A}">
                    <a16:rowId xmlns:a16="http://schemas.microsoft.com/office/drawing/2014/main" val="2942221957"/>
                  </a:ext>
                </a:extLst>
              </a:tr>
              <a:tr h="370840">
                <a:tc>
                  <a:txBody>
                    <a:bodyPr/>
                    <a:lstStyle/>
                    <a:p>
                      <a:r>
                        <a:rPr kumimoji="1" lang="en-US" altLang="ja-JP" dirty="0"/>
                        <a:t>x0</a:t>
                      </a:r>
                      <a:endParaRPr kumimoji="1" lang="ja-JP" altLang="en-US" dirty="0"/>
                    </a:p>
                  </a:txBody>
                  <a:tcPr/>
                </a:tc>
                <a:tc>
                  <a:txBody>
                    <a:bodyPr/>
                    <a:lstStyle/>
                    <a:p>
                      <a:r>
                        <a:rPr kumimoji="1" lang="en-US" altLang="ja-JP" dirty="0"/>
                        <a:t>zero</a:t>
                      </a:r>
                      <a:endParaRPr kumimoji="1" lang="ja-JP" altLang="en-US" dirty="0"/>
                    </a:p>
                  </a:txBody>
                  <a:tcPr/>
                </a:tc>
                <a:tc>
                  <a:txBody>
                    <a:bodyPr/>
                    <a:lstStyle/>
                    <a:p>
                      <a:r>
                        <a:rPr kumimoji="1" lang="ja-JP" altLang="en-US" dirty="0"/>
                        <a:t>常に</a:t>
                      </a:r>
                      <a:r>
                        <a:rPr kumimoji="1" lang="en-US" altLang="ja-JP" dirty="0"/>
                        <a:t>0</a:t>
                      </a:r>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796135283"/>
                  </a:ext>
                </a:extLst>
              </a:tr>
              <a:tr h="370840">
                <a:tc>
                  <a:txBody>
                    <a:bodyPr/>
                    <a:lstStyle/>
                    <a:p>
                      <a:r>
                        <a:rPr kumimoji="1" lang="en-US" altLang="ja-JP" dirty="0"/>
                        <a:t>x1</a:t>
                      </a:r>
                      <a:endParaRPr kumimoji="1" lang="ja-JP" altLang="en-US" dirty="0"/>
                    </a:p>
                  </a:txBody>
                  <a:tcPr/>
                </a:tc>
                <a:tc>
                  <a:txBody>
                    <a:bodyPr/>
                    <a:lstStyle/>
                    <a:p>
                      <a:r>
                        <a:rPr kumimoji="1" lang="en-US" altLang="ja-JP" dirty="0"/>
                        <a:t>ra</a:t>
                      </a:r>
                      <a:endParaRPr kumimoji="1" lang="ja-JP" altLang="en-US" dirty="0"/>
                    </a:p>
                  </a:txBody>
                  <a:tcPr/>
                </a:tc>
                <a:tc>
                  <a:txBody>
                    <a:bodyPr/>
                    <a:lstStyle/>
                    <a:p>
                      <a:r>
                        <a:rPr kumimoji="1" lang="ja-JP" altLang="en-US" dirty="0"/>
                        <a:t>戻りアドレス</a:t>
                      </a:r>
                    </a:p>
                  </a:txBody>
                  <a:tcPr/>
                </a:tc>
                <a:tc>
                  <a:txBody>
                    <a:bodyPr/>
                    <a:lstStyle/>
                    <a:p>
                      <a:endParaRPr kumimoji="1" lang="ja-JP" altLang="en-US"/>
                    </a:p>
                  </a:txBody>
                  <a:tcPr/>
                </a:tc>
                <a:extLst>
                  <a:ext uri="{0D108BD9-81ED-4DB2-BD59-A6C34878D82A}">
                    <a16:rowId xmlns:a16="http://schemas.microsoft.com/office/drawing/2014/main" val="940621899"/>
                  </a:ext>
                </a:extLst>
              </a:tr>
              <a:tr h="370840">
                <a:tc>
                  <a:txBody>
                    <a:bodyPr/>
                    <a:lstStyle/>
                    <a:p>
                      <a:r>
                        <a:rPr kumimoji="1" lang="en-US" altLang="ja-JP" dirty="0"/>
                        <a:t>x2</a:t>
                      </a:r>
                      <a:endParaRPr kumimoji="1" lang="ja-JP" altLang="en-US" dirty="0"/>
                    </a:p>
                  </a:txBody>
                  <a:tcPr/>
                </a:tc>
                <a:tc>
                  <a:txBody>
                    <a:bodyPr/>
                    <a:lstStyle/>
                    <a:p>
                      <a:r>
                        <a:rPr kumimoji="1" lang="en-US" altLang="ja-JP" dirty="0" err="1"/>
                        <a:t>sp</a:t>
                      </a:r>
                      <a:endParaRPr kumimoji="1" lang="ja-JP" altLang="en-US" dirty="0"/>
                    </a:p>
                  </a:txBody>
                  <a:tcPr/>
                </a:tc>
                <a:tc>
                  <a:txBody>
                    <a:bodyPr/>
                    <a:lstStyle/>
                    <a:p>
                      <a:r>
                        <a:rPr kumimoji="1" lang="ja-JP" altLang="en-US" dirty="0"/>
                        <a:t>スタックポインタ</a:t>
                      </a:r>
                    </a:p>
                  </a:txBody>
                  <a:tcPr/>
                </a:tc>
                <a:tc>
                  <a:txBody>
                    <a:bodyPr/>
                    <a:lstStyle/>
                    <a:p>
                      <a:r>
                        <a:rPr kumimoji="1" lang="ja-JP" altLang="en-US" dirty="0"/>
                        <a:t>保存</a:t>
                      </a:r>
                    </a:p>
                  </a:txBody>
                  <a:tcPr/>
                </a:tc>
                <a:extLst>
                  <a:ext uri="{0D108BD9-81ED-4DB2-BD59-A6C34878D82A}">
                    <a16:rowId xmlns:a16="http://schemas.microsoft.com/office/drawing/2014/main" val="1147976524"/>
                  </a:ext>
                </a:extLst>
              </a:tr>
              <a:tr h="370840">
                <a:tc>
                  <a:txBody>
                    <a:bodyPr/>
                    <a:lstStyle/>
                    <a:p>
                      <a:r>
                        <a:rPr kumimoji="1" lang="en-US" altLang="ja-JP" dirty="0"/>
                        <a:t>x3</a:t>
                      </a:r>
                      <a:endParaRPr kumimoji="1" lang="ja-JP" altLang="en-US" dirty="0"/>
                    </a:p>
                  </a:txBody>
                  <a:tcPr/>
                </a:tc>
                <a:tc>
                  <a:txBody>
                    <a:bodyPr/>
                    <a:lstStyle/>
                    <a:p>
                      <a:r>
                        <a:rPr kumimoji="1" lang="en-US" altLang="ja-JP" dirty="0" err="1"/>
                        <a:t>gp</a:t>
                      </a:r>
                      <a:endParaRPr kumimoji="1" lang="ja-JP" altLang="en-US" dirty="0"/>
                    </a:p>
                  </a:txBody>
                  <a:tcPr/>
                </a:tc>
                <a:tc>
                  <a:txBody>
                    <a:bodyPr/>
                    <a:lstStyle/>
                    <a:p>
                      <a:r>
                        <a:rPr kumimoji="1" lang="ja-JP" altLang="en-US" dirty="0"/>
                        <a:t>グローバルポインタ</a:t>
                      </a:r>
                    </a:p>
                  </a:txBody>
                  <a:tcPr/>
                </a:tc>
                <a:tc>
                  <a:txBody>
                    <a:bodyPr/>
                    <a:lstStyle/>
                    <a:p>
                      <a:endParaRPr kumimoji="1" lang="ja-JP" altLang="en-US"/>
                    </a:p>
                  </a:txBody>
                  <a:tcPr/>
                </a:tc>
                <a:extLst>
                  <a:ext uri="{0D108BD9-81ED-4DB2-BD59-A6C34878D82A}">
                    <a16:rowId xmlns:a16="http://schemas.microsoft.com/office/drawing/2014/main" val="106179858"/>
                  </a:ext>
                </a:extLst>
              </a:tr>
              <a:tr h="370840">
                <a:tc>
                  <a:txBody>
                    <a:bodyPr/>
                    <a:lstStyle/>
                    <a:p>
                      <a:r>
                        <a:rPr kumimoji="1" lang="en-US" altLang="ja-JP" dirty="0"/>
                        <a:t>x4</a:t>
                      </a:r>
                      <a:endParaRPr kumimoji="1" lang="ja-JP" altLang="en-US" dirty="0"/>
                    </a:p>
                  </a:txBody>
                  <a:tcPr/>
                </a:tc>
                <a:tc>
                  <a:txBody>
                    <a:bodyPr/>
                    <a:lstStyle/>
                    <a:p>
                      <a:r>
                        <a:rPr kumimoji="1" lang="en-US" altLang="ja-JP" dirty="0" err="1"/>
                        <a:t>tp</a:t>
                      </a:r>
                      <a:endParaRPr kumimoji="1" lang="ja-JP" altLang="en-US" dirty="0"/>
                    </a:p>
                  </a:txBody>
                  <a:tcPr/>
                </a:tc>
                <a:tc>
                  <a:txBody>
                    <a:bodyPr/>
                    <a:lstStyle/>
                    <a:p>
                      <a:r>
                        <a:rPr kumimoji="1" lang="ja-JP" altLang="en-US" dirty="0"/>
                        <a:t>スレッドポインタ</a:t>
                      </a:r>
                      <a:endParaRPr kumimoji="1" lang="en-US" altLang="ja-JP" dirty="0"/>
                    </a:p>
                  </a:txBody>
                  <a:tcPr/>
                </a:tc>
                <a:tc>
                  <a:txBody>
                    <a:bodyPr/>
                    <a:lstStyle/>
                    <a:p>
                      <a:endParaRPr kumimoji="1" lang="ja-JP" altLang="en-US"/>
                    </a:p>
                  </a:txBody>
                  <a:tcPr/>
                </a:tc>
                <a:extLst>
                  <a:ext uri="{0D108BD9-81ED-4DB2-BD59-A6C34878D82A}">
                    <a16:rowId xmlns:a16="http://schemas.microsoft.com/office/drawing/2014/main" val="2298801537"/>
                  </a:ext>
                </a:extLst>
              </a:tr>
              <a:tr h="370840">
                <a:tc>
                  <a:txBody>
                    <a:bodyPr/>
                    <a:lstStyle/>
                    <a:p>
                      <a:r>
                        <a:rPr kumimoji="1" lang="en-US" altLang="ja-JP" dirty="0"/>
                        <a:t>x5</a:t>
                      </a:r>
                      <a:endParaRPr kumimoji="1" lang="ja-JP" altLang="en-US" dirty="0"/>
                    </a:p>
                  </a:txBody>
                  <a:tcPr/>
                </a:tc>
                <a:tc>
                  <a:txBody>
                    <a:bodyPr/>
                    <a:lstStyle/>
                    <a:p>
                      <a:r>
                        <a:rPr kumimoji="1" lang="en-US" altLang="ja-JP" dirty="0"/>
                        <a:t>t0</a:t>
                      </a:r>
                      <a:endParaRPr kumimoji="1" lang="ja-JP" altLang="en-US" dirty="0"/>
                    </a:p>
                  </a:txBody>
                  <a:tcPr/>
                </a:tc>
                <a:tc>
                  <a:txBody>
                    <a:bodyPr/>
                    <a:lstStyle/>
                    <a:p>
                      <a:r>
                        <a:rPr kumimoji="1" lang="ja-JP" altLang="en-US" dirty="0"/>
                        <a:t>一時</a:t>
                      </a:r>
                      <a:r>
                        <a:rPr kumimoji="1" lang="en-US" altLang="ja-JP" dirty="0"/>
                        <a:t>/</a:t>
                      </a:r>
                      <a:r>
                        <a:rPr kumimoji="1" lang="ja-JP" altLang="en-US" dirty="0"/>
                        <a:t>代替リンクレジスタ</a:t>
                      </a:r>
                    </a:p>
                  </a:txBody>
                  <a:tcPr/>
                </a:tc>
                <a:tc>
                  <a:txBody>
                    <a:bodyPr/>
                    <a:lstStyle/>
                    <a:p>
                      <a:endParaRPr kumimoji="1" lang="ja-JP" altLang="en-US"/>
                    </a:p>
                  </a:txBody>
                  <a:tcPr/>
                </a:tc>
                <a:extLst>
                  <a:ext uri="{0D108BD9-81ED-4DB2-BD59-A6C34878D82A}">
                    <a16:rowId xmlns:a16="http://schemas.microsoft.com/office/drawing/2014/main" val="3160752087"/>
                  </a:ext>
                </a:extLst>
              </a:tr>
              <a:tr h="370840">
                <a:tc>
                  <a:txBody>
                    <a:bodyPr/>
                    <a:lstStyle/>
                    <a:p>
                      <a:r>
                        <a:rPr kumimoji="1" lang="en-US" altLang="ja-JP" dirty="0"/>
                        <a:t>x6-7</a:t>
                      </a:r>
                      <a:endParaRPr kumimoji="1" lang="ja-JP" altLang="en-US" dirty="0"/>
                    </a:p>
                  </a:txBody>
                  <a:tcPr/>
                </a:tc>
                <a:tc>
                  <a:txBody>
                    <a:bodyPr/>
                    <a:lstStyle/>
                    <a:p>
                      <a:r>
                        <a:rPr kumimoji="1" lang="en-US" altLang="ja-JP" dirty="0"/>
                        <a:t>t1-2</a:t>
                      </a:r>
                      <a:endParaRPr kumimoji="1" lang="ja-JP" altLang="en-US" dirty="0"/>
                    </a:p>
                  </a:txBody>
                  <a:tcPr/>
                </a:tc>
                <a:tc>
                  <a:txBody>
                    <a:bodyPr/>
                    <a:lstStyle/>
                    <a:p>
                      <a:r>
                        <a:rPr kumimoji="1" lang="ja-JP" altLang="en-US" dirty="0"/>
                        <a:t>一時レジスタ</a:t>
                      </a:r>
                    </a:p>
                  </a:txBody>
                  <a:tcPr/>
                </a:tc>
                <a:tc>
                  <a:txBody>
                    <a:bodyPr/>
                    <a:lstStyle/>
                    <a:p>
                      <a:r>
                        <a:rPr kumimoji="1" lang="ja-JP" altLang="en-US" dirty="0"/>
                        <a:t>保存</a:t>
                      </a:r>
                    </a:p>
                  </a:txBody>
                  <a:tcPr/>
                </a:tc>
                <a:extLst>
                  <a:ext uri="{0D108BD9-81ED-4DB2-BD59-A6C34878D82A}">
                    <a16:rowId xmlns:a16="http://schemas.microsoft.com/office/drawing/2014/main" val="2871733710"/>
                  </a:ext>
                </a:extLst>
              </a:tr>
              <a:tr h="370840">
                <a:tc>
                  <a:txBody>
                    <a:bodyPr/>
                    <a:lstStyle/>
                    <a:p>
                      <a:r>
                        <a:rPr kumimoji="1" lang="en-US" altLang="ja-JP" dirty="0"/>
                        <a:t>x8</a:t>
                      </a:r>
                      <a:endParaRPr kumimoji="1" lang="ja-JP" altLang="en-US" dirty="0"/>
                    </a:p>
                  </a:txBody>
                  <a:tcPr/>
                </a:tc>
                <a:tc>
                  <a:txBody>
                    <a:bodyPr/>
                    <a:lstStyle/>
                    <a:p>
                      <a:r>
                        <a:rPr kumimoji="1" lang="en-US" altLang="ja-JP" dirty="0"/>
                        <a:t>s0/</a:t>
                      </a:r>
                      <a:r>
                        <a:rPr kumimoji="1" lang="en-US" altLang="ja-JP" dirty="0" err="1"/>
                        <a:t>fp</a:t>
                      </a:r>
                      <a:endParaRPr kumimoji="1" lang="ja-JP" altLang="en-US" dirty="0"/>
                    </a:p>
                  </a:txBody>
                  <a:tcPr/>
                </a:tc>
                <a:tc>
                  <a:txBody>
                    <a:bodyPr/>
                    <a:lstStyle/>
                    <a:p>
                      <a:r>
                        <a:rPr kumimoji="1" lang="ja-JP" altLang="en-US" dirty="0"/>
                        <a:t>保存レジスタ</a:t>
                      </a:r>
                      <a:r>
                        <a:rPr kumimoji="1" lang="en-US" altLang="ja-JP" dirty="0"/>
                        <a:t>/</a:t>
                      </a:r>
                      <a:r>
                        <a:rPr kumimoji="1" lang="ja-JP" altLang="en-US" dirty="0"/>
                        <a:t>フレームポインタ</a:t>
                      </a:r>
                    </a:p>
                  </a:txBody>
                  <a:tcPr/>
                </a:tc>
                <a:tc>
                  <a:txBody>
                    <a:bodyPr/>
                    <a:lstStyle/>
                    <a:p>
                      <a:r>
                        <a:rPr kumimoji="1" lang="ja-JP" altLang="en-US" dirty="0"/>
                        <a:t>保存</a:t>
                      </a:r>
                    </a:p>
                  </a:txBody>
                  <a:tcPr/>
                </a:tc>
                <a:extLst>
                  <a:ext uri="{0D108BD9-81ED-4DB2-BD59-A6C34878D82A}">
                    <a16:rowId xmlns:a16="http://schemas.microsoft.com/office/drawing/2014/main" val="1663104656"/>
                  </a:ext>
                </a:extLst>
              </a:tr>
              <a:tr h="370840">
                <a:tc>
                  <a:txBody>
                    <a:bodyPr/>
                    <a:lstStyle/>
                    <a:p>
                      <a:r>
                        <a:rPr kumimoji="1" lang="en-US" altLang="ja-JP" dirty="0"/>
                        <a:t>x9</a:t>
                      </a:r>
                      <a:endParaRPr kumimoji="1" lang="ja-JP" altLang="en-US" dirty="0"/>
                    </a:p>
                  </a:txBody>
                  <a:tcPr/>
                </a:tc>
                <a:tc>
                  <a:txBody>
                    <a:bodyPr/>
                    <a:lstStyle/>
                    <a:p>
                      <a:r>
                        <a:rPr kumimoji="1" lang="en-US" altLang="ja-JP" dirty="0"/>
                        <a:t>s1</a:t>
                      </a:r>
                      <a:endParaRPr kumimoji="1" lang="ja-JP" altLang="en-US" dirty="0"/>
                    </a:p>
                  </a:txBody>
                  <a:tcPr/>
                </a:tc>
                <a:tc>
                  <a:txBody>
                    <a:bodyPr/>
                    <a:lstStyle/>
                    <a:p>
                      <a:r>
                        <a:rPr kumimoji="1" lang="ja-JP" altLang="en-US" dirty="0"/>
                        <a:t>保存レジスタ</a:t>
                      </a:r>
                    </a:p>
                  </a:txBody>
                  <a:tcPr/>
                </a:tc>
                <a:tc>
                  <a:txBody>
                    <a:bodyPr/>
                    <a:lstStyle/>
                    <a:p>
                      <a:endParaRPr kumimoji="1" lang="ja-JP" altLang="en-US"/>
                    </a:p>
                  </a:txBody>
                  <a:tcPr/>
                </a:tc>
                <a:extLst>
                  <a:ext uri="{0D108BD9-81ED-4DB2-BD59-A6C34878D82A}">
                    <a16:rowId xmlns:a16="http://schemas.microsoft.com/office/drawing/2014/main" val="570073085"/>
                  </a:ext>
                </a:extLst>
              </a:tr>
              <a:tr h="370840">
                <a:tc>
                  <a:txBody>
                    <a:bodyPr/>
                    <a:lstStyle/>
                    <a:p>
                      <a:r>
                        <a:rPr kumimoji="1" lang="en-US" altLang="ja-JP" dirty="0"/>
                        <a:t>x10-11</a:t>
                      </a:r>
                      <a:endParaRPr kumimoji="1" lang="ja-JP" altLang="en-US" dirty="0"/>
                    </a:p>
                  </a:txBody>
                  <a:tcPr/>
                </a:tc>
                <a:tc>
                  <a:txBody>
                    <a:bodyPr/>
                    <a:lstStyle/>
                    <a:p>
                      <a:r>
                        <a:rPr kumimoji="1" lang="en-US" altLang="ja-JP" dirty="0"/>
                        <a:t>a0-1</a:t>
                      </a:r>
                      <a:endParaRPr kumimoji="1" lang="ja-JP" altLang="en-US" dirty="0"/>
                    </a:p>
                  </a:txBody>
                  <a:tcPr/>
                </a:tc>
                <a:tc>
                  <a:txBody>
                    <a:bodyPr/>
                    <a:lstStyle/>
                    <a:p>
                      <a:r>
                        <a:rPr kumimoji="1" lang="ja-JP" altLang="en-US" dirty="0"/>
                        <a:t>関数の引数</a:t>
                      </a:r>
                      <a:r>
                        <a:rPr kumimoji="1" lang="en-US" altLang="ja-JP" dirty="0"/>
                        <a:t>/</a:t>
                      </a:r>
                      <a:r>
                        <a:rPr kumimoji="1" lang="ja-JP" altLang="en-US" dirty="0"/>
                        <a:t>戻り値</a:t>
                      </a:r>
                    </a:p>
                  </a:txBody>
                  <a:tcPr/>
                </a:tc>
                <a:tc>
                  <a:txBody>
                    <a:bodyPr/>
                    <a:lstStyle/>
                    <a:p>
                      <a:endParaRPr kumimoji="1" lang="ja-JP" altLang="en-US"/>
                    </a:p>
                  </a:txBody>
                  <a:tcPr/>
                </a:tc>
                <a:extLst>
                  <a:ext uri="{0D108BD9-81ED-4DB2-BD59-A6C34878D82A}">
                    <a16:rowId xmlns:a16="http://schemas.microsoft.com/office/drawing/2014/main" val="4087487146"/>
                  </a:ext>
                </a:extLst>
              </a:tr>
              <a:tr h="370840">
                <a:tc>
                  <a:txBody>
                    <a:bodyPr/>
                    <a:lstStyle/>
                    <a:p>
                      <a:r>
                        <a:rPr kumimoji="1" lang="en-US" altLang="ja-JP" dirty="0"/>
                        <a:t>x12-17</a:t>
                      </a:r>
                      <a:endParaRPr kumimoji="1" lang="ja-JP" altLang="en-US" dirty="0"/>
                    </a:p>
                  </a:txBody>
                  <a:tcPr/>
                </a:tc>
                <a:tc>
                  <a:txBody>
                    <a:bodyPr/>
                    <a:lstStyle/>
                    <a:p>
                      <a:r>
                        <a:rPr kumimoji="1" lang="en-US" altLang="ja-JP" dirty="0"/>
                        <a:t>a2-7</a:t>
                      </a:r>
                      <a:endParaRPr kumimoji="1" lang="ja-JP" altLang="en-US" dirty="0"/>
                    </a:p>
                  </a:txBody>
                  <a:tcPr/>
                </a:tc>
                <a:tc>
                  <a:txBody>
                    <a:bodyPr/>
                    <a:lstStyle/>
                    <a:p>
                      <a:r>
                        <a:rPr kumimoji="1" lang="ja-JP" altLang="en-US" dirty="0"/>
                        <a:t>関数の引数</a:t>
                      </a:r>
                    </a:p>
                  </a:txBody>
                  <a:tcPr/>
                </a:tc>
                <a:tc>
                  <a:txBody>
                    <a:bodyPr/>
                    <a:lstStyle/>
                    <a:p>
                      <a:endParaRPr kumimoji="1" lang="ja-JP" altLang="en-US"/>
                    </a:p>
                  </a:txBody>
                  <a:tcPr/>
                </a:tc>
                <a:extLst>
                  <a:ext uri="{0D108BD9-81ED-4DB2-BD59-A6C34878D82A}">
                    <a16:rowId xmlns:a16="http://schemas.microsoft.com/office/drawing/2014/main" val="1807937379"/>
                  </a:ext>
                </a:extLst>
              </a:tr>
              <a:tr h="370840">
                <a:tc>
                  <a:txBody>
                    <a:bodyPr/>
                    <a:lstStyle/>
                    <a:p>
                      <a:r>
                        <a:rPr kumimoji="1" lang="en-US" altLang="ja-JP" dirty="0"/>
                        <a:t>x18-27</a:t>
                      </a:r>
                      <a:endParaRPr kumimoji="1" lang="ja-JP" altLang="en-US" dirty="0"/>
                    </a:p>
                  </a:txBody>
                  <a:tcPr/>
                </a:tc>
                <a:tc>
                  <a:txBody>
                    <a:bodyPr/>
                    <a:lstStyle/>
                    <a:p>
                      <a:r>
                        <a:rPr kumimoji="1" lang="en-US" altLang="ja-JP" dirty="0"/>
                        <a:t>s2-11</a:t>
                      </a:r>
                      <a:endParaRPr kumimoji="1" lang="ja-JP" altLang="en-US" dirty="0"/>
                    </a:p>
                  </a:txBody>
                  <a:tcPr/>
                </a:tc>
                <a:tc>
                  <a:txBody>
                    <a:bodyPr/>
                    <a:lstStyle/>
                    <a:p>
                      <a:r>
                        <a:rPr kumimoji="1" lang="ja-JP" altLang="en-US" dirty="0"/>
                        <a:t>保存レジスタ</a:t>
                      </a:r>
                    </a:p>
                  </a:txBody>
                  <a:tcPr/>
                </a:tc>
                <a:tc>
                  <a:txBody>
                    <a:bodyPr/>
                    <a:lstStyle/>
                    <a:p>
                      <a:r>
                        <a:rPr kumimoji="1" lang="ja-JP" altLang="en-US" dirty="0"/>
                        <a:t>保存</a:t>
                      </a:r>
                    </a:p>
                  </a:txBody>
                  <a:tcPr/>
                </a:tc>
                <a:extLst>
                  <a:ext uri="{0D108BD9-81ED-4DB2-BD59-A6C34878D82A}">
                    <a16:rowId xmlns:a16="http://schemas.microsoft.com/office/drawing/2014/main" val="4134634385"/>
                  </a:ext>
                </a:extLst>
              </a:tr>
              <a:tr h="370840">
                <a:tc>
                  <a:txBody>
                    <a:bodyPr/>
                    <a:lstStyle/>
                    <a:p>
                      <a:r>
                        <a:rPr kumimoji="1" lang="en-US" altLang="ja-JP" dirty="0"/>
                        <a:t>x23-31</a:t>
                      </a:r>
                      <a:endParaRPr kumimoji="1" lang="ja-JP" altLang="en-US" dirty="0"/>
                    </a:p>
                  </a:txBody>
                  <a:tcPr/>
                </a:tc>
                <a:tc>
                  <a:txBody>
                    <a:bodyPr/>
                    <a:lstStyle/>
                    <a:p>
                      <a:r>
                        <a:rPr kumimoji="1" lang="en-US" altLang="ja-JP" dirty="0"/>
                        <a:t>t3-6</a:t>
                      </a:r>
                      <a:endParaRPr kumimoji="1" lang="ja-JP" altLang="en-US" dirty="0"/>
                    </a:p>
                  </a:txBody>
                  <a:tcPr/>
                </a:tc>
                <a:tc>
                  <a:txBody>
                    <a:bodyPr/>
                    <a:lstStyle/>
                    <a:p>
                      <a:r>
                        <a:rPr kumimoji="1" lang="ja-JP" altLang="en-US" dirty="0"/>
                        <a:t>一時レジスタ</a:t>
                      </a:r>
                    </a:p>
                  </a:txBody>
                  <a:tcPr/>
                </a:tc>
                <a:tc>
                  <a:txBody>
                    <a:bodyPr/>
                    <a:lstStyle/>
                    <a:p>
                      <a:endParaRPr kumimoji="1" lang="ja-JP" altLang="en-US" dirty="0"/>
                    </a:p>
                  </a:txBody>
                  <a:tcPr/>
                </a:tc>
                <a:extLst>
                  <a:ext uri="{0D108BD9-81ED-4DB2-BD59-A6C34878D82A}">
                    <a16:rowId xmlns:a16="http://schemas.microsoft.com/office/drawing/2014/main" val="1048210515"/>
                  </a:ext>
                </a:extLst>
              </a:tr>
            </a:tbl>
          </a:graphicData>
        </a:graphic>
      </p:graphicFrame>
      <p:sp>
        <p:nvSpPr>
          <p:cNvPr id="4" name="テキスト ボックス 3">
            <a:extLst>
              <a:ext uri="{FF2B5EF4-FFF2-40B4-BE49-F238E27FC236}">
                <a16:creationId xmlns:a16="http://schemas.microsoft.com/office/drawing/2014/main" id="{57049D9B-F723-44C1-A3D4-0B7D30021954}"/>
              </a:ext>
            </a:extLst>
          </p:cNvPr>
          <p:cNvSpPr txBox="1"/>
          <p:nvPr/>
        </p:nvSpPr>
        <p:spPr>
          <a:xfrm>
            <a:off x="467544" y="332656"/>
            <a:ext cx="5277342" cy="523220"/>
          </a:xfrm>
          <a:prstGeom prst="rect">
            <a:avLst/>
          </a:prstGeom>
          <a:noFill/>
        </p:spPr>
        <p:txBody>
          <a:bodyPr wrap="none" rtlCol="0">
            <a:spAutoFit/>
          </a:bodyPr>
          <a:lstStyle/>
          <a:p>
            <a:r>
              <a:rPr kumimoji="1" lang="en-US" altLang="ja-JP" sz="2800" dirty="0"/>
              <a:t>RV32I</a:t>
            </a:r>
            <a:r>
              <a:rPr kumimoji="1" lang="ja-JP" altLang="en-US" sz="2800" dirty="0"/>
              <a:t>のレジスタの標準的使用法</a:t>
            </a:r>
          </a:p>
        </p:txBody>
      </p:sp>
      <p:pic>
        <p:nvPicPr>
          <p:cNvPr id="3" name="オーディオ 2">
            <a:hlinkClick r:id="" action="ppaction://media"/>
            <a:extLst>
              <a:ext uri="{FF2B5EF4-FFF2-40B4-BE49-F238E27FC236}">
                <a16:creationId xmlns:a16="http://schemas.microsoft.com/office/drawing/2014/main" id="{3093B125-99F5-420C-BDB9-63817E85C6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65975933"/>
      </p:ext>
    </p:extLst>
  </p:cSld>
  <p:clrMapOvr>
    <a:masterClrMapping/>
  </p:clrMapOvr>
  <mc:AlternateContent xmlns:mc="http://schemas.openxmlformats.org/markup-compatibility/2006" xmlns:p14="http://schemas.microsoft.com/office/powerpoint/2010/main">
    <mc:Choice Requires="p14">
      <p:transition spd="slow" p14:dur="2000" advTm="52881"/>
    </mc:Choice>
    <mc:Fallback xmlns="">
      <p:transition spd="slow" advTm="52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530" x="8951913" y="2535238"/>
          <p14:tracePt t="1537" x="8824913" y="2481263"/>
          <p14:tracePt t="1544" x="8688388" y="2444750"/>
          <p14:tracePt t="1551" x="8559800" y="2408238"/>
          <p14:tracePt t="1559" x="8459788" y="2379663"/>
          <p14:tracePt t="1567" x="8369300" y="2362200"/>
          <p14:tracePt t="1575" x="8269288" y="2325688"/>
          <p14:tracePt t="1584" x="8213725" y="2306638"/>
          <p14:tracePt t="1591" x="8132763" y="2298700"/>
          <p14:tracePt t="1599" x="8040688" y="2270125"/>
          <p14:tracePt t="1608" x="7958138" y="2243138"/>
          <p14:tracePt t="1615" x="7885113" y="2233613"/>
          <p14:tracePt t="1623" x="7804150" y="2189163"/>
          <p14:tracePt t="1631" x="7712075" y="2179638"/>
          <p14:tracePt t="1639" x="7612063" y="2133600"/>
          <p14:tracePt t="1648" x="7494588" y="2106613"/>
          <p14:tracePt t="1655" x="7421563" y="2097088"/>
          <p14:tracePt t="1664" x="7319963" y="2070100"/>
          <p14:tracePt t="1671" x="7229475" y="2052638"/>
          <p14:tracePt t="1679" x="7138988" y="2024063"/>
          <p14:tracePt t="1690" x="7037388" y="2016125"/>
          <p14:tracePt t="1699" x="6983413" y="1987550"/>
          <p14:tracePt t="1704" x="6937375" y="1979613"/>
          <p14:tracePt t="1716" x="6873875" y="1960563"/>
          <p14:tracePt t="1726" x="6819900" y="1951038"/>
          <p14:tracePt t="1730" x="6783388" y="1933575"/>
          <p14:tracePt t="1736" x="6773863" y="1933575"/>
          <p14:tracePt t="1743" x="6737350" y="1933575"/>
          <p14:tracePt t="1753" x="6737350" y="1924050"/>
          <p14:tracePt t="1759" x="6727825" y="1924050"/>
          <p14:tracePt t="1768" x="6710363" y="1924050"/>
          <p14:tracePt t="1776" x="6700838" y="1924050"/>
          <p14:tracePt t="1785" x="6691313" y="1924050"/>
          <p14:tracePt t="1823" x="6681788" y="1914525"/>
          <p14:tracePt t="1832" x="6664325" y="1897063"/>
          <p14:tracePt t="1839" x="6664325" y="1887538"/>
          <p14:tracePt t="1847" x="6654800" y="1887538"/>
          <p14:tracePt t="1855" x="6637338" y="1878013"/>
          <p14:tracePt t="2312" x="6610350" y="1878013"/>
          <p14:tracePt t="2321" x="6600825" y="1878013"/>
          <p14:tracePt t="2330" x="6573838" y="1878013"/>
          <p14:tracePt t="2339" x="6564313" y="1878013"/>
          <p14:tracePt t="2347" x="6554788" y="1878013"/>
          <p14:tracePt t="2352" x="6537325" y="1878013"/>
          <p14:tracePt t="2368" x="6527800" y="1878013"/>
          <p14:tracePt t="2384" x="6508750" y="1860550"/>
          <p14:tracePt t="2441" x="6500813" y="1851025"/>
          <p14:tracePt t="2567" x="6491288" y="1841500"/>
          <p14:tracePt t="2591" x="6491288" y="1824038"/>
          <p14:tracePt t="2599" x="6481763" y="1804988"/>
          <p14:tracePt t="3967" x="6464300" y="1787525"/>
          <p14:tracePt t="3975" x="6427788" y="1760538"/>
          <p14:tracePt t="3983" x="6381750" y="1687513"/>
          <p14:tracePt t="3992" x="6308725" y="1624013"/>
          <p14:tracePt t="3999" x="6226175" y="1568450"/>
          <p14:tracePt t="4009" x="6145213" y="1514475"/>
          <p14:tracePt t="4022" x="6080125" y="1449388"/>
          <p14:tracePt t="4035" x="5916613" y="1331913"/>
          <p14:tracePt t="4039" x="5834063" y="1268413"/>
          <p14:tracePt t="4048" x="5753100" y="1222375"/>
          <p14:tracePt t="4067" x="5743575" y="1222375"/>
          <p14:tracePt t="4072" x="5707063" y="1195388"/>
          <p14:tracePt t="4082" x="5653088" y="1166813"/>
          <p14:tracePt t="4089" x="5653088" y="1158875"/>
          <p14:tracePt t="4104" x="5634038" y="1139825"/>
          <p14:tracePt t="4509" x="5634038" y="1122363"/>
          <p14:tracePt t="4521" x="5634038" y="1076325"/>
          <p14:tracePt t="4528" x="5634038" y="1049338"/>
          <p14:tracePt t="4535" x="5634038" y="1030288"/>
          <p14:tracePt t="4543" x="5634038" y="984250"/>
          <p14:tracePt t="4551" x="5634038" y="947738"/>
          <p14:tracePt t="4559" x="5634038" y="930275"/>
          <p14:tracePt t="4567" x="5634038" y="903288"/>
          <p14:tracePt t="4575" x="5634038" y="874713"/>
          <p14:tracePt t="4583" x="5634038" y="830263"/>
          <p14:tracePt t="4591" x="5634038" y="793750"/>
          <p14:tracePt t="4599" x="5634038" y="774700"/>
          <p14:tracePt t="4607" x="5643563" y="730250"/>
          <p14:tracePt t="4615" x="5653088" y="720725"/>
          <p14:tracePt t="4623" x="5661025" y="711200"/>
          <p14:tracePt t="4631" x="5661025" y="701675"/>
          <p14:tracePt t="4639" x="5670550" y="701675"/>
          <p14:tracePt t="4665" x="5670550" y="693738"/>
          <p14:tracePt t="4687" x="5680075" y="684213"/>
          <p14:tracePt t="4720" x="5688013" y="674688"/>
          <p14:tracePt t="6682" x="5680075" y="674688"/>
          <p14:tracePt t="7162" x="5661025" y="693738"/>
          <p14:tracePt t="7170" x="5643563" y="747713"/>
          <p14:tracePt t="7177" x="5643563" y="757238"/>
          <p14:tracePt t="7184" x="5634038" y="784225"/>
          <p14:tracePt t="7191" x="5634038" y="793750"/>
          <p14:tracePt t="7986" x="5634038" y="820738"/>
          <p14:tracePt t="7995" x="5634038" y="857250"/>
          <p14:tracePt t="8006" x="5634038" y="884238"/>
          <p14:tracePt t="8007" x="5634038" y="903288"/>
          <p14:tracePt t="8015" x="5634038" y="957263"/>
          <p14:tracePt t="8023" x="5634038" y="1012825"/>
          <p14:tracePt t="8032" x="5634038" y="1049338"/>
          <p14:tracePt t="8039" x="5634038" y="1093788"/>
          <p14:tracePt t="8049" x="5634038" y="1130300"/>
          <p14:tracePt t="8055" x="5634038" y="1166813"/>
          <p14:tracePt t="8066" x="5634038" y="1195388"/>
          <p14:tracePt t="8073" x="5634038" y="1212850"/>
          <p14:tracePt t="8289" x="5653088" y="1222375"/>
          <p14:tracePt t="8296" x="5680075" y="1239838"/>
          <p14:tracePt t="8303" x="5697538" y="1249363"/>
          <p14:tracePt t="8315" x="5724525" y="1258888"/>
          <p14:tracePt t="8319" x="5761038" y="1268413"/>
          <p14:tracePt t="8328" x="5789613" y="1295400"/>
          <p14:tracePt t="8335" x="5807075" y="1312863"/>
          <p14:tracePt t="8345" x="5826125" y="1331913"/>
          <p14:tracePt t="8351" x="5843588" y="1349375"/>
          <p14:tracePt t="8362" x="5853113" y="1358900"/>
          <p14:tracePt t="8381" x="5862638" y="1368425"/>
          <p14:tracePt t="8391" x="5880100" y="1385888"/>
          <p14:tracePt t="8513" x="5889625" y="1385888"/>
          <p14:tracePt t="8523" x="5899150" y="1395413"/>
          <p14:tracePt t="8530" x="5907088" y="1404938"/>
          <p14:tracePt t="8536" x="5916613" y="1422400"/>
          <p14:tracePt t="8545" x="5916613" y="1431925"/>
          <p14:tracePt t="8551" x="5926138" y="1441450"/>
          <p14:tracePt t="8562" x="5935663" y="1468438"/>
          <p14:tracePt t="8575" x="5943600" y="1468438"/>
          <p14:tracePt t="8583" x="5943600" y="1477963"/>
          <p14:tracePt t="8591" x="5943600" y="1495425"/>
          <p14:tracePt t="8599" x="5953125" y="1504950"/>
          <p14:tracePt t="8607" x="5953125" y="1522413"/>
          <p14:tracePt t="8615" x="5953125" y="1541463"/>
          <p14:tracePt t="8623" x="5953125" y="1550988"/>
          <p14:tracePt t="8639" x="5953125" y="1558925"/>
          <p14:tracePt t="8647" x="5953125" y="1577975"/>
          <p14:tracePt t="8655" x="5953125" y="1587500"/>
          <p14:tracePt t="8671" x="5953125" y="1595438"/>
          <p14:tracePt t="9551" x="5953125" y="1631950"/>
          <p14:tracePt t="9561" x="5953125" y="1641475"/>
          <p14:tracePt t="9573" x="5953125" y="1660525"/>
          <p14:tracePt t="9577" x="5953125" y="1677988"/>
          <p14:tracePt t="9584" x="5953125" y="1724025"/>
          <p14:tracePt t="9591" x="5953125" y="1741488"/>
          <p14:tracePt t="9599" x="5953125" y="1751013"/>
          <p14:tracePt t="9607" x="5953125" y="1760538"/>
          <p14:tracePt t="9623" x="5953125" y="1768475"/>
          <p14:tracePt t="9631" x="5953125" y="1778000"/>
          <p14:tracePt t="9765" x="5926138" y="1814513"/>
          <p14:tracePt t="9767" x="5926138" y="1841500"/>
          <p14:tracePt t="9775" x="5916613" y="1860550"/>
          <p14:tracePt t="9783" x="5916613" y="1870075"/>
          <p14:tracePt t="9791" x="5916613" y="1897063"/>
          <p14:tracePt t="9808" x="5907088" y="1906588"/>
          <p14:tracePt t="9823" x="5907088" y="1924050"/>
          <p14:tracePt t="10199" x="5907088" y="1943100"/>
          <p14:tracePt t="10207" x="5889625" y="1960563"/>
          <p14:tracePt t="10215" x="5889625" y="1979613"/>
          <p14:tracePt t="10223" x="5889625" y="1987550"/>
          <p14:tracePt t="10231" x="5889625" y="2016125"/>
          <p14:tracePt t="10240" x="5889625" y="2033588"/>
          <p14:tracePt t="10247" x="5889625" y="2043113"/>
          <p14:tracePt t="10255" x="5889625" y="2060575"/>
          <p14:tracePt t="10263" x="5889625" y="2079625"/>
          <p14:tracePt t="10272" x="5889625" y="2125663"/>
          <p14:tracePt t="10279" x="5889625" y="2152650"/>
          <p14:tracePt t="10287" x="5889625" y="2170113"/>
          <p14:tracePt t="10295" x="5889625" y="2197100"/>
          <p14:tracePt t="10303" x="5889625" y="2216150"/>
          <p14:tracePt t="10312" x="5889625" y="2243138"/>
          <p14:tracePt t="10319" x="5889625" y="2252663"/>
          <p14:tracePt t="10329" x="5889625" y="2262188"/>
          <p14:tracePt t="10335" x="5889625" y="2270125"/>
          <p14:tracePt t="10513" x="5889625" y="2298700"/>
          <p14:tracePt t="10528" x="5889625" y="2306638"/>
          <p14:tracePt t="10536" x="5889625" y="2325688"/>
          <p14:tracePt t="10825" x="5889625" y="2335213"/>
          <p14:tracePt t="10832" x="5889625" y="2343150"/>
          <p14:tracePt t="10864" x="5880100" y="2352675"/>
          <p14:tracePt t="11522" x="5880100" y="2343150"/>
          <p14:tracePt t="11529" x="5880100" y="2335213"/>
          <p14:tracePt t="11546" x="5880100" y="2325688"/>
          <p14:tracePt t="15353" x="5834063" y="2316163"/>
          <p14:tracePt t="15362" x="5761038" y="2316163"/>
          <p14:tracePt t="15370" x="5697538" y="2316163"/>
          <p14:tracePt t="15379" x="5643563" y="2316163"/>
          <p14:tracePt t="15383" x="5580063" y="2343150"/>
          <p14:tracePt t="15391" x="5551488" y="2343150"/>
          <p14:tracePt t="15399" x="5514975" y="2343150"/>
          <p14:tracePt t="15407" x="5478463" y="2343150"/>
          <p14:tracePt t="15415" x="5461000" y="2343150"/>
          <p14:tracePt t="15424" x="5441950" y="2343150"/>
          <p14:tracePt t="15431" x="5414963" y="2343150"/>
          <p14:tracePt t="15441" x="5397500" y="2335213"/>
          <p14:tracePt t="15447" x="5378450" y="2316163"/>
          <p14:tracePt t="15455" x="5351463" y="2298700"/>
          <p14:tracePt t="15463" x="5314950" y="2289175"/>
          <p14:tracePt t="15471" x="5287963" y="2262188"/>
          <p14:tracePt t="15479" x="5232400" y="2243138"/>
          <p14:tracePt t="15487" x="5168900" y="2225675"/>
          <p14:tracePt t="15496" x="5095875" y="2216150"/>
          <p14:tracePt t="15503" x="5032375" y="2179638"/>
          <p14:tracePt t="15513" x="4986338" y="2179638"/>
          <p14:tracePt t="15519" x="4941888" y="2152650"/>
          <p14:tracePt t="15528" x="4922838" y="2143125"/>
          <p14:tracePt t="15535" x="4895850" y="2133600"/>
          <p14:tracePt t="15544" x="4876800" y="2125663"/>
          <p14:tracePt t="15552" x="4849813" y="2116138"/>
          <p14:tracePt t="16080" x="4840288" y="2106613"/>
          <p14:tracePt t="16087" x="4832350" y="2106613"/>
          <p14:tracePt t="16103" x="4832350" y="2097088"/>
          <p14:tracePt t="16111" x="4822825" y="2089150"/>
          <p14:tracePt t="16337" x="4813300" y="2097088"/>
          <p14:tracePt t="16350" x="4813300" y="2125663"/>
          <p14:tracePt t="16352" x="4813300" y="2133600"/>
          <p14:tracePt t="16362" x="4813300" y="2170113"/>
          <p14:tracePt t="16367" x="4813300" y="2189163"/>
          <p14:tracePt t="16375" x="4822825" y="2216150"/>
          <p14:tracePt t="16383" x="4822825" y="2233613"/>
          <p14:tracePt t="16391" x="4840288" y="2262188"/>
          <p14:tracePt t="16399" x="4859338" y="2279650"/>
          <p14:tracePt t="16408" x="4868863" y="2289175"/>
          <p14:tracePt t="16415" x="4868863" y="2306638"/>
          <p14:tracePt t="16431" x="4868863" y="2316163"/>
          <p14:tracePt t="16512" x="4876800" y="2325688"/>
          <p14:tracePt t="16543" x="4895850" y="2306638"/>
          <p14:tracePt t="16569" x="4895850" y="2289175"/>
          <p14:tracePt t="16711" x="4905375" y="2289175"/>
          <p14:tracePt t="16720" x="4913313" y="2316163"/>
          <p14:tracePt t="16727" x="4913313" y="2335213"/>
          <p14:tracePt t="16735" x="4922838" y="2362200"/>
          <p14:tracePt t="16745" x="4959350" y="2389188"/>
          <p14:tracePt t="16753" x="4968875" y="2416175"/>
          <p14:tracePt t="16764" x="4995863" y="2444750"/>
          <p14:tracePt t="16770" x="5014913" y="2471738"/>
          <p14:tracePt t="16775" x="5022850" y="2481263"/>
          <p14:tracePt t="16783" x="5049838" y="2498725"/>
          <p14:tracePt t="16791" x="5059363" y="2508250"/>
          <p14:tracePt t="16799" x="5078413" y="2517775"/>
          <p14:tracePt t="16815" x="5086350" y="2517775"/>
          <p14:tracePt t="16824" x="5095875" y="2525713"/>
          <p14:tracePt t="17121" x="5086350" y="2544763"/>
          <p14:tracePt t="17138" x="5059363" y="2562225"/>
          <p14:tracePt t="17144" x="5059363" y="2571750"/>
          <p14:tracePt t="17151" x="5032375" y="2598738"/>
          <p14:tracePt t="17163" x="5022850" y="2608263"/>
          <p14:tracePt t="17167" x="4995863" y="2625725"/>
          <p14:tracePt t="17175" x="4978400" y="2644775"/>
          <p14:tracePt t="17183" x="4968875" y="2654300"/>
          <p14:tracePt t="17192" x="4941888" y="2671763"/>
          <p14:tracePt t="17199" x="4932363" y="2690813"/>
          <p14:tracePt t="17207" x="4913313" y="2708275"/>
          <p14:tracePt t="17215" x="4905375" y="2727325"/>
          <p14:tracePt t="17223" x="4895850" y="2754313"/>
          <p14:tracePt t="17231" x="4895850" y="2771775"/>
          <p14:tracePt t="17239" x="4886325" y="2781300"/>
          <p14:tracePt t="17247" x="4886325" y="2790825"/>
          <p14:tracePt t="17255" x="4876800" y="2808288"/>
          <p14:tracePt t="17263" x="4868863" y="2836863"/>
          <p14:tracePt t="17271" x="4859338" y="2844800"/>
          <p14:tracePt t="17279" x="4859338" y="2873375"/>
          <p14:tracePt t="17296" x="4859338" y="2900363"/>
          <p14:tracePt t="17303" x="4859338" y="2917825"/>
          <p14:tracePt t="17312" x="4859338" y="2946400"/>
          <p14:tracePt t="17319" x="4859338" y="2954338"/>
          <p14:tracePt t="17328" x="4859338" y="2990850"/>
          <p14:tracePt t="17335" x="4859338" y="3017838"/>
          <p14:tracePt t="17346" x="4859338" y="3063875"/>
          <p14:tracePt t="17351" x="4859338" y="3100388"/>
          <p14:tracePt t="17361" x="4859338" y="3146425"/>
          <p14:tracePt t="17367" x="4859338" y="3173413"/>
          <p14:tracePt t="17375" x="4859338" y="3228975"/>
          <p14:tracePt t="17384" x="4886325" y="3273425"/>
          <p14:tracePt t="17391" x="4922838" y="3355975"/>
          <p14:tracePt t="17399" x="4932363" y="3382963"/>
          <p14:tracePt t="17407" x="4941888" y="3402013"/>
          <p14:tracePt t="17415" x="4978400" y="3446463"/>
          <p14:tracePt t="17424" x="4986338" y="3455988"/>
          <p14:tracePt t="17431" x="4986338" y="3465513"/>
          <p14:tracePt t="17439" x="4995863" y="3475038"/>
          <p14:tracePt t="17448" x="5014913" y="3492500"/>
          <p14:tracePt t="17639" x="5022850" y="3492500"/>
          <p14:tracePt t="17655" x="5032375" y="3492500"/>
          <p14:tracePt t="17671" x="5059363" y="3502025"/>
          <p14:tracePt t="17689" x="5068888" y="3511550"/>
          <p14:tracePt t="17727" x="5078413" y="3519488"/>
          <p14:tracePt t="17743" x="5086350" y="3529013"/>
          <p14:tracePt t="17753" x="5086350" y="3538538"/>
          <p14:tracePt t="17760" x="5095875" y="3548063"/>
          <p14:tracePt t="17768" x="5105400" y="3556000"/>
          <p14:tracePt t="17775" x="5114925" y="3565525"/>
          <p14:tracePt t="17783" x="5122863" y="3575050"/>
          <p14:tracePt t="17791" x="5141913" y="3592513"/>
          <p14:tracePt t="17800" x="5151438" y="3592513"/>
          <p14:tracePt t="17807" x="5159375" y="3611563"/>
          <p14:tracePt t="17823" x="5159375" y="3648075"/>
          <p14:tracePt t="17831" x="5159375" y="3657600"/>
          <p14:tracePt t="17839" x="5168900" y="3694113"/>
          <p14:tracePt t="17847" x="5168900" y="3702050"/>
          <p14:tracePt t="17855" x="5168900" y="3738563"/>
          <p14:tracePt t="17863" x="5168900" y="3767138"/>
          <p14:tracePt t="17871" x="5168900" y="3794125"/>
          <p14:tracePt t="17894" x="5168900" y="3840163"/>
          <p14:tracePt t="17896" x="5141913" y="3884613"/>
          <p14:tracePt t="17903" x="5122863" y="3903663"/>
          <p14:tracePt t="17912" x="5114925" y="3930650"/>
          <p14:tracePt t="17919" x="5095875" y="3967163"/>
          <p14:tracePt t="17928" x="5068888" y="3994150"/>
          <p14:tracePt t="17935" x="5041900" y="4030663"/>
          <p14:tracePt t="17944" x="5022850" y="4049713"/>
          <p14:tracePt t="17951" x="5014913" y="4057650"/>
          <p14:tracePt t="17961" x="4995863" y="4086225"/>
          <p14:tracePt t="17967" x="4978400" y="4103688"/>
          <p14:tracePt t="17975" x="4968875" y="4113213"/>
          <p14:tracePt t="17983" x="4968875" y="4122738"/>
          <p14:tracePt t="18160" x="4968875" y="4130675"/>
          <p14:tracePt t="18175" x="4968875" y="4140200"/>
          <p14:tracePt t="18183" x="4968875" y="4149725"/>
          <p14:tracePt t="18191" x="4968875" y="4167188"/>
          <p14:tracePt t="18199" x="4968875" y="4176713"/>
          <p14:tracePt t="18207" x="4995863" y="4195763"/>
          <p14:tracePt t="18215" x="5022850" y="4195763"/>
          <p14:tracePt t="18223" x="5041900" y="4203700"/>
          <p14:tracePt t="18231" x="5068888" y="4203700"/>
          <p14:tracePt t="18239" x="5086350" y="4203700"/>
          <p14:tracePt t="18247" x="5114925" y="4203700"/>
          <p14:tracePt t="18255" x="5122863" y="4203700"/>
          <p14:tracePt t="18263" x="5141913" y="4203700"/>
          <p14:tracePt t="18349" x="5151438" y="4213225"/>
          <p14:tracePt t="18355" x="5168900" y="4213225"/>
          <p14:tracePt t="18362" x="5187950" y="4203700"/>
          <p14:tracePt t="18368" x="5214938" y="4203700"/>
          <p14:tracePt t="18379" x="5268913" y="4203700"/>
          <p14:tracePt t="18383" x="5297488" y="4195763"/>
          <p14:tracePt t="18391" x="5341938" y="4195763"/>
          <p14:tracePt t="18399" x="5397500" y="4176713"/>
          <p14:tracePt t="18408" x="5451475" y="4176713"/>
          <p14:tracePt t="18415" x="5514975" y="4159250"/>
          <p14:tracePt t="18424" x="5543550" y="4159250"/>
          <p14:tracePt t="18431" x="5588000" y="4149725"/>
          <p14:tracePt t="18439" x="5607050" y="4149725"/>
          <p14:tracePt t="18455" x="5616575" y="4140200"/>
          <p14:tracePt t="18471" x="5624513" y="4140200"/>
          <p14:tracePt t="18791" x="5607050" y="4159250"/>
          <p14:tracePt t="18799" x="5607050" y="4167188"/>
          <p14:tracePt t="18807" x="5588000" y="4176713"/>
          <p14:tracePt t="18817" x="5570538" y="4176713"/>
          <p14:tracePt t="18823" x="5534025" y="4203700"/>
          <p14:tracePt t="18839" x="5507038" y="4222750"/>
          <p14:tracePt t="18855" x="5497513" y="4222750"/>
          <p14:tracePt t="18937" x="5487988" y="4222750"/>
          <p14:tracePt t="18953" x="5470525" y="4222750"/>
          <p14:tracePt t="18962" x="5451475" y="4222750"/>
          <p14:tracePt t="18968" x="5451475" y="4213225"/>
          <p14:tracePt t="18980" x="5441950" y="4195763"/>
          <p14:tracePt t="18984" x="5414963" y="4159250"/>
          <p14:tracePt t="19000" x="5405438" y="4140200"/>
          <p14:tracePt t="19016" x="5405438" y="4130675"/>
          <p14:tracePt t="19023" x="5405438" y="4122738"/>
          <p14:tracePt t="19041" x="5405438" y="4113213"/>
          <p14:tracePt t="19066" x="5405438" y="4094163"/>
          <p14:tracePt t="19079" x="5405438" y="4086225"/>
          <p14:tracePt t="19097" x="5405438" y="4076700"/>
          <p14:tracePt t="19133" x="5405438" y="4057650"/>
          <p14:tracePt t="19163" x="5405438" y="4049713"/>
          <p14:tracePt t="19207" x="5405438" y="4040188"/>
          <p14:tracePt t="19223" x="5405438" y="4013200"/>
          <p14:tracePt t="19239" x="5405438" y="4003675"/>
          <p14:tracePt t="19247" x="5405438" y="3984625"/>
          <p14:tracePt t="19263" x="5414963" y="3984625"/>
          <p14:tracePt t="19271" x="5424488" y="3984625"/>
          <p14:tracePt t="19279" x="5434013" y="3976688"/>
          <p14:tracePt t="19303" x="5441950" y="3967163"/>
          <p14:tracePt t="19418" x="5451475" y="3957638"/>
          <p14:tracePt t="20320" x="5461000" y="3948113"/>
          <p14:tracePt t="20559" x="5461000" y="3940175"/>
          <p14:tracePt t="20567" x="5405438" y="3940175"/>
          <p14:tracePt t="20575" x="5314950" y="3911600"/>
          <p14:tracePt t="20583" x="5268913" y="3894138"/>
          <p14:tracePt t="20591" x="5205413" y="3884613"/>
          <p14:tracePt t="20599" x="5132388" y="3857625"/>
          <p14:tracePt t="20607" x="5068888" y="3840163"/>
          <p14:tracePt t="20615" x="4941888" y="3811588"/>
          <p14:tracePt t="20623" x="4803775" y="3767138"/>
          <p14:tracePt t="20631" x="4713288" y="3738563"/>
          <p14:tracePt t="20639" x="4594225" y="3702050"/>
          <p14:tracePt t="20647" x="4503738" y="3675063"/>
          <p14:tracePt t="20655" x="4384675" y="3629025"/>
          <p14:tracePt t="20663" x="4311650" y="3611563"/>
          <p14:tracePt t="20673" x="4230688" y="3575050"/>
          <p14:tracePt t="20679" x="4184650" y="3556000"/>
          <p14:tracePt t="20687" x="4102100" y="3511550"/>
          <p14:tracePt t="20695" x="4038600" y="3475038"/>
          <p14:tracePt t="20703" x="3975100" y="3438525"/>
          <p14:tracePt t="20711" x="3929063" y="3411538"/>
          <p14:tracePt t="20720" x="3846513" y="3355975"/>
          <p14:tracePt t="20727" x="3783013" y="3338513"/>
          <p14:tracePt t="20736" x="3756025" y="3309938"/>
          <p14:tracePt t="20748" x="3709988" y="3302000"/>
          <p14:tracePt t="20772" x="3609975" y="3265488"/>
          <p14:tracePt t="20778" x="3582988" y="3265488"/>
          <p14:tracePt t="20784" x="3536950" y="3246438"/>
          <p14:tracePt t="20791" x="3519488" y="3236913"/>
          <p14:tracePt t="20800" x="3490913" y="3228975"/>
          <p14:tracePt t="20807" x="3482975" y="3219450"/>
          <p14:tracePt t="20816" x="3463925" y="3209925"/>
          <p14:tracePt t="20823" x="3455988" y="3209925"/>
          <p14:tracePt t="20831" x="3436938" y="3209925"/>
          <p14:tracePt t="20863" x="3436938" y="3200400"/>
          <p14:tracePt t="20903" x="3436938" y="3192463"/>
          <p14:tracePt t="20911" x="3436938" y="3182938"/>
          <p14:tracePt t="20927" x="3436938" y="3173413"/>
          <p14:tracePt t="20935" x="3436938" y="3163888"/>
          <p14:tracePt t="20943" x="3436938" y="3136900"/>
          <p14:tracePt t="20960" x="3436938" y="3109913"/>
          <p14:tracePt t="20967" x="3436938" y="3090863"/>
          <p14:tracePt t="20976" x="3436938" y="3063875"/>
          <p14:tracePt t="20984" x="3436938" y="3046413"/>
          <p14:tracePt t="20991" x="3436938" y="3000375"/>
          <p14:tracePt t="20999" x="3436938" y="2982913"/>
          <p14:tracePt t="21007" x="3436938" y="2954338"/>
          <p14:tracePt t="21015" x="3436938" y="2936875"/>
          <p14:tracePt t="21023" x="3455988" y="2881313"/>
          <p14:tracePt t="21031" x="3463925" y="2863850"/>
          <p14:tracePt t="21039" x="3473450" y="2827338"/>
          <p14:tracePt t="21049" x="3482975" y="2790825"/>
          <p14:tracePt t="21055" x="3509963" y="2754313"/>
          <p14:tracePt t="21063" x="3519488" y="2727325"/>
          <p14:tracePt t="21071" x="3527425" y="2698750"/>
          <p14:tracePt t="21079" x="3527425" y="2681288"/>
          <p14:tracePt t="21087" x="3536950" y="2644775"/>
          <p14:tracePt t="21099" x="3536950" y="2635250"/>
          <p14:tracePt t="21103" x="3556000" y="2598738"/>
          <p14:tracePt t="21113" x="3556000" y="2589213"/>
          <p14:tracePt t="21119" x="3556000" y="2581275"/>
          <p14:tracePt t="21128" x="3556000" y="2554288"/>
          <p14:tracePt t="21135" x="3556000" y="2517775"/>
          <p14:tracePt t="21144" x="3556000" y="2498725"/>
          <p14:tracePt t="21151" x="3556000" y="2471738"/>
          <p14:tracePt t="21163" x="3556000" y="2452688"/>
          <p14:tracePt t="21167" x="3556000" y="2435225"/>
          <p14:tracePt t="21177" x="3556000" y="2416175"/>
          <p14:tracePt t="21183" x="3556000" y="2408238"/>
          <p14:tracePt t="21194" x="3556000" y="2389188"/>
          <p14:tracePt t="21199" x="3556000" y="2379663"/>
          <p14:tracePt t="21207" x="3563938" y="2362200"/>
          <p14:tracePt t="21223" x="3573463" y="2335213"/>
          <p14:tracePt t="21231" x="3573463" y="2325688"/>
          <p14:tracePt t="21240" x="3573463" y="2316163"/>
          <p14:tracePt t="21247" x="3582988" y="2298700"/>
          <p14:tracePt t="21255" x="3582988" y="2289175"/>
          <p14:tracePt t="21271" x="3582988" y="2279650"/>
          <p14:tracePt t="21287" x="3582988" y="2270125"/>
          <p14:tracePt t="21974" x="3563938" y="2270125"/>
          <p14:tracePt t="21984" x="3527425" y="2270125"/>
          <p14:tracePt t="21991" x="3509963" y="2270125"/>
          <p14:tracePt t="21999" x="3463925" y="2289175"/>
          <p14:tracePt t="22007" x="3419475" y="2289175"/>
          <p14:tracePt t="22015" x="3382963" y="2298700"/>
          <p14:tracePt t="22023" x="3336925" y="2298700"/>
          <p14:tracePt t="22032" x="3273425" y="2306638"/>
          <p14:tracePt t="22039" x="3171825" y="2325688"/>
          <p14:tracePt t="22048" x="3044825" y="2352675"/>
          <p14:tracePt t="22055" x="2898775" y="2371725"/>
          <p14:tracePt t="22065" x="2771775" y="2371725"/>
          <p14:tracePt t="22071" x="2662238" y="2371725"/>
          <p14:tracePt t="22079" x="2533650" y="2371725"/>
          <p14:tracePt t="22087" x="2443163" y="2371725"/>
          <p14:tracePt t="22099" x="2352675" y="2371725"/>
          <p14:tracePt t="22103" x="2287588" y="2371725"/>
          <p14:tracePt t="22113" x="2251075" y="2371725"/>
          <p14:tracePt t="22119" x="2224088" y="2371725"/>
          <p14:tracePt t="22128" x="2197100" y="2371725"/>
          <p14:tracePt t="22135" x="2179638" y="2371725"/>
          <p14:tracePt t="22144" x="2170113" y="2371725"/>
          <p14:tracePt t="22151" x="2160588" y="2371725"/>
          <p14:tracePt t="22163" x="2143125" y="2371725"/>
          <p14:tracePt t="22167" x="2133600" y="2371725"/>
          <p14:tracePt t="22177" x="2106613" y="2371725"/>
          <p14:tracePt t="22183" x="2070100" y="2371725"/>
          <p14:tracePt t="22195" x="2041525" y="2371725"/>
          <p14:tracePt t="22199" x="1997075" y="2371725"/>
          <p14:tracePt t="22207" x="1960563" y="2371725"/>
          <p14:tracePt t="22215" x="1914525" y="2371725"/>
          <p14:tracePt t="22223" x="1895475" y="2371725"/>
          <p14:tracePt t="22231" x="1860550" y="2371725"/>
          <p14:tracePt t="22239" x="1814513" y="2352675"/>
          <p14:tracePt t="22247" x="1787525" y="2352675"/>
          <p14:tracePt t="22255" x="1741488" y="2343150"/>
          <p14:tracePt t="22266" x="1704975" y="2343150"/>
          <p14:tracePt t="22273" x="1658938" y="2335213"/>
          <p14:tracePt t="22282" x="1631950" y="2335213"/>
          <p14:tracePt t="22287" x="1604963" y="2335213"/>
          <p14:tracePt t="22295" x="1585913" y="2335213"/>
          <p14:tracePt t="22303" x="1541463" y="2335213"/>
          <p14:tracePt t="22311" x="1512888" y="2335213"/>
          <p14:tracePt t="22320" x="1495425" y="2335213"/>
          <p14:tracePt t="22332" x="1468438" y="2335213"/>
          <p14:tracePt t="22337" x="1449388" y="2335213"/>
          <p14:tracePt t="22348" x="1422400" y="2335213"/>
          <p14:tracePt t="22352" x="1403350" y="2335213"/>
          <p14:tracePt t="22363" x="1376363" y="2335213"/>
          <p14:tracePt t="22367" x="1366838" y="2335213"/>
          <p14:tracePt t="22380" x="1358900" y="2335213"/>
          <p14:tracePt t="22383" x="1330325" y="2335213"/>
          <p14:tracePt t="22391" x="1322388" y="2335213"/>
          <p14:tracePt t="22399" x="1293813" y="2335213"/>
          <p14:tracePt t="22415" x="1285875" y="2335213"/>
          <p14:tracePt t="22423" x="1276350" y="2335213"/>
          <p14:tracePt t="22431" x="1258888" y="2343150"/>
          <p14:tracePt t="22441" x="1249363" y="2352675"/>
          <p14:tracePt t="22447" x="1239838" y="2352675"/>
          <p14:tracePt t="22455" x="1230313" y="2352675"/>
          <p14:tracePt t="22479" x="1212850" y="2352675"/>
          <p14:tracePt t="22487" x="1203325" y="2352675"/>
          <p14:tracePt t="23849" x="1222375" y="2352675"/>
          <p14:tracePt t="23858" x="1230313" y="2352675"/>
          <p14:tracePt t="23865" x="1258888" y="2352675"/>
          <p14:tracePt t="23887" x="1266825" y="2352675"/>
          <p14:tracePt t="23895" x="1276350" y="2352675"/>
          <p14:tracePt t="23919" x="1285875" y="2352675"/>
          <p14:tracePt t="23944" x="1293813" y="2352675"/>
          <p14:tracePt t="24418" x="1312863" y="2352675"/>
          <p14:tracePt t="24706" x="1322388" y="2352675"/>
          <p14:tracePt t="25102" x="1330325" y="2352675"/>
          <p14:tracePt t="25295" x="1330325" y="2343150"/>
          <p14:tracePt t="25303" x="1349375" y="2343150"/>
          <p14:tracePt t="25311" x="1366838" y="2343150"/>
          <p14:tracePt t="25321" x="1412875" y="2343150"/>
          <p14:tracePt t="25333" x="1431925" y="2343150"/>
          <p14:tracePt t="25337" x="1449388" y="2335213"/>
          <p14:tracePt t="25353" x="1468438" y="2316163"/>
          <p14:tracePt t="25679" x="1485900" y="2316163"/>
          <p14:tracePt t="25687" x="1522413" y="2325688"/>
          <p14:tracePt t="25695" x="1541463" y="2325688"/>
          <p14:tracePt t="25703" x="1558925" y="2325688"/>
          <p14:tracePt t="25711" x="1612900" y="2335213"/>
          <p14:tracePt t="25720" x="1668463" y="2335213"/>
          <p14:tracePt t="25727" x="1751013" y="2362200"/>
          <p14:tracePt t="25735" x="1841500" y="2379663"/>
          <p14:tracePt t="25744" x="1914525" y="2379663"/>
          <p14:tracePt t="25753" x="1987550" y="2379663"/>
          <p14:tracePt t="25760" x="2041525" y="2379663"/>
          <p14:tracePt t="25768" x="2106613" y="2379663"/>
          <p14:tracePt t="25777" x="2143125" y="2379663"/>
          <p14:tracePt t="25784" x="2179638" y="2379663"/>
          <p14:tracePt t="25791" x="2214563" y="2379663"/>
          <p14:tracePt t="25799" x="2243138" y="2379663"/>
          <p14:tracePt t="25807" x="2251075" y="2379663"/>
          <p14:tracePt t="25816" x="2260600" y="2379663"/>
          <p14:tracePt t="25921" x="2270125" y="2371725"/>
          <p14:tracePt t="25932" x="2279650" y="2371725"/>
          <p14:tracePt t="25941" x="2297113" y="2352675"/>
          <p14:tracePt t="25951" x="2316163" y="2335213"/>
          <p14:tracePt t="26143" x="2324100" y="2325688"/>
          <p14:tracePt t="26215" x="2324100" y="2316163"/>
          <p14:tracePt t="26223" x="2324100" y="2289175"/>
          <p14:tracePt t="26232" x="2324100" y="2279650"/>
          <p14:tracePt t="26239" x="2324100" y="2270125"/>
          <p14:tracePt t="26247" x="2324100" y="2252663"/>
          <p14:tracePt t="26255" x="2316163" y="2225675"/>
          <p14:tracePt t="26263" x="2306638" y="2197100"/>
          <p14:tracePt t="26271" x="2270125" y="2170113"/>
          <p14:tracePt t="26279" x="2270125" y="2160588"/>
          <p14:tracePt t="26287" x="2270125" y="2143125"/>
          <p14:tracePt t="26303" x="2270125" y="2133600"/>
          <p14:tracePt t="26311" x="2270125" y="2116138"/>
          <p14:tracePt t="26319" x="2270125" y="2106613"/>
          <p14:tracePt t="26335" x="2270125" y="2097088"/>
          <p14:tracePt t="26344" x="2270125" y="2079625"/>
          <p14:tracePt t="26365" x="2270125" y="2060575"/>
          <p14:tracePt t="26368" x="2270125" y="2052638"/>
          <p14:tracePt t="26383" x="2270125" y="2033588"/>
          <p14:tracePt t="26399" x="2270125" y="2024063"/>
          <p14:tracePt t="26551" x="2270125" y="2016125"/>
          <p14:tracePt t="26943" x="2243138" y="2006600"/>
          <p14:tracePt t="26951" x="2187575" y="2006600"/>
          <p14:tracePt t="26960" x="2124075" y="2006600"/>
          <p14:tracePt t="26967" x="2070100" y="2006600"/>
          <p14:tracePt t="26984" x="1860550" y="2033588"/>
          <p14:tracePt t="27003" x="1658938" y="2060575"/>
          <p14:tracePt t="27007" x="1585913" y="2060575"/>
          <p14:tracePt t="27015" x="1504950" y="2079625"/>
          <p14:tracePt t="27023" x="1449388" y="2079625"/>
          <p14:tracePt t="27031" x="1412875" y="2079625"/>
          <p14:tracePt t="27039" x="1366838" y="2079625"/>
          <p14:tracePt t="27050" x="1349375" y="2079625"/>
          <p14:tracePt t="27055" x="1330325" y="2079625"/>
          <p14:tracePt t="27063" x="1322388" y="2079625"/>
          <p14:tracePt t="27079" x="1312863" y="2079625"/>
          <p14:tracePt t="27087" x="1293813" y="2079625"/>
          <p14:tracePt t="27103" x="1285875" y="2079625"/>
          <p14:tracePt t="27111" x="1276350" y="2079625"/>
          <p14:tracePt t="27119" x="1249363" y="2079625"/>
          <p14:tracePt t="27129" x="1230313" y="2079625"/>
          <p14:tracePt t="27135" x="1193800" y="2079625"/>
          <p14:tracePt t="27145" x="1176338" y="2079625"/>
          <p14:tracePt t="27151" x="1149350" y="2079625"/>
          <p14:tracePt t="27161" x="1120775" y="2079625"/>
          <p14:tracePt t="27167" x="1103313" y="2079625"/>
          <p14:tracePt t="27179" x="1084263" y="2079625"/>
          <p14:tracePt t="27183" x="1066800" y="2079625"/>
          <p14:tracePt t="27193" x="1047750" y="2079625"/>
          <p14:tracePt t="27199" x="1039813" y="2079625"/>
          <p14:tracePt t="27207" x="1011238" y="2079625"/>
          <p14:tracePt t="27215" x="1003300" y="2079625"/>
          <p14:tracePt t="27223" x="974725" y="2079625"/>
          <p14:tracePt t="27231" x="966788" y="2079625"/>
          <p14:tracePt t="27239" x="957263" y="2079625"/>
          <p14:tracePt t="27247" x="930275" y="2079625"/>
          <p14:tracePt t="27255" x="911225" y="2079625"/>
          <p14:tracePt t="27263" x="884238" y="2079625"/>
          <p14:tracePt t="27271" x="838200" y="2079625"/>
          <p14:tracePt t="27279" x="811213" y="2079625"/>
          <p14:tracePt t="27288" x="784225" y="2079625"/>
          <p14:tracePt t="27295" x="765175" y="2079625"/>
          <p14:tracePt t="27303" x="738188" y="2079625"/>
          <p14:tracePt t="27311" x="720725" y="2079625"/>
          <p14:tracePt t="27319" x="701675" y="2079625"/>
          <p14:tracePt t="27327" x="684213" y="2079625"/>
          <p14:tracePt t="27335" x="674688" y="2079625"/>
          <p14:tracePt t="27347" x="647700" y="2079625"/>
          <p14:tracePt t="27361" x="638175" y="2079625"/>
          <p14:tracePt t="27379" x="628650" y="2079625"/>
          <p14:tracePt t="27395" x="620713" y="2079625"/>
          <p14:tracePt t="27399" x="611188" y="2079625"/>
          <p14:tracePt t="27407" x="601663" y="2079625"/>
          <p14:tracePt t="27423" x="574675" y="2079625"/>
          <p14:tracePt t="27447" x="565150" y="2079625"/>
          <p14:tracePt t="27736" x="611188" y="2079625"/>
          <p14:tracePt t="27743" x="692150" y="2052638"/>
          <p14:tracePt t="27754" x="801688" y="2052638"/>
          <p14:tracePt t="27759" x="930275" y="2052638"/>
          <p14:tracePt t="27767" x="1057275" y="2052638"/>
          <p14:tracePt t="27777" x="1185863" y="2052638"/>
          <p14:tracePt t="27783" x="1330325" y="2052638"/>
          <p14:tracePt t="27794" x="1512888" y="2052638"/>
          <p14:tracePt t="27799" x="1658938" y="2052638"/>
          <p14:tracePt t="27807" x="1787525" y="2052638"/>
          <p14:tracePt t="27815" x="1895475" y="2033588"/>
          <p14:tracePt t="27823" x="1987550" y="2033588"/>
          <p14:tracePt t="27831" x="2070100" y="2024063"/>
          <p14:tracePt t="27839" x="2143125" y="2024063"/>
          <p14:tracePt t="27847" x="2179638" y="2016125"/>
          <p14:tracePt t="27855" x="2206625" y="2016125"/>
          <p14:tracePt t="27863" x="2243138" y="2006600"/>
          <p14:tracePt t="27871" x="2251075" y="1997075"/>
          <p14:tracePt t="27880" x="2287588" y="1997075"/>
          <p14:tracePt t="27896" x="2316163" y="1987550"/>
          <p14:tracePt t="27904" x="2352675" y="1987550"/>
          <p14:tracePt t="27911" x="2389188" y="1979613"/>
          <p14:tracePt t="27919" x="2416175" y="1979613"/>
          <p14:tracePt t="27927" x="2452688" y="1979613"/>
          <p14:tracePt t="27935" x="2489200" y="1960563"/>
          <p14:tracePt t="27944" x="2498725" y="1960563"/>
          <p14:tracePt t="27951" x="2533650" y="1960563"/>
          <p14:tracePt t="27960" x="2543175" y="1960563"/>
          <p14:tracePt t="27967" x="2570163" y="1960563"/>
          <p14:tracePt t="27977" x="2589213" y="1943100"/>
          <p14:tracePt t="28384" x="2589213" y="1951038"/>
          <p14:tracePt t="28397" x="2589213" y="1970088"/>
          <p14:tracePt t="28404" x="2606675" y="1987550"/>
          <p14:tracePt t="28416" x="2616200" y="1997075"/>
          <p14:tracePt t="28764" x="2625725" y="1997075"/>
          <p14:tracePt t="28771" x="2652713" y="1997075"/>
          <p14:tracePt t="28777" x="2708275" y="1997075"/>
          <p14:tracePt t="28783" x="2762250" y="2006600"/>
          <p14:tracePt t="28793" x="2825750" y="2033588"/>
          <p14:tracePt t="28799" x="2881313" y="2043113"/>
          <p14:tracePt t="28807" x="2944813" y="2052638"/>
          <p14:tracePt t="28817" x="3027363" y="2097088"/>
          <p14:tracePt t="28823" x="3044825" y="2106613"/>
          <p14:tracePt t="28831" x="3071813" y="2106613"/>
          <p14:tracePt t="28839" x="3100388" y="2116138"/>
          <p14:tracePt t="28847" x="3108325" y="2116138"/>
          <p14:tracePt t="28855" x="3117850" y="2125663"/>
          <p14:tracePt t="29168" x="3127375" y="2125663"/>
          <p14:tracePt t="29175" x="3144838" y="2143125"/>
          <p14:tracePt t="29183" x="3144838" y="2152650"/>
          <p14:tracePt t="29191" x="3163888" y="2179638"/>
          <p14:tracePt t="29199" x="3171825" y="2206625"/>
          <p14:tracePt t="29208" x="3181350" y="2243138"/>
          <p14:tracePt t="29215" x="3181350" y="2306638"/>
          <p14:tracePt t="29223" x="3181350" y="2362200"/>
          <p14:tracePt t="29231" x="3190875" y="2435225"/>
          <p14:tracePt t="29239" x="3217863" y="2498725"/>
          <p14:tracePt t="29247" x="3217863" y="2554288"/>
          <p14:tracePt t="29255" x="3217863" y="2644775"/>
          <p14:tracePt t="29263" x="3227388" y="2708275"/>
          <p14:tracePt t="29271" x="3227388" y="2735263"/>
          <p14:tracePt t="29279" x="3244850" y="2781300"/>
          <p14:tracePt t="29287" x="3244850" y="2836863"/>
          <p14:tracePt t="29295" x="3254375" y="2863850"/>
          <p14:tracePt t="29303" x="3254375" y="2881313"/>
          <p14:tracePt t="29314" x="3263900" y="2927350"/>
          <p14:tracePt t="29319" x="3273425" y="2927350"/>
          <p14:tracePt t="29327" x="3273425" y="2936875"/>
          <p14:tracePt t="29335" x="3273425" y="2963863"/>
          <p14:tracePt t="29351" x="3273425" y="2973388"/>
          <p14:tracePt t="29361" x="3273425" y="2982913"/>
          <p14:tracePt t="29383" x="3281363" y="3009900"/>
          <p14:tracePt t="29432" x="3281363" y="3017838"/>
          <p14:tracePt t="29449" x="3290888" y="3046413"/>
          <p14:tracePt t="29460" x="3290888" y="3054350"/>
          <p14:tracePt t="29464" x="3290888" y="3063875"/>
          <p14:tracePt t="29471" x="3300413" y="3090863"/>
          <p14:tracePt t="29479" x="3327400" y="3109913"/>
          <p14:tracePt t="29495" x="3327400" y="3119438"/>
          <p14:tracePt t="29511" x="3336925" y="3127375"/>
          <p14:tracePt t="29528" x="3346450" y="3136900"/>
          <p14:tracePt t="29553" x="3354388" y="3136900"/>
          <p14:tracePt t="29568" x="3363913" y="3146425"/>
          <p14:tracePt t="29578" x="3382963" y="3155950"/>
          <p14:tracePt t="29585" x="3400425" y="3173413"/>
          <p14:tracePt t="29595" x="3409950" y="3182938"/>
          <p14:tracePt t="29599" x="3427413" y="3200400"/>
          <p14:tracePt t="29608" x="3446463" y="3219450"/>
          <p14:tracePt t="29615" x="3473450" y="3236913"/>
          <p14:tracePt t="29623" x="3490913" y="3282950"/>
          <p14:tracePt t="29631" x="3500438" y="3309938"/>
          <p14:tracePt t="29639" x="3519488" y="3346450"/>
          <p14:tracePt t="29647" x="3519488" y="3382963"/>
          <p14:tracePt t="29655" x="3546475" y="3429000"/>
          <p14:tracePt t="29663" x="3556000" y="3475038"/>
          <p14:tracePt t="29671" x="3556000" y="3529013"/>
          <p14:tracePt t="29679" x="3563938" y="3584575"/>
          <p14:tracePt t="29687" x="3573463" y="3621088"/>
          <p14:tracePt t="29695" x="3573463" y="3675063"/>
          <p14:tracePt t="29704" x="3600450" y="3730625"/>
          <p14:tracePt t="29712" x="3609975" y="3775075"/>
          <p14:tracePt t="29720" x="3619500" y="3821113"/>
          <p14:tracePt t="29727" x="3629025" y="3848100"/>
          <p14:tracePt t="29735" x="3656013" y="3894138"/>
          <p14:tracePt t="29743" x="3656013" y="3903663"/>
          <p14:tracePt t="29752" x="3656013" y="3911600"/>
          <p14:tracePt t="29760" x="3656013" y="3921125"/>
          <p14:tracePt t="29768" x="3656013" y="3930650"/>
          <p14:tracePt t="29777" x="3656013" y="3948113"/>
          <p14:tracePt t="29783" x="3656013" y="3957638"/>
          <p14:tracePt t="29794" x="3656013" y="3967163"/>
          <p14:tracePt t="29799" x="3656013" y="3976688"/>
          <p14:tracePt t="29807" x="3656013" y="3984625"/>
          <p14:tracePt t="29823" x="3656013" y="3994150"/>
          <p14:tracePt t="29831" x="3656013" y="4003675"/>
          <p14:tracePt t="29839" x="3656013" y="4013200"/>
          <p14:tracePt t="29847" x="3656013" y="4030663"/>
          <p14:tracePt t="29871" x="3656013" y="4040188"/>
          <p14:tracePt t="29893" x="3656013" y="4067175"/>
          <p14:tracePt t="29896" x="3656013" y="4086225"/>
          <p14:tracePt t="29903" x="3656013" y="4130675"/>
          <p14:tracePt t="29911" x="3656013" y="4167188"/>
          <p14:tracePt t="29919" x="3656013" y="4213225"/>
          <p14:tracePt t="29927" x="3656013" y="4268788"/>
          <p14:tracePt t="29935" x="3665538" y="4322763"/>
          <p14:tracePt t="29944" x="3673475" y="4349750"/>
          <p14:tracePt t="29951" x="3709988" y="4413250"/>
          <p14:tracePt t="29960" x="3719513" y="4422775"/>
          <p14:tracePt t="29967" x="3729038" y="4432300"/>
          <p14:tracePt t="29977" x="3746500" y="4432300"/>
          <p14:tracePt t="29983" x="3746500" y="4441825"/>
          <p14:tracePt t="29994" x="3756025" y="4441825"/>
          <p14:tracePt t="30015" x="3765550" y="4441825"/>
          <p14:tracePt t="30023" x="3775075" y="4441825"/>
          <p14:tracePt t="30079" x="3783013" y="4441825"/>
          <p14:tracePt t="30135" x="3792538" y="4441825"/>
          <p14:tracePt t="30146" x="3829050" y="4459288"/>
          <p14:tracePt t="30151" x="3846513" y="4478338"/>
          <p14:tracePt t="30161" x="3892550" y="4522788"/>
          <p14:tracePt t="30167" x="3902075" y="4541838"/>
          <p14:tracePt t="30178" x="3938588" y="4587875"/>
          <p14:tracePt t="30183" x="3956050" y="4605338"/>
          <p14:tracePt t="30194" x="3975100" y="4632325"/>
          <p14:tracePt t="30199" x="3992563" y="4668838"/>
          <p14:tracePt t="30210" x="4002088" y="4678363"/>
          <p14:tracePt t="30215" x="4021138" y="4697413"/>
          <p14:tracePt t="30239" x="4021138" y="4705350"/>
          <p14:tracePt t="30332" x="4021138" y="4714875"/>
          <p14:tracePt t="30344" x="4021138" y="4732338"/>
          <p14:tracePt t="30352" x="4021138" y="4741863"/>
          <p14:tracePt t="30367" x="4021138" y="4751388"/>
          <p14:tracePt t="30456" x="4021138" y="4741863"/>
          <p14:tracePt t="30463" x="4021138" y="4732338"/>
          <p14:tracePt t="30472" x="4021138" y="4705350"/>
          <p14:tracePt t="30480" x="4038600" y="4697413"/>
          <p14:tracePt t="30487" x="4048125" y="4687888"/>
          <p14:tracePt t="30503" x="4057650" y="4678363"/>
          <p14:tracePt t="30519" x="4065588" y="4678363"/>
          <p14:tracePt t="30527" x="4084638" y="4668838"/>
          <p14:tracePt t="30535" x="4084638" y="4660900"/>
          <p14:tracePt t="30583" x="4084638" y="4651375"/>
          <p14:tracePt t="30591" x="4084638" y="4632325"/>
          <p14:tracePt t="30599" x="4084638" y="4624388"/>
          <p14:tracePt t="30607" x="4084638" y="4605338"/>
          <p14:tracePt t="30615" x="4084638" y="4595813"/>
          <p14:tracePt t="30623" x="4084638" y="4587875"/>
          <p14:tracePt t="30631" x="4084638" y="4578350"/>
          <p14:tracePt t="30647" x="4084638" y="4559300"/>
          <p14:tracePt t="30655" x="4084638" y="4541838"/>
          <p14:tracePt t="30673" x="4084638" y="4532313"/>
          <p14:tracePt t="30696" x="4075113" y="4522788"/>
          <p14:tracePt t="30704" x="4065588" y="4514850"/>
          <p14:tracePt t="30711" x="4048125" y="4495800"/>
          <p14:tracePt t="30735" x="4011613" y="4486275"/>
          <p14:tracePt t="30748" x="4002088" y="4486275"/>
          <p14:tracePt t="30753" x="3992563" y="4486275"/>
          <p14:tracePt t="30767" x="3975100" y="4486275"/>
          <p14:tracePt t="30777" x="3965575" y="4486275"/>
          <p14:tracePt t="30783" x="3956050" y="4486275"/>
          <p14:tracePt t="30799" x="3948113" y="4486275"/>
          <p14:tracePt t="30947" x="3938588" y="4486275"/>
          <p14:tracePt t="30954" x="3938588" y="4478338"/>
          <p14:tracePt t="30961" x="3938588" y="4468813"/>
          <p14:tracePt t="30967" x="3965575" y="4449763"/>
          <p14:tracePt t="30978" x="3975100" y="4441825"/>
          <p14:tracePt t="30983" x="4011613" y="4413250"/>
          <p14:tracePt t="30993" x="4029075" y="4405313"/>
          <p14:tracePt t="30999" x="4065588" y="4395788"/>
          <p14:tracePt t="31007" x="4121150" y="4386263"/>
          <p14:tracePt t="31015" x="4148138" y="4359275"/>
          <p14:tracePt t="31023" x="4175125" y="4359275"/>
          <p14:tracePt t="31032" x="4221163" y="4349750"/>
          <p14:tracePt t="31039" x="4267200" y="4349750"/>
          <p14:tracePt t="31049" x="4275138" y="4349750"/>
          <p14:tracePt t="31056" x="4303713" y="4340225"/>
          <p14:tracePt t="31064" x="4311650" y="4340225"/>
          <p14:tracePt t="31073" x="4321175" y="4340225"/>
          <p14:tracePt t="31115" x="4330700" y="4340225"/>
          <p14:tracePt t="31132" x="4330700" y="4349750"/>
          <p14:tracePt t="31145" x="4330700" y="4359275"/>
          <p14:tracePt t="31175" x="4330700" y="4368800"/>
          <p14:tracePt t="31207" x="4321175" y="4368800"/>
          <p14:tracePt t="31215" x="4321175" y="4376738"/>
          <p14:tracePt t="31232" x="4311650" y="4386263"/>
          <p14:tracePt t="31239" x="4303713" y="4395788"/>
          <p14:tracePt t="31247" x="4294188" y="4405313"/>
          <p14:tracePt t="31255" x="4275138" y="4441825"/>
          <p14:tracePt t="31271" x="4267200" y="4486275"/>
          <p14:tracePt t="31279" x="4267200" y="4522788"/>
          <p14:tracePt t="31287" x="4267200" y="4532313"/>
          <p14:tracePt t="31295" x="4257675" y="4551363"/>
          <p14:tracePt t="31303" x="4238625" y="4559300"/>
          <p14:tracePt t="31575" x="4230688" y="4578350"/>
          <p14:tracePt t="31583" x="4230688" y="4587875"/>
          <p14:tracePt t="31592" x="4230688" y="4614863"/>
          <p14:tracePt t="31599" x="4275138" y="4641850"/>
          <p14:tracePt t="31607" x="4340225" y="4687888"/>
          <p14:tracePt t="31615" x="4384675" y="4714875"/>
          <p14:tracePt t="31623" x="4448175" y="4787900"/>
          <p14:tracePt t="31632" x="4530725" y="4860925"/>
          <p14:tracePt t="31639" x="4640263" y="4960938"/>
          <p14:tracePt t="31647" x="4722813" y="5060950"/>
          <p14:tracePt t="31655" x="4813300" y="5180013"/>
          <p14:tracePt t="31663" x="4868863" y="5262563"/>
          <p14:tracePt t="31671" x="4922838" y="5362575"/>
          <p14:tracePt t="31679" x="4968875" y="5472113"/>
          <p14:tracePt t="31687" x="4995863" y="5535613"/>
          <p14:tracePt t="31695" x="5005388" y="5599113"/>
          <p14:tracePt t="31704" x="5041900" y="5662613"/>
          <p14:tracePt t="31711" x="5041900" y="5699125"/>
          <p14:tracePt t="31720" x="5041900" y="5745163"/>
          <p14:tracePt t="31727" x="5049838" y="5764213"/>
          <p14:tracePt t="31735" x="5049838" y="5800725"/>
          <p14:tracePt t="31745" x="5049838" y="5808663"/>
          <p14:tracePt t="31753" x="5049838" y="5837238"/>
          <p14:tracePt t="31760" x="5041900" y="5854700"/>
          <p14:tracePt t="31769" x="5032375" y="5864225"/>
          <p14:tracePt t="31787" x="4986338" y="5900738"/>
          <p14:tracePt t="31802" x="4922838" y="5946775"/>
          <p14:tracePt t="31816" x="4876800" y="5954713"/>
          <p14:tracePt t="31823" x="4849813" y="5954713"/>
          <p14:tracePt t="31831" x="4795838" y="5954713"/>
          <p14:tracePt t="31839" x="4713288" y="5964238"/>
          <p14:tracePt t="31847" x="4640263" y="5964238"/>
          <p14:tracePt t="31858" x="4549775" y="5964238"/>
          <p14:tracePt t="31867" x="4457700" y="5964238"/>
          <p14:tracePt t="31872" x="4330700" y="5964238"/>
          <p14:tracePt t="31880" x="4238625" y="5964238"/>
          <p14:tracePt t="31887" x="4121150" y="5946775"/>
          <p14:tracePt t="31897" x="4048125" y="5918200"/>
          <p14:tracePt t="31903" x="3911600" y="5864225"/>
          <p14:tracePt t="31911" x="3792538" y="5800725"/>
          <p14:tracePt t="31919" x="3673475" y="5708650"/>
          <p14:tracePt t="31927" x="3556000" y="5626100"/>
          <p14:tracePt t="31935" x="3455988" y="5554663"/>
          <p14:tracePt t="31944" x="3373438" y="5472113"/>
          <p14:tracePt t="31951" x="3290888" y="5399088"/>
          <p14:tracePt t="31962" x="3190875" y="5307013"/>
          <p14:tracePt t="31967" x="3117850" y="5189538"/>
          <p14:tracePt t="31977" x="3044825" y="5089525"/>
          <p14:tracePt t="31983" x="2998788" y="4997450"/>
          <p14:tracePt t="31994" x="2925763" y="4860925"/>
          <p14:tracePt t="31999" x="2889250" y="4778375"/>
          <p14:tracePt t="32007" x="2862263" y="4697413"/>
          <p14:tracePt t="32015" x="2835275" y="4587875"/>
          <p14:tracePt t="32023" x="2798763" y="4459288"/>
          <p14:tracePt t="32031" x="2798763" y="4368800"/>
          <p14:tracePt t="32039" x="2789238" y="4286250"/>
          <p14:tracePt t="32049" x="2789238" y="4195763"/>
          <p14:tracePt t="32055" x="2762250" y="4113213"/>
          <p14:tracePt t="32063" x="2762250" y="4021138"/>
          <p14:tracePt t="32071" x="2762250" y="3930650"/>
          <p14:tracePt t="32079" x="2762250" y="3857625"/>
          <p14:tracePt t="32087" x="2762250" y="3784600"/>
          <p14:tracePt t="32097" x="2762250" y="3730625"/>
          <p14:tracePt t="32103" x="2762250" y="3665538"/>
          <p14:tracePt t="32111" x="2781300" y="3611563"/>
          <p14:tracePt t="32119" x="2789238" y="3575050"/>
          <p14:tracePt t="32129" x="2808288" y="3548063"/>
          <p14:tracePt t="32135" x="2817813" y="3529013"/>
          <p14:tracePt t="32144" x="2825750" y="3511550"/>
          <p14:tracePt t="32151" x="2835275" y="3502025"/>
          <p14:tracePt t="32161" x="2844800" y="3492500"/>
          <p14:tracePt t="32167" x="2862263" y="3482975"/>
          <p14:tracePt t="32177" x="2881313" y="3465513"/>
          <p14:tracePt t="32183" x="2898775" y="3455988"/>
          <p14:tracePt t="32194" x="2908300" y="3455988"/>
          <p14:tracePt t="32199" x="2935288" y="3446463"/>
          <p14:tracePt t="32207" x="2962275" y="3446463"/>
          <p14:tracePt t="32215" x="3035300" y="3429000"/>
          <p14:tracePt t="32223" x="3108325" y="3429000"/>
          <p14:tracePt t="32231" x="3163888" y="3411538"/>
          <p14:tracePt t="32239" x="3236913" y="3411538"/>
          <p14:tracePt t="32247" x="3336925" y="3411538"/>
          <p14:tracePt t="32255" x="3427413" y="3411538"/>
          <p14:tracePt t="32263" x="3519488" y="3411538"/>
          <p14:tracePt t="32271" x="3573463" y="3411538"/>
          <p14:tracePt t="32279" x="3646488" y="3411538"/>
          <p14:tracePt t="32287" x="3692525" y="3411538"/>
          <p14:tracePt t="32295" x="3746500" y="3411538"/>
          <p14:tracePt t="32303" x="3783013" y="3411538"/>
          <p14:tracePt t="32312" x="3802063" y="3411538"/>
          <p14:tracePt t="32319" x="3846513" y="3419475"/>
          <p14:tracePt t="32327" x="3883025" y="3438525"/>
          <p14:tracePt t="32335" x="3929063" y="3446463"/>
          <p14:tracePt t="32346" x="3992563" y="3482975"/>
          <p14:tracePt t="32353" x="4038600" y="3502025"/>
          <p14:tracePt t="32368" x="4194175" y="3575050"/>
          <p14:tracePt t="32379" x="4294188" y="3611563"/>
          <p14:tracePt t="32383" x="4394200" y="3675063"/>
          <p14:tracePt t="32395" x="4513263" y="3711575"/>
          <p14:tracePt t="32399" x="4640263" y="3757613"/>
          <p14:tracePt t="32407" x="4795838" y="3830638"/>
          <p14:tracePt t="32415" x="4941888" y="3894138"/>
          <p14:tracePt t="32427" x="5041900" y="3940175"/>
          <p14:tracePt t="32431" x="5159375" y="3994150"/>
          <p14:tracePt t="32440" x="5241925" y="4049713"/>
          <p14:tracePt t="32447" x="5287963" y="4076700"/>
          <p14:tracePt t="32455" x="5351463" y="4122738"/>
          <p14:tracePt t="32463" x="5378450" y="4159250"/>
          <p14:tracePt t="32471" x="5405438" y="4186238"/>
          <p14:tracePt t="32479" x="5414963" y="4213225"/>
          <p14:tracePt t="32487" x="5424488" y="4259263"/>
          <p14:tracePt t="32496" x="5441950" y="4303713"/>
          <p14:tracePt t="32503" x="5461000" y="4376738"/>
          <p14:tracePt t="32514" x="5461000" y="4422775"/>
          <p14:tracePt t="32520" x="5470525" y="4478338"/>
          <p14:tracePt t="32528" x="5470525" y="4551363"/>
          <p14:tracePt t="32535" x="5470525" y="4605338"/>
          <p14:tracePt t="32544" x="5470525" y="4668838"/>
          <p14:tracePt t="32551" x="5470525" y="4724400"/>
          <p14:tracePt t="32561" x="5470525" y="4778375"/>
          <p14:tracePt t="32567" x="5470525" y="4814888"/>
          <p14:tracePt t="32577" x="5470525" y="4851400"/>
          <p14:tracePt t="32583" x="5470525" y="4887913"/>
          <p14:tracePt t="32596" x="5470525" y="4943475"/>
          <p14:tracePt t="32599" x="5470525" y="4987925"/>
          <p14:tracePt t="32607" x="5451475" y="5043488"/>
          <p14:tracePt t="32615" x="5441950" y="5089525"/>
          <p14:tracePt t="32623" x="5424488" y="5143500"/>
          <p14:tracePt t="32631" x="5397500" y="5189538"/>
          <p14:tracePt t="32639" x="5378450" y="5226050"/>
          <p14:tracePt t="32647" x="5334000" y="5270500"/>
          <p14:tracePt t="32655" x="5324475" y="5289550"/>
          <p14:tracePt t="32664" x="5287963" y="5335588"/>
          <p14:tracePt t="32671" x="5260975" y="5362575"/>
          <p14:tracePt t="32679" x="5232400" y="5380038"/>
          <p14:tracePt t="32687" x="5214938" y="5399088"/>
          <p14:tracePt t="32696" x="5195888" y="5426075"/>
          <p14:tracePt t="32703" x="5168900" y="5445125"/>
          <p14:tracePt t="32711" x="5151438" y="5453063"/>
          <p14:tracePt t="32720" x="5132388" y="5462588"/>
          <p14:tracePt t="32728" x="5122863" y="5472113"/>
          <p14:tracePt t="32735" x="5095875" y="5472113"/>
          <p14:tracePt t="32744" x="5068888" y="5481638"/>
          <p14:tracePt t="32753" x="5022850" y="5481638"/>
          <p14:tracePt t="32765" x="4959350" y="5481638"/>
          <p14:tracePt t="32772" x="4868863" y="5481638"/>
          <p14:tracePt t="32776" x="4786313" y="5481638"/>
          <p14:tracePt t="32783" x="4676775" y="5481638"/>
          <p14:tracePt t="32802" x="4530725" y="5481638"/>
          <p14:tracePt t="32813" x="4457700" y="5481638"/>
          <p14:tracePt t="32817" x="4403725" y="5481638"/>
          <p14:tracePt t="32823" x="4357688" y="5481638"/>
          <p14:tracePt t="32831" x="4330700" y="5481638"/>
          <p14:tracePt t="32839" x="4311650" y="5481638"/>
          <p14:tracePt t="32847" x="4303713" y="5481638"/>
          <p14:tracePt t="32855" x="4294188" y="5481638"/>
          <p14:tracePt t="32863" x="4294188" y="5472113"/>
          <p14:tracePt t="32871" x="4284663" y="5462588"/>
          <p14:tracePt t="32879" x="4257675" y="5435600"/>
          <p14:tracePt t="32887" x="4221163" y="5408613"/>
          <p14:tracePt t="32895" x="4175125" y="5353050"/>
          <p14:tracePt t="32903" x="4157663" y="5335588"/>
          <p14:tracePt t="32912" x="4111625" y="5299075"/>
          <p14:tracePt t="32919" x="4057650" y="5253038"/>
          <p14:tracePt t="32927" x="4011613" y="5233988"/>
          <p14:tracePt t="32935" x="3984625" y="5197475"/>
          <p14:tracePt t="32944" x="3956050" y="5180013"/>
          <p14:tracePt t="32951" x="3929063" y="5160963"/>
          <p14:tracePt t="32961" x="3902075" y="5133975"/>
          <p14:tracePt t="32967" x="3892550" y="5133975"/>
          <p14:tracePt t="32977" x="3875088" y="5116513"/>
          <p14:tracePt t="32983" x="3865563" y="5106988"/>
          <p14:tracePt t="32994" x="3865563" y="5097463"/>
          <p14:tracePt t="32999" x="3856038" y="5089525"/>
          <p14:tracePt t="33007" x="3846513" y="5080000"/>
          <p14:tracePt t="33031" x="3846513" y="5070475"/>
          <p14:tracePt t="33039" x="3838575" y="5070475"/>
          <p14:tracePt t="33056" x="3838575" y="5060950"/>
          <p14:tracePt t="33063" x="3838575" y="5033963"/>
          <p14:tracePt t="33071" x="3819525" y="5016500"/>
          <p14:tracePt t="33087" x="3819525" y="4987925"/>
          <p14:tracePt t="33097" x="3819525" y="4979988"/>
          <p14:tracePt t="33103" x="3819525" y="4951413"/>
          <p14:tracePt t="33113" x="3810000" y="4933950"/>
          <p14:tracePt t="33130" x="3810000" y="4924425"/>
          <p14:tracePt t="33135" x="3810000" y="4906963"/>
          <p14:tracePt t="33146" x="3810000" y="4897438"/>
          <p14:tracePt t="33151" x="3810000" y="4878388"/>
          <p14:tracePt t="33164" x="3810000" y="4860925"/>
          <p14:tracePt t="33167" x="3802063" y="4860925"/>
          <p14:tracePt t="33177" x="3802063" y="4851400"/>
          <p14:tracePt t="33183" x="3802063" y="4841875"/>
          <p14:tracePt t="33195" x="3802063" y="4824413"/>
          <p14:tracePt t="33199" x="3802063" y="4805363"/>
          <p14:tracePt t="33211" x="3802063" y="4797425"/>
          <p14:tracePt t="33215" x="3802063" y="4768850"/>
          <p14:tracePt t="33223" x="3792538" y="4768850"/>
          <p14:tracePt t="33231" x="3792538" y="4741863"/>
          <p14:tracePt t="33239" x="3792538" y="4724400"/>
          <p14:tracePt t="33247" x="3792538" y="4697413"/>
          <p14:tracePt t="33255" x="3775075" y="4668838"/>
          <p14:tracePt t="33263" x="3775075" y="4641850"/>
          <p14:tracePt t="33271" x="3765550" y="4624388"/>
          <p14:tracePt t="33279" x="3765550" y="4614863"/>
          <p14:tracePt t="33287" x="3765550" y="4605338"/>
          <p14:tracePt t="33295" x="3765550" y="4587875"/>
          <p14:tracePt t="33303" x="3765550" y="4578350"/>
          <p14:tracePt t="33311" x="3765550" y="4559300"/>
          <p14:tracePt t="33335" x="3765550" y="4551363"/>
          <p14:tracePt t="33367" x="3765550" y="4541838"/>
          <p14:tracePt t="33383" x="3765550" y="4532313"/>
          <p14:tracePt t="33394" x="3765550" y="4522788"/>
          <p14:tracePt t="33399" x="3765550" y="4505325"/>
          <p14:tracePt t="33415" x="3765550" y="4495800"/>
          <p14:tracePt t="33423" x="3765550" y="4478338"/>
          <p14:tracePt t="33431" x="3765550" y="4468813"/>
          <p14:tracePt t="33443" x="3765550" y="4459288"/>
          <p14:tracePt t="33463" x="3765550" y="4449763"/>
          <p14:tracePt t="33706" x="3746500" y="4405313"/>
          <p14:tracePt t="33711" x="3709988" y="4368800"/>
          <p14:tracePt t="33721" x="3692525" y="4313238"/>
          <p14:tracePt t="33728" x="3629025" y="4213225"/>
          <p14:tracePt t="33735" x="3573463" y="4094163"/>
          <p14:tracePt t="33744" x="3519488" y="3976688"/>
          <p14:tracePt t="33754" x="3490913" y="3884613"/>
          <p14:tracePt t="33760" x="3473450" y="3784600"/>
          <p14:tracePt t="33769" x="3427413" y="3675063"/>
          <p14:tracePt t="33780" x="3400425" y="3575050"/>
          <p14:tracePt t="33783" x="3363913" y="3511550"/>
          <p14:tracePt t="33794" x="3363913" y="3402013"/>
          <p14:tracePt t="33799" x="3354388" y="3328988"/>
          <p14:tracePt t="33807" x="3336925" y="3219450"/>
          <p14:tracePt t="33816" x="3327400" y="3100388"/>
          <p14:tracePt t="33823" x="3300413" y="2990850"/>
          <p14:tracePt t="33831" x="3300413" y="2900363"/>
          <p14:tracePt t="33840" x="3281363" y="2800350"/>
          <p14:tracePt t="33847" x="3254375" y="2727325"/>
          <p14:tracePt t="33855" x="3236913" y="2681288"/>
          <p14:tracePt t="33863" x="3236913" y="2608263"/>
          <p14:tracePt t="33871" x="3217863" y="2525713"/>
          <p14:tracePt t="33879" x="3208338" y="2452688"/>
          <p14:tracePt t="33887" x="3208338" y="2398713"/>
          <p14:tracePt t="33895" x="3181350" y="2352675"/>
          <p14:tracePt t="33903" x="3181350" y="2306638"/>
          <p14:tracePt t="33912" x="3171825" y="2279650"/>
          <p14:tracePt t="33919" x="3171825" y="2270125"/>
          <p14:tracePt t="33927" x="3171825" y="2262188"/>
          <p14:tracePt t="33935" x="3171825" y="2252663"/>
          <p14:tracePt t="34055" x="3171825" y="2233613"/>
          <p14:tracePt t="34069" x="3171825" y="2216150"/>
          <p14:tracePt t="34071" x="3171825" y="2206625"/>
          <p14:tracePt t="34087" x="3171825" y="2189163"/>
          <p14:tracePt t="34119" x="3171825" y="2170113"/>
          <p14:tracePt t="34135" x="3171825" y="2143125"/>
          <p14:tracePt t="34144" x="3171825" y="2133600"/>
          <p14:tracePt t="34151" x="3171825" y="2125663"/>
          <p14:tracePt t="34162" x="3171825" y="2097088"/>
          <p14:tracePt t="34167" x="3171825" y="2079625"/>
          <p14:tracePt t="34179" x="3171825" y="2060575"/>
          <p14:tracePt t="34183" x="3171825" y="2043113"/>
          <p14:tracePt t="34199" x="3171825" y="2016125"/>
          <p14:tracePt t="34209" x="3154363" y="1997075"/>
          <p14:tracePt t="34215" x="3136900" y="1987550"/>
          <p14:tracePt t="34223" x="3127375" y="1979613"/>
          <p14:tracePt t="34231" x="3117850" y="1951038"/>
          <p14:tracePt t="34239" x="3100388" y="1943100"/>
          <p14:tracePt t="34247" x="3090863" y="1933575"/>
          <p14:tracePt t="34255" x="3071813" y="1914525"/>
          <p14:tracePt t="34263" x="3054350" y="1906588"/>
          <p14:tracePt t="34271" x="3035300" y="1906588"/>
          <p14:tracePt t="34279" x="3027363" y="1897063"/>
          <p14:tracePt t="34287" x="3017838" y="1897063"/>
          <p14:tracePt t="34295" x="3008313" y="1897063"/>
          <p14:tracePt t="34303" x="2998788" y="1897063"/>
          <p14:tracePt t="34321" x="2990850" y="1897063"/>
          <p14:tracePt t="34336" x="2962275" y="1897063"/>
          <p14:tracePt t="34348" x="2954338" y="1897063"/>
          <p14:tracePt t="34362" x="2925763" y="1897063"/>
          <p14:tracePt t="34368" x="2908300" y="1897063"/>
          <p14:tracePt t="34379" x="2889250" y="1897063"/>
          <p14:tracePt t="34383" x="2852738" y="1897063"/>
          <p14:tracePt t="34395" x="2825750" y="1906588"/>
          <p14:tracePt t="34399" x="2808288" y="1924050"/>
          <p14:tracePt t="34412" x="2781300" y="1924050"/>
          <p14:tracePt t="34415" x="2771775" y="1924050"/>
          <p14:tracePt t="34426" x="2744788" y="1924050"/>
          <p14:tracePt t="34432" x="2725738" y="1933575"/>
          <p14:tracePt t="34439" x="2698750" y="1960563"/>
          <p14:tracePt t="34447" x="2679700" y="1970088"/>
          <p14:tracePt t="34455" x="2643188" y="1987550"/>
          <p14:tracePt t="34463" x="2625725" y="1997075"/>
          <p14:tracePt t="34471" x="2606675" y="2016125"/>
          <p14:tracePt t="34479" x="2589213" y="2024063"/>
          <p14:tracePt t="34487" x="2562225" y="2043113"/>
          <p14:tracePt t="34496" x="2525713" y="2079625"/>
          <p14:tracePt t="34503" x="2516188" y="2097088"/>
          <p14:tracePt t="34512" x="2498725" y="2116138"/>
          <p14:tracePt t="34520" x="2479675" y="2143125"/>
          <p14:tracePt t="34531" x="2462213" y="2179638"/>
          <p14:tracePt t="34536" x="2425700" y="2206625"/>
          <p14:tracePt t="34553" x="2406650" y="2233613"/>
          <p14:tracePt t="34560" x="2389188" y="2262188"/>
          <p14:tracePt t="34577" x="2379663" y="2279650"/>
          <p14:tracePt t="34583" x="2379663" y="2289175"/>
          <p14:tracePt t="34597" x="2379663" y="2298700"/>
          <p14:tracePt t="34599" x="2370138" y="2306638"/>
          <p14:tracePt t="34610" x="2360613" y="2316163"/>
          <p14:tracePt t="34623" x="2360613" y="2335213"/>
          <p14:tracePt t="34639" x="2352675" y="2352675"/>
          <p14:tracePt t="34647" x="2343150" y="2389188"/>
          <p14:tracePt t="34655" x="2333625" y="2408238"/>
          <p14:tracePt t="34663" x="2333625" y="2435225"/>
          <p14:tracePt t="34672" x="2333625" y="2452688"/>
          <p14:tracePt t="34679" x="2324100" y="2489200"/>
          <p14:tracePt t="34687" x="2324100" y="2525713"/>
          <p14:tracePt t="34695" x="2324100" y="2554288"/>
          <p14:tracePt t="34703" x="2324100" y="2589213"/>
          <p14:tracePt t="34711" x="2316163" y="2635250"/>
          <p14:tracePt t="34720" x="2316163" y="2671763"/>
          <p14:tracePt t="34727" x="2306638" y="2717800"/>
          <p14:tracePt t="34736" x="2297113" y="2744788"/>
          <p14:tracePt t="34744" x="2297113" y="2771775"/>
          <p14:tracePt t="34753" x="2297113" y="2790825"/>
          <p14:tracePt t="34760" x="2297113" y="2836863"/>
          <p14:tracePt t="34767" x="2287588" y="2873375"/>
          <p14:tracePt t="34777" x="2287588" y="2909888"/>
          <p14:tracePt t="34783" x="2287588" y="2936875"/>
          <p14:tracePt t="34795" x="2270125" y="2973388"/>
          <p14:tracePt t="34799" x="2270125" y="2990850"/>
          <p14:tracePt t="34810" x="2270125" y="3027363"/>
          <p14:tracePt t="34817" x="2270125" y="3036888"/>
          <p14:tracePt t="34823" x="2270125" y="3082925"/>
          <p14:tracePt t="34831" x="2270125" y="3100388"/>
          <p14:tracePt t="34839" x="2270125" y="3127375"/>
          <p14:tracePt t="34847" x="2270125" y="3146425"/>
          <p14:tracePt t="34855" x="2270125" y="3173413"/>
          <p14:tracePt t="34863" x="2270125" y="3192463"/>
          <p14:tracePt t="34871" x="2270125" y="3236913"/>
          <p14:tracePt t="34879" x="2270125" y="3265488"/>
          <p14:tracePt t="34887" x="2270125" y="3292475"/>
          <p14:tracePt t="34896" x="2270125" y="3338513"/>
          <p14:tracePt t="34903" x="2270125" y="3365500"/>
          <p14:tracePt t="34911" x="2270125" y="3382963"/>
          <p14:tracePt t="34919" x="2270125" y="3419475"/>
          <p14:tracePt t="34928" x="2270125" y="3438525"/>
          <p14:tracePt t="34936" x="2270125" y="3465513"/>
          <p14:tracePt t="34945" x="2270125" y="3482975"/>
          <p14:tracePt t="34952" x="2260600" y="3511550"/>
          <p14:tracePt t="34961" x="2260600" y="3519488"/>
          <p14:tracePt t="34967" x="2260600" y="3548063"/>
          <p14:tracePt t="34977" x="2260600" y="3565525"/>
          <p14:tracePt t="34983" x="2260600" y="3575050"/>
          <p14:tracePt t="34994" x="2243138" y="3592513"/>
          <p14:tracePt t="34999" x="2233613" y="3611563"/>
          <p14:tracePt t="35033" x="2233613" y="3621088"/>
          <p14:tracePt t="35239" x="2233613" y="3629025"/>
          <p14:tracePt t="35247" x="2243138" y="3629025"/>
          <p14:tracePt t="35255" x="2287588" y="3675063"/>
          <p14:tracePt t="35263" x="2297113" y="3684588"/>
          <p14:tracePt t="35272" x="2324100" y="3711575"/>
          <p14:tracePt t="35279" x="2343150" y="3730625"/>
          <p14:tracePt t="35287" x="2379663" y="3748088"/>
          <p14:tracePt t="35295" x="2397125" y="3767138"/>
          <p14:tracePt t="35303" x="2416175" y="3775075"/>
          <p14:tracePt t="35312" x="2425700" y="3794125"/>
          <p14:tracePt t="35319" x="2433638" y="3803650"/>
          <p14:tracePt t="35328" x="2443163" y="3811588"/>
          <p14:tracePt t="35335" x="2443163" y="3830638"/>
          <p14:tracePt t="35346" x="2452688" y="3840163"/>
          <p14:tracePt t="35351" x="2462213" y="3848100"/>
          <p14:tracePt t="35361" x="2470150" y="3857625"/>
          <p14:tracePt t="35367" x="2470150" y="3867150"/>
          <p14:tracePt t="35378" x="2479675" y="3884613"/>
          <p14:tracePt t="35383" x="2479675" y="3911600"/>
          <p14:tracePt t="35394" x="2489200" y="3967163"/>
          <p14:tracePt t="35399" x="2489200" y="4030663"/>
          <p14:tracePt t="35410" x="2489200" y="4103688"/>
          <p14:tracePt t="35415" x="2489200" y="4195763"/>
          <p14:tracePt t="35427" x="2489200" y="4286250"/>
          <p14:tracePt t="35431" x="2489200" y="4359275"/>
          <p14:tracePt t="35445" x="2489200" y="4432300"/>
          <p14:tracePt t="35447" x="2489200" y="4505325"/>
          <p14:tracePt t="35455" x="2489200" y="4568825"/>
          <p14:tracePt t="35463" x="2489200" y="4624388"/>
          <p14:tracePt t="35471" x="2489200" y="4678363"/>
          <p14:tracePt t="35479" x="2489200" y="4732338"/>
          <p14:tracePt t="35487" x="2489200" y="4797425"/>
          <p14:tracePt t="35495" x="2479675" y="4814888"/>
          <p14:tracePt t="35503" x="2470150" y="4833938"/>
          <p14:tracePt t="35511" x="2470150" y="4860925"/>
          <p14:tracePt t="35519" x="2462213" y="4878388"/>
          <p14:tracePt t="35527" x="2462213" y="4906963"/>
          <p14:tracePt t="35535" x="2452688" y="4924425"/>
          <p14:tracePt t="35543" x="2452688" y="4951413"/>
          <p14:tracePt t="35551" x="2452688" y="4987925"/>
          <p14:tracePt t="35560" x="2433638" y="5024438"/>
          <p14:tracePt t="35567" x="2433638" y="5060950"/>
          <p14:tracePt t="35577" x="2433638" y="5089525"/>
          <p14:tracePt t="35583" x="2416175" y="5126038"/>
          <p14:tracePt t="35596" x="2416175" y="5170488"/>
          <p14:tracePt t="35599" x="2416175" y="5189538"/>
          <p14:tracePt t="35617" x="2416175" y="5233988"/>
          <p14:tracePt t="35633" x="2416175" y="5280025"/>
          <p14:tracePt t="35639" x="2416175" y="5299075"/>
          <p14:tracePt t="35647" x="2416175" y="5316538"/>
          <p14:tracePt t="35655" x="2416175" y="5343525"/>
          <p14:tracePt t="35663" x="2416175" y="5353050"/>
          <p14:tracePt t="35671" x="2416175" y="5362575"/>
          <p14:tracePt t="35679" x="2416175" y="5372100"/>
          <p14:tracePt t="35687" x="2425700" y="5399088"/>
          <p14:tracePt t="35720" x="2425700" y="5408613"/>
          <p14:tracePt t="35727" x="2425700" y="5426075"/>
          <p14:tracePt t="35736" x="2425700" y="5435600"/>
          <p14:tracePt t="35754" x="2433638" y="5445125"/>
          <p14:tracePt t="35768" x="2443163" y="5462588"/>
          <p14:tracePt t="35782" x="2452688" y="5481638"/>
          <p14:tracePt t="35787" x="2462213" y="5489575"/>
          <p14:tracePt t="35801" x="2489200" y="5499100"/>
          <p14:tracePt t="35807" x="2506663" y="5508625"/>
          <p14:tracePt t="35817" x="2525713" y="5518150"/>
          <p14:tracePt t="35823" x="2543175" y="5535613"/>
          <p14:tracePt t="35831" x="2570163" y="5545138"/>
          <p14:tracePt t="35839" x="2598738" y="5554663"/>
          <p14:tracePt t="35847" x="2635250" y="5581650"/>
          <p14:tracePt t="35855" x="2652713" y="5589588"/>
          <p14:tracePt t="35863" x="2671763" y="5599113"/>
          <p14:tracePt t="35871" x="2689225" y="5626100"/>
          <p14:tracePt t="35880" x="2708275" y="5635625"/>
          <p14:tracePt t="35887" x="2716213" y="5635625"/>
          <p14:tracePt t="35898" x="2744788" y="5635625"/>
          <p14:tracePt t="35903" x="2752725" y="5645150"/>
          <p14:tracePt t="35919" x="2762250" y="5645150"/>
          <p14:tracePt t="35935" x="2781300" y="5662613"/>
          <p14:tracePt t="35967" x="2789238" y="5662613"/>
          <p14:tracePt t="35975" x="2798763" y="5662613"/>
          <p14:tracePt t="35983" x="2825750" y="5662613"/>
          <p14:tracePt t="36055" x="2835275" y="5654675"/>
          <p14:tracePt t="36079" x="2835275" y="5645150"/>
          <p14:tracePt t="36087" x="2835275" y="5635625"/>
          <p14:tracePt t="36097" x="2835275" y="5618163"/>
          <p14:tracePt t="36103" x="2835275" y="5599113"/>
          <p14:tracePt t="36111" x="2835275" y="5581650"/>
          <p14:tracePt t="36119" x="2835275" y="5572125"/>
          <p14:tracePt t="36129" x="2835275" y="5554663"/>
          <p14:tracePt t="36143" x="2835275" y="5535613"/>
          <p14:tracePt t="36151" x="2825750" y="5518150"/>
          <p14:tracePt t="36161" x="2817813" y="5508625"/>
          <p14:tracePt t="36167" x="2817813" y="5499100"/>
          <p14:tracePt t="36177" x="2808288" y="5489575"/>
          <p14:tracePt t="36183" x="2798763" y="5462588"/>
          <p14:tracePt t="36194" x="2781300" y="5453063"/>
          <p14:tracePt t="36211" x="2771775" y="5445125"/>
          <p14:tracePt t="36215" x="2762250" y="5426075"/>
          <p14:tracePt t="36231" x="2744788" y="5408613"/>
          <p14:tracePt t="36247" x="2735263" y="5389563"/>
          <p14:tracePt t="36255" x="2735263" y="5380038"/>
          <p14:tracePt t="36271" x="2735263" y="5372100"/>
          <p14:tracePt t="36279" x="2735263" y="5362575"/>
          <p14:tracePt t="36288" x="2735263" y="5343525"/>
          <p14:tracePt t="36302" x="2735263" y="5335588"/>
          <p14:tracePt t="36304" x="2735263" y="5326063"/>
          <p14:tracePt t="36312" x="2735263" y="5307013"/>
          <p14:tracePt t="36319" x="2735263" y="5289550"/>
          <p14:tracePt t="36328" x="2735263" y="5280025"/>
          <p14:tracePt t="36335" x="2735263" y="5253038"/>
          <p14:tracePt t="36345" x="2735263" y="5233988"/>
          <p14:tracePt t="36351" x="2735263" y="5207000"/>
          <p14:tracePt t="36361" x="2735263" y="5189538"/>
          <p14:tracePt t="36367" x="2735263" y="5170488"/>
          <p14:tracePt t="36379" x="2735263" y="5143500"/>
          <p14:tracePt t="36383" x="2735263" y="5116513"/>
          <p14:tracePt t="36395" x="2735263" y="5097463"/>
          <p14:tracePt t="36399" x="2735263" y="5060950"/>
          <p14:tracePt t="36411" x="2735263" y="5024438"/>
          <p14:tracePt t="36415" x="2735263" y="5006975"/>
          <p14:tracePt t="36426" x="2752725" y="4979988"/>
          <p14:tracePt t="36431" x="2752725" y="4960938"/>
          <p14:tracePt t="36439" x="2752725" y="4924425"/>
          <p14:tracePt t="36459" x="2752725" y="4887913"/>
          <p14:tracePt t="36468" x="2752725" y="4851400"/>
          <p14:tracePt t="36474" x="2752725" y="4814888"/>
          <p14:tracePt t="36479" x="2752725" y="4760913"/>
          <p14:tracePt t="36487" x="2752725" y="4705350"/>
          <p14:tracePt t="36495" x="2752725" y="4660900"/>
          <p14:tracePt t="36503" x="2752725" y="4595813"/>
          <p14:tracePt t="36511" x="2752725" y="4551363"/>
          <p14:tracePt t="36519" x="2752725" y="4486275"/>
          <p14:tracePt t="36529" x="2752725" y="4441825"/>
          <p14:tracePt t="36536" x="2752725" y="4413250"/>
          <p14:tracePt t="36545" x="2752725" y="4386263"/>
          <p14:tracePt t="36554" x="2752725" y="4340225"/>
          <p14:tracePt t="36572" x="2744788" y="4249738"/>
          <p14:tracePt t="36577" x="2735263" y="4186238"/>
          <p14:tracePt t="36583" x="2735263" y="4130675"/>
          <p14:tracePt t="36597" x="2725738" y="4057650"/>
          <p14:tracePt t="36599" x="2708275" y="3976688"/>
          <p14:tracePt t="36610" x="2708275" y="3921125"/>
          <p14:tracePt t="36615" x="2689225" y="3857625"/>
          <p14:tracePt t="36623" x="2671763" y="3784600"/>
          <p14:tracePt t="36631" x="2662238" y="3711575"/>
          <p14:tracePt t="36639" x="2643188" y="3629025"/>
          <p14:tracePt t="36647" x="2606675" y="3565525"/>
          <p14:tracePt t="36655" x="2606675" y="3529013"/>
          <p14:tracePt t="36663" x="2598738" y="3475038"/>
          <p14:tracePt t="36671" x="2589213" y="3438525"/>
          <p14:tracePt t="36679" x="2589213" y="3402013"/>
          <p14:tracePt t="36687" x="2562225" y="3355975"/>
          <p14:tracePt t="36695" x="2552700" y="3328988"/>
          <p14:tracePt t="36703" x="2543175" y="3282950"/>
          <p14:tracePt t="36712" x="2543175" y="3255963"/>
          <p14:tracePt t="36719" x="2525713" y="3209925"/>
          <p14:tracePt t="36727" x="2516188" y="3182938"/>
          <p14:tracePt t="36735" x="2489200" y="3109913"/>
          <p14:tracePt t="36744" x="2479675" y="3063875"/>
          <p14:tracePt t="36753" x="2452688" y="2990850"/>
          <p14:tracePt t="36760" x="2443163" y="2946400"/>
          <p14:tracePt t="36768" x="2425700" y="2873375"/>
          <p14:tracePt t="36777" x="2389188" y="2790825"/>
          <p14:tracePt t="36784" x="2379663" y="2727325"/>
          <p14:tracePt t="36794" x="2360613" y="2654300"/>
          <p14:tracePt t="36800" x="2352675" y="2589213"/>
          <p14:tracePt t="36810" x="2324100" y="2535238"/>
          <p14:tracePt t="36816" x="2297113" y="2452688"/>
          <p14:tracePt t="36823" x="2287588" y="2408238"/>
          <p14:tracePt t="36831" x="2270125" y="2343150"/>
          <p14:tracePt t="36839" x="2251075" y="2316163"/>
          <p14:tracePt t="36847" x="2251075" y="2289175"/>
          <p14:tracePt t="36855" x="2243138" y="2243138"/>
          <p14:tracePt t="36863" x="2233613" y="2225675"/>
          <p14:tracePt t="36871" x="2233613" y="2197100"/>
          <p14:tracePt t="36879" x="2214563" y="2179638"/>
          <p14:tracePt t="36895" x="2206625" y="2143125"/>
          <p14:tracePt t="36903" x="2197100" y="2125663"/>
          <p14:tracePt t="36911" x="2187575" y="2097088"/>
          <p14:tracePt t="36919" x="2187575" y="2079625"/>
          <p14:tracePt t="36927" x="2170113" y="2060575"/>
          <p14:tracePt t="36935" x="2170113" y="2043113"/>
          <p14:tracePt t="36944" x="2160588" y="2006600"/>
          <p14:tracePt t="36961" x="2151063" y="1987550"/>
          <p14:tracePt t="36967" x="2151063" y="1970088"/>
          <p14:tracePt t="36977" x="2151063" y="1960563"/>
          <p14:tracePt t="36983" x="2143125" y="1943100"/>
          <p14:tracePt t="36993" x="2124075" y="1897063"/>
          <p14:tracePt t="37010" x="2124075" y="1870075"/>
          <p14:tracePt t="37017" x="2106613" y="1851025"/>
          <p14:tracePt t="37032" x="2097088" y="1833563"/>
          <p14:tracePt t="37039" x="2087563" y="1814513"/>
          <p14:tracePt t="37049" x="2087563" y="1804988"/>
          <p14:tracePt t="37056" x="2087563" y="1797050"/>
          <p14:tracePt t="37191" x="2087563" y="1778000"/>
          <p14:tracePt t="37343" x="2087563" y="1768475"/>
          <p14:tracePt t="37351" x="2087563" y="1760538"/>
          <p14:tracePt t="37367" x="2087563" y="1741488"/>
          <p14:tracePt t="37377" x="2087563" y="1731963"/>
          <p14:tracePt t="37383" x="2087563" y="1724025"/>
          <p14:tracePt t="37402" x="2087563" y="1697038"/>
          <p14:tracePt t="37419" x="2087563" y="1687513"/>
          <p14:tracePt t="37432" x="2087563" y="1677988"/>
          <p14:tracePt t="37671" x="2087563" y="1660525"/>
          <p14:tracePt t="37679" x="2087563" y="1651000"/>
          <p14:tracePt t="37711" x="2078038" y="1631950"/>
          <p14:tracePt t="37744" x="2070100" y="1631950"/>
          <p14:tracePt t="37754" x="2060575" y="1631950"/>
          <p14:tracePt t="37767" x="2041525" y="1631950"/>
          <p14:tracePt t="37775" x="2024063" y="1631950"/>
          <p14:tracePt t="37784" x="2014538" y="1631950"/>
          <p14:tracePt t="37794" x="1987550" y="1631950"/>
          <p14:tracePt t="37800" x="1960563" y="1631950"/>
          <p14:tracePt t="37810" x="1931988" y="1641475"/>
          <p14:tracePt t="37816" x="1924050" y="1668463"/>
          <p14:tracePt t="37824" x="1887538" y="1704975"/>
          <p14:tracePt t="37831" x="1868488" y="1731963"/>
          <p14:tracePt t="37839" x="1860550" y="1760538"/>
          <p14:tracePt t="37847" x="1841500" y="1787525"/>
          <p14:tracePt t="37855" x="1814513" y="1824038"/>
          <p14:tracePt t="37871" x="1804988" y="1851025"/>
          <p14:tracePt t="37879" x="1804988" y="1860550"/>
          <p14:tracePt t="37896" x="1795463" y="1897063"/>
          <p14:tracePt t="38419" x="1795463" y="1906588"/>
          <p14:tracePt t="38430" x="1795463" y="1924050"/>
          <p14:tracePt t="38438" x="1795463" y="1933575"/>
          <p14:tracePt t="38444" x="1795463" y="1951038"/>
          <p14:tracePt t="38447" x="1795463" y="1979613"/>
          <p14:tracePt t="38456" x="1795463" y="1997075"/>
          <p14:tracePt t="38463" x="1795463" y="2033588"/>
          <p14:tracePt t="38471" x="1795463" y="2079625"/>
          <p14:tracePt t="38479" x="1795463" y="2097088"/>
          <p14:tracePt t="38487" x="1795463" y="2152650"/>
          <p14:tracePt t="38495" x="1795463" y="2189163"/>
          <p14:tracePt t="38504" x="1795463" y="2233613"/>
          <p14:tracePt t="38511" x="1795463" y="2270125"/>
          <p14:tracePt t="38520" x="1795463" y="2316163"/>
          <p14:tracePt t="38534" x="1795463" y="2343150"/>
          <p14:tracePt t="38537" x="1795463" y="2379663"/>
          <p14:tracePt t="38545" x="1795463" y="2425700"/>
          <p14:tracePt t="38552" x="1795463" y="2444750"/>
          <p14:tracePt t="38560" x="1795463" y="2481263"/>
          <p14:tracePt t="38567" x="1795463" y="2498725"/>
          <p14:tracePt t="38578" x="1795463" y="2525713"/>
          <p14:tracePt t="38583" x="1795463" y="2535238"/>
          <p14:tracePt t="38596" x="1795463" y="2562225"/>
          <p14:tracePt t="38599" x="1795463" y="2571750"/>
          <p14:tracePt t="38615" x="1795463" y="2581275"/>
          <p14:tracePt t="38631" x="1795463" y="2589213"/>
          <p14:tracePt t="39137" x="1795463" y="2581275"/>
          <p14:tracePt t="39429" x="1795463" y="2589213"/>
          <p14:tracePt t="39445" x="1795463" y="2608263"/>
          <p14:tracePt t="39448" x="1795463" y="2625725"/>
          <p14:tracePt t="39455" x="1795463" y="2654300"/>
          <p14:tracePt t="39463" x="1795463" y="2662238"/>
          <p14:tracePt t="39471" x="1795463" y="2690813"/>
          <p14:tracePt t="39479" x="1795463" y="2708275"/>
          <p14:tracePt t="39487" x="1795463" y="2717800"/>
          <p14:tracePt t="39495" x="1795463" y="2744788"/>
          <p14:tracePt t="39511" x="1804988" y="2763838"/>
          <p14:tracePt t="39528" x="1804988" y="2781300"/>
          <p14:tracePt t="39535" x="1804988" y="2790825"/>
          <p14:tracePt t="39551" x="1804988" y="2800350"/>
          <p14:tracePt t="39560" x="1824038" y="2827338"/>
          <p14:tracePt t="39568" x="1831975" y="2844800"/>
          <p14:tracePt t="39576" x="1831975" y="2863850"/>
          <p14:tracePt t="39584" x="1831975" y="2873375"/>
          <p14:tracePt t="39596" x="1841500" y="2881313"/>
          <p14:tracePt t="39599" x="1841500" y="2909888"/>
          <p14:tracePt t="39615" x="1851025" y="2917825"/>
          <p14:tracePt t="39617" x="1851025" y="2936875"/>
          <p14:tracePt t="39631" x="1868488" y="2954338"/>
          <p14:tracePt t="39639" x="1868488" y="2973388"/>
          <p14:tracePt t="39647" x="1868488" y="2990850"/>
          <p14:tracePt t="39663" x="1868488" y="3009900"/>
          <p14:tracePt t="39679" x="1868488" y="3017838"/>
          <p14:tracePt t="39687" x="1868488" y="3036888"/>
          <p14:tracePt t="39703" x="1868488" y="3046413"/>
          <p14:tracePt t="39974" x="1868488" y="3054350"/>
          <p14:tracePt t="39984" x="1868488" y="3082925"/>
          <p14:tracePt t="39992" x="1868488" y="3100388"/>
          <p14:tracePt t="40000" x="1868488" y="3119438"/>
          <p14:tracePt t="40010" x="1868488" y="3136900"/>
          <p14:tracePt t="40015" x="1868488" y="3192463"/>
          <p14:tracePt t="40023" x="1868488" y="3228975"/>
          <p14:tracePt t="40031" x="1868488" y="3273425"/>
          <p14:tracePt t="40039" x="1868488" y="3328988"/>
          <p14:tracePt t="40047" x="1868488" y="3355975"/>
          <p14:tracePt t="40055" x="1868488" y="3429000"/>
          <p14:tracePt t="40065" x="1895475" y="3475038"/>
          <p14:tracePt t="40071" x="1905000" y="3511550"/>
          <p14:tracePt t="40080" x="1931988" y="3575050"/>
          <p14:tracePt t="40087" x="1931988" y="3602038"/>
          <p14:tracePt t="40097" x="1941513" y="3621088"/>
          <p14:tracePt t="40103" x="1941513" y="3629025"/>
          <p14:tracePt t="40111" x="1941513" y="3648075"/>
          <p14:tracePt t="40119" x="1941513" y="3657600"/>
          <p14:tracePt t="40143" x="1941513" y="3665538"/>
          <p14:tracePt t="40167" x="1941513" y="3675063"/>
          <p14:tracePt t="40175" x="1941513" y="3684588"/>
          <p14:tracePt t="40194" x="1941513" y="3694113"/>
          <p14:tracePt t="40199" x="1941513" y="3702050"/>
          <p14:tracePt t="40211" x="1941513" y="3711575"/>
          <p14:tracePt t="40215" x="1941513" y="3730625"/>
          <p14:tracePt t="40231" x="1941513" y="3738563"/>
          <p14:tracePt t="40247" x="1941513" y="3767138"/>
          <p14:tracePt t="40255" x="1931988" y="3784600"/>
          <p14:tracePt t="40271" x="1931988" y="3794125"/>
          <p14:tracePt t="40279" x="1931988" y="3811588"/>
          <p14:tracePt t="40287" x="1931988" y="3821113"/>
          <p14:tracePt t="40295" x="1924050" y="3840163"/>
          <p14:tracePt t="40328" x="1924050" y="3857625"/>
          <p14:tracePt t="40351" x="1924050" y="3867150"/>
          <p14:tracePt t="40367" x="1924050" y="3875088"/>
          <p14:tracePt t="40408" x="1924050" y="3894138"/>
          <p14:tracePt t="40415" x="1924050" y="3903663"/>
          <p14:tracePt t="40423" x="1924050" y="3911600"/>
          <p14:tracePt t="40431" x="1914525" y="3921125"/>
          <p14:tracePt t="40439" x="1914525" y="3940175"/>
          <p14:tracePt t="40463" x="1905000" y="3957638"/>
          <p14:tracePt t="40471" x="1895475" y="3967163"/>
          <p14:tracePt t="40479" x="1895475" y="3976688"/>
          <p14:tracePt t="40487" x="1895475" y="3984625"/>
          <p14:tracePt t="40495" x="1895475" y="4003675"/>
          <p14:tracePt t="40503" x="1895475" y="4021138"/>
          <p14:tracePt t="40522" x="1895475" y="4067175"/>
          <p14:tracePt t="40535" x="1895475" y="4122738"/>
          <p14:tracePt t="40544" x="1895475" y="4167188"/>
          <p14:tracePt t="40551" x="1905000" y="4195763"/>
          <p14:tracePt t="40561" x="1905000" y="4232275"/>
          <p14:tracePt t="40568" x="1914525" y="4276725"/>
          <p14:tracePt t="40577" x="1951038" y="4313238"/>
          <p14:tracePt t="40583" x="1960563" y="4340225"/>
          <p14:tracePt t="40596" x="1968500" y="4376738"/>
          <p14:tracePt t="40599" x="1968500" y="4395788"/>
          <p14:tracePt t="40610" x="1968500" y="4413250"/>
          <p14:tracePt t="40615" x="1987550" y="4432300"/>
          <p14:tracePt t="40645" x="1987550" y="4441825"/>
          <p14:tracePt t="40656" x="1997075" y="4449763"/>
          <p14:tracePt t="40679" x="1997075" y="4459288"/>
          <p14:tracePt t="40687" x="2005013" y="4478338"/>
          <p14:tracePt t="40695" x="2005013" y="4486275"/>
          <p14:tracePt t="40703" x="2014538" y="4505325"/>
          <p14:tracePt t="40721" x="2014538" y="4514850"/>
          <p14:tracePt t="40727" x="2033588" y="4541838"/>
          <p14:tracePt t="40745" x="2033588" y="4551363"/>
          <p14:tracePt t="40753" x="2041525" y="4559300"/>
          <p14:tracePt t="40760" x="2041525" y="4568825"/>
          <p14:tracePt t="40768" x="2051050" y="4595813"/>
          <p14:tracePt t="40776" x="2060575" y="4605338"/>
          <p14:tracePt t="40783" x="2060575" y="4614863"/>
          <p14:tracePt t="40796" x="2078038" y="4641850"/>
          <p14:tracePt t="40815" x="2078038" y="4651375"/>
          <p14:tracePt t="40833" x="2078038" y="4668838"/>
          <p14:tracePt t="40840" x="2078038" y="4678363"/>
          <p14:tracePt t="40870" x="2087563" y="4697413"/>
          <p14:tracePt t="40976" x="2087563" y="4714875"/>
          <p14:tracePt t="41032" x="2087563" y="4724400"/>
          <p14:tracePt t="41042" x="2087563" y="4732338"/>
          <p14:tracePt t="41056" x="2087563" y="4751388"/>
          <p14:tracePt t="41067" x="2087563" y="4760913"/>
          <p14:tracePt t="41071" x="2097088" y="4778375"/>
          <p14:tracePt t="41079" x="2097088" y="4787900"/>
          <p14:tracePt t="41087" x="2097088" y="4805363"/>
          <p14:tracePt t="41103" x="2097088" y="4814888"/>
          <p14:tracePt t="41119" x="2114550" y="4833938"/>
          <p14:tracePt t="41135" x="2114550" y="4841875"/>
          <p14:tracePt t="41159" x="2114550" y="4851400"/>
          <p14:tracePt t="41175" x="2114550" y="4860925"/>
          <p14:tracePt t="41183" x="2114550" y="4878388"/>
          <p14:tracePt t="41207" x="2114550" y="4887913"/>
          <p14:tracePt t="41215" x="2114550" y="4897438"/>
          <p14:tracePt t="41223" x="2114550" y="4914900"/>
          <p14:tracePt t="41231" x="2114550" y="4924425"/>
          <p14:tracePt t="41247" x="2114550" y="4933950"/>
          <p14:tracePt t="41255" x="2114550" y="4943475"/>
          <p14:tracePt t="41271" x="2114550" y="4951413"/>
          <p14:tracePt t="41279" x="2114550" y="4960938"/>
          <p14:tracePt t="41287" x="2114550" y="4970463"/>
          <p14:tracePt t="41295" x="2114550" y="4997450"/>
          <p14:tracePt t="41303" x="2114550" y="5016500"/>
          <p14:tracePt t="41311" x="2106613" y="5024438"/>
          <p14:tracePt t="41319" x="2087563" y="5060950"/>
          <p14:tracePt t="41327" x="2087563" y="5070475"/>
          <p14:tracePt t="41335" x="2078038" y="5097463"/>
          <p14:tracePt t="41346" x="2060575" y="5133975"/>
          <p14:tracePt t="41351" x="2060575" y="5153025"/>
          <p14:tracePt t="41365" x="2051050" y="5189538"/>
          <p14:tracePt t="41369" x="2041525" y="5216525"/>
          <p14:tracePt t="41379" x="2033588" y="5243513"/>
          <p14:tracePt t="41384" x="2024063" y="5262563"/>
          <p14:tracePt t="41394" x="2024063" y="5289550"/>
          <p14:tracePt t="41399" x="2014538" y="5299075"/>
          <p14:tracePt t="41410" x="2014538" y="5307013"/>
          <p14:tracePt t="41415" x="2014538" y="5326063"/>
          <p14:tracePt t="41442" x="2014538" y="5335588"/>
          <p14:tracePt t="41455" x="2005013" y="5353050"/>
          <p14:tracePt t="41471" x="2005013" y="5372100"/>
          <p14:tracePt t="41487" x="1987550" y="5389563"/>
          <p14:tracePt t="41503" x="1978025" y="5426075"/>
          <p14:tracePt t="41519" x="1978025" y="5453063"/>
          <p14:tracePt t="41528" x="1968500" y="5462588"/>
          <p14:tracePt t="41544" x="1968500" y="5472113"/>
          <p14:tracePt t="41551" x="1968500" y="5481638"/>
          <p14:tracePt t="41586" x="1968500" y="5499100"/>
          <p14:tracePt t="41601" x="1968500" y="5508625"/>
          <p14:tracePt t="41615" x="1968500" y="5518150"/>
          <p14:tracePt t="41623" x="1968500" y="5535613"/>
          <p14:tracePt t="41631" x="1968500" y="5545138"/>
          <p14:tracePt t="41640" x="1968500" y="5554663"/>
          <p14:tracePt t="41647" x="1968500" y="5581650"/>
          <p14:tracePt t="41655" x="1968500" y="5599113"/>
          <p14:tracePt t="41673" x="1968500" y="5626100"/>
          <p14:tracePt t="41680" x="1968500" y="5645150"/>
          <p14:tracePt t="41687" x="1968500" y="5672138"/>
          <p14:tracePt t="41695" x="1968500" y="5681663"/>
          <p14:tracePt t="41703" x="1968500" y="5708650"/>
          <p14:tracePt t="41711" x="1968500" y="5718175"/>
          <p14:tracePt t="41721" x="1968500" y="5735638"/>
          <p14:tracePt t="41727" x="1968500" y="5764213"/>
          <p14:tracePt t="41735" x="1968500" y="5781675"/>
          <p14:tracePt t="41744" x="1968500" y="5800725"/>
          <p14:tracePt t="41754" x="1968500" y="5818188"/>
          <p14:tracePt t="41760" x="1968500" y="5845175"/>
          <p14:tracePt t="41769" x="1968500" y="5864225"/>
          <p14:tracePt t="41777" x="1968500" y="5891213"/>
          <p14:tracePt t="41785" x="1968500" y="5910263"/>
          <p14:tracePt t="41801" x="1968500" y="5991225"/>
          <p14:tracePt t="41812" x="1968500" y="6010275"/>
          <p14:tracePt t="41815" x="1968500" y="6054725"/>
          <p14:tracePt t="41826" x="1987550" y="6073775"/>
          <p14:tracePt t="41831" x="1987550" y="6100763"/>
          <p14:tracePt t="41839" x="1987550" y="6110288"/>
          <p14:tracePt t="41847" x="1997075" y="6119813"/>
          <p14:tracePt t="43307" x="1997075" y="6110288"/>
          <p14:tracePt t="43321" x="1997075" y="6083300"/>
          <p14:tracePt t="43524" x="1997075" y="6091238"/>
          <p14:tracePt t="43537" x="1997075" y="6100763"/>
          <p14:tracePt t="43543" x="1997075" y="6110288"/>
          <p14:tracePt t="43567" x="1997075" y="6119813"/>
          <p14:tracePt t="43764" x="1997075" y="6127750"/>
          <p14:tracePt t="43792" x="1997075" y="6137275"/>
          <p14:tracePt t="43840" x="1997075" y="6146800"/>
          <p14:tracePt t="43887" x="1997075" y="6156325"/>
          <p14:tracePt t="43927" x="1997075" y="6164263"/>
          <p14:tracePt t="43935" x="1997075" y="6173788"/>
          <p14:tracePt t="43999" x="1997075" y="6183313"/>
          <p14:tracePt t="44479" x="1987550" y="6183313"/>
          <p14:tracePt t="44487" x="1960563" y="6183313"/>
          <p14:tracePt t="44495" x="1941513" y="6183313"/>
          <p14:tracePt t="44503" x="1924050" y="6183313"/>
          <p14:tracePt t="44511" x="1914525" y="6183313"/>
          <p14:tracePt t="44527" x="1905000" y="6183313"/>
          <p14:tracePt t="44535" x="1895475" y="6173788"/>
          <p14:tracePt t="44544" x="1887538" y="6173788"/>
          <p14:tracePt t="44552" x="1868488" y="6173788"/>
          <p14:tracePt t="44569" x="1851025" y="6164263"/>
          <p14:tracePt t="44576" x="1804988" y="6137275"/>
          <p14:tracePt t="44596" x="1778000" y="6127750"/>
          <p14:tracePt t="44599" x="1768475" y="6119813"/>
          <p14:tracePt t="44617" x="1722438" y="6110288"/>
          <p14:tracePt t="44633" x="1677988" y="6110288"/>
          <p14:tracePt t="44640" x="1668463" y="6110288"/>
          <p14:tracePt t="44647" x="1649413" y="6091238"/>
          <p14:tracePt t="44656" x="1641475" y="6091238"/>
          <p14:tracePt t="44663" x="1631950" y="6091238"/>
          <p14:tracePt t="44677" x="1622425" y="6091238"/>
          <p14:tracePt t="44679" x="1604963" y="6083300"/>
          <p14:tracePt t="44690" x="1595438" y="6083300"/>
          <p14:tracePt t="44695" x="1576388" y="6083300"/>
          <p14:tracePt t="44703" x="1549400" y="6083300"/>
          <p14:tracePt t="44711" x="1531938" y="6083300"/>
          <p14:tracePt t="44719" x="1504950" y="6083300"/>
          <p14:tracePt t="44727" x="1495425" y="6083300"/>
          <p14:tracePt t="44735" x="1468438" y="6083300"/>
          <p14:tracePt t="44744" x="1449388" y="6083300"/>
          <p14:tracePt t="44753" x="1422400" y="6083300"/>
          <p14:tracePt t="44760" x="1412875" y="6083300"/>
          <p14:tracePt t="44768" x="1395413" y="6083300"/>
          <p14:tracePt t="44777" x="1376363" y="6083300"/>
          <p14:tracePt t="44794" x="1358900" y="6083300"/>
          <p14:tracePt t="44810" x="1339850" y="6083300"/>
          <p14:tracePt t="44816" x="1330325" y="6083300"/>
          <p14:tracePt t="44831" x="1322388" y="6083300"/>
          <p14:tracePt t="44855" x="1312863" y="6083300"/>
          <p14:tracePt t="44863" x="1285875" y="6083300"/>
          <p14:tracePt t="44871" x="1276350" y="6083300"/>
          <p14:tracePt t="44879" x="1258888" y="6083300"/>
          <p14:tracePt t="44894" x="1239838" y="6083300"/>
          <p14:tracePt t="44903" x="1193800" y="6091238"/>
          <p14:tracePt t="44904" x="1176338" y="6091238"/>
          <p14:tracePt t="44913" x="1130300" y="6110288"/>
          <p14:tracePt t="44919" x="1093788" y="6119813"/>
          <p14:tracePt t="44927" x="1047750" y="6137275"/>
          <p14:tracePt t="44935" x="1020763" y="6146800"/>
          <p14:tracePt t="44944" x="957263" y="6173788"/>
          <p14:tracePt t="44951" x="866775" y="6173788"/>
          <p14:tracePt t="44960" x="801688" y="6200775"/>
          <p14:tracePt t="44967" x="784225" y="6210300"/>
          <p14:tracePt t="44977" x="757238" y="6219825"/>
          <p14:tracePt t="44983" x="738188" y="6219825"/>
          <p14:tracePt t="44994" x="728663" y="6219825"/>
          <p14:tracePt t="44999" x="720725" y="6229350"/>
          <p14:tracePt t="45135" x="720725" y="6219825"/>
          <p14:tracePt t="45143" x="720725" y="6210300"/>
          <p14:tracePt t="45167" x="720725" y="6200775"/>
          <p14:tracePt t="45241" x="720725" y="6192838"/>
          <p14:tracePt t="45262" x="720725" y="6164263"/>
          <p14:tracePt t="45271" x="720725" y="6137275"/>
          <p14:tracePt t="45279" x="720725" y="6127750"/>
          <p14:tracePt t="45287" x="720725" y="6110288"/>
          <p14:tracePt t="45295" x="720725" y="6073775"/>
          <p14:tracePt t="45303" x="720725" y="6037263"/>
          <p14:tracePt t="45311" x="720725" y="6010275"/>
          <p14:tracePt t="45321" x="720725" y="5983288"/>
          <p14:tracePt t="45333" x="720725" y="5937250"/>
          <p14:tracePt t="45336" x="720725" y="5910263"/>
          <p14:tracePt t="45346" x="720725" y="5873750"/>
          <p14:tracePt t="45351" x="720725" y="5845175"/>
          <p14:tracePt t="45361" x="720725" y="5808663"/>
          <p14:tracePt t="45367" x="720725" y="5781675"/>
          <p14:tracePt t="45378" x="720725" y="5764213"/>
          <p14:tracePt t="45383" x="720725" y="5735638"/>
          <p14:tracePt t="45394" x="720725" y="5699125"/>
          <p14:tracePt t="45399" x="720725" y="5681663"/>
          <p14:tracePt t="45410" x="720725" y="5645150"/>
          <p14:tracePt t="45415" x="701675" y="5618163"/>
          <p14:tracePt t="45427" x="701675" y="5599113"/>
          <p14:tracePt t="45431" x="701675" y="5572125"/>
          <p14:tracePt t="45439" x="692150" y="5545138"/>
          <p14:tracePt t="45455" x="692150" y="5535613"/>
          <p14:tracePt t="45463" x="684213" y="5526088"/>
          <p14:tracePt t="45745" x="684213" y="5499100"/>
          <p14:tracePt t="45766" x="684213" y="5462588"/>
          <p14:tracePt t="45777" x="692150" y="5435600"/>
          <p14:tracePt t="45783" x="692150" y="5416550"/>
          <p14:tracePt t="45794" x="701675" y="5399088"/>
          <p14:tracePt t="45810" x="701675" y="5389563"/>
          <p14:tracePt t="45815" x="701675" y="5380038"/>
          <p14:tracePt t="45827" x="701675" y="5362575"/>
          <p14:tracePt t="45839" x="701675" y="5353050"/>
          <p14:tracePt t="46114" x="701675" y="5326063"/>
          <p14:tracePt t="46129" x="711200" y="5289550"/>
          <p14:tracePt t="46135" x="711200" y="5280025"/>
          <p14:tracePt t="46144" x="711200" y="5270500"/>
          <p14:tracePt t="46151" x="711200" y="5262563"/>
          <p14:tracePt t="46160" x="711200" y="5243513"/>
          <p14:tracePt t="46167" x="711200" y="5226050"/>
          <p14:tracePt t="46177" x="711200" y="5180013"/>
          <p14:tracePt t="46183" x="701675" y="5153025"/>
          <p14:tracePt t="46194" x="692150" y="5116513"/>
          <p14:tracePt t="46199" x="692150" y="5089525"/>
          <p14:tracePt t="46211" x="684213" y="5070475"/>
          <p14:tracePt t="46215" x="674688" y="5033963"/>
          <p14:tracePt t="46226" x="665163" y="4970463"/>
          <p14:tracePt t="46231" x="655638" y="4960938"/>
          <p14:tracePt t="46239" x="647700" y="4933950"/>
          <p14:tracePt t="46247" x="638175" y="4914900"/>
          <p14:tracePt t="46263" x="638175" y="4897438"/>
          <p14:tracePt t="46288" x="638175" y="4887913"/>
          <p14:tracePt t="46303" x="638175" y="4878388"/>
          <p14:tracePt t="46335" x="638175" y="4860925"/>
          <p14:tracePt t="46359" x="638175" y="4851400"/>
          <p14:tracePt t="46377" x="638175" y="4841875"/>
          <p14:tracePt t="46383" x="638175" y="4833938"/>
          <p14:tracePt t="46399" x="638175" y="4824413"/>
          <p14:tracePt t="46408" x="638175" y="4814888"/>
          <p14:tracePt t="46415" x="638175" y="4797425"/>
          <p14:tracePt t="46426" x="638175" y="4778375"/>
          <p14:tracePt t="46431" x="638175" y="4760913"/>
          <p14:tracePt t="46446" x="638175" y="4732338"/>
          <p14:tracePt t="46447" x="638175" y="4705350"/>
          <p14:tracePt t="46459" x="638175" y="4651375"/>
          <p14:tracePt t="46463" x="638175" y="4559300"/>
          <p14:tracePt t="46471" x="638175" y="4486275"/>
          <p14:tracePt t="46479" x="638175" y="4405313"/>
          <p14:tracePt t="46488" x="638175" y="4276725"/>
          <p14:tracePt t="46495" x="638175" y="4149725"/>
          <p14:tracePt t="46503" x="638175" y="3994150"/>
          <p14:tracePt t="46511" x="592138" y="3857625"/>
          <p14:tracePt t="46519" x="574675" y="3711575"/>
          <p14:tracePt t="46528" x="565150" y="3565525"/>
          <p14:tracePt t="46535" x="547688" y="3419475"/>
          <p14:tracePt t="46544" x="519113" y="3265488"/>
          <p14:tracePt t="46551" x="501650" y="3173413"/>
          <p14:tracePt t="46560" x="492125" y="3100388"/>
          <p14:tracePt t="46568" x="474663" y="2954338"/>
          <p14:tracePt t="46577" x="446088" y="2854325"/>
          <p14:tracePt t="46583" x="446088" y="2781300"/>
          <p14:tracePt t="46593" x="438150" y="2690813"/>
          <p14:tracePt t="46599" x="428625" y="2644775"/>
          <p14:tracePt t="46611" x="428625" y="2589213"/>
          <p14:tracePt t="46615" x="428625" y="2562225"/>
          <p14:tracePt t="46628" x="428625" y="2554288"/>
          <p14:tracePt t="46663" x="419100" y="2544763"/>
          <p14:tracePt t="46856" x="419100" y="2498725"/>
          <p14:tracePt t="46863" x="419100" y="2435225"/>
          <p14:tracePt t="46871" x="419100" y="2379663"/>
          <p14:tracePt t="46880" x="419100" y="2325688"/>
          <p14:tracePt t="46889" x="419100" y="2252663"/>
          <p14:tracePt t="46902" x="419100" y="2160588"/>
          <p14:tracePt t="46903" x="419100" y="2097088"/>
          <p14:tracePt t="46911" x="419100" y="2024063"/>
          <p14:tracePt t="46919" x="419100" y="1970088"/>
          <p14:tracePt t="46927" x="419100" y="1914525"/>
          <p14:tracePt t="46935" x="419100" y="1870075"/>
          <p14:tracePt t="46944" x="419100" y="1841500"/>
          <p14:tracePt t="46951" x="419100" y="1804988"/>
          <p14:tracePt t="46960" x="419100" y="1778000"/>
          <p14:tracePt t="46967" x="419100" y="1768475"/>
          <p14:tracePt t="46977" x="419100" y="1760538"/>
          <p14:tracePt t="46983" x="419100" y="1751013"/>
          <p14:tracePt t="47119" x="419100" y="1741488"/>
          <p14:tracePt t="47127" x="419100" y="1724025"/>
          <p14:tracePt t="47135" x="419100" y="1714500"/>
          <p14:tracePt t="47144" x="419100" y="1697038"/>
          <p14:tracePt t="47151" x="419100" y="1677988"/>
          <p14:tracePt t="47161" x="419100" y="1668463"/>
          <p14:tracePt t="47167" x="419100" y="1651000"/>
          <p14:tracePt t="47176" x="419100" y="1631950"/>
          <p14:tracePt t="47183" x="419100" y="1624013"/>
          <p14:tracePt t="47199" x="419100" y="1604963"/>
          <p14:tracePt t="47398" x="419100" y="1624013"/>
          <p14:tracePt t="47411" x="419100" y="1631950"/>
          <p14:tracePt t="47424" x="419100" y="1641475"/>
          <p14:tracePt t="47503" x="428625" y="1651000"/>
          <p14:tracePt t="47535" x="438150" y="1651000"/>
          <p14:tracePt t="47543" x="455613" y="1641475"/>
          <p14:tracePt t="47551" x="474663" y="1624013"/>
          <p14:tracePt t="47560" x="492125" y="1595438"/>
          <p14:tracePt t="47567" x="511175" y="1577975"/>
          <p14:tracePt t="47576" x="519113" y="1568450"/>
          <p14:tracePt t="47583" x="528638" y="1568450"/>
          <p14:tracePt t="47596" x="547688" y="1550988"/>
          <p14:tracePt t="47599" x="565150" y="1541463"/>
          <p14:tracePt t="47610" x="574675" y="1531938"/>
          <p14:tracePt t="47616" x="592138" y="1504950"/>
          <p14:tracePt t="47631" x="601663" y="1495425"/>
          <p14:tracePt t="47643" x="620713" y="1485900"/>
          <p14:tracePt t="47655" x="620713" y="1477963"/>
          <p14:tracePt t="47773" x="628650" y="1468438"/>
          <p14:tracePt t="47832" x="628650" y="1485900"/>
          <p14:tracePt t="47841" x="628650" y="1495425"/>
          <p14:tracePt t="47849" x="628650" y="1504950"/>
          <p14:tracePt t="47855" x="628650" y="1514475"/>
          <p14:tracePt t="47863" x="628650" y="1531938"/>
          <p14:tracePt t="47871" x="628650" y="1541463"/>
          <p14:tracePt t="47879" x="628650" y="1550988"/>
          <p14:tracePt t="47887" x="628650" y="1577975"/>
          <p14:tracePt t="47908" x="611188" y="1614488"/>
          <p14:tracePt t="47913" x="611188" y="1624013"/>
          <p14:tracePt t="47928" x="611188" y="1641475"/>
          <p14:tracePt t="47944" x="611188" y="1660525"/>
          <p14:tracePt t="47951" x="611188" y="1677988"/>
          <p14:tracePt t="47967" x="601663" y="1697038"/>
          <p14:tracePt t="47977" x="601663" y="1704975"/>
          <p14:tracePt t="47983" x="601663" y="1714500"/>
          <p14:tracePt t="47994" x="601663" y="1724025"/>
          <p14:tracePt t="47999" x="601663" y="1751013"/>
          <p14:tracePt t="48010" x="601663" y="1760538"/>
          <p14:tracePt t="48027" x="601663" y="1778000"/>
          <p14:tracePt t="48032" x="601663" y="1787525"/>
          <p14:tracePt t="48040" x="601663" y="1797050"/>
          <p14:tracePt t="48055" x="601663" y="1804988"/>
          <p14:tracePt t="48064" x="601663" y="1824038"/>
          <p14:tracePt t="48267" x="601663" y="1841500"/>
          <p14:tracePt t="48280" x="601663" y="1860550"/>
          <p14:tracePt t="48287" x="601663" y="1878013"/>
          <p14:tracePt t="48295" x="601663" y="1887538"/>
          <p14:tracePt t="48303" x="601663" y="1914525"/>
          <p14:tracePt t="48311" x="601663" y="1933575"/>
          <p14:tracePt t="48319" x="601663" y="1970088"/>
          <p14:tracePt t="48327" x="601663" y="2016125"/>
          <p14:tracePt t="48335" x="620713" y="2079625"/>
          <p14:tracePt t="48346" x="628650" y="2143125"/>
          <p14:tracePt t="48353" x="628650" y="2197100"/>
          <p14:tracePt t="48368" x="655638" y="2335213"/>
          <p14:tracePt t="48379" x="655638" y="2379663"/>
          <p14:tracePt t="48383" x="692150" y="2452688"/>
          <p14:tracePt t="48394" x="701675" y="2489200"/>
          <p14:tracePt t="48399" x="701675" y="2517775"/>
          <p14:tracePt t="48410" x="711200" y="2535238"/>
          <p14:tracePt t="48514" x="711200" y="2544763"/>
          <p14:tracePt t="48525" x="711200" y="2562225"/>
          <p14:tracePt t="48530" x="711200" y="2581275"/>
          <p14:tracePt t="48536" x="711200" y="2589213"/>
          <p14:tracePt t="48544" x="711200" y="2608263"/>
          <p14:tracePt t="48551" x="692150" y="2625725"/>
          <p14:tracePt t="48567" x="684213" y="2635250"/>
          <p14:tracePt t="48577" x="684213" y="2644775"/>
          <p14:tracePt t="48583" x="684213" y="2654300"/>
          <p14:tracePt t="48594" x="684213" y="2662238"/>
          <p14:tracePt t="48615" x="684213" y="2671763"/>
          <p14:tracePt t="48632" x="674688" y="2690813"/>
          <p14:tracePt t="48647" x="674688" y="2698750"/>
          <p14:tracePt t="48671" x="665163" y="2708275"/>
          <p14:tracePt t="48695" x="655638" y="2717800"/>
          <p14:tracePt t="48720" x="655638" y="2727325"/>
          <p14:tracePt t="48727" x="655638" y="2735263"/>
          <p14:tracePt t="49023" x="665163" y="2744788"/>
          <p14:tracePt t="49040" x="665163" y="2754313"/>
          <p14:tracePt t="49048" x="665163" y="2771775"/>
          <p14:tracePt t="49071" x="665163" y="2781300"/>
          <p14:tracePt t="49079" x="665163" y="2808288"/>
          <p14:tracePt t="49097" x="665163" y="2817813"/>
          <p14:tracePt t="49103" x="674688" y="2827338"/>
          <p14:tracePt t="49112" x="674688" y="2836863"/>
          <p14:tracePt t="49119" x="692150" y="2873375"/>
          <p14:tracePt t="49130" x="692150" y="2881313"/>
          <p14:tracePt t="49135" x="701675" y="2900363"/>
          <p14:tracePt t="49144" x="728663" y="2927350"/>
          <p14:tracePt t="49151" x="747713" y="2936875"/>
          <p14:tracePt t="49160" x="757238" y="2946400"/>
          <p14:tracePt t="49167" x="765175" y="2963863"/>
          <p14:tracePt t="49183" x="774700" y="2963863"/>
          <p14:tracePt t="49447" x="784225" y="2973388"/>
          <p14:tracePt t="49457" x="784225" y="2982913"/>
          <p14:tracePt t="49464" x="784225" y="3000375"/>
          <p14:tracePt t="49471" x="784225" y="3017838"/>
          <p14:tracePt t="49479" x="784225" y="3054350"/>
          <p14:tracePt t="49487" x="784225" y="3090863"/>
          <p14:tracePt t="49495" x="784225" y="3109913"/>
          <p14:tracePt t="49503" x="784225" y="3146425"/>
          <p14:tracePt t="49512" x="784225" y="3182938"/>
          <p14:tracePt t="49519" x="784225" y="3209925"/>
          <p14:tracePt t="49527" x="784225" y="3236913"/>
          <p14:tracePt t="49535" x="784225" y="3246438"/>
          <p14:tracePt t="49544" x="793750" y="3282950"/>
          <p14:tracePt t="49551" x="793750" y="3292475"/>
          <p14:tracePt t="49559" x="801688" y="3328988"/>
          <p14:tracePt t="49568" x="838200" y="3346450"/>
          <p14:tracePt t="49582" x="847725" y="3375025"/>
          <p14:tracePt t="49585" x="874713" y="3411538"/>
          <p14:tracePt t="49596" x="884238" y="3429000"/>
          <p14:tracePt t="49599" x="893763" y="3438525"/>
          <p14:tracePt t="49610" x="903288" y="3465513"/>
          <p14:tracePt t="49615" x="920750" y="3482975"/>
          <p14:tracePt t="49631" x="930275" y="3502025"/>
          <p14:tracePt t="49647" x="930275" y="3511550"/>
          <p14:tracePt t="49679" x="939800" y="3511550"/>
          <p14:tracePt t="49839" x="947738" y="3519488"/>
          <p14:tracePt t="49847" x="957263" y="3529013"/>
          <p14:tracePt t="49855" x="966788" y="3529013"/>
          <p14:tracePt t="49863" x="966788" y="3538538"/>
          <p14:tracePt t="49871" x="974725" y="3538538"/>
          <p14:tracePt t="49879" x="1003300" y="3538538"/>
          <p14:tracePt t="49894" x="1039813" y="3556000"/>
          <p14:tracePt t="49898" x="1047750" y="3556000"/>
          <p14:tracePt t="49903" x="1093788" y="3556000"/>
          <p14:tracePt t="49911" x="1120775" y="3556000"/>
          <p14:tracePt t="49919" x="1203325" y="3556000"/>
          <p14:tracePt t="49927" x="1276350" y="3556000"/>
          <p14:tracePt t="49935" x="1358900" y="3556000"/>
          <p14:tracePt t="49944" x="1431925" y="3556000"/>
          <p14:tracePt t="49951" x="1485900" y="3556000"/>
          <p14:tracePt t="49960" x="1558925" y="3556000"/>
          <p14:tracePt t="49967" x="1604963" y="3556000"/>
          <p14:tracePt t="49977" x="1641475" y="3556000"/>
          <p14:tracePt t="49983" x="1685925" y="3556000"/>
          <p14:tracePt t="49993" x="1704975" y="3556000"/>
          <p14:tracePt t="49999" x="1741488" y="3548063"/>
          <p14:tracePt t="50010" x="1758950" y="3538538"/>
          <p14:tracePt t="50015" x="1778000" y="3538538"/>
          <p14:tracePt t="50027" x="1814513" y="3519488"/>
          <p14:tracePt t="50031" x="1841500" y="3519488"/>
          <p14:tracePt t="50043" x="1868488" y="3511550"/>
          <p14:tracePt t="50048" x="1887538" y="3511550"/>
          <p14:tracePt t="50056" x="1924050" y="3511550"/>
          <p14:tracePt t="50066" x="1968500" y="3502025"/>
          <p14:tracePt t="50071" x="1997075" y="3502025"/>
          <p14:tracePt t="50079" x="2041525" y="3502025"/>
          <p14:tracePt t="50087" x="2078038" y="3502025"/>
          <p14:tracePt t="50096" x="2133600" y="3502025"/>
          <p14:tracePt t="50103" x="2187575" y="3502025"/>
          <p14:tracePt t="50112" x="2233613" y="3502025"/>
          <p14:tracePt t="50119" x="2297113" y="3502025"/>
          <p14:tracePt t="50129" x="2360613" y="3502025"/>
          <p14:tracePt t="50136" x="2416175" y="3502025"/>
          <p14:tracePt t="50149" x="2470150" y="3502025"/>
          <p14:tracePt t="50152" x="2506663" y="3502025"/>
          <p14:tracePt t="50169" x="2598738" y="3502025"/>
          <p14:tracePt t="50178" x="2625725" y="3502025"/>
          <p14:tracePt t="50183" x="2662238" y="3502025"/>
          <p14:tracePt t="50195" x="2679700" y="3502025"/>
          <p14:tracePt t="50199" x="2725738" y="3502025"/>
          <p14:tracePt t="50210" x="2762250" y="3502025"/>
          <p14:tracePt t="50215" x="2789238" y="3502025"/>
          <p14:tracePt t="50227" x="2844800" y="3502025"/>
          <p14:tracePt t="50231" x="2908300" y="3502025"/>
          <p14:tracePt t="50243" x="2962275" y="3502025"/>
          <p14:tracePt t="50247" x="3054350" y="3502025"/>
          <p14:tracePt t="50255" x="3127375" y="3502025"/>
          <p14:tracePt t="50263" x="3217863" y="3502025"/>
          <p14:tracePt t="50273" x="3327400" y="3502025"/>
          <p14:tracePt t="50284" x="3419475" y="3502025"/>
          <p14:tracePt t="50288" x="3546475" y="3502025"/>
          <p14:tracePt t="50295" x="3673475" y="3502025"/>
          <p14:tracePt t="50303" x="3802063" y="3502025"/>
          <p14:tracePt t="50311" x="3948113" y="3502025"/>
          <p14:tracePt t="50319" x="4111625" y="3502025"/>
          <p14:tracePt t="50327" x="4257675" y="3502025"/>
          <p14:tracePt t="50335" x="4421188" y="3502025"/>
          <p14:tracePt t="50344" x="4586288" y="3502025"/>
          <p14:tracePt t="50353" x="4786313" y="3502025"/>
          <p14:tracePt t="50368" x="5105400" y="3502025"/>
          <p14:tracePt t="50380" x="5268913" y="3502025"/>
          <p14:tracePt t="50383" x="5451475" y="3502025"/>
          <p14:tracePt t="50395" x="5597525" y="3502025"/>
          <p14:tracePt t="50399" x="5743575" y="3502025"/>
          <p14:tracePt t="50410" x="5889625" y="3502025"/>
          <p14:tracePt t="50415" x="6016625" y="3502025"/>
          <p14:tracePt t="50427" x="6126163" y="3502025"/>
          <p14:tracePt t="50431" x="6254750" y="3502025"/>
          <p14:tracePt t="50445" x="6308725" y="3502025"/>
          <p14:tracePt t="50447" x="6354763" y="3502025"/>
          <p14:tracePt t="50463" x="6354763" y="3492500"/>
          <p14:tracePt t="50479" x="6362700" y="3492500"/>
          <p14:tracePt t="50705" x="6362700" y="3475038"/>
          <p14:tracePt t="50865" x="6372225" y="3465513"/>
          <p14:tracePt t="50875" x="6408738" y="3475038"/>
          <p14:tracePt t="50879" x="6454775" y="3475038"/>
          <p14:tracePt t="50892" x="6508750" y="3482975"/>
          <p14:tracePt t="50897" x="6610350" y="3529013"/>
          <p14:tracePt t="50903" x="6681788" y="3538538"/>
          <p14:tracePt t="50911" x="6773863" y="3556000"/>
          <p14:tracePt t="50919" x="6856413" y="3565525"/>
          <p14:tracePt t="50927" x="6910388" y="3565525"/>
          <p14:tracePt t="50935" x="6973888" y="3592513"/>
          <p14:tracePt t="50943" x="7029450" y="3592513"/>
          <p14:tracePt t="50951" x="7065963" y="3592513"/>
          <p14:tracePt t="50960" x="7102475" y="3592513"/>
          <p14:tracePt t="50967" x="7119938" y="3592513"/>
          <p14:tracePt t="50976" x="7146925" y="3592513"/>
          <p14:tracePt t="50983" x="7156450" y="3592513"/>
          <p14:tracePt t="51001" x="7165975" y="3592513"/>
          <p14:tracePt t="51016" x="7183438" y="3592513"/>
          <p14:tracePt t="51032" x="7192963" y="3592513"/>
          <p14:tracePt t="51049" x="7202488" y="3602038"/>
          <p14:tracePt t="51363" x="7212013" y="3611563"/>
          <p14:tracePt t="51383" x="7219950" y="3621088"/>
          <p14:tracePt t="51415" x="7248525" y="3621088"/>
          <p14:tracePt t="51424" x="7292975" y="3621088"/>
          <p14:tracePt t="51431" x="7348538" y="3621088"/>
          <p14:tracePt t="51440" x="7402513" y="3621088"/>
          <p14:tracePt t="51447" x="7475538" y="3621088"/>
          <p14:tracePt t="51461" x="7567613" y="3621088"/>
          <p14:tracePt t="51463" x="7648575" y="3611563"/>
          <p14:tracePt t="51471" x="7740650" y="3611563"/>
          <p14:tracePt t="51479" x="7867650" y="3584575"/>
          <p14:tracePt t="51487" x="7940675" y="3584575"/>
          <p14:tracePt t="51495" x="8031163" y="3565525"/>
          <p14:tracePt t="51503" x="8113713" y="3565525"/>
          <p14:tracePt t="51511" x="8169275" y="3565525"/>
          <p14:tracePt t="51519" x="8204200" y="3565525"/>
          <p14:tracePt t="51527" x="8223250" y="3565525"/>
          <p14:tracePt t="51535" x="8250238" y="3565525"/>
          <p14:tracePt t="51543" x="8286750" y="3565525"/>
          <p14:tracePt t="51551" x="8342313" y="3565525"/>
          <p14:tracePt t="51560" x="8396288" y="3565525"/>
          <p14:tracePt t="51567" x="8469313" y="3565525"/>
          <p14:tracePt t="51576" x="8559800" y="3565525"/>
          <p14:tracePt t="51583" x="8632825" y="3565525"/>
          <p14:tracePt t="51596" x="8705850" y="3565525"/>
          <p14:tracePt t="51599" x="8797925" y="3565525"/>
          <p14:tracePt t="51612" x="8878888" y="3575050"/>
          <p14:tracePt t="51615" x="8951913" y="3584575"/>
          <p14:tracePt t="51631" x="9090025" y="3602038"/>
          <p14:tracePt t="51644" x="9126538" y="361156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E61D842-4CD5-4E33-990F-92F669B484E5}"/>
              </a:ext>
            </a:extLst>
          </p:cNvPr>
          <p:cNvSpPr txBox="1"/>
          <p:nvPr/>
        </p:nvSpPr>
        <p:spPr>
          <a:xfrm>
            <a:off x="500809" y="289448"/>
            <a:ext cx="2686185" cy="461665"/>
          </a:xfrm>
          <a:prstGeom prst="rect">
            <a:avLst/>
          </a:prstGeom>
          <a:noFill/>
        </p:spPr>
        <p:txBody>
          <a:bodyPr wrap="none" rtlCol="0">
            <a:spAutoFit/>
          </a:bodyPr>
          <a:lstStyle/>
          <a:p>
            <a:r>
              <a:rPr kumimoji="1" lang="en-US" altLang="ja-JP" sz="2400" dirty="0"/>
              <a:t>RV32I</a:t>
            </a:r>
            <a:r>
              <a:rPr lang="ja-JP" altLang="en-US" sz="2400" dirty="0"/>
              <a:t>のメモリ領域</a:t>
            </a:r>
            <a:endParaRPr kumimoji="1" lang="ja-JP" altLang="en-US" sz="2400" dirty="0"/>
          </a:p>
        </p:txBody>
      </p:sp>
      <p:sp>
        <p:nvSpPr>
          <p:cNvPr id="3" name="正方形/長方形 2">
            <a:extLst>
              <a:ext uri="{FF2B5EF4-FFF2-40B4-BE49-F238E27FC236}">
                <a16:creationId xmlns:a16="http://schemas.microsoft.com/office/drawing/2014/main" id="{97200406-E1B8-4609-AC3E-A325FA96FE4C}"/>
              </a:ext>
            </a:extLst>
          </p:cNvPr>
          <p:cNvSpPr/>
          <p:nvPr/>
        </p:nvSpPr>
        <p:spPr>
          <a:xfrm>
            <a:off x="3779912" y="846004"/>
            <a:ext cx="2376264" cy="49592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7F8CA752-2FC2-46A3-8D83-350F502E825A}"/>
              </a:ext>
            </a:extLst>
          </p:cNvPr>
          <p:cNvSpPr/>
          <p:nvPr/>
        </p:nvSpPr>
        <p:spPr>
          <a:xfrm>
            <a:off x="3779912" y="4999675"/>
            <a:ext cx="2376264" cy="800472"/>
          </a:xfrm>
          <a:prstGeom prst="rect">
            <a:avLst/>
          </a:prstGeom>
          <a:solidFill>
            <a:srgbClr val="66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84295089-6D74-4822-9A94-8969DA146204}"/>
              </a:ext>
            </a:extLst>
          </p:cNvPr>
          <p:cNvSpPr/>
          <p:nvPr/>
        </p:nvSpPr>
        <p:spPr>
          <a:xfrm>
            <a:off x="3779912" y="3212976"/>
            <a:ext cx="2376264" cy="800472"/>
          </a:xfrm>
          <a:prstGeom prst="rect">
            <a:avLst/>
          </a:prstGeom>
          <a:solidFill>
            <a:srgbClr val="66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742DDE8-49AC-4060-8C4D-5C1AD80BC307}"/>
              </a:ext>
            </a:extLst>
          </p:cNvPr>
          <p:cNvSpPr txBox="1"/>
          <p:nvPr/>
        </p:nvSpPr>
        <p:spPr>
          <a:xfrm flipH="1">
            <a:off x="4427984" y="868070"/>
            <a:ext cx="1394441" cy="369332"/>
          </a:xfrm>
          <a:prstGeom prst="rect">
            <a:avLst/>
          </a:prstGeom>
          <a:noFill/>
        </p:spPr>
        <p:txBody>
          <a:bodyPr wrap="square" rtlCol="0">
            <a:spAutoFit/>
          </a:bodyPr>
          <a:lstStyle/>
          <a:p>
            <a:r>
              <a:rPr kumimoji="1" lang="ja-JP" altLang="en-US" b="1" dirty="0"/>
              <a:t>スタック</a:t>
            </a:r>
          </a:p>
        </p:txBody>
      </p:sp>
      <p:cxnSp>
        <p:nvCxnSpPr>
          <p:cNvPr id="8" name="直線矢印コネクタ 7">
            <a:extLst>
              <a:ext uri="{FF2B5EF4-FFF2-40B4-BE49-F238E27FC236}">
                <a16:creationId xmlns:a16="http://schemas.microsoft.com/office/drawing/2014/main" id="{CDAC46E0-EAB1-4F2B-95DC-510316DCBA5B}"/>
              </a:ext>
            </a:extLst>
          </p:cNvPr>
          <p:cNvCxnSpPr/>
          <p:nvPr/>
        </p:nvCxnSpPr>
        <p:spPr>
          <a:xfrm>
            <a:off x="4968044" y="1237402"/>
            <a:ext cx="0" cy="5354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D7C6E782-3736-4384-A1E8-E6453AA477BB}"/>
              </a:ext>
            </a:extLst>
          </p:cNvPr>
          <p:cNvSpPr txBox="1"/>
          <p:nvPr/>
        </p:nvSpPr>
        <p:spPr>
          <a:xfrm flipH="1">
            <a:off x="4427984" y="2838527"/>
            <a:ext cx="1394441" cy="369332"/>
          </a:xfrm>
          <a:prstGeom prst="rect">
            <a:avLst/>
          </a:prstGeom>
          <a:noFill/>
        </p:spPr>
        <p:txBody>
          <a:bodyPr wrap="square" rtlCol="0">
            <a:spAutoFit/>
          </a:bodyPr>
          <a:lstStyle/>
          <a:p>
            <a:r>
              <a:rPr lang="ja-JP" altLang="en-US" b="1" dirty="0"/>
              <a:t>動的データ</a:t>
            </a:r>
            <a:endParaRPr kumimoji="1" lang="ja-JP" altLang="en-US" b="1" dirty="0"/>
          </a:p>
        </p:txBody>
      </p:sp>
      <p:sp>
        <p:nvSpPr>
          <p:cNvPr id="10" name="テキスト ボックス 9">
            <a:extLst>
              <a:ext uri="{FF2B5EF4-FFF2-40B4-BE49-F238E27FC236}">
                <a16:creationId xmlns:a16="http://schemas.microsoft.com/office/drawing/2014/main" id="{47ED16D9-55D5-49B6-982D-8C292AF5513C}"/>
              </a:ext>
            </a:extLst>
          </p:cNvPr>
          <p:cNvSpPr txBox="1"/>
          <p:nvPr/>
        </p:nvSpPr>
        <p:spPr>
          <a:xfrm flipH="1">
            <a:off x="4427983" y="3490649"/>
            <a:ext cx="1394441" cy="369332"/>
          </a:xfrm>
          <a:prstGeom prst="rect">
            <a:avLst/>
          </a:prstGeom>
          <a:noFill/>
        </p:spPr>
        <p:txBody>
          <a:bodyPr wrap="square" rtlCol="0">
            <a:spAutoFit/>
          </a:bodyPr>
          <a:lstStyle/>
          <a:p>
            <a:r>
              <a:rPr kumimoji="1" lang="ja-JP" altLang="en-US" b="1" dirty="0"/>
              <a:t>静的データ</a:t>
            </a:r>
          </a:p>
        </p:txBody>
      </p:sp>
      <p:sp>
        <p:nvSpPr>
          <p:cNvPr id="11" name="テキスト ボックス 10">
            <a:extLst>
              <a:ext uri="{FF2B5EF4-FFF2-40B4-BE49-F238E27FC236}">
                <a16:creationId xmlns:a16="http://schemas.microsoft.com/office/drawing/2014/main" id="{5EDA029C-51EB-4DF7-A280-C772DB5C15EF}"/>
              </a:ext>
            </a:extLst>
          </p:cNvPr>
          <p:cNvSpPr txBox="1"/>
          <p:nvPr/>
        </p:nvSpPr>
        <p:spPr>
          <a:xfrm flipH="1">
            <a:off x="4283968" y="4290009"/>
            <a:ext cx="2031473" cy="646331"/>
          </a:xfrm>
          <a:prstGeom prst="rect">
            <a:avLst/>
          </a:prstGeom>
          <a:noFill/>
        </p:spPr>
        <p:txBody>
          <a:bodyPr wrap="square" rtlCol="0">
            <a:spAutoFit/>
          </a:bodyPr>
          <a:lstStyle/>
          <a:p>
            <a:r>
              <a:rPr lang="ja-JP" altLang="en-US" b="1" dirty="0"/>
              <a:t>テキスト</a:t>
            </a:r>
            <a:endParaRPr lang="en-US" altLang="ja-JP" b="1" dirty="0"/>
          </a:p>
          <a:p>
            <a:r>
              <a:rPr lang="ja-JP" altLang="en-US" b="1" dirty="0"/>
              <a:t>（プログラム）</a:t>
            </a:r>
            <a:endParaRPr kumimoji="1" lang="ja-JP" altLang="en-US" b="1" dirty="0"/>
          </a:p>
        </p:txBody>
      </p:sp>
      <p:sp>
        <p:nvSpPr>
          <p:cNvPr id="12" name="テキスト ボックス 11">
            <a:extLst>
              <a:ext uri="{FF2B5EF4-FFF2-40B4-BE49-F238E27FC236}">
                <a16:creationId xmlns:a16="http://schemas.microsoft.com/office/drawing/2014/main" id="{639E9303-4273-4497-BC69-24D4497E09A7}"/>
              </a:ext>
            </a:extLst>
          </p:cNvPr>
          <p:cNvSpPr txBox="1"/>
          <p:nvPr/>
        </p:nvSpPr>
        <p:spPr>
          <a:xfrm flipH="1">
            <a:off x="4427983" y="5215245"/>
            <a:ext cx="2031473" cy="369332"/>
          </a:xfrm>
          <a:prstGeom prst="rect">
            <a:avLst/>
          </a:prstGeom>
          <a:noFill/>
        </p:spPr>
        <p:txBody>
          <a:bodyPr wrap="square" rtlCol="0">
            <a:spAutoFit/>
          </a:bodyPr>
          <a:lstStyle/>
          <a:p>
            <a:r>
              <a:rPr lang="en-US" altLang="ja-JP" b="1" dirty="0"/>
              <a:t>Reserved</a:t>
            </a:r>
          </a:p>
        </p:txBody>
      </p:sp>
      <p:cxnSp>
        <p:nvCxnSpPr>
          <p:cNvPr id="13" name="直線矢印コネクタ 12">
            <a:extLst>
              <a:ext uri="{FF2B5EF4-FFF2-40B4-BE49-F238E27FC236}">
                <a16:creationId xmlns:a16="http://schemas.microsoft.com/office/drawing/2014/main" id="{005F6C05-DF96-4370-8407-4ABEEE9F16F5}"/>
              </a:ext>
            </a:extLst>
          </p:cNvPr>
          <p:cNvCxnSpPr/>
          <p:nvPr/>
        </p:nvCxnSpPr>
        <p:spPr>
          <a:xfrm>
            <a:off x="5007202" y="2303113"/>
            <a:ext cx="0" cy="535414"/>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98E59E53-12B9-4197-8500-7E71CB95D244}"/>
              </a:ext>
            </a:extLst>
          </p:cNvPr>
          <p:cNvSpPr txBox="1"/>
          <p:nvPr/>
        </p:nvSpPr>
        <p:spPr>
          <a:xfrm flipH="1">
            <a:off x="2411401" y="846004"/>
            <a:ext cx="1394441" cy="369332"/>
          </a:xfrm>
          <a:prstGeom prst="rect">
            <a:avLst/>
          </a:prstGeom>
          <a:noFill/>
        </p:spPr>
        <p:txBody>
          <a:bodyPr wrap="square" rtlCol="0">
            <a:spAutoFit/>
          </a:bodyPr>
          <a:lstStyle/>
          <a:p>
            <a:r>
              <a:rPr lang="en-US" altLang="ja-JP" b="1" dirty="0"/>
              <a:t>sp:bfff_fff0</a:t>
            </a:r>
            <a:endParaRPr kumimoji="1" lang="ja-JP" altLang="en-US" b="1" dirty="0"/>
          </a:p>
        </p:txBody>
      </p:sp>
      <p:sp>
        <p:nvSpPr>
          <p:cNvPr id="15" name="テキスト ボックス 14">
            <a:extLst>
              <a:ext uri="{FF2B5EF4-FFF2-40B4-BE49-F238E27FC236}">
                <a16:creationId xmlns:a16="http://schemas.microsoft.com/office/drawing/2014/main" id="{D99A24FE-6A9E-4CEE-9632-86A83ADE34E5}"/>
              </a:ext>
            </a:extLst>
          </p:cNvPr>
          <p:cNvSpPr txBox="1"/>
          <p:nvPr/>
        </p:nvSpPr>
        <p:spPr>
          <a:xfrm flipH="1">
            <a:off x="2195736" y="4671042"/>
            <a:ext cx="1726580" cy="369332"/>
          </a:xfrm>
          <a:prstGeom prst="rect">
            <a:avLst/>
          </a:prstGeom>
          <a:noFill/>
        </p:spPr>
        <p:txBody>
          <a:bodyPr wrap="square" rtlCol="0">
            <a:spAutoFit/>
          </a:bodyPr>
          <a:lstStyle/>
          <a:p>
            <a:r>
              <a:rPr lang="en-US" altLang="ja-JP" b="1" dirty="0"/>
              <a:t>pc:0001_0000</a:t>
            </a:r>
            <a:endParaRPr kumimoji="1" lang="ja-JP" altLang="en-US" b="1" dirty="0"/>
          </a:p>
        </p:txBody>
      </p:sp>
      <p:sp>
        <p:nvSpPr>
          <p:cNvPr id="16" name="テキスト ボックス 15">
            <a:extLst>
              <a:ext uri="{FF2B5EF4-FFF2-40B4-BE49-F238E27FC236}">
                <a16:creationId xmlns:a16="http://schemas.microsoft.com/office/drawing/2014/main" id="{976676A6-BAB7-4ABE-92E2-7C63568A9E0B}"/>
              </a:ext>
            </a:extLst>
          </p:cNvPr>
          <p:cNvSpPr txBox="1"/>
          <p:nvPr/>
        </p:nvSpPr>
        <p:spPr>
          <a:xfrm flipH="1">
            <a:off x="2542138" y="3745154"/>
            <a:ext cx="1582565" cy="369332"/>
          </a:xfrm>
          <a:prstGeom prst="rect">
            <a:avLst/>
          </a:prstGeom>
          <a:noFill/>
        </p:spPr>
        <p:txBody>
          <a:bodyPr wrap="square" rtlCol="0">
            <a:spAutoFit/>
          </a:bodyPr>
          <a:lstStyle/>
          <a:p>
            <a:r>
              <a:rPr lang="en-US" altLang="ja-JP" b="1" dirty="0"/>
              <a:t>1000_0000</a:t>
            </a:r>
            <a:endParaRPr kumimoji="1" lang="ja-JP" altLang="en-US" b="1" dirty="0"/>
          </a:p>
        </p:txBody>
      </p:sp>
      <p:sp>
        <p:nvSpPr>
          <p:cNvPr id="17" name="テキスト ボックス 16">
            <a:extLst>
              <a:ext uri="{FF2B5EF4-FFF2-40B4-BE49-F238E27FC236}">
                <a16:creationId xmlns:a16="http://schemas.microsoft.com/office/drawing/2014/main" id="{A5FF14DF-79D1-4FD2-A553-E038C58C7B17}"/>
              </a:ext>
            </a:extLst>
          </p:cNvPr>
          <p:cNvSpPr txBox="1"/>
          <p:nvPr/>
        </p:nvSpPr>
        <p:spPr>
          <a:xfrm flipH="1">
            <a:off x="3333420" y="5506284"/>
            <a:ext cx="1726580" cy="369332"/>
          </a:xfrm>
          <a:prstGeom prst="rect">
            <a:avLst/>
          </a:prstGeom>
          <a:noFill/>
        </p:spPr>
        <p:txBody>
          <a:bodyPr wrap="square" rtlCol="0">
            <a:spAutoFit/>
          </a:bodyPr>
          <a:lstStyle/>
          <a:p>
            <a:r>
              <a:rPr lang="en-US" altLang="ja-JP" b="1" dirty="0"/>
              <a:t>0</a:t>
            </a:r>
            <a:endParaRPr kumimoji="1" lang="ja-JP" altLang="en-US" b="1" dirty="0"/>
          </a:p>
        </p:txBody>
      </p:sp>
      <p:sp>
        <p:nvSpPr>
          <p:cNvPr id="18" name="テキスト ボックス 17">
            <a:extLst>
              <a:ext uri="{FF2B5EF4-FFF2-40B4-BE49-F238E27FC236}">
                <a16:creationId xmlns:a16="http://schemas.microsoft.com/office/drawing/2014/main" id="{D23F2DA5-3A09-4A16-9737-099BB81B1A6A}"/>
              </a:ext>
            </a:extLst>
          </p:cNvPr>
          <p:cNvSpPr txBox="1"/>
          <p:nvPr/>
        </p:nvSpPr>
        <p:spPr>
          <a:xfrm>
            <a:off x="500809" y="2303113"/>
            <a:ext cx="2760692" cy="646331"/>
          </a:xfrm>
          <a:prstGeom prst="rect">
            <a:avLst/>
          </a:prstGeom>
          <a:noFill/>
        </p:spPr>
        <p:txBody>
          <a:bodyPr wrap="none" rtlCol="0">
            <a:spAutoFit/>
          </a:bodyPr>
          <a:lstStyle/>
          <a:p>
            <a:r>
              <a:rPr lang="ja-JP" altLang="en-US" dirty="0"/>
              <a:t>この図は下が</a:t>
            </a:r>
            <a:r>
              <a:rPr lang="en-US" altLang="ja-JP" dirty="0"/>
              <a:t>0</a:t>
            </a:r>
            <a:r>
              <a:rPr lang="ja-JP" altLang="en-US" dirty="0"/>
              <a:t>番地なので</a:t>
            </a:r>
            <a:endParaRPr lang="en-US" altLang="ja-JP" dirty="0"/>
          </a:p>
          <a:p>
            <a:r>
              <a:rPr kumimoji="1" lang="ja-JP" altLang="en-US" dirty="0"/>
              <a:t>注意！</a:t>
            </a:r>
            <a:endParaRPr kumimoji="1" lang="en-US" altLang="ja-JP" dirty="0"/>
          </a:p>
        </p:txBody>
      </p:sp>
      <p:pic>
        <p:nvPicPr>
          <p:cNvPr id="7" name="オーディオ 6">
            <a:hlinkClick r:id="" action="ppaction://media"/>
            <a:extLst>
              <a:ext uri="{FF2B5EF4-FFF2-40B4-BE49-F238E27FC236}">
                <a16:creationId xmlns:a16="http://schemas.microsoft.com/office/drawing/2014/main" id="{EBABA431-83C4-4F5F-B3C4-9F4536947A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511976"/>
      </p:ext>
    </p:extLst>
  </p:cSld>
  <p:clrMapOvr>
    <a:masterClrMapping/>
  </p:clrMapOvr>
  <mc:AlternateContent xmlns:mc="http://schemas.openxmlformats.org/markup-compatibility/2006" xmlns:p14="http://schemas.microsoft.com/office/powerpoint/2010/main">
    <mc:Choice Requires="p14">
      <p:transition spd="slow" p14:dur="2000" advTm="56526"/>
    </mc:Choice>
    <mc:Fallback xmlns="">
      <p:transition spd="slow" advTm="56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2571" x="9090025" y="3000375"/>
          <p14:tracePt t="2576" x="9061450" y="3000375"/>
          <p14:tracePt t="2588" x="9017000" y="3000375"/>
          <p14:tracePt t="2592" x="8980488" y="3000375"/>
          <p14:tracePt t="2601" x="8934450" y="3000375"/>
          <p14:tracePt t="2608" x="8907463" y="3000375"/>
          <p14:tracePt t="2616" x="8870950" y="3009900"/>
          <p14:tracePt t="2624" x="8824913" y="3009900"/>
          <p14:tracePt t="2632" x="8770938" y="3036888"/>
          <p14:tracePt t="2640" x="8688388" y="3046413"/>
          <p14:tracePt t="2648" x="8615363" y="3046413"/>
          <p14:tracePt t="2656" x="8523288" y="3063875"/>
          <p14:tracePt t="2664" x="8432800" y="3073400"/>
          <p14:tracePt t="2672" x="8350250" y="3073400"/>
          <p14:tracePt t="2680" x="8296275" y="3073400"/>
          <p14:tracePt t="2688" x="8204200" y="3073400"/>
          <p14:tracePt t="2699" x="8150225" y="3073400"/>
          <p14:tracePt t="2705" x="8104188" y="3073400"/>
          <p14:tracePt t="2714" x="8077200" y="3073400"/>
          <p14:tracePt t="2721" x="8067675" y="3073400"/>
          <p14:tracePt t="2730" x="8050213" y="3073400"/>
          <p14:tracePt t="2738" x="8040688" y="3073400"/>
          <p14:tracePt t="2745" x="8031163" y="3073400"/>
          <p14:tracePt t="2752" x="8013700" y="3073400"/>
          <p14:tracePt t="2760" x="8004175" y="3073400"/>
          <p14:tracePt t="2769" x="7994650" y="3073400"/>
          <p14:tracePt t="2776" x="7986713" y="3073400"/>
          <p14:tracePt t="2785" x="7977188" y="3054350"/>
          <p14:tracePt t="2792" x="7967663" y="3054350"/>
          <p14:tracePt t="2801" x="7950200" y="3054350"/>
          <p14:tracePt t="2808" x="7931150" y="3054350"/>
          <p14:tracePt t="2819" x="7913688" y="3054350"/>
          <p14:tracePt t="2824" x="7877175" y="3054350"/>
          <p14:tracePt t="2832" x="7858125" y="3054350"/>
          <p14:tracePt t="2840" x="7813675" y="3054350"/>
          <p14:tracePt t="2848" x="7777163" y="3054350"/>
          <p14:tracePt t="2856" x="7731125" y="3054350"/>
          <p14:tracePt t="2866" x="7704138" y="3046413"/>
          <p14:tracePt t="2888" x="7575550" y="3027363"/>
          <p14:tracePt t="2898" x="7531100" y="3000375"/>
          <p14:tracePt t="2904" x="7512050" y="3000375"/>
          <p14:tracePt t="2912" x="7494588" y="2990850"/>
          <p14:tracePt t="2921" x="7466013" y="2990850"/>
          <p14:tracePt t="2929" x="7448550" y="2982913"/>
          <p14:tracePt t="2936" x="7429500" y="2982913"/>
          <p14:tracePt t="2944" x="7421563" y="2982913"/>
          <p14:tracePt t="2952" x="7412038" y="2982913"/>
          <p14:tracePt t="2977" x="7402513" y="2982913"/>
          <p14:tracePt t="2985" x="7392988" y="2982913"/>
          <p14:tracePt t="2992" x="7385050" y="2982913"/>
          <p14:tracePt t="3001" x="7366000" y="2963863"/>
          <p14:tracePt t="3016" x="7339013" y="2963863"/>
          <p14:tracePt t="3024" x="7319963" y="2963863"/>
          <p14:tracePt t="3032" x="7283450" y="2954338"/>
          <p14:tracePt t="3042" x="7256463" y="2936875"/>
          <p14:tracePt t="3051" x="7239000" y="2936875"/>
          <p14:tracePt t="3060" x="7212013" y="2927350"/>
          <p14:tracePt t="3066" x="7192963" y="2927350"/>
          <p14:tracePt t="3074" x="7165975" y="2909888"/>
          <p14:tracePt t="3081" x="7146925" y="2909888"/>
          <p14:tracePt t="3088" x="7129463" y="2900363"/>
          <p14:tracePt t="3232" x="7119938" y="2890838"/>
          <p14:tracePt t="3320" x="7119938" y="2873375"/>
          <p14:tracePt t="3352" x="7119938" y="2863850"/>
          <p14:tracePt t="3428" x="7119938" y="2854325"/>
          <p14:tracePt t="3467" x="7119938" y="2836863"/>
          <p14:tracePt t="3846" x="7119938" y="2817813"/>
          <p14:tracePt t="3859" x="7119938" y="2808288"/>
          <p14:tracePt t="3874" x="7102475" y="2781300"/>
          <p14:tracePt t="3880" x="7092950" y="2771775"/>
          <p14:tracePt t="3888" x="7083425" y="2763838"/>
          <p14:tracePt t="3899" x="7083425" y="2754313"/>
          <p14:tracePt t="3904" x="7073900" y="2744788"/>
          <p14:tracePt t="3920" x="7056438" y="2727325"/>
          <p14:tracePt t="3936" x="7046913" y="2717800"/>
          <p14:tracePt t="3944" x="7046913" y="2708275"/>
          <p14:tracePt t="3952" x="7037388" y="2698750"/>
          <p14:tracePt t="3961" x="7029450" y="2690813"/>
          <p14:tracePt t="3976" x="7019925" y="2681288"/>
          <p14:tracePt t="3992" x="7010400" y="2671763"/>
          <p14:tracePt t="4001" x="7000875" y="2671763"/>
          <p14:tracePt t="4480" x="7000875" y="2662238"/>
          <p14:tracePt t="4490" x="7000875" y="2635250"/>
          <p14:tracePt t="4496" x="7000875" y="2625725"/>
          <p14:tracePt t="4504" x="7000875" y="2608263"/>
          <p14:tracePt t="4512" x="7000875" y="2581275"/>
          <p14:tracePt t="4521" x="7000875" y="2571750"/>
          <p14:tracePt t="4538" x="7000875" y="2562225"/>
          <p14:tracePt t="4560" x="7000875" y="2544763"/>
          <p14:tracePt t="4754" x="7000875" y="2535238"/>
          <p14:tracePt t="5393" x="7000875" y="2525713"/>
          <p14:tracePt t="5400" x="7000875" y="2508250"/>
          <p14:tracePt t="5417" x="7000875" y="2498725"/>
          <p14:tracePt t="5424" x="7000875" y="2481263"/>
          <p14:tracePt t="5433" x="6992938" y="2481263"/>
          <p14:tracePt t="5440" x="6983413" y="2471738"/>
          <p14:tracePt t="5464" x="6983413" y="2462213"/>
          <p14:tracePt t="5491" x="6983413" y="2452688"/>
          <p14:tracePt t="5512" x="6983413" y="2444750"/>
          <p14:tracePt t="5528" x="6983413" y="2425700"/>
          <p14:tracePt t="5538" x="6983413" y="2416175"/>
          <p14:tracePt t="5553" x="6983413" y="2408238"/>
          <p14:tracePt t="5569" x="6983413" y="2389188"/>
          <p14:tracePt t="5577" x="6983413" y="2379663"/>
          <p14:tracePt t="5596" x="6973888" y="2352675"/>
          <p14:tracePt t="5605" x="6973888" y="2335213"/>
          <p14:tracePt t="5620" x="6964363" y="2325688"/>
          <p14:tracePt t="5625" x="6964363" y="2306638"/>
          <p14:tracePt t="5633" x="6964363" y="2298700"/>
          <p14:tracePt t="5641" x="6964363" y="2279650"/>
          <p14:tracePt t="5648" x="6964363" y="2262188"/>
          <p14:tracePt t="5657" x="6956425" y="2243138"/>
          <p14:tracePt t="5672" x="6956425" y="2233613"/>
          <p14:tracePt t="5680" x="6946900" y="2206625"/>
          <p14:tracePt t="5688" x="6937375" y="2206625"/>
          <p14:tracePt t="5704" x="6937375" y="2197100"/>
          <p14:tracePt t="5712" x="6937375" y="2189163"/>
          <p14:tracePt t="5720" x="6929438" y="2170113"/>
          <p14:tracePt t="5736" x="6929438" y="2160588"/>
          <p14:tracePt t="5753" x="6929438" y="2152650"/>
          <p14:tracePt t="5784" x="6919913" y="2133600"/>
          <p14:tracePt t="6424" x="6856413" y="2133600"/>
          <p14:tracePt t="6433" x="6754813" y="2170113"/>
          <p14:tracePt t="6441" x="6673850" y="2216150"/>
          <p14:tracePt t="6448" x="6564313" y="2243138"/>
          <p14:tracePt t="6456" x="6464300" y="2270125"/>
          <p14:tracePt t="6464" x="6335713" y="2298700"/>
          <p14:tracePt t="6472" x="6199188" y="2343150"/>
          <p14:tracePt t="6481" x="6126163" y="2352675"/>
          <p14:tracePt t="6488" x="6053138" y="2352675"/>
          <p14:tracePt t="6496" x="5989638" y="2371725"/>
          <p14:tracePt t="6504" x="5972175" y="2371725"/>
          <p14:tracePt t="6512" x="5953125" y="2371725"/>
          <p14:tracePt t="7600" x="5953125" y="2379663"/>
          <p14:tracePt t="9954" x="5953125" y="2389188"/>
          <p14:tracePt t="9969" x="5953125" y="2398713"/>
          <p14:tracePt t="10074" x="5943600" y="2408238"/>
          <p14:tracePt t="10091" x="5943600" y="2398713"/>
          <p14:tracePt t="10202" x="5935663" y="2389188"/>
          <p14:tracePt t="10216" x="5916613" y="2398713"/>
          <p14:tracePt t="10222" x="5899150" y="2444750"/>
          <p14:tracePt t="10227" x="5862638" y="2489200"/>
          <p14:tracePt t="10233" x="5853113" y="2498725"/>
          <p14:tracePt t="10242" x="5843588" y="2525713"/>
          <p14:tracePt t="10248" x="5843588" y="2554288"/>
          <p14:tracePt t="10256" x="5826125" y="2571750"/>
          <p14:tracePt t="10264" x="5826125" y="2581275"/>
          <p14:tracePt t="10506" x="5826125" y="2589213"/>
          <p14:tracePt t="10515" x="5816600" y="2598738"/>
          <p14:tracePt t="10744" x="5816600" y="2617788"/>
          <p14:tracePt t="10752" x="5807075" y="2635250"/>
          <p14:tracePt t="10760" x="5797550" y="2644775"/>
          <p14:tracePt t="10889" x="5797550" y="2654300"/>
          <p14:tracePt t="10900" x="5797550" y="2671763"/>
          <p14:tracePt t="10904" x="5797550" y="2717800"/>
          <p14:tracePt t="10913" x="5797550" y="2735263"/>
          <p14:tracePt t="10920" x="5797550" y="2790825"/>
          <p14:tracePt t="10928" x="5797550" y="2817813"/>
          <p14:tracePt t="10937" x="5780088" y="2844800"/>
          <p14:tracePt t="10944" x="5780088" y="2873375"/>
          <p14:tracePt t="10952" x="5770563" y="2917825"/>
          <p14:tracePt t="10960" x="5770563" y="2973388"/>
          <p14:tracePt t="10969" x="5753100" y="3017838"/>
          <p14:tracePt t="10976" x="5753100" y="3073400"/>
          <p14:tracePt t="10984" x="5743575" y="3136900"/>
          <p14:tracePt t="10992" x="5716588" y="3192463"/>
          <p14:tracePt t="11001" x="5707063" y="3273425"/>
          <p14:tracePt t="11008" x="5680075" y="3346450"/>
          <p14:tracePt t="11017" x="5634038" y="3465513"/>
          <p14:tracePt t="11024" x="5624513" y="3556000"/>
          <p14:tracePt t="11032" x="5570538" y="3638550"/>
          <p14:tracePt t="11040" x="5543550" y="3757613"/>
          <p14:tracePt t="11048" x="5497513" y="3848100"/>
          <p14:tracePt t="11056" x="5470525" y="3967163"/>
          <p14:tracePt t="11064" x="5414963" y="4049713"/>
          <p14:tracePt t="11072" x="5378450" y="4149725"/>
          <p14:tracePt t="11080" x="5341938" y="4240213"/>
          <p14:tracePt t="11088" x="5297488" y="4303713"/>
          <p14:tracePt t="11097" x="5268913" y="4386263"/>
          <p14:tracePt t="11104" x="5214938" y="4432300"/>
          <p14:tracePt t="11112" x="5195888" y="4495800"/>
          <p14:tracePt t="11120" x="5159375" y="4532313"/>
          <p14:tracePt t="11128" x="5151438" y="4541838"/>
          <p14:tracePt t="11137" x="5122863" y="4568825"/>
          <p14:tracePt t="11168" x="5078413" y="4595813"/>
          <p14:tracePt t="11177" x="5059363" y="4614863"/>
          <p14:tracePt t="11185" x="5014913" y="4641850"/>
          <p14:tracePt t="11193" x="4968875" y="4678363"/>
          <p14:tracePt t="11201" x="4922838" y="4714875"/>
          <p14:tracePt t="11210" x="4905375" y="4732338"/>
          <p14:tracePt t="11217" x="4859338" y="4778375"/>
          <p14:tracePt t="11224" x="4803775" y="4814888"/>
          <p14:tracePt t="11232" x="4786313" y="4833938"/>
          <p14:tracePt t="11241" x="4730750" y="4870450"/>
          <p14:tracePt t="11249" x="4713288" y="4887913"/>
          <p14:tracePt t="11256" x="4695825" y="4914900"/>
          <p14:tracePt t="11265" x="4686300" y="4933950"/>
          <p14:tracePt t="11272" x="4676775" y="4951413"/>
          <p14:tracePt t="11282" x="4659313" y="4970463"/>
          <p14:tracePt t="11291" x="4659313" y="4979988"/>
          <p14:tracePt t="11297" x="4649788" y="4979988"/>
          <p14:tracePt t="11305" x="4640263" y="4987925"/>
          <p14:tracePt t="11313" x="4630738" y="5006975"/>
          <p14:tracePt t="11320" x="4622800" y="5024438"/>
          <p14:tracePt t="11328" x="4613275" y="5033963"/>
          <p14:tracePt t="11339" x="4594225" y="5053013"/>
          <p14:tracePt t="11344" x="4586288" y="5060950"/>
          <p14:tracePt t="11352" x="4549775" y="5097463"/>
          <p14:tracePt t="11360" x="4530725" y="5133975"/>
          <p14:tracePt t="11370" x="4484688" y="5180013"/>
          <p14:tracePt t="11377" x="4430713" y="5243513"/>
          <p14:tracePt t="11384" x="4357688" y="5326063"/>
          <p14:tracePt t="11392" x="4294188" y="5389563"/>
          <p14:tracePt t="11401" x="4211638" y="5462588"/>
          <p14:tracePt t="11408" x="4121150" y="5535613"/>
          <p14:tracePt t="11417" x="4057650" y="5599113"/>
          <p14:tracePt t="11424" x="3984625" y="5681663"/>
          <p14:tracePt t="11432" x="3938588" y="5735638"/>
          <p14:tracePt t="11440" x="3883025" y="5800725"/>
          <p14:tracePt t="11450" x="3846513" y="5845175"/>
          <p14:tracePt t="11456" x="3810000" y="5891213"/>
          <p14:tracePt t="11464" x="3783013" y="5927725"/>
          <p14:tracePt t="11472" x="3775075" y="5946775"/>
          <p14:tracePt t="11480" x="3756025" y="5964238"/>
          <p14:tracePt t="11488" x="3746500" y="5973763"/>
          <p14:tracePt t="11496" x="3738563" y="5991225"/>
          <p14:tracePt t="11529" x="3729038" y="6000750"/>
          <p14:tracePt t="11539" x="3702050" y="6010275"/>
          <p14:tracePt t="11544" x="3683000" y="6018213"/>
          <p14:tracePt t="11553" x="3665538" y="6027738"/>
          <p14:tracePt t="11561" x="3636963" y="6046788"/>
          <p14:tracePt t="11570" x="3600450" y="6054725"/>
          <p14:tracePt t="11576" x="3563938" y="6073775"/>
          <p14:tracePt t="11587" x="3546475" y="6083300"/>
          <p14:tracePt t="11593" x="3500438" y="6110288"/>
          <p14:tracePt t="11603" x="3463925" y="6127750"/>
          <p14:tracePt t="11609" x="3446463" y="6137275"/>
          <p14:tracePt t="11617" x="3427413" y="6146800"/>
          <p14:tracePt t="11624" x="3409950" y="6156325"/>
          <p14:tracePt t="11632" x="3400425" y="6156325"/>
          <p14:tracePt t="11817" x="3400425" y="6146800"/>
          <p14:tracePt t="11833" x="3400425" y="6127750"/>
          <p14:tracePt t="11841" x="3400425" y="6119813"/>
          <p14:tracePt t="11850" x="3409950" y="6110288"/>
          <p14:tracePt t="11858" x="3419475" y="6100763"/>
          <p14:tracePt t="11874" x="3419475" y="6091238"/>
          <p14:tracePt t="11894" x="3436938" y="6073775"/>
          <p14:tracePt t="11901" x="3436938" y="6064250"/>
          <p14:tracePt t="11913" x="3446463" y="6054725"/>
          <p14:tracePt t="11930" x="3446463" y="6046788"/>
          <p14:tracePt t="11937" x="3446463" y="6027738"/>
          <p14:tracePt t="11949" x="3455988" y="6018213"/>
          <p14:tracePt t="11953" x="3455988" y="6010275"/>
          <p14:tracePt t="11961" x="3463925" y="6010275"/>
          <p14:tracePt t="11976" x="3463925" y="5991225"/>
          <p14:tracePt t="11992" x="3463925" y="5983288"/>
          <p14:tracePt t="12001" x="3473450" y="5973763"/>
          <p14:tracePt t="12378" x="3473450" y="5964238"/>
          <p14:tracePt t="12740" x="3473450" y="5937250"/>
          <p14:tracePt t="12753" x="3473450" y="5927725"/>
          <p14:tracePt t="12768" x="3473450" y="5910263"/>
          <p14:tracePt t="12776" x="3473450" y="5891213"/>
          <p14:tracePt t="12784" x="3473450" y="5881688"/>
          <p14:tracePt t="12793" x="3473450" y="5854700"/>
          <p14:tracePt t="12804" x="3473450" y="5837238"/>
          <p14:tracePt t="12808" x="3446463" y="5808663"/>
          <p14:tracePt t="12820" x="3427413" y="5781675"/>
          <p14:tracePt t="12824" x="3409950" y="5764213"/>
          <p14:tracePt t="12836" x="3382963" y="5745163"/>
          <p14:tracePt t="12840" x="3363913" y="5735638"/>
          <p14:tracePt t="12848" x="3309938" y="5691188"/>
          <p14:tracePt t="12856" x="3290888" y="5681663"/>
          <p14:tracePt t="12868" x="3254375" y="5662613"/>
          <p14:tracePt t="12886" x="3208338" y="5608638"/>
          <p14:tracePt t="12888" x="3163888" y="5562600"/>
          <p14:tracePt t="12899" x="3144838" y="5545138"/>
          <p14:tracePt t="12904" x="3108325" y="5508625"/>
          <p14:tracePt t="12913" x="3100388" y="5508625"/>
          <p14:tracePt t="12920" x="3071813" y="5481638"/>
          <p14:tracePt t="12928" x="3063875" y="5472113"/>
          <p14:tracePt t="12936" x="3054350" y="5453063"/>
          <p14:tracePt t="12952" x="3054350" y="5445125"/>
          <p14:tracePt t="12969" x="3044825" y="5435600"/>
          <p14:tracePt t="12984" x="3035300" y="5426075"/>
          <p14:tracePt t="13104" x="3027363" y="5416550"/>
          <p14:tracePt t="13120" x="3017838" y="5416550"/>
          <p14:tracePt t="13214" x="3008313" y="5408613"/>
          <p14:tracePt t="13609" x="2998788" y="5408613"/>
          <p14:tracePt t="13617" x="2981325" y="5408613"/>
          <p14:tracePt t="13624" x="2935288" y="5399088"/>
          <p14:tracePt t="13632" x="2908300" y="5380038"/>
          <p14:tracePt t="13640" x="2862263" y="5362575"/>
          <p14:tracePt t="13648" x="2835275" y="5353050"/>
          <p14:tracePt t="13656" x="2808288" y="5353050"/>
          <p14:tracePt t="13664" x="2771775" y="5343525"/>
          <p14:tracePt t="13672" x="2716213" y="5335588"/>
          <p14:tracePt t="13680" x="2671763" y="5299075"/>
          <p14:tracePt t="13688" x="2643188" y="5289550"/>
          <p14:tracePt t="13696" x="2606675" y="5280025"/>
          <p14:tracePt t="13704" x="2562225" y="5243513"/>
          <p14:tracePt t="13712" x="2543175" y="5226050"/>
          <p14:tracePt t="13720" x="2498725" y="5189538"/>
          <p14:tracePt t="13728" x="2479675" y="5180013"/>
          <p14:tracePt t="13736" x="2452688" y="5143500"/>
          <p14:tracePt t="13744" x="2443163" y="5143500"/>
          <p14:tracePt t="13752" x="2416175" y="5133975"/>
          <p14:tracePt t="13760" x="2370138" y="5106988"/>
          <p14:tracePt t="13768" x="2352675" y="5089525"/>
          <p14:tracePt t="13776" x="2333625" y="5080000"/>
          <p14:tracePt t="13784" x="2324100" y="5070475"/>
          <p14:tracePt t="13793" x="2297113" y="5053013"/>
          <p14:tracePt t="13803" x="2287588" y="5053013"/>
          <p14:tracePt t="13809" x="2260600" y="5033963"/>
          <p14:tracePt t="13819" x="2251075" y="5033963"/>
          <p14:tracePt t="13825" x="2243138" y="5024438"/>
          <p14:tracePt t="13842" x="2224088" y="5024438"/>
          <p14:tracePt t="13848" x="2206625" y="5024438"/>
          <p14:tracePt t="14258" x="2179638" y="5016500"/>
          <p14:tracePt t="14282" x="2160588" y="5006975"/>
          <p14:tracePt t="14288" x="2151063" y="5006975"/>
          <p14:tracePt t="14296" x="2143125" y="5006975"/>
          <p14:tracePt t="14304" x="2106613" y="5006975"/>
          <p14:tracePt t="14312" x="2087563" y="5006975"/>
          <p14:tracePt t="14321" x="2051050" y="5006975"/>
          <p14:tracePt t="14328" x="2024063" y="5006975"/>
          <p14:tracePt t="14337" x="2005013" y="5006975"/>
          <p14:tracePt t="14344" x="1960563" y="5006975"/>
          <p14:tracePt t="14352" x="1941513" y="5006975"/>
          <p14:tracePt t="14360" x="1914525" y="4997450"/>
          <p14:tracePt t="14368" x="1905000" y="4997450"/>
          <p14:tracePt t="14377" x="1895475" y="4997450"/>
          <p14:tracePt t="14384" x="1887538" y="4997450"/>
          <p14:tracePt t="14754" x="1905000" y="4997450"/>
          <p14:tracePt t="14761" x="1960563" y="4997450"/>
          <p14:tracePt t="14769" x="1997075" y="4997450"/>
          <p14:tracePt t="14776" x="2070100" y="4997450"/>
          <p14:tracePt t="14784" x="2124075" y="4997450"/>
          <p14:tracePt t="14793" x="2197100" y="4997450"/>
          <p14:tracePt t="14801" x="2251075" y="4997450"/>
          <p14:tracePt t="14808" x="2316163" y="4997450"/>
          <p14:tracePt t="14820" x="2352675" y="4997450"/>
          <p14:tracePt t="14824" x="2370138" y="4997450"/>
          <p14:tracePt t="14838" x="2379663" y="4997450"/>
          <p14:tracePt t="15096" x="2425700" y="4997450"/>
          <p14:tracePt t="15104" x="2452688" y="4997450"/>
          <p14:tracePt t="15112" x="2498725" y="4997450"/>
          <p14:tracePt t="15120" x="2525713" y="4997450"/>
          <p14:tracePt t="15128" x="2562225" y="4997450"/>
          <p14:tracePt t="15136" x="2579688" y="4997450"/>
          <p14:tracePt t="15144" x="2598738" y="4997450"/>
          <p14:tracePt t="15160" x="2606675" y="4997450"/>
          <p14:tracePt t="15168" x="2616200" y="4987925"/>
          <p14:tracePt t="15186" x="2635250" y="4987925"/>
          <p14:tracePt t="15194" x="2652713" y="4979988"/>
          <p14:tracePt t="15447" x="2679700" y="4979988"/>
          <p14:tracePt t="15467" x="2708275" y="4987925"/>
          <p14:tracePt t="15473" x="2716213" y="4997450"/>
          <p14:tracePt t="15481" x="2725738" y="5016500"/>
          <p14:tracePt t="15489" x="2735263" y="5024438"/>
          <p14:tracePt t="15497" x="2735263" y="5033963"/>
          <p14:tracePt t="15505" x="2744788" y="5043488"/>
          <p14:tracePt t="15561" x="2752725" y="5043488"/>
          <p14:tracePt t="15577" x="2762250" y="5043488"/>
          <p14:tracePt t="15592" x="2771775" y="5043488"/>
          <p14:tracePt t="15608" x="2781300" y="5043488"/>
          <p14:tracePt t="15664" x="2789238" y="5043488"/>
          <p14:tracePt t="15760" x="2789238" y="5033963"/>
          <p14:tracePt t="15801" x="2789238" y="5016500"/>
          <p14:tracePt t="15808" x="2817813" y="4997450"/>
          <p14:tracePt t="15824" x="2817813" y="4987925"/>
          <p14:tracePt t="15842" x="2825750" y="4979988"/>
          <p14:tracePt t="15869" x="2835275" y="4970463"/>
          <p14:tracePt t="15877" x="2844800" y="4960938"/>
          <p14:tracePt t="15904" x="2852738" y="4960938"/>
          <p14:tracePt t="15914" x="2871788" y="4960938"/>
          <p14:tracePt t="15920" x="2889250" y="4960938"/>
          <p14:tracePt t="15937" x="2898775" y="4960938"/>
          <p14:tracePt t="15944" x="2908300" y="4960938"/>
          <p14:tracePt t="15962" x="2925763" y="4960938"/>
          <p14:tracePt t="16008" x="2935288" y="4960938"/>
          <p14:tracePt t="16065" x="2935288" y="4970463"/>
          <p14:tracePt t="16088" x="2935288" y="4987925"/>
          <p14:tracePt t="16096" x="2944813" y="4997450"/>
          <p14:tracePt t="16120" x="2954338" y="5006975"/>
          <p14:tracePt t="16182" x="2962275" y="5033963"/>
          <p14:tracePt t="16202" x="2962275" y="5043488"/>
          <p14:tracePt t="16488" x="2971800" y="5053013"/>
          <p14:tracePt t="16496" x="2990850" y="5053013"/>
          <p14:tracePt t="16504" x="3017838" y="5053013"/>
          <p14:tracePt t="16512" x="3063875" y="5060950"/>
          <p14:tracePt t="16522" x="3090863" y="5060950"/>
          <p14:tracePt t="16528" x="3117850" y="5060950"/>
          <p14:tracePt t="16536" x="3163888" y="5060950"/>
          <p14:tracePt t="16545" x="3181350" y="5060950"/>
          <p14:tracePt t="16553" x="3217863" y="5060950"/>
          <p14:tracePt t="16560" x="3236913" y="5060950"/>
          <p14:tracePt t="16571" x="3263900" y="5060950"/>
          <p14:tracePt t="16576" x="3281363" y="5060950"/>
          <p14:tracePt t="16587" x="3317875" y="5060950"/>
          <p14:tracePt t="16592" x="3336925" y="5043488"/>
          <p14:tracePt t="16617" x="3346450" y="5043488"/>
          <p14:tracePt t="16867" x="3354388" y="5043488"/>
          <p14:tracePt t="16872" x="3363913" y="5043488"/>
          <p14:tracePt t="16880" x="3373438" y="5043488"/>
          <p14:tracePt t="16898" x="3390900" y="5043488"/>
          <p14:tracePt t="16912" x="3400425" y="5043488"/>
          <p14:tracePt t="16920" x="3473450" y="5043488"/>
          <p14:tracePt t="16928" x="3582988" y="5043488"/>
          <p14:tracePt t="16936" x="3709988" y="5043488"/>
          <p14:tracePt t="16945" x="3802063" y="5043488"/>
          <p14:tracePt t="16952" x="3856038" y="5043488"/>
          <p14:tracePt t="16960" x="3892550" y="5043488"/>
          <p14:tracePt t="16968" x="3911600" y="5043488"/>
          <p14:tracePt t="16976" x="3929063" y="5043488"/>
          <p14:tracePt t="16984" x="3938588" y="5043488"/>
          <p14:tracePt t="17019" x="3948113" y="5033963"/>
          <p14:tracePt t="17322" x="3938588" y="5033963"/>
          <p14:tracePt t="17410" x="3929063" y="5033963"/>
          <p14:tracePt t="17632" x="3919538" y="5033963"/>
          <p14:tracePt t="17648" x="3911600" y="5033963"/>
          <p14:tracePt t="17996" x="3902075" y="5033963"/>
          <p14:tracePt t="18003" x="3883025" y="5033963"/>
          <p14:tracePt t="18010" x="3865563" y="5053013"/>
          <p14:tracePt t="18019" x="3856038" y="5060950"/>
          <p14:tracePt t="18024" x="3856038" y="5070475"/>
          <p14:tracePt t="18033" x="3846513" y="5089525"/>
          <p14:tracePt t="18040" x="3838575" y="5106988"/>
          <p14:tracePt t="18130" x="3838575" y="5097463"/>
          <p14:tracePt t="18140" x="3838575" y="5089525"/>
          <p14:tracePt t="18246" x="3819525" y="5070475"/>
          <p14:tracePt t="18288" x="3810000" y="5070475"/>
          <p14:tracePt t="18296" x="3792538" y="5080000"/>
          <p14:tracePt t="18304" x="3783013" y="5089525"/>
          <p14:tracePt t="18328" x="3775075" y="5097463"/>
          <p14:tracePt t="18570" x="3746500" y="5097463"/>
          <p14:tracePt t="18579" x="3729038" y="5097463"/>
          <p14:tracePt t="18592" x="3683000" y="5097463"/>
          <p14:tracePt t="18594" x="3646488" y="5097463"/>
          <p14:tracePt t="18602" x="3629025" y="5097463"/>
          <p14:tracePt t="18608" x="3600450" y="5097463"/>
          <p14:tracePt t="18618" x="3582988" y="5097463"/>
          <p14:tracePt t="18624" x="3573463" y="5097463"/>
          <p14:tracePt t="18635" x="3556000" y="5097463"/>
          <p14:tracePt t="18640" x="3546475" y="5106988"/>
          <p14:tracePt t="18986" x="3546475" y="5116513"/>
          <p14:tracePt t="19011" x="3546475" y="5126038"/>
          <p14:tracePt t="19019" x="3546475" y="5143500"/>
          <p14:tracePt t="19027" x="3546475" y="5153025"/>
          <p14:tracePt t="19033" x="3546475" y="5160963"/>
          <p14:tracePt t="19049" x="3556000" y="5170488"/>
          <p14:tracePt t="19112" x="3592513" y="5160963"/>
          <p14:tracePt t="19120" x="3600450" y="5153025"/>
          <p14:tracePt t="19128" x="3619500" y="5143500"/>
          <p14:tracePt t="19144" x="3636963" y="5126038"/>
          <p14:tracePt t="19658" x="3646488" y="5116513"/>
          <p14:tracePt t="20361" x="3646488" y="5126038"/>
          <p14:tracePt t="20377" x="3656013" y="5143500"/>
          <p14:tracePt t="20385" x="3656013" y="5153025"/>
          <p14:tracePt t="20393" x="3656013" y="5160963"/>
          <p14:tracePt t="20408" x="3656013" y="5170488"/>
          <p14:tracePt t="20417" x="3656013" y="5180013"/>
          <p14:tracePt t="20424" x="3656013" y="5189538"/>
          <p14:tracePt t="20482" x="3656013" y="5197475"/>
          <p14:tracePt t="21048" x="3636963" y="5180013"/>
          <p14:tracePt t="21064" x="3629025" y="5170488"/>
          <p14:tracePt t="21080" x="3629025" y="5160963"/>
          <p14:tracePt t="21088" x="3629025" y="5153025"/>
          <p14:tracePt t="21096" x="3629025" y="5143500"/>
          <p14:tracePt t="21105" x="3629025" y="5126038"/>
          <p14:tracePt t="21112" x="3629025" y="5116513"/>
          <p14:tracePt t="21120" x="3629025" y="5106988"/>
          <p14:tracePt t="21128" x="3629025" y="5089525"/>
          <p14:tracePt t="21136" x="3629025" y="5080000"/>
          <p14:tracePt t="21144" x="3629025" y="5070475"/>
          <p14:tracePt t="21152" x="3629025" y="5060950"/>
          <p14:tracePt t="21161" x="3629025" y="5043488"/>
          <p14:tracePt t="21186" x="3629025" y="5033963"/>
          <p14:tracePt t="21198" x="3629025" y="5024438"/>
          <p14:tracePt t="21212" x="3629025" y="5006975"/>
          <p14:tracePt t="21219" x="3629025" y="4997450"/>
          <p14:tracePt t="21234" x="3629025" y="4987925"/>
          <p14:tracePt t="21440" x="3619500" y="5016500"/>
          <p14:tracePt t="21448" x="3592513" y="5033963"/>
          <p14:tracePt t="21456" x="3573463" y="5053013"/>
          <p14:tracePt t="21464" x="3563938" y="5080000"/>
          <p14:tracePt t="21472" x="3536950" y="5106988"/>
          <p14:tracePt t="21480" x="3482975" y="5153025"/>
          <p14:tracePt t="21491" x="3482975" y="5160963"/>
          <p14:tracePt t="21498" x="3455988" y="5189538"/>
          <p14:tracePt t="21506" x="3427413" y="5207000"/>
          <p14:tracePt t="21515" x="3427413" y="5216525"/>
          <p14:tracePt t="21531" x="3373438" y="5280025"/>
          <p14:tracePt t="21540" x="3363913" y="5299075"/>
          <p14:tracePt t="21544" x="3346450" y="5316538"/>
          <p14:tracePt t="21552" x="3346450" y="5335588"/>
          <p14:tracePt t="21560" x="3336925" y="5343525"/>
          <p14:tracePt t="21568" x="3336925" y="5362575"/>
          <p14:tracePt t="21576" x="3327400" y="5372100"/>
          <p14:tracePt t="21587" x="3327400" y="5380038"/>
          <p14:tracePt t="21592" x="3327400" y="5389563"/>
          <p14:tracePt t="21600" x="3327400" y="5408613"/>
          <p14:tracePt t="21608" x="3327400" y="5426075"/>
          <p14:tracePt t="21617" x="3317875" y="5462588"/>
          <p14:tracePt t="21624" x="3300413" y="5481638"/>
          <p14:tracePt t="21634" x="3290888" y="5518150"/>
          <p14:tracePt t="21640" x="3290888" y="5535613"/>
          <p14:tracePt t="21650" x="3290888" y="5562600"/>
          <p14:tracePt t="21656" x="3290888" y="5581650"/>
          <p14:tracePt t="21664" x="3290888" y="5599113"/>
          <p14:tracePt t="21672" x="3290888" y="5608638"/>
          <p14:tracePt t="21688" x="3290888" y="5626100"/>
          <p14:tracePt t="21696" x="3290888" y="5645150"/>
          <p14:tracePt t="21704" x="3290888" y="5654675"/>
          <p14:tracePt t="21712" x="3290888" y="5662613"/>
          <p14:tracePt t="21720" x="3290888" y="5681663"/>
          <p14:tracePt t="21728" x="3290888" y="5699125"/>
          <p14:tracePt t="21737" x="3300413" y="5708650"/>
          <p14:tracePt t="21744" x="3317875" y="5735638"/>
          <p14:tracePt t="21752" x="3363913" y="5781675"/>
          <p14:tracePt t="21760" x="3382963" y="5800725"/>
          <p14:tracePt t="21768" x="3400425" y="5818188"/>
          <p14:tracePt t="21776" x="3409950" y="5837238"/>
          <p14:tracePt t="21785" x="3419475" y="5845175"/>
          <p14:tracePt t="21792" x="3427413" y="5864225"/>
          <p14:tracePt t="21800" x="3436938" y="5873750"/>
          <p14:tracePt t="21808" x="3446463" y="5873750"/>
          <p14:tracePt t="22074" x="3446463" y="5854700"/>
          <p14:tracePt t="22108" x="3455988" y="5837238"/>
          <p14:tracePt t="22130" x="3455988" y="5827713"/>
          <p14:tracePt t="22146" x="3455988" y="5808663"/>
          <p14:tracePt t="22157" x="3463925" y="5800725"/>
          <p14:tracePt t="22160" x="3473450" y="5800725"/>
          <p14:tracePt t="22168" x="3473450" y="5791200"/>
          <p14:tracePt t="22569" x="3482975" y="5791200"/>
          <p14:tracePt t="22576" x="3490913" y="5800725"/>
          <p14:tracePt t="22585" x="3509963" y="5808663"/>
          <p14:tracePt t="22592" x="3519488" y="5818188"/>
          <p14:tracePt t="22601" x="3527425" y="5827713"/>
          <p14:tracePt t="22622" x="3527425" y="5837238"/>
          <p14:tracePt t="22626" x="3536950" y="5845175"/>
          <p14:tracePt t="24122" x="3536950" y="5781675"/>
          <p14:tracePt t="24129" x="3536950" y="5745163"/>
          <p14:tracePt t="24137" x="3536950" y="5699125"/>
          <p14:tracePt t="24145" x="3536950" y="5645150"/>
          <p14:tracePt t="24152" x="3536950" y="5626100"/>
          <p14:tracePt t="24160" x="3536950" y="5589588"/>
          <p14:tracePt t="24168" x="3536950" y="5554663"/>
          <p14:tracePt t="24177" x="3536950" y="5518150"/>
          <p14:tracePt t="24185" x="3536950" y="5481638"/>
          <p14:tracePt t="24194" x="3546475" y="5435600"/>
          <p14:tracePt t="24201" x="3582988" y="5389563"/>
          <p14:tracePt t="24210" x="3629025" y="5343525"/>
          <p14:tracePt t="24217" x="3673475" y="5289550"/>
          <p14:tracePt t="24224" x="3709988" y="5262563"/>
          <p14:tracePt t="24233" x="3738563" y="5226050"/>
          <p14:tracePt t="24242" x="3756025" y="5207000"/>
          <p14:tracePt t="24249" x="3783013" y="5180013"/>
          <p14:tracePt t="24257" x="3802063" y="5160963"/>
          <p14:tracePt t="24272" x="3802063" y="5153025"/>
          <p14:tracePt t="24280" x="3810000" y="5143500"/>
          <p14:tracePt t="24577" x="3810000" y="5126038"/>
          <p14:tracePt t="24588" x="3802063" y="5116513"/>
          <p14:tracePt t="24592" x="3792538" y="5106988"/>
          <p14:tracePt t="24600" x="3765550" y="5106988"/>
          <p14:tracePt t="24609" x="3738563" y="5106988"/>
          <p14:tracePt t="24617" x="3692525" y="5106988"/>
          <p14:tracePt t="24624" x="3636963" y="5106988"/>
          <p14:tracePt t="24633" x="3600450" y="5106988"/>
          <p14:tracePt t="24640" x="3527425" y="5106988"/>
          <p14:tracePt t="24650" x="3455988" y="5106988"/>
          <p14:tracePt t="24656" x="3400425" y="5106988"/>
          <p14:tracePt t="24664" x="3309938" y="5106988"/>
          <p14:tracePt t="24672" x="3236913" y="5106988"/>
          <p14:tracePt t="24681" x="3163888" y="5106988"/>
          <p14:tracePt t="24688" x="3100388" y="5106988"/>
          <p14:tracePt t="24696" x="3063875" y="5106988"/>
          <p14:tracePt t="24704" x="3008313" y="5106988"/>
          <p14:tracePt t="24714" x="2962275" y="5106988"/>
          <p14:tracePt t="24720" x="2935288" y="5106988"/>
          <p14:tracePt t="24732" x="2881313" y="5097463"/>
          <p14:tracePt t="24741" x="2862263" y="5097463"/>
          <p14:tracePt t="24746" x="2852738" y="5097463"/>
          <p14:tracePt t="24756" x="2835275" y="5089525"/>
          <p14:tracePt t="24761" x="2817813" y="5089525"/>
          <p14:tracePt t="24785" x="2798763" y="5070475"/>
          <p14:tracePt t="24801" x="2762250" y="5060950"/>
          <p14:tracePt t="24808" x="2752725" y="5060950"/>
          <p14:tracePt t="24818" x="2752725" y="5053013"/>
          <p14:tracePt t="24824" x="2735263" y="5043488"/>
          <p14:tracePt t="24838" x="2716213" y="5024438"/>
          <p14:tracePt t="24840" x="2698750" y="5016500"/>
          <p14:tracePt t="24850" x="2679700" y="5006975"/>
          <p14:tracePt t="24856" x="2671763" y="4997450"/>
          <p14:tracePt t="24867" x="2643188" y="4979988"/>
          <p14:tracePt t="24872" x="2635250" y="4970463"/>
          <p14:tracePt t="24887" x="2606675" y="4951413"/>
          <p14:tracePt t="24888" x="2589213" y="4943475"/>
          <p14:tracePt t="24900" x="2570163" y="4924425"/>
          <p14:tracePt t="24904" x="2533650" y="4906963"/>
          <p14:tracePt t="24912" x="2506663" y="4887913"/>
          <p14:tracePt t="24920" x="2489200" y="4878388"/>
          <p14:tracePt t="24928" x="2479675" y="4870450"/>
          <p14:tracePt t="24936" x="2452688" y="4870450"/>
          <p14:tracePt t="24945" x="2443163" y="4860925"/>
          <p14:tracePt t="24952" x="2433638" y="4851400"/>
          <p14:tracePt t="24962" x="2433638" y="4841875"/>
          <p14:tracePt t="25066" x="2443163" y="4805363"/>
          <p14:tracePt t="25072" x="2462213" y="4787900"/>
          <p14:tracePt t="25081" x="2498725" y="4778375"/>
          <p14:tracePt t="25088" x="2533650" y="4741863"/>
          <p14:tracePt t="25096" x="2562225" y="4732338"/>
          <p14:tracePt t="25104" x="2616200" y="4724400"/>
          <p14:tracePt t="25112" x="2679700" y="4714875"/>
          <p14:tracePt t="25120" x="2771775" y="4687888"/>
          <p14:tracePt t="25128" x="2871788" y="4687888"/>
          <p14:tracePt t="25136" x="2981325" y="4668838"/>
          <p14:tracePt t="25144" x="3071813" y="4660900"/>
          <p14:tracePt t="25152" x="3127375" y="4660900"/>
          <p14:tracePt t="25160" x="3200400" y="4660900"/>
          <p14:tracePt t="25168" x="3263900" y="4660900"/>
          <p14:tracePt t="25177" x="3300413" y="4660900"/>
          <p14:tracePt t="25185" x="3346450" y="4660900"/>
          <p14:tracePt t="25194" x="3373438" y="4660900"/>
          <p14:tracePt t="25200" x="3400425" y="4668838"/>
          <p14:tracePt t="25210" x="3409950" y="4668838"/>
          <p14:tracePt t="25217" x="3436938" y="4678363"/>
          <p14:tracePt t="25233" x="3446463" y="4687888"/>
          <p14:tracePt t="25240" x="3463925" y="4697413"/>
          <p14:tracePt t="25248" x="3490913" y="4714875"/>
          <p14:tracePt t="25256" x="3519488" y="4724400"/>
          <p14:tracePt t="25264" x="3536950" y="4732338"/>
          <p14:tracePt t="25273" x="3600450" y="4768850"/>
          <p14:tracePt t="25280" x="3629025" y="4778375"/>
          <p14:tracePt t="25288" x="3665538" y="4797425"/>
          <p14:tracePt t="25296" x="3702050" y="4805363"/>
          <p14:tracePt t="25304" x="3729038" y="4833938"/>
          <p14:tracePt t="25312" x="3738563" y="4841875"/>
          <p14:tracePt t="25320" x="3746500" y="4841875"/>
          <p14:tracePt t="25328" x="3756025" y="4851400"/>
          <p14:tracePt t="25393" x="3756025" y="4870450"/>
          <p14:tracePt t="25407" x="3756025" y="4878388"/>
          <p14:tracePt t="25411" x="3756025" y="4897438"/>
          <p14:tracePt t="25424" x="3756025" y="4914900"/>
          <p14:tracePt t="25440" x="3756025" y="4943475"/>
          <p14:tracePt t="25472" x="3756025" y="4951413"/>
          <p14:tracePt t="25535" x="3746500" y="4979988"/>
          <p14:tracePt t="25542" x="3738563" y="4997450"/>
          <p14:tracePt t="25546" x="3719513" y="5024438"/>
          <p14:tracePt t="25552" x="3692525" y="5033963"/>
          <p14:tracePt t="25560" x="3683000" y="5043488"/>
          <p14:tracePt t="25569" x="3656013" y="5053013"/>
          <p14:tracePt t="25576" x="3646488" y="5053013"/>
          <p14:tracePt t="25586" x="3629025" y="5053013"/>
          <p14:tracePt t="25698" x="3646488" y="5053013"/>
          <p14:tracePt t="25706" x="3656013" y="5053013"/>
          <p14:tracePt t="25721" x="3692525" y="5053013"/>
          <p14:tracePt t="25729" x="3702050" y="5053013"/>
          <p14:tracePt t="25736" x="3709988" y="5043488"/>
          <p14:tracePt t="25744" x="3738563" y="5033963"/>
          <p14:tracePt t="25757" x="3756025" y="5024438"/>
          <p14:tracePt t="25762" x="3792538" y="4997450"/>
          <p14:tracePt t="25770" x="3838575" y="4987925"/>
          <p14:tracePt t="25780" x="3856038" y="4979988"/>
          <p14:tracePt t="25784" x="3902075" y="4979988"/>
          <p14:tracePt t="25792" x="3929063" y="4970463"/>
          <p14:tracePt t="25803" x="3956050" y="4960938"/>
          <p14:tracePt t="25809" x="3975100" y="4951413"/>
          <p14:tracePt t="25822" x="3992563" y="4943475"/>
          <p14:tracePt t="25825" x="4002088" y="4943475"/>
          <p14:tracePt t="25841" x="4029075" y="4933950"/>
          <p14:tracePt t="26181" x="4029075" y="4914900"/>
          <p14:tracePt t="26188" x="4029075" y="4897438"/>
          <p14:tracePt t="26197" x="4029075" y="4870450"/>
          <p14:tracePt t="26200" x="4021138" y="4824413"/>
          <p14:tracePt t="26211" x="4021138" y="4797425"/>
          <p14:tracePt t="26217" x="4011613" y="4768850"/>
          <p14:tracePt t="26225" x="4011613" y="4741863"/>
          <p14:tracePt t="26233" x="3984625" y="4697413"/>
          <p14:tracePt t="26242" x="3984625" y="4687888"/>
          <p14:tracePt t="26249" x="3984625" y="4651375"/>
          <p14:tracePt t="26256" x="3984625" y="4624388"/>
          <p14:tracePt t="26265" x="3984625" y="4605338"/>
          <p14:tracePt t="26272" x="3984625" y="4578350"/>
          <p14:tracePt t="26280" x="3984625" y="4559300"/>
          <p14:tracePt t="26288" x="3984625" y="4522788"/>
          <p14:tracePt t="26296" x="3984625" y="4495800"/>
          <p14:tracePt t="26304" x="3984625" y="4478338"/>
          <p14:tracePt t="26314" x="3984625" y="4468813"/>
          <p14:tracePt t="26328" x="3984625" y="4459288"/>
          <p14:tracePt t="26344" x="3984625" y="4441825"/>
          <p14:tracePt t="26354" x="3984625" y="4432300"/>
          <p14:tracePt t="26369" x="3984625" y="4422775"/>
          <p14:tracePt t="26376" x="3984625" y="4413250"/>
          <p14:tracePt t="26384" x="3984625" y="4405313"/>
          <p14:tracePt t="26392" x="3984625" y="4395788"/>
          <p14:tracePt t="26403" x="3984625" y="4386263"/>
          <p14:tracePt t="26408" x="3984625" y="4359275"/>
          <p14:tracePt t="26416" x="3984625" y="4349750"/>
          <p14:tracePt t="26424" x="3984625" y="4332288"/>
          <p14:tracePt t="26433" x="3984625" y="4313238"/>
          <p14:tracePt t="26481" x="3984625" y="4303713"/>
          <p14:tracePt t="26488" x="3984625" y="4295775"/>
          <p14:tracePt t="26717" x="3992563" y="4295775"/>
          <p14:tracePt t="26721" x="4038600" y="4295775"/>
          <p14:tracePt t="26729" x="4165600" y="4295775"/>
          <p14:tracePt t="26737" x="4294188" y="4295775"/>
          <p14:tracePt t="26745" x="4384675" y="4295775"/>
          <p14:tracePt t="26753" x="4513263" y="4295775"/>
          <p14:tracePt t="26761" x="4586288" y="4295775"/>
          <p14:tracePt t="26769" x="4686300" y="4295775"/>
          <p14:tracePt t="26776" x="4740275" y="4295775"/>
          <p14:tracePt t="26784" x="4767263" y="4295775"/>
          <p14:tracePt t="26792" x="4786313" y="4295775"/>
          <p14:tracePt t="26800" x="4795838" y="4295775"/>
          <p14:tracePt t="26808" x="4803775" y="4295775"/>
          <p14:tracePt t="26824" x="4822825" y="4295775"/>
          <p14:tracePt t="26833" x="4832350" y="4295775"/>
          <p14:tracePt t="26840" x="4849813" y="4286250"/>
          <p14:tracePt t="26850" x="4876800" y="4276725"/>
          <p14:tracePt t="26856" x="4895850" y="4259263"/>
          <p14:tracePt t="26864" x="4932363" y="4249738"/>
          <p14:tracePt t="26885" x="4986338" y="4232275"/>
          <p14:tracePt t="26888" x="5049838" y="4213225"/>
          <p14:tracePt t="26899" x="5059363" y="4213225"/>
          <p14:tracePt t="26904" x="5095875" y="4213225"/>
          <p14:tracePt t="26913" x="5122863" y="4213225"/>
          <p14:tracePt t="26921" x="5132388" y="4213225"/>
          <p14:tracePt t="26929" x="5141913" y="4213225"/>
          <p14:tracePt t="26938" x="5151438" y="4213225"/>
          <p14:tracePt t="26956" x="5159375" y="4213225"/>
          <p14:tracePt t="26968" x="5168900" y="4213225"/>
          <p14:tracePt t="26992" x="5178425" y="4213225"/>
          <p14:tracePt t="27000" x="5187950" y="4213225"/>
          <p14:tracePt t="27008" x="5205413" y="4213225"/>
          <p14:tracePt t="27017" x="5224463" y="4213225"/>
          <p14:tracePt t="27024" x="5251450" y="4213225"/>
          <p14:tracePt t="27033" x="5260975" y="4213225"/>
          <p14:tracePt t="27041" x="5287963" y="4213225"/>
          <p14:tracePt t="27049" x="5314950" y="4213225"/>
          <p14:tracePt t="27056" x="5351463" y="4222750"/>
          <p14:tracePt t="27064" x="5360988" y="4222750"/>
          <p14:tracePt t="27072" x="5387975" y="4232275"/>
          <p14:tracePt t="27080" x="5397500" y="4232275"/>
          <p14:tracePt t="27088" x="5405438" y="4232275"/>
          <p14:tracePt t="27099" x="5434013" y="4232275"/>
          <p14:tracePt t="27120" x="5441950" y="4232275"/>
          <p14:tracePt t="27265" x="5451475" y="4240213"/>
          <p14:tracePt t="27304" x="5451475" y="4249738"/>
          <p14:tracePt t="27320" x="5451475" y="4276725"/>
          <p14:tracePt t="27328" x="5451475" y="4286250"/>
          <p14:tracePt t="27336" x="5451475" y="4303713"/>
          <p14:tracePt t="27344" x="5451475" y="4332288"/>
          <p14:tracePt t="27352" x="5451475" y="4376738"/>
          <p14:tracePt t="27360" x="5451475" y="4405313"/>
          <p14:tracePt t="27368" x="5451475" y="4459288"/>
          <p14:tracePt t="27376" x="5451475" y="4514850"/>
          <p14:tracePt t="27384" x="5451475" y="4551363"/>
          <p14:tracePt t="27392" x="5451475" y="4595813"/>
          <p14:tracePt t="27400" x="5451475" y="4632325"/>
          <p14:tracePt t="27408" x="5451475" y="4687888"/>
          <p14:tracePt t="27419" x="5461000" y="4705350"/>
          <p14:tracePt t="27424" x="5461000" y="4751388"/>
          <p14:tracePt t="27435" x="5461000" y="4768850"/>
          <p14:tracePt t="27440" x="5470525" y="4797425"/>
          <p14:tracePt t="27450" x="5470525" y="4814888"/>
          <p14:tracePt t="27456" x="5470525" y="4841875"/>
          <p14:tracePt t="27464" x="5487988" y="4878388"/>
          <p14:tracePt t="27472" x="5487988" y="4906963"/>
          <p14:tracePt t="27480" x="5487988" y="4914900"/>
          <p14:tracePt t="27488" x="5487988" y="4943475"/>
          <p14:tracePt t="27504" x="5497513" y="4960938"/>
          <p14:tracePt t="27805" x="5451475" y="4960938"/>
          <p14:tracePt t="27811" x="5405438" y="4960938"/>
          <p14:tracePt t="27817" x="5351463" y="4960938"/>
          <p14:tracePt t="27824" x="5324475" y="4960938"/>
          <p14:tracePt t="27835" x="5278438" y="4960938"/>
          <p14:tracePt t="27840" x="5241925" y="4943475"/>
          <p14:tracePt t="27850" x="5224463" y="4933950"/>
          <p14:tracePt t="27856" x="5187950" y="4933950"/>
          <p14:tracePt t="27867" x="5178425" y="4933950"/>
          <p14:tracePt t="27904" x="5159375" y="4933950"/>
          <p14:tracePt t="27913" x="5141913" y="4933950"/>
          <p14:tracePt t="27921" x="5095875" y="4933950"/>
          <p14:tracePt t="27928" x="5014913" y="4933950"/>
          <p14:tracePt t="27936" x="4959350" y="4933950"/>
          <p14:tracePt t="27944" x="4905375" y="4933950"/>
          <p14:tracePt t="27952" x="4813300" y="4933950"/>
          <p14:tracePt t="27960" x="4740275" y="4933950"/>
          <p14:tracePt t="27969" x="4695825" y="4933950"/>
          <p14:tracePt t="27976" x="4667250" y="4933950"/>
          <p14:tracePt t="27984" x="4640263" y="4933950"/>
          <p14:tracePt t="27992" x="4630738" y="4933950"/>
          <p14:tracePt t="28056" x="4622800" y="4924425"/>
          <p14:tracePt t="28113" x="4613275" y="4914900"/>
          <p14:tracePt t="28120" x="4603750" y="4914900"/>
          <p14:tracePt t="28128" x="4540250" y="4897438"/>
          <p14:tracePt t="28136" x="4413250" y="4878388"/>
          <p14:tracePt t="28144" x="4248150" y="4860925"/>
          <p14:tracePt t="28152" x="4038600" y="4814888"/>
          <p14:tracePt t="28162" x="3783013" y="4760913"/>
          <p14:tracePt t="28169" x="3527425" y="4687888"/>
          <p14:tracePt t="28176" x="3217863" y="4587875"/>
          <p14:tracePt t="28184" x="3017838" y="4505325"/>
          <p14:tracePt t="28194" x="2852738" y="4422775"/>
          <p14:tracePt t="28200" x="2735263" y="4368800"/>
          <p14:tracePt t="28208" x="2616200" y="4303713"/>
          <p14:tracePt t="28216" x="2570163" y="4276725"/>
          <p14:tracePt t="28224" x="2533650" y="4240213"/>
          <p14:tracePt t="28233" x="2533650" y="4232275"/>
          <p14:tracePt t="28244" x="2533650" y="4213225"/>
          <p14:tracePt t="28476" x="2562225" y="4203700"/>
          <p14:tracePt t="28482" x="2616200" y="4203700"/>
          <p14:tracePt t="28490" x="2652713" y="4203700"/>
          <p14:tracePt t="28497" x="2671763" y="4203700"/>
          <p14:tracePt t="28505" x="2716213" y="4203700"/>
          <p14:tracePt t="28512" x="2744788" y="4195763"/>
          <p14:tracePt t="28522" x="2762250" y="4195763"/>
          <p14:tracePt t="28530" x="2771775" y="4195763"/>
          <p14:tracePt t="28539" x="2781300" y="4195763"/>
          <p14:tracePt t="28544" x="2789238" y="4186238"/>
          <p14:tracePt t="28617" x="2798763" y="4186238"/>
          <p14:tracePt t="28632" x="2808288" y="4186238"/>
          <p14:tracePt t="28648" x="2825750" y="4167188"/>
          <p14:tracePt t="28657" x="2835275" y="4167188"/>
          <p14:tracePt t="28666" x="2852738" y="4167188"/>
          <p14:tracePt t="28674" x="2881313" y="4167188"/>
          <p14:tracePt t="28682" x="2898775" y="4167188"/>
          <p14:tracePt t="28689" x="2935288" y="4167188"/>
          <p14:tracePt t="28697" x="2962275" y="4167188"/>
          <p14:tracePt t="28705" x="2998788" y="4159250"/>
          <p14:tracePt t="28718" x="3027363" y="4159250"/>
          <p14:tracePt t="28720" x="3035300" y="4159250"/>
          <p14:tracePt t="28729" x="3063875" y="4159250"/>
          <p14:tracePt t="28745" x="3071813" y="4149725"/>
          <p14:tracePt t="28904" x="3081338" y="4149725"/>
          <p14:tracePt t="28920" x="3100388" y="4149725"/>
          <p14:tracePt t="28928" x="3127375" y="4140200"/>
          <p14:tracePt t="28936" x="3163888" y="4140200"/>
          <p14:tracePt t="28945" x="3200400" y="4140200"/>
          <p14:tracePt t="28952" x="3227388" y="4122738"/>
          <p14:tracePt t="28960" x="3263900" y="4113213"/>
          <p14:tracePt t="28968" x="3281363" y="4113213"/>
          <p14:tracePt t="28977" x="3317875" y="4103688"/>
          <p14:tracePt t="28984" x="3327400" y="4103688"/>
          <p14:tracePt t="28992" x="3354388" y="4103688"/>
          <p14:tracePt t="29000" x="3363913" y="4094163"/>
          <p14:tracePt t="29049" x="3373438" y="4094163"/>
          <p14:tracePt t="29384" x="3390900" y="4094163"/>
          <p14:tracePt t="29393" x="3436938" y="4094163"/>
          <p14:tracePt t="29400" x="3455988" y="4094163"/>
          <p14:tracePt t="29408" x="3490913" y="4094163"/>
          <p14:tracePt t="29416" x="3509963" y="4094163"/>
          <p14:tracePt t="29424" x="3527425" y="4094163"/>
          <p14:tracePt t="29658" x="3546475" y="4094163"/>
          <p14:tracePt t="29669" x="3573463" y="4094163"/>
          <p14:tracePt t="29675" x="3592513" y="4094163"/>
          <p14:tracePt t="29682" x="3629025" y="4094163"/>
          <p14:tracePt t="29689" x="3665538" y="4094163"/>
          <p14:tracePt t="29699" x="3702050" y="4094163"/>
          <p14:tracePt t="29705" x="3729038" y="4094163"/>
          <p14:tracePt t="29716" x="3765550" y="4094163"/>
          <p14:tracePt t="29720" x="3775075" y="4094163"/>
          <p14:tracePt t="29728" x="3783013" y="4094163"/>
          <p14:tracePt t="29736" x="3792538" y="4094163"/>
          <p14:tracePt t="30064" x="3819525" y="4094163"/>
          <p14:tracePt t="30072" x="3838575" y="4094163"/>
          <p14:tracePt t="30081" x="3865563" y="4094163"/>
          <p14:tracePt t="30088" x="3911600" y="4094163"/>
          <p14:tracePt t="30096" x="3938588" y="4094163"/>
          <p14:tracePt t="30104" x="3975100" y="4094163"/>
          <p14:tracePt t="30113" x="4029075" y="4094163"/>
          <p14:tracePt t="30120" x="4075113" y="4094163"/>
          <p14:tracePt t="30128" x="4111625" y="4094163"/>
          <p14:tracePt t="30136" x="4148138" y="4094163"/>
          <p14:tracePt t="30144" x="4184650" y="4094163"/>
          <p14:tracePt t="30152" x="4202113" y="4076700"/>
          <p14:tracePt t="30161" x="4221163" y="4067175"/>
          <p14:tracePt t="30168" x="4230688" y="4067175"/>
          <p14:tracePt t="30176" x="4248150" y="4057650"/>
          <p14:tracePt t="30585" x="4248150" y="4049713"/>
          <p14:tracePt t="30592" x="4230688" y="4030663"/>
          <p14:tracePt t="30601" x="4211638" y="4021138"/>
          <p14:tracePt t="30608" x="4165600" y="4013200"/>
          <p14:tracePt t="30617" x="4129088" y="4003675"/>
          <p14:tracePt t="30624" x="4121150" y="4003675"/>
          <p14:tracePt t="30632" x="4084638" y="3967163"/>
          <p14:tracePt t="30640" x="4048125" y="3957638"/>
          <p14:tracePt t="30649" x="4021138" y="3948113"/>
          <p14:tracePt t="30656" x="4002088" y="3940175"/>
          <p14:tracePt t="30664" x="3992563" y="3930650"/>
          <p14:tracePt t="30672" x="3984625" y="3921125"/>
          <p14:tracePt t="30688" x="3975100" y="3921125"/>
          <p14:tracePt t="30713" x="3965575" y="3911600"/>
          <p14:tracePt t="30721" x="3948113" y="3903663"/>
          <p14:tracePt t="30737" x="3929063" y="3867150"/>
          <p14:tracePt t="30744" x="3929063" y="3848100"/>
          <p14:tracePt t="30753" x="3919538" y="3848100"/>
          <p14:tracePt t="30762" x="3902075" y="3821113"/>
          <p14:tracePt t="30769" x="3892550" y="3803650"/>
          <p14:tracePt t="30777" x="3883025" y="3784600"/>
          <p14:tracePt t="30784" x="3875088" y="3767138"/>
          <p14:tracePt t="30792" x="3875088" y="3748088"/>
          <p14:tracePt t="30800" x="3875088" y="3711575"/>
          <p14:tracePt t="30808" x="3856038" y="3694113"/>
          <p14:tracePt t="30824" x="3846513" y="3675063"/>
          <p14:tracePt t="30832" x="3846513" y="3665538"/>
          <p14:tracePt t="30840" x="3846513" y="3657600"/>
          <p14:tracePt t="30849" x="3846513" y="3648075"/>
          <p14:tracePt t="30856" x="3846513" y="3638550"/>
          <p14:tracePt t="30867" x="3846513" y="3629025"/>
          <p14:tracePt t="30886" x="3846513" y="3611563"/>
          <p14:tracePt t="30904" x="3846513" y="3602038"/>
          <p14:tracePt t="30920" x="3846513" y="3592513"/>
          <p14:tracePt t="30929" x="3846513" y="3584575"/>
          <p14:tracePt t="30936" x="3846513" y="3575050"/>
          <p14:tracePt t="30944" x="3846513" y="3565525"/>
          <p14:tracePt t="30952" x="3846513" y="3548063"/>
          <p14:tracePt t="30962" x="3846513" y="3538538"/>
          <p14:tracePt t="30978" x="3846513" y="3519488"/>
          <p14:tracePt t="30986" x="3865563" y="3502025"/>
          <p14:tracePt t="31001" x="3883025" y="3492500"/>
          <p14:tracePt t="31009" x="3919538" y="3465513"/>
          <p14:tracePt t="31017" x="3948113" y="3455988"/>
          <p14:tracePt t="31024" x="3975100" y="3438525"/>
          <p14:tracePt t="31033" x="4011613" y="3429000"/>
          <p14:tracePt t="31040" x="4038600" y="3419475"/>
          <p14:tracePt t="31049" x="4084638" y="3392488"/>
          <p14:tracePt t="31057" x="4111625" y="3382963"/>
          <p14:tracePt t="31065" x="4138613" y="3375025"/>
          <p14:tracePt t="31072" x="4148138" y="3375025"/>
          <p14:tracePt t="31080" x="4175125" y="3375025"/>
          <p14:tracePt t="31088" x="4184650" y="3365500"/>
          <p14:tracePt t="31826" x="4202113" y="3365500"/>
          <p14:tracePt t="31844" x="4394200" y="3365500"/>
          <p14:tracePt t="31852" x="4576763" y="3365500"/>
          <p14:tracePt t="31857" x="4713288" y="3365500"/>
          <p14:tracePt t="31868" x="4905375" y="3338513"/>
          <p14:tracePt t="31872" x="5032375" y="3309938"/>
          <p14:tracePt t="31885" x="5168900" y="3246438"/>
          <p14:tracePt t="31889" x="5297488" y="3192463"/>
          <p14:tracePt t="31899" x="5397500" y="3136900"/>
          <p14:tracePt t="31904" x="5414963" y="3100388"/>
          <p14:tracePt t="31913" x="5451475" y="3054350"/>
          <p14:tracePt t="31920" x="5461000" y="3027363"/>
          <p14:tracePt t="31930" x="5461000" y="3000375"/>
          <p14:tracePt t="31936" x="5461000" y="2982913"/>
          <p14:tracePt t="31944" x="5461000" y="2963863"/>
          <p14:tracePt t="31968" x="5461000" y="2946400"/>
          <p14:tracePt t="32032" x="5451475" y="2946400"/>
          <p14:tracePt t="32035" x="5424488" y="2946400"/>
          <p14:tracePt t="32040" x="5405438" y="2963863"/>
          <p14:tracePt t="32054" x="5397500" y="2982913"/>
          <p14:tracePt t="32059" x="5387975" y="3000375"/>
          <p14:tracePt t="32065" x="5368925" y="3017838"/>
          <p14:tracePt t="32073" x="5360988" y="3027363"/>
          <p14:tracePt t="32080" x="5351463" y="3036888"/>
          <p14:tracePt t="32088" x="5351463" y="3046413"/>
          <p14:tracePt t="32248" x="5334000" y="3063875"/>
          <p14:tracePt t="32256" x="5314950" y="3073400"/>
          <p14:tracePt t="32265" x="5287963" y="3073400"/>
          <p14:tracePt t="32272" x="5260975" y="3082925"/>
          <p14:tracePt t="32280" x="5214938" y="3082925"/>
          <p14:tracePt t="32288" x="5178425" y="3082925"/>
          <p14:tracePt t="32296" x="5122863" y="3082925"/>
          <p14:tracePt t="32304" x="5078413" y="3082925"/>
          <p14:tracePt t="32312" x="5022850" y="3082925"/>
          <p14:tracePt t="32320" x="4995863" y="3082925"/>
          <p14:tracePt t="32329" x="4968875" y="3082925"/>
          <p14:tracePt t="32336" x="4941888" y="3082925"/>
          <p14:tracePt t="32344" x="4913313" y="3082925"/>
          <p14:tracePt t="32352" x="4876800" y="3082925"/>
          <p14:tracePt t="32360" x="4849813" y="3082925"/>
          <p14:tracePt t="32368" x="4822825" y="3082925"/>
          <p14:tracePt t="32376" x="4803775" y="3082925"/>
          <p14:tracePt t="32384" x="4786313" y="3082925"/>
          <p14:tracePt t="32392" x="4776788" y="3082925"/>
          <p14:tracePt t="32400" x="4767263" y="3082925"/>
          <p14:tracePt t="32416" x="4749800" y="3082925"/>
          <p14:tracePt t="32432" x="4740275" y="3082925"/>
          <p14:tracePt t="32450" x="4722813" y="3063875"/>
          <p14:tracePt t="32472" x="4722813" y="3054350"/>
          <p14:tracePt t="32480" x="4722813" y="3027363"/>
          <p14:tracePt t="32488" x="4722813" y="3017838"/>
          <p14:tracePt t="32497" x="4722813" y="2990850"/>
          <p14:tracePt t="32504" x="4722813" y="2973388"/>
          <p14:tracePt t="32513" x="4722813" y="2936875"/>
          <p14:tracePt t="32522" x="4722813" y="2909888"/>
          <p14:tracePt t="32528" x="4730750" y="2863850"/>
          <p14:tracePt t="32536" x="4776788" y="2800350"/>
          <p14:tracePt t="32544" x="4803775" y="2754313"/>
          <p14:tracePt t="32553" x="4859338" y="2690813"/>
          <p14:tracePt t="32560" x="4876800" y="2671763"/>
          <p14:tracePt t="32569" x="4913313" y="2625725"/>
          <p14:tracePt t="32578" x="4949825" y="2581275"/>
          <p14:tracePt t="32591" x="4978400" y="2554288"/>
          <p14:tracePt t="32594" x="5014913" y="2544763"/>
          <p14:tracePt t="32601" x="5041900" y="2525713"/>
          <p14:tracePt t="32609" x="5086350" y="2508250"/>
          <p14:tracePt t="32622" x="5095875" y="2508250"/>
          <p14:tracePt t="32625" x="5132388" y="2498725"/>
          <p14:tracePt t="32635" x="5178425" y="2471738"/>
          <p14:tracePt t="32641" x="5214938" y="2471738"/>
          <p14:tracePt t="32656" x="5314950" y="2462213"/>
          <p14:tracePt t="32667" x="5387975" y="2452688"/>
          <p14:tracePt t="32672" x="5441950" y="2452688"/>
          <p14:tracePt t="32680" x="5514975" y="2452688"/>
          <p14:tracePt t="32688" x="5580063" y="2452688"/>
          <p14:tracePt t="32696" x="5653088" y="2452688"/>
          <p14:tracePt t="32704" x="5707063" y="2452688"/>
          <p14:tracePt t="32713" x="5743575" y="2452688"/>
          <p14:tracePt t="32720" x="5789613" y="2452688"/>
          <p14:tracePt t="32728" x="5797550" y="2452688"/>
          <p14:tracePt t="32736" x="5826125" y="2462213"/>
          <p14:tracePt t="32752" x="5826125" y="2471738"/>
          <p14:tracePt t="32768" x="5826125" y="2498725"/>
          <p14:tracePt t="32776" x="5826125" y="2517775"/>
          <p14:tracePt t="32784" x="5826125" y="2535238"/>
          <p14:tracePt t="32794" x="5826125" y="2554288"/>
          <p14:tracePt t="32801" x="5826125" y="2562225"/>
          <p14:tracePt t="32810" x="5816600" y="2598738"/>
          <p14:tracePt t="32822" x="5780088" y="2617788"/>
          <p14:tracePt t="32824" x="5761038" y="2635250"/>
          <p14:tracePt t="32832" x="5734050" y="2662238"/>
          <p14:tracePt t="32840" x="5716588" y="2671763"/>
          <p14:tracePt t="32849" x="5680075" y="2698750"/>
          <p14:tracePt t="32856" x="5680075" y="2708275"/>
          <p14:tracePt t="32867" x="5653088" y="2744788"/>
          <p14:tracePt t="32872" x="5643563" y="2754313"/>
          <p14:tracePt t="32885" x="5624513" y="2781300"/>
          <p14:tracePt t="32888" x="5616575" y="2781300"/>
          <p14:tracePt t="32898" x="5616575" y="2790825"/>
          <p14:tracePt t="32904" x="5597525" y="2808288"/>
          <p14:tracePt t="32912" x="5597525" y="2817813"/>
          <p14:tracePt t="32920" x="5588000" y="2827338"/>
          <p14:tracePt t="32928" x="5570538" y="2836863"/>
          <p14:tracePt t="32936" x="5561013" y="2836863"/>
          <p14:tracePt t="32945" x="5534025" y="2844800"/>
          <p14:tracePt t="32952" x="5514975" y="2854325"/>
          <p14:tracePt t="32962" x="5470525" y="2873375"/>
          <p14:tracePt t="32968" x="5441950" y="2890838"/>
          <p14:tracePt t="32976" x="5397500" y="2900363"/>
          <p14:tracePt t="32985" x="5324475" y="2927350"/>
          <p14:tracePt t="32992" x="5278438" y="2936875"/>
          <p14:tracePt t="33000" x="5224463" y="2954338"/>
          <p14:tracePt t="33008" x="5159375" y="2963863"/>
          <p14:tracePt t="33018" x="5095875" y="2973388"/>
          <p14:tracePt t="33025" x="5068888" y="2982913"/>
          <p14:tracePt t="33034" x="5049838" y="2982913"/>
          <p14:tracePt t="33040" x="5022850" y="2990850"/>
          <p14:tracePt t="33049" x="5014913" y="2990850"/>
          <p14:tracePt t="33066" x="5005388" y="2990850"/>
          <p14:tracePt t="33072" x="4978400" y="2990850"/>
          <p14:tracePt t="33080" x="4959350" y="2990850"/>
          <p14:tracePt t="33088" x="4949825" y="2990850"/>
          <p14:tracePt t="33096" x="4941888" y="2990850"/>
          <p14:tracePt t="33104" x="4922838" y="2982913"/>
          <p14:tracePt t="33112" x="4886325" y="2973388"/>
          <p14:tracePt t="33120" x="4868863" y="2963863"/>
          <p14:tracePt t="33128" x="4832350" y="2954338"/>
          <p14:tracePt t="33136" x="4795838" y="2946400"/>
          <p14:tracePt t="33144" x="4776788" y="2927350"/>
          <p14:tracePt t="33152" x="4749800" y="2927350"/>
          <p14:tracePt t="33160" x="4740275" y="2917825"/>
          <p14:tracePt t="33168" x="4722813" y="2909888"/>
          <p14:tracePt t="33176" x="4703763" y="2890838"/>
          <p14:tracePt t="33184" x="4695825" y="2881313"/>
          <p14:tracePt t="33200" x="4686300" y="2873375"/>
          <p14:tracePt t="33216" x="4676775" y="2844800"/>
          <p14:tracePt t="33240" x="4676775" y="2827338"/>
          <p14:tracePt t="33249" x="4676775" y="2817813"/>
          <p14:tracePt t="33256" x="4676775" y="2800350"/>
          <p14:tracePt t="33265" x="4676775" y="2781300"/>
          <p14:tracePt t="33272" x="4676775" y="2771775"/>
          <p14:tracePt t="33280" x="4676775" y="2754313"/>
          <p14:tracePt t="33288" x="4676775" y="2744788"/>
          <p14:tracePt t="33296" x="4676775" y="2735263"/>
          <p14:tracePt t="33304" x="4676775" y="2708275"/>
          <p14:tracePt t="33312" x="4703763" y="2671763"/>
          <p14:tracePt t="33320" x="4767263" y="2635250"/>
          <p14:tracePt t="33328" x="4813300" y="2598738"/>
          <p14:tracePt t="33337" x="4895850" y="2571750"/>
          <p14:tracePt t="33345" x="4941888" y="2535238"/>
          <p14:tracePt t="33355" x="5022850" y="2525713"/>
          <p14:tracePt t="33361" x="5078413" y="2498725"/>
          <p14:tracePt t="33370" x="5122863" y="2489200"/>
          <p14:tracePt t="33377" x="5141913" y="2489200"/>
          <p14:tracePt t="33387" x="5178425" y="2481263"/>
          <p14:tracePt t="33393" x="5214938" y="2471738"/>
          <p14:tracePt t="33408" x="5232400" y="2471738"/>
          <p14:tracePt t="33417" x="5251450" y="2471738"/>
          <p14:tracePt t="33424" x="5260975" y="2471738"/>
          <p14:tracePt t="33432" x="5268913" y="2471738"/>
          <p14:tracePt t="33440" x="5297488" y="2471738"/>
          <p14:tracePt t="33449" x="5305425" y="2471738"/>
          <p14:tracePt t="33456" x="5324475" y="2489200"/>
          <p14:tracePt t="33465" x="5341938" y="2517775"/>
          <p14:tracePt t="33472" x="5360988" y="2544763"/>
          <p14:tracePt t="33480" x="5397500" y="2608263"/>
          <p14:tracePt t="33488" x="5424488" y="2654300"/>
          <p14:tracePt t="33496" x="5441950" y="2698750"/>
          <p14:tracePt t="33504" x="5478463" y="2763838"/>
          <p14:tracePt t="33512" x="5497513" y="2790825"/>
          <p14:tracePt t="33522" x="5534025" y="2854325"/>
          <p14:tracePt t="33528" x="5534025" y="2881313"/>
          <p14:tracePt t="33536" x="5543550" y="2890838"/>
          <p14:tracePt t="33544" x="5543550" y="2917825"/>
          <p14:tracePt t="33560" x="5543550" y="2927350"/>
          <p14:tracePt t="33576" x="5543550" y="2936875"/>
          <p14:tracePt t="33584" x="5543550" y="2963863"/>
          <p14:tracePt t="33592" x="5524500" y="2982913"/>
          <p14:tracePt t="33602" x="5470525" y="3017838"/>
          <p14:tracePt t="33608" x="5424488" y="3036888"/>
          <p14:tracePt t="33617" x="5324475" y="3082925"/>
          <p14:tracePt t="33624" x="5232400" y="3100388"/>
          <p14:tracePt t="33632" x="5132388" y="3127375"/>
          <p14:tracePt t="33640" x="5005388" y="3163888"/>
          <p14:tracePt t="33649" x="4859338" y="3182938"/>
          <p14:tracePt t="33658" x="4759325" y="3192463"/>
          <p14:tracePt t="33669" x="4667250" y="3219450"/>
          <p14:tracePt t="33674" x="4594225" y="3219450"/>
          <p14:tracePt t="33685" x="4549775" y="3236913"/>
          <p14:tracePt t="33690" x="4530725" y="3236913"/>
          <p14:tracePt t="33696" x="4513263" y="3236913"/>
          <p14:tracePt t="33704" x="4503738" y="3236913"/>
          <p14:tracePt t="33712" x="4494213" y="3236913"/>
          <p14:tracePt t="33720" x="4484688" y="3236913"/>
          <p14:tracePt t="33736" x="4457700" y="3228975"/>
          <p14:tracePt t="33744" x="4440238" y="3209925"/>
          <p14:tracePt t="33752" x="4430713" y="3182938"/>
          <p14:tracePt t="33760" x="4394200" y="3155950"/>
          <p14:tracePt t="33768" x="4384675" y="3136900"/>
          <p14:tracePt t="33776" x="4348163" y="3090863"/>
          <p14:tracePt t="33784" x="4340225" y="3063875"/>
          <p14:tracePt t="33792" x="4330700" y="3027363"/>
          <p14:tracePt t="33800" x="4330700" y="2990850"/>
          <p14:tracePt t="33808" x="4330700" y="2973388"/>
          <p14:tracePt t="33819" x="4330700" y="2946400"/>
          <p14:tracePt t="33824" x="4330700" y="2927350"/>
          <p14:tracePt t="33838" x="4330700" y="2881313"/>
          <p14:tracePt t="33851" x="4330700" y="2854325"/>
          <p14:tracePt t="33857" x="4330700" y="2836863"/>
          <p14:tracePt t="33872" x="4330700" y="2817813"/>
          <p14:tracePt t="33873" x="4348163" y="2800350"/>
          <p14:tracePt t="33883" x="4376738" y="2735263"/>
          <p14:tracePt t="33888" x="4394200" y="2717800"/>
          <p14:tracePt t="33899" x="4440238" y="2681288"/>
          <p14:tracePt t="33905" x="4467225" y="2662238"/>
          <p14:tracePt t="33918" x="4530725" y="2625725"/>
          <p14:tracePt t="33923" x="4622800" y="2598738"/>
          <p14:tracePt t="33930" x="4703763" y="2544763"/>
          <p14:tracePt t="33937" x="4803775" y="2535238"/>
          <p14:tracePt t="33945" x="4895850" y="2489200"/>
          <p14:tracePt t="33955" x="4995863" y="2481263"/>
          <p14:tracePt t="33966" x="5049838" y="2462213"/>
          <p14:tracePt t="33968" x="5105400" y="2462213"/>
          <p14:tracePt t="33976" x="5151438" y="2452688"/>
          <p14:tracePt t="33984" x="5178425" y="2435225"/>
          <p14:tracePt t="33992" x="5195888" y="2435225"/>
          <p14:tracePt t="34000" x="5214938" y="2435225"/>
          <p14:tracePt t="34008" x="5232400" y="2435225"/>
          <p14:tracePt t="34016" x="5251450" y="2435225"/>
          <p14:tracePt t="34025" x="5260975" y="2435225"/>
          <p14:tracePt t="34032" x="5287963" y="2444750"/>
          <p14:tracePt t="34040" x="5297488" y="2452688"/>
          <p14:tracePt t="34050" x="5305425" y="2471738"/>
          <p14:tracePt t="34056" x="5314950" y="2489200"/>
          <p14:tracePt t="34065" x="5334000" y="2535238"/>
          <p14:tracePt t="34072" x="5341938" y="2535238"/>
          <p14:tracePt t="34080" x="5351463" y="2589213"/>
          <p14:tracePt t="34088" x="5387975" y="2654300"/>
          <p14:tracePt t="34096" x="5397500" y="2690813"/>
          <p14:tracePt t="34104" x="5424488" y="2754313"/>
          <p14:tracePt t="34112" x="5424488" y="2800350"/>
          <p14:tracePt t="34121" x="5451475" y="2854325"/>
          <p14:tracePt t="34128" x="5451475" y="2873375"/>
          <p14:tracePt t="34136" x="5461000" y="2917825"/>
          <p14:tracePt t="34144" x="5470525" y="2936875"/>
          <p14:tracePt t="34152" x="5470525" y="2954338"/>
          <p14:tracePt t="34161" x="5470525" y="2963863"/>
          <p14:tracePt t="34177" x="5470525" y="2982913"/>
          <p14:tracePt t="34211" x="5461000" y="3009900"/>
          <p14:tracePt t="34216" x="5441950" y="3027363"/>
          <p14:tracePt t="34224" x="5397500" y="3046413"/>
          <p14:tracePt t="34233" x="5351463" y="3054350"/>
          <p14:tracePt t="34241" x="5297488" y="3073400"/>
          <p14:tracePt t="34249" x="5232400" y="3082925"/>
          <p14:tracePt t="34256" x="5168900" y="3109913"/>
          <p14:tracePt t="34265" x="5114925" y="3119438"/>
          <p14:tracePt t="34272" x="5032375" y="3146425"/>
          <p14:tracePt t="34280" x="5005388" y="3146425"/>
          <p14:tracePt t="34289" x="4978400" y="3146425"/>
          <p14:tracePt t="34296" x="4913313" y="3163888"/>
          <p14:tracePt t="34304" x="4886325" y="3163888"/>
          <p14:tracePt t="34313" x="4876800" y="3163888"/>
          <p14:tracePt t="34320" x="4868863" y="3163888"/>
          <p14:tracePt t="34328" x="4832350" y="3163888"/>
          <p14:tracePt t="34337" x="4832350" y="3155950"/>
          <p14:tracePt t="34344" x="4813300" y="3146425"/>
          <p14:tracePt t="34352" x="4795838" y="3127375"/>
          <p14:tracePt t="34360" x="4759325" y="3100388"/>
          <p14:tracePt t="34368" x="4740275" y="3073400"/>
          <p14:tracePt t="34376" x="4713288" y="3046413"/>
          <p14:tracePt t="34384" x="4676775" y="3000375"/>
          <p14:tracePt t="34392" x="4667250" y="2982913"/>
          <p14:tracePt t="34400" x="4630738" y="2936875"/>
          <p14:tracePt t="34410" x="4613275" y="2909888"/>
          <p14:tracePt t="34417" x="4594225" y="2890838"/>
          <p14:tracePt t="34424" x="4586288" y="2873375"/>
          <p14:tracePt t="34432" x="4586288" y="2863850"/>
          <p14:tracePt t="34440" x="4586288" y="2854325"/>
          <p14:tracePt t="34465" x="4576763" y="2836863"/>
          <p14:tracePt t="34504" x="4576763" y="2817813"/>
          <p14:tracePt t="34512" x="4576763" y="2808288"/>
          <p14:tracePt t="34524" x="4586288" y="2771775"/>
          <p14:tracePt t="34528" x="4603750" y="2754313"/>
          <p14:tracePt t="34537" x="4630738" y="2727325"/>
          <p14:tracePt t="34544" x="4695825" y="2681288"/>
          <p14:tracePt t="34553" x="4759325" y="2644775"/>
          <p14:tracePt t="34560" x="4840288" y="2589213"/>
          <p14:tracePt t="34568" x="4922838" y="2562225"/>
          <p14:tracePt t="34576" x="4986338" y="2525713"/>
          <p14:tracePt t="34586" x="5049838" y="2517775"/>
          <p14:tracePt t="34592" x="5105400" y="2489200"/>
          <p14:tracePt t="34600" x="5159375" y="2452688"/>
          <p14:tracePt t="34608" x="5195888" y="2452688"/>
          <p14:tracePt t="34618" x="5214938" y="2444750"/>
          <p14:tracePt t="34624" x="5260975" y="2444750"/>
          <p14:tracePt t="34633" x="5287963" y="2444750"/>
          <p14:tracePt t="34640" x="5305425" y="2444750"/>
          <p14:tracePt t="34648" x="5314950" y="2444750"/>
          <p14:tracePt t="34656" x="5324475" y="2444750"/>
          <p14:tracePt t="34665" x="5334000" y="2444750"/>
          <p14:tracePt t="34672" x="5351463" y="2444750"/>
          <p14:tracePt t="34680" x="5368925" y="2444750"/>
          <p14:tracePt t="34688" x="5397500" y="2444750"/>
          <p14:tracePt t="34696" x="5414963" y="2462213"/>
          <p14:tracePt t="34704" x="5441950" y="2489200"/>
          <p14:tracePt t="34714" x="5470525" y="2517775"/>
          <p14:tracePt t="34720" x="5507038" y="2544763"/>
          <p14:tracePt t="34728" x="5534025" y="2581275"/>
          <p14:tracePt t="34736" x="5551488" y="2608263"/>
          <p14:tracePt t="34746" x="5588000" y="2644775"/>
          <p14:tracePt t="34756" x="5597525" y="2662238"/>
          <p14:tracePt t="34762" x="5607050" y="2698750"/>
          <p14:tracePt t="34776" x="5607050" y="2727325"/>
          <p14:tracePt t="34784" x="5607050" y="2754313"/>
          <p14:tracePt t="34792" x="5607050" y="2763838"/>
          <p14:tracePt t="34800" x="5607050" y="2781300"/>
          <p14:tracePt t="34816" x="5607050" y="2808288"/>
          <p14:tracePt t="34825" x="5607050" y="2817813"/>
          <p14:tracePt t="34840" x="5588000" y="2854325"/>
          <p14:tracePt t="34851" x="5570538" y="2873375"/>
          <p14:tracePt t="34856" x="5543550" y="2881313"/>
          <p14:tracePt t="34867" x="5507038" y="2909888"/>
          <p14:tracePt t="34891" x="5378450" y="2973388"/>
          <p14:tracePt t="34906" x="5232400" y="3027363"/>
          <p14:tracePt t="34918" x="5141913" y="3054350"/>
          <p14:tracePt t="34922" x="5078413" y="3082925"/>
          <p14:tracePt t="34928" x="4986338" y="3090863"/>
          <p14:tracePt t="34936" x="4922838" y="3109913"/>
          <p14:tracePt t="34944" x="4849813" y="3109913"/>
          <p14:tracePt t="34952" x="4803775" y="3119438"/>
          <p14:tracePt t="34960" x="4767263" y="3119438"/>
          <p14:tracePt t="34968" x="4722813" y="3119438"/>
          <p14:tracePt t="34976" x="4713288" y="3119438"/>
          <p14:tracePt t="34985" x="4703763" y="3119438"/>
          <p14:tracePt t="34992" x="4676775" y="3119438"/>
          <p14:tracePt t="35000" x="4667250" y="3119438"/>
          <p14:tracePt t="35008" x="4659313" y="3119438"/>
          <p14:tracePt t="35016" x="4630738" y="3119438"/>
          <p14:tracePt t="35024" x="4613275" y="3100388"/>
          <p14:tracePt t="35032" x="4586288" y="3073400"/>
          <p14:tracePt t="35040" x="4557713" y="3046413"/>
          <p14:tracePt t="35048" x="4540250" y="3027363"/>
          <p14:tracePt t="35056" x="4521200" y="2990850"/>
          <p14:tracePt t="35065" x="4513263" y="2973388"/>
          <p14:tracePt t="35072" x="4503738" y="2946400"/>
          <p14:tracePt t="35080" x="4484688" y="2927350"/>
          <p14:tracePt t="35088" x="4484688" y="2900363"/>
          <p14:tracePt t="35096" x="4476750" y="2881313"/>
          <p14:tracePt t="35104" x="4476750" y="2854325"/>
          <p14:tracePt t="35112" x="4476750" y="2844800"/>
          <p14:tracePt t="35120" x="4476750" y="2817813"/>
          <p14:tracePt t="35128" x="4476750" y="2800350"/>
          <p14:tracePt t="35136" x="4476750" y="2790825"/>
          <p14:tracePt t="35144" x="4476750" y="2763838"/>
          <p14:tracePt t="35152" x="4476750" y="2744788"/>
          <p14:tracePt t="35160" x="4476750" y="2727325"/>
          <p14:tracePt t="35169" x="4476750" y="2708275"/>
          <p14:tracePt t="35184" x="4476750" y="2681288"/>
          <p14:tracePt t="35194" x="4484688" y="2671763"/>
          <p14:tracePt t="35200" x="4494213" y="2644775"/>
          <p14:tracePt t="35208" x="4513263" y="2608263"/>
          <p14:tracePt t="35217" x="4530725" y="2598738"/>
          <p14:tracePt t="35224" x="4557713" y="2571750"/>
          <p14:tracePt t="35232" x="4594225" y="2554288"/>
          <p14:tracePt t="35241" x="4622800" y="2517775"/>
          <p14:tracePt t="35249" x="4667250" y="2508250"/>
          <p14:tracePt t="35256" x="4695825" y="2498725"/>
          <p14:tracePt t="35265" x="4740275" y="2481263"/>
          <p14:tracePt t="35273" x="4795838" y="2462213"/>
          <p14:tracePt t="35280" x="4840288" y="2462213"/>
          <p14:tracePt t="35288" x="4876800" y="2462213"/>
          <p14:tracePt t="35296" x="4913313" y="2462213"/>
          <p14:tracePt t="35304" x="4949825" y="2452688"/>
          <p14:tracePt t="35312" x="4995863" y="2452688"/>
          <p14:tracePt t="35320" x="5014913" y="2452688"/>
          <p14:tracePt t="35328" x="5041900" y="2452688"/>
          <p14:tracePt t="35336" x="5059363" y="2452688"/>
          <p14:tracePt t="35344" x="5086350" y="2452688"/>
          <p14:tracePt t="35352" x="5095875" y="2452688"/>
          <p14:tracePt t="35360" x="5105400" y="2452688"/>
          <p14:tracePt t="35368" x="5114925" y="2452688"/>
          <p14:tracePt t="35376" x="5122863" y="2452688"/>
          <p14:tracePt t="35384" x="5141913" y="2462213"/>
          <p14:tracePt t="35392" x="5151438" y="2471738"/>
          <p14:tracePt t="35402" x="5159375" y="2481263"/>
          <p14:tracePt t="35408" x="5178425" y="2489200"/>
          <p14:tracePt t="35416" x="5195888" y="2508250"/>
          <p14:tracePt t="35424" x="5205413" y="2517775"/>
          <p14:tracePt t="35433" x="5214938" y="2525713"/>
          <p14:tracePt t="35448" x="5224463" y="2535238"/>
          <p14:tracePt t="35456" x="5232400" y="2544763"/>
          <p14:tracePt t="36066" x="5232400" y="2517775"/>
          <p14:tracePt t="36073" x="5232400" y="2462213"/>
          <p14:tracePt t="36081" x="5205413" y="2371725"/>
          <p14:tracePt t="36088" x="5187950" y="2325688"/>
          <p14:tracePt t="36096" x="5178425" y="2262188"/>
          <p14:tracePt t="36104" x="5151438" y="2170113"/>
          <p14:tracePt t="36112" x="5122863" y="2106613"/>
          <p14:tracePt t="36120" x="5114925" y="2033588"/>
          <p14:tracePt t="36128" x="5095875" y="1933575"/>
          <p14:tracePt t="36136" x="5078413" y="1878013"/>
          <p14:tracePt t="36152" x="5059363" y="1797050"/>
          <p14:tracePt t="36162" x="5014913" y="1677988"/>
          <p14:tracePt t="36168" x="4986338" y="1595438"/>
          <p14:tracePt t="36176" x="4959350" y="1514475"/>
          <p14:tracePt t="36184" x="4941888" y="1485900"/>
          <p14:tracePt t="36194" x="4932363" y="1431925"/>
          <p14:tracePt t="36200" x="4895850" y="1385888"/>
          <p14:tracePt t="36209" x="4886325" y="1368425"/>
          <p14:tracePt t="36217" x="4859338" y="1322388"/>
          <p14:tracePt t="36226" x="4840288" y="1285875"/>
          <p14:tracePt t="36235" x="4832350" y="1285875"/>
          <p14:tracePt t="36247" x="4822825" y="1239838"/>
          <p14:tracePt t="36248" x="4813300" y="1239838"/>
          <p14:tracePt t="36257" x="4795838" y="1212850"/>
          <p14:tracePt t="36265" x="4795838" y="1203325"/>
          <p14:tracePt t="36272" x="4795838" y="1185863"/>
          <p14:tracePt t="36280" x="4776788" y="1158875"/>
          <p14:tracePt t="36288" x="4776788" y="1139825"/>
          <p14:tracePt t="36296" x="4776788" y="1130300"/>
          <p14:tracePt t="36304" x="4776788" y="1112838"/>
          <p14:tracePt t="36312" x="4776788" y="1103313"/>
          <p14:tracePt t="36320" x="4776788" y="1085850"/>
          <p14:tracePt t="36328" x="4767263" y="1057275"/>
          <p14:tracePt t="36344" x="4767263" y="1049338"/>
          <p14:tracePt t="36352" x="4767263" y="1039813"/>
          <p14:tracePt t="36360" x="4767263" y="1020763"/>
          <p14:tracePt t="36368" x="4767263" y="1012825"/>
          <p14:tracePt t="36376" x="4767263" y="1003300"/>
          <p14:tracePt t="36384" x="4767263" y="984250"/>
          <p14:tracePt t="36392" x="4749800" y="966788"/>
          <p14:tracePt t="36408" x="4749800" y="939800"/>
          <p14:tracePt t="36424" x="4749800" y="930275"/>
          <p14:tracePt t="36522" x="4740275" y="920750"/>
          <p14:tracePt t="36544" x="4740275" y="930275"/>
          <p14:tracePt t="36552" x="4730750" y="966788"/>
          <p14:tracePt t="36561" x="4730750" y="976313"/>
          <p14:tracePt t="36570" x="4730750" y="1003300"/>
          <p14:tracePt t="36576" x="4722813" y="1020763"/>
          <p14:tracePt t="36586" x="4722813" y="1030288"/>
          <p14:tracePt t="36592" x="4722813" y="1057275"/>
          <p14:tracePt t="36600" x="4722813" y="1066800"/>
          <p14:tracePt t="36608" x="4722813" y="1076325"/>
          <p14:tracePt t="36616" x="4713288" y="1076325"/>
          <p14:tracePt t="36632" x="4703763" y="1085850"/>
          <p14:tracePt t="36824" x="4703763" y="1093788"/>
          <p14:tracePt t="36832" x="4695825" y="1085850"/>
          <p14:tracePt t="36840" x="4686300" y="1076325"/>
          <p14:tracePt t="36850" x="4676775" y="1066800"/>
          <p14:tracePt t="36856" x="4659313" y="1049338"/>
          <p14:tracePt t="36867" x="4649788" y="1049338"/>
          <p14:tracePt t="36884" x="4622800" y="1039813"/>
          <p14:tracePt t="36888" x="4603750" y="1020763"/>
          <p14:tracePt t="36904" x="4576763" y="1012825"/>
          <p14:tracePt t="36920" x="4557713" y="1003300"/>
          <p14:tracePt t="36928" x="4540250" y="993775"/>
          <p14:tracePt t="36936" x="4521200" y="993775"/>
          <p14:tracePt t="36944" x="4494213" y="966788"/>
          <p14:tracePt t="36952" x="4457700" y="966788"/>
          <p14:tracePt t="36960" x="4421188" y="957263"/>
          <p14:tracePt t="36968" x="4376738" y="957263"/>
          <p14:tracePt t="36976" x="4321175" y="957263"/>
          <p14:tracePt t="36984" x="4284663" y="947738"/>
          <p14:tracePt t="36993" x="4230688" y="947738"/>
          <p14:tracePt t="37000" x="4194175" y="947738"/>
          <p14:tracePt t="37008" x="4138613" y="947738"/>
          <p14:tracePt t="37016" x="4111625" y="947738"/>
          <p14:tracePt t="37024" x="4075113" y="947738"/>
          <p14:tracePt t="37032" x="4057650" y="947738"/>
          <p14:tracePt t="37041" x="4048125" y="947738"/>
          <p14:tracePt t="37048" x="4021138" y="947738"/>
          <p14:tracePt t="37056" x="4011613" y="947738"/>
          <p14:tracePt t="37065" x="4002088" y="947738"/>
          <p14:tracePt t="37081" x="3992563" y="947738"/>
          <p14:tracePt t="37096" x="3984625" y="947738"/>
          <p14:tracePt t="37104" x="3975100" y="947738"/>
          <p14:tracePt t="37112" x="3948113" y="947738"/>
          <p14:tracePt t="37120" x="3929063" y="947738"/>
          <p14:tracePt t="37128" x="3902075" y="947738"/>
          <p14:tracePt t="37136" x="3875088" y="947738"/>
          <p14:tracePt t="37145" x="3838575" y="947738"/>
          <p14:tracePt t="37152" x="3829050" y="947738"/>
          <p14:tracePt t="37160" x="3810000" y="947738"/>
          <p14:tracePt t="37168" x="3802063" y="947738"/>
          <p14:tracePt t="37177" x="3792538" y="947738"/>
          <p14:tracePt t="37395" x="3783013" y="947738"/>
          <p14:tracePt t="37419" x="3709988" y="976313"/>
          <p14:tracePt t="37425" x="3683000" y="984250"/>
          <p14:tracePt t="37432" x="3656013" y="993775"/>
          <p14:tracePt t="37440" x="3619500" y="1012825"/>
          <p14:tracePt t="37449" x="3600450" y="1020763"/>
          <p14:tracePt t="37456" x="3592513" y="1020763"/>
          <p14:tracePt t="37466" x="3563938" y="1030288"/>
          <p14:tracePt t="37472" x="3536950" y="1057275"/>
          <p14:tracePt t="37481" x="3519488" y="1057275"/>
          <p14:tracePt t="37490" x="3500438" y="1066800"/>
          <p14:tracePt t="37496" x="3473450" y="1066800"/>
          <p14:tracePt t="37504" x="3463925" y="1076325"/>
          <p14:tracePt t="37512" x="3455988" y="1076325"/>
          <p14:tracePt t="37608" x="3436938" y="1076325"/>
          <p14:tracePt t="37624" x="3427413" y="1076325"/>
          <p14:tracePt t="37632" x="3419475" y="1076325"/>
          <p14:tracePt t="37746" x="3400425" y="1093788"/>
          <p14:tracePt t="37758" x="3390900" y="1103313"/>
          <p14:tracePt t="37769" x="3382963" y="1112838"/>
          <p14:tracePt t="37776" x="3373438" y="1122363"/>
          <p14:tracePt t="37784" x="3363913" y="1130300"/>
          <p14:tracePt t="37792" x="3354388" y="1149350"/>
          <p14:tracePt t="37824" x="3354388" y="1158875"/>
          <p14:tracePt t="38234" x="3346450" y="1158875"/>
          <p14:tracePt t="38264" x="3354388" y="1158875"/>
          <p14:tracePt t="38496" x="3373438" y="1158875"/>
          <p14:tracePt t="38504" x="3382963" y="1158875"/>
          <p14:tracePt t="38512" x="3400425" y="1158875"/>
          <p14:tracePt t="38522" x="3419475" y="1158875"/>
          <p14:tracePt t="38536" x="3427413" y="1158875"/>
          <p14:tracePt t="38571" x="3436938" y="1166813"/>
          <p14:tracePt t="38857" x="3446463" y="1176338"/>
          <p14:tracePt t="38869" x="3473450" y="1176338"/>
          <p14:tracePt t="38873" x="3519488" y="1176338"/>
          <p14:tracePt t="38884" x="3527425" y="1176338"/>
          <p14:tracePt t="38889" x="3546475" y="1176338"/>
          <p14:tracePt t="38903" x="3556000" y="1176338"/>
          <p14:tracePt t="38913" x="3563938" y="1176338"/>
          <p14:tracePt t="38920" x="3573463" y="1176338"/>
          <p14:tracePt t="38944" x="3600450" y="1176338"/>
          <p14:tracePt t="38953" x="3609975" y="1176338"/>
          <p14:tracePt t="38963" x="3636963" y="1176338"/>
          <p14:tracePt t="38976" x="3665538" y="1176338"/>
          <p14:tracePt t="38984" x="3683000" y="1176338"/>
          <p14:tracePt t="38992" x="3702050" y="1176338"/>
          <p14:tracePt t="39000" x="3719513" y="1166813"/>
          <p14:tracePt t="39008" x="3738563" y="1166813"/>
          <p14:tracePt t="39017" x="3746500" y="1166813"/>
          <p14:tracePt t="39024" x="3746500" y="1158875"/>
          <p14:tracePt t="39032" x="3765550" y="1158875"/>
          <p14:tracePt t="39048" x="3775075" y="1158875"/>
          <p14:tracePt t="39057" x="3783013" y="1158875"/>
          <p14:tracePt t="39072" x="3810000" y="1149350"/>
          <p14:tracePt t="39081" x="3819525" y="1139825"/>
          <p14:tracePt t="39100" x="3829050" y="1139825"/>
          <p14:tracePt t="39137" x="3838575" y="1139825"/>
          <p14:tracePt t="39144" x="3846513" y="1139825"/>
          <p14:tracePt t="39232" x="3875088" y="1139825"/>
          <p14:tracePt t="39241" x="3929063" y="1122363"/>
          <p14:tracePt t="39248" x="3965575" y="1122363"/>
          <p14:tracePt t="39256" x="4021138" y="1112838"/>
          <p14:tracePt t="39265" x="4065588" y="1112838"/>
          <p14:tracePt t="39272" x="4111625" y="1093788"/>
          <p14:tracePt t="39281" x="4148138" y="1085850"/>
          <p14:tracePt t="39288" x="4184650" y="1085850"/>
          <p14:tracePt t="39296" x="4184650" y="1076325"/>
          <p14:tracePt t="39304" x="4211638" y="1076325"/>
          <p14:tracePt t="39312" x="4221163" y="1066800"/>
          <p14:tracePt t="39689" x="4257675" y="1057275"/>
          <p14:tracePt t="39696" x="4303713" y="1030288"/>
          <p14:tracePt t="39704" x="4330700" y="1030288"/>
          <p14:tracePt t="39714" x="4367213" y="1020763"/>
          <p14:tracePt t="39720" x="4384675" y="1020763"/>
          <p14:tracePt t="39728" x="4413250" y="1020763"/>
          <p14:tracePt t="39736" x="4421188" y="1020763"/>
          <p14:tracePt t="39752" x="4448175" y="1020763"/>
          <p14:tracePt t="39760" x="4467225" y="1020763"/>
          <p14:tracePt t="39768" x="4484688" y="1020763"/>
          <p14:tracePt t="39784" x="4494213" y="1020763"/>
          <p14:tracePt t="39792" x="4503738" y="1020763"/>
          <p14:tracePt t="39801" x="4513263" y="1020763"/>
          <p14:tracePt t="39808" x="4530725" y="1012825"/>
          <p14:tracePt t="39824" x="4549775" y="1003300"/>
          <p14:tracePt t="39833" x="4567238" y="993775"/>
          <p14:tracePt t="39840" x="4576763" y="993775"/>
          <p14:tracePt t="39850" x="4594225" y="984250"/>
          <p14:tracePt t="39856" x="4622800" y="984250"/>
          <p14:tracePt t="39868" x="4659313" y="976313"/>
          <p14:tracePt t="39872" x="4676775" y="976313"/>
          <p14:tracePt t="39884" x="4686300" y="976313"/>
          <p14:tracePt t="39888" x="4703763" y="976313"/>
          <p14:tracePt t="39902" x="4740275" y="966788"/>
          <p14:tracePt t="39904" x="4767263" y="966788"/>
          <p14:tracePt t="39913" x="4776788" y="966788"/>
          <p14:tracePt t="39920" x="4786313" y="966788"/>
          <p14:tracePt t="40117" x="4767263" y="966788"/>
          <p14:tracePt t="40120" x="4713288" y="966788"/>
          <p14:tracePt t="40128" x="4640263" y="966788"/>
          <p14:tracePt t="40136" x="4576763" y="966788"/>
          <p14:tracePt t="40144" x="4540250" y="966788"/>
          <p14:tracePt t="40152" x="4484688" y="966788"/>
          <p14:tracePt t="40160" x="4430713" y="966788"/>
          <p14:tracePt t="40168" x="4384675" y="966788"/>
          <p14:tracePt t="40176" x="4348163" y="966788"/>
          <p14:tracePt t="40184" x="4330700" y="966788"/>
          <p14:tracePt t="40194" x="4284663" y="966788"/>
          <p14:tracePt t="40203" x="4267200" y="966788"/>
          <p14:tracePt t="40213" x="4230688" y="966788"/>
          <p14:tracePt t="40216" x="4202113" y="966788"/>
          <p14:tracePt t="40224" x="4184650" y="966788"/>
          <p14:tracePt t="40233" x="4157663" y="966788"/>
          <p14:tracePt t="40243" x="4138613" y="966788"/>
          <p14:tracePt t="40248" x="4129088" y="966788"/>
          <p14:tracePt t="40256" x="4111625" y="966788"/>
          <p14:tracePt t="40265" x="4102100" y="966788"/>
          <p14:tracePt t="40273" x="4094163" y="966788"/>
          <p14:tracePt t="40440" x="4102100" y="966788"/>
          <p14:tracePt t="40448" x="4157663" y="966788"/>
          <p14:tracePt t="40456" x="4267200" y="966788"/>
          <p14:tracePt t="40465" x="4340225" y="966788"/>
          <p14:tracePt t="40472" x="4440238" y="957263"/>
          <p14:tracePt t="40481" x="4476750" y="947738"/>
          <p14:tracePt t="40488" x="4521200" y="947738"/>
          <p14:tracePt t="40496" x="4540250" y="947738"/>
          <p14:tracePt t="40506" x="4557713" y="947738"/>
          <p14:tracePt t="40826" x="4567238" y="947738"/>
          <p14:tracePt t="40904" x="4567238" y="966788"/>
          <p14:tracePt t="40928" x="4567238" y="976313"/>
          <p14:tracePt t="40945" x="4567238" y="984250"/>
          <p14:tracePt t="40962" x="4567238" y="993775"/>
          <p14:tracePt t="40994" x="4576763" y="1020763"/>
          <p14:tracePt t="41011" x="4586288" y="1020763"/>
          <p14:tracePt t="41030" x="4594225" y="1030288"/>
          <p14:tracePt t="41041" x="4603750" y="1039813"/>
          <p14:tracePt t="41594" x="4613275" y="1039813"/>
          <p14:tracePt t="41602" x="4630738" y="1057275"/>
          <p14:tracePt t="41609" x="4649788" y="1057275"/>
          <p14:tracePt t="41617" x="4667250" y="1066800"/>
          <p14:tracePt t="41624" x="4695825" y="1066800"/>
          <p14:tracePt t="41633" x="4749800" y="1066800"/>
          <p14:tracePt t="41640" x="4767263" y="1076325"/>
          <p14:tracePt t="41649" x="4795838" y="1076325"/>
          <p14:tracePt t="41658" x="4832350" y="1076325"/>
          <p14:tracePt t="41670" x="4840288" y="1076325"/>
          <p14:tracePt t="41674" x="4849813" y="1076325"/>
          <p14:tracePt t="41685" x="4859338" y="1076325"/>
          <p14:tracePt t="42515" x="4868863" y="1085850"/>
          <p14:tracePt t="42532" x="4895850" y="1122363"/>
          <p14:tracePt t="42539" x="4922838" y="1139825"/>
          <p14:tracePt t="42545" x="4941888" y="1158875"/>
          <p14:tracePt t="42553" x="4995863" y="1203325"/>
          <p14:tracePt t="42560" x="4995863" y="1212850"/>
          <p14:tracePt t="42568" x="5005388" y="1222375"/>
          <p14:tracePt t="42576" x="5014913" y="1249363"/>
          <p14:tracePt t="42586" x="5014913" y="1258888"/>
          <p14:tracePt t="42872" x="5014913" y="1249363"/>
          <p14:tracePt t="42877" x="5014913" y="1239838"/>
          <p14:tracePt t="42883" x="5014913" y="1231900"/>
          <p14:tracePt t="42906" x="5014913" y="1212850"/>
          <p14:tracePt t="42914" x="5014913" y="1203325"/>
          <p14:tracePt t="42920" x="5005388" y="1195388"/>
          <p14:tracePt t="42928" x="4995863" y="1176338"/>
          <p14:tracePt t="42952" x="4986338" y="1158875"/>
          <p14:tracePt t="42976" x="4978400" y="1139825"/>
          <p14:tracePt t="42992" x="4978400" y="1130300"/>
          <p14:tracePt t="43376" x="4978400" y="1122363"/>
          <p14:tracePt t="43392" x="4978400" y="1093788"/>
          <p14:tracePt t="43408" x="4978400" y="1085850"/>
          <p14:tracePt t="43416" x="4978400" y="1076325"/>
          <p14:tracePt t="43424" x="4978400" y="1057275"/>
          <p14:tracePt t="43440" x="4978400" y="1049338"/>
          <p14:tracePt t="43456" x="4978400" y="1039813"/>
          <p14:tracePt t="43706" x="4978400" y="1049338"/>
          <p14:tracePt t="43718" x="4978400" y="1057275"/>
          <p14:tracePt t="43722" x="4978400" y="1076325"/>
          <p14:tracePt t="43729" x="4949825" y="1103313"/>
          <p14:tracePt t="43745" x="4949825" y="1122363"/>
          <p14:tracePt t="43753" x="4949825" y="1130300"/>
          <p14:tracePt t="43762" x="4949825" y="1149350"/>
          <p14:tracePt t="43769" x="4949825" y="1166813"/>
          <p14:tracePt t="43776" x="4941888" y="1185863"/>
          <p14:tracePt t="43784" x="4941888" y="1212850"/>
          <p14:tracePt t="43792" x="4941888" y="1231900"/>
          <p14:tracePt t="43800" x="4941888" y="1258888"/>
          <p14:tracePt t="43808" x="4941888" y="1268413"/>
          <p14:tracePt t="43816" x="4941888" y="1285875"/>
          <p14:tracePt t="43824" x="4941888" y="1303338"/>
          <p14:tracePt t="43832" x="4941888" y="1312863"/>
          <p14:tracePt t="43848" x="4941888" y="1322388"/>
          <p14:tracePt t="43870" x="4941888" y="1339850"/>
          <p14:tracePt t="43875" x="4941888" y="1358900"/>
          <p14:tracePt t="43888" x="4941888" y="1376363"/>
          <p14:tracePt t="43892" x="4941888" y="1404938"/>
          <p14:tracePt t="43903" x="4941888" y="1431925"/>
          <p14:tracePt t="43904" x="4941888" y="1449388"/>
          <p14:tracePt t="43912" x="4941888" y="1477963"/>
          <p14:tracePt t="43920" x="4941888" y="1495425"/>
          <p14:tracePt t="43928" x="4941888" y="1541463"/>
          <p14:tracePt t="43936" x="4941888" y="1558925"/>
          <p14:tracePt t="43944" x="4941888" y="1595438"/>
          <p14:tracePt t="43952" x="4941888" y="1631950"/>
          <p14:tracePt t="43963" x="4949825" y="1651000"/>
          <p14:tracePt t="43968" x="4968875" y="1677988"/>
          <p14:tracePt t="43976" x="4968875" y="1697038"/>
          <p14:tracePt t="43984" x="4968875" y="1704975"/>
          <p14:tracePt t="44106" x="4968875" y="1714500"/>
          <p14:tracePt t="44114" x="4968875" y="1724025"/>
          <p14:tracePt t="44123" x="4968875" y="1731963"/>
          <p14:tracePt t="44441" x="4968875" y="1724025"/>
          <p14:tracePt t="44448" x="4959350" y="1704975"/>
          <p14:tracePt t="44458" x="4959350" y="1687513"/>
          <p14:tracePt t="44464" x="4932363" y="1668463"/>
          <p14:tracePt t="44472" x="4932363" y="1660525"/>
          <p14:tracePt t="44481" x="4932363" y="1641475"/>
          <p14:tracePt t="44488" x="4905375" y="1624013"/>
          <p14:tracePt t="44497" x="4905375" y="1614488"/>
          <p14:tracePt t="44504" x="4905375" y="1604963"/>
          <p14:tracePt t="44674" x="4905375" y="1624013"/>
          <p14:tracePt t="44684" x="4913313" y="1641475"/>
          <p14:tracePt t="44690" x="4922838" y="1660525"/>
          <p14:tracePt t="44697" x="4968875" y="1724025"/>
          <p14:tracePt t="44704" x="4978400" y="1751013"/>
          <p14:tracePt t="44712" x="4986338" y="1760538"/>
          <p14:tracePt t="44720" x="4995863" y="1797050"/>
          <p14:tracePt t="44728" x="5014913" y="1814513"/>
          <p14:tracePt t="44736" x="5022850" y="1824038"/>
          <p14:tracePt t="44744" x="5032375" y="1841500"/>
          <p14:tracePt t="45018" x="5049838" y="1841500"/>
          <p14:tracePt t="45030" x="5059363" y="1833563"/>
          <p14:tracePt t="45033" x="5078413" y="1797050"/>
          <p14:tracePt t="45040" x="5095875" y="1760538"/>
          <p14:tracePt t="45050" x="5114925" y="1741488"/>
          <p14:tracePt t="45056" x="5132388" y="1697038"/>
          <p14:tracePt t="45065" x="5168900" y="1668463"/>
          <p14:tracePt t="45072" x="5187950" y="1624013"/>
          <p14:tracePt t="45081" x="5224463" y="1595438"/>
          <p14:tracePt t="45088" x="5260975" y="1531938"/>
          <p14:tracePt t="45097" x="5268913" y="1522413"/>
          <p14:tracePt t="45104" x="5278438" y="1485900"/>
          <p14:tracePt t="45112" x="5287963" y="1477963"/>
          <p14:tracePt t="45128" x="5287963" y="1468438"/>
          <p14:tracePt t="45273" x="5287963" y="1477963"/>
          <p14:tracePt t="45281" x="5287963" y="1485900"/>
          <p14:tracePt t="45288" x="5287963" y="1514475"/>
          <p14:tracePt t="45296" x="5268913" y="1541463"/>
          <p14:tracePt t="45304" x="5241925" y="1558925"/>
          <p14:tracePt t="45312" x="5224463" y="1577975"/>
          <p14:tracePt t="45320" x="5195888" y="1595438"/>
          <p14:tracePt t="45328" x="5151438" y="1631950"/>
          <p14:tracePt t="45336" x="5086350" y="1660525"/>
          <p14:tracePt t="45344" x="5014913" y="1687513"/>
          <p14:tracePt t="45352" x="4949825" y="1687513"/>
          <p14:tracePt t="45360" x="4859338" y="1697038"/>
          <p14:tracePt t="45368" x="4749800" y="1714500"/>
          <p14:tracePt t="45377" x="4695825" y="1714500"/>
          <p14:tracePt t="45384" x="4586288" y="1714500"/>
          <p14:tracePt t="45392" x="4494213" y="1714500"/>
          <p14:tracePt t="45403" x="4413250" y="1714500"/>
          <p14:tracePt t="45408" x="4321175" y="1714500"/>
          <p14:tracePt t="45416" x="4284663" y="1714500"/>
          <p14:tracePt t="45424" x="4257675" y="1714500"/>
          <p14:tracePt t="45432" x="4211638" y="1714500"/>
          <p14:tracePt t="45440" x="4184650" y="1697038"/>
          <p14:tracePt t="45451" x="4148138" y="1687513"/>
          <p14:tracePt t="45458" x="4121150" y="1677988"/>
          <p14:tracePt t="45466" x="4102100" y="1668463"/>
          <p14:tracePt t="45474" x="4084638" y="1668463"/>
          <p14:tracePt t="45486" x="4075113" y="1668463"/>
          <p14:tracePt t="45489" x="4057650" y="1651000"/>
          <p14:tracePt t="45498" x="4057650" y="1641475"/>
          <p14:tracePt t="45512" x="4038600" y="1641475"/>
          <p14:tracePt t="45528" x="4029075" y="1614488"/>
          <p14:tracePt t="45544" x="4021138" y="1595438"/>
          <p14:tracePt t="45560" x="4002088" y="1550988"/>
          <p14:tracePt t="45570" x="3992563" y="1550988"/>
          <p14:tracePt t="45576" x="3984625" y="1522413"/>
          <p14:tracePt t="45586" x="3984625" y="1514475"/>
          <p14:tracePt t="45592" x="3975100" y="1504950"/>
          <p14:tracePt t="45600" x="3965575" y="1468438"/>
          <p14:tracePt t="45608" x="3965575" y="1458913"/>
          <p14:tracePt t="45618" x="3965575" y="1422400"/>
          <p14:tracePt t="45624" x="3956050" y="1404938"/>
          <p14:tracePt t="45632" x="3948113" y="1385888"/>
          <p14:tracePt t="45640" x="3948113" y="1339850"/>
          <p14:tracePt t="45649" x="3938588" y="1312863"/>
          <p14:tracePt t="45656" x="3938588" y="1295400"/>
          <p14:tracePt t="45666" x="3938588" y="1276350"/>
          <p14:tracePt t="45672" x="3938588" y="1249363"/>
          <p14:tracePt t="45682" x="3938588" y="1239838"/>
          <p14:tracePt t="45688" x="3929063" y="1222375"/>
          <p14:tracePt t="45697" x="3929063" y="1203325"/>
          <p14:tracePt t="45712" x="3929063" y="1195388"/>
          <p14:tracePt t="45720" x="3929063" y="1185863"/>
          <p14:tracePt t="45736" x="3929063" y="1166813"/>
          <p14:tracePt t="45744" x="3919538" y="1158875"/>
          <p14:tracePt t="45752" x="3919538" y="1149350"/>
          <p14:tracePt t="45760" x="3902075" y="1130300"/>
          <p14:tracePt t="45776" x="3902075" y="1122363"/>
          <p14:tracePt t="45784" x="3892550" y="1112838"/>
          <p14:tracePt t="45792" x="3892550" y="1103313"/>
          <p14:tracePt t="45800" x="3883025" y="1093788"/>
          <p14:tracePt t="45808" x="3883025" y="1085850"/>
          <p14:tracePt t="45816" x="3875088" y="1076325"/>
          <p14:tracePt t="45963" x="3865563" y="1076325"/>
          <p14:tracePt t="45968" x="3819525" y="1076325"/>
          <p14:tracePt t="45976" x="3775075" y="1130300"/>
          <p14:tracePt t="45984" x="3719513" y="1195388"/>
          <p14:tracePt t="45994" x="3665538" y="1249363"/>
          <p14:tracePt t="46004" x="3609975" y="1339850"/>
          <p14:tracePt t="46010" x="3556000" y="1441450"/>
          <p14:tracePt t="46017" x="3500438" y="1558925"/>
          <p14:tracePt t="46025" x="3455988" y="1677988"/>
          <p14:tracePt t="46032" x="3427413" y="1804988"/>
          <p14:tracePt t="46040" x="3382963" y="1933575"/>
          <p14:tracePt t="46049" x="3363913" y="2089150"/>
          <p14:tracePt t="46056" x="3354388" y="2216150"/>
          <p14:tracePt t="46065" x="3354388" y="2289175"/>
          <p14:tracePt t="46073" x="3354388" y="2452688"/>
          <p14:tracePt t="46082" x="3354388" y="2635250"/>
          <p14:tracePt t="46088" x="3354388" y="2654300"/>
          <p14:tracePt t="46097" x="3354388" y="2681288"/>
          <p14:tracePt t="46104" x="3354388" y="2817813"/>
          <p14:tracePt t="46112" x="3382963" y="2936875"/>
          <p14:tracePt t="46120" x="3400425" y="3082925"/>
          <p14:tracePt t="46128" x="3409950" y="3192463"/>
          <p14:tracePt t="46136" x="3409950" y="3302000"/>
          <p14:tracePt t="46144" x="3409950" y="3411538"/>
          <p14:tracePt t="46152" x="3427413" y="3511550"/>
          <p14:tracePt t="46160" x="3427413" y="3602038"/>
          <p14:tracePt t="46168" x="3427413" y="3675063"/>
          <p14:tracePt t="46178" x="3427413" y="3748088"/>
          <p14:tracePt t="46184" x="3427413" y="3821113"/>
          <p14:tracePt t="46194" x="3427413" y="3875088"/>
          <p14:tracePt t="46200" x="3427413" y="3957638"/>
          <p14:tracePt t="46210" x="3427413" y="4030663"/>
          <p14:tracePt t="46217" x="3427413" y="4122738"/>
          <p14:tracePt t="46225" x="3427413" y="4195763"/>
          <p14:tracePt t="46232" x="3455988" y="4303713"/>
          <p14:tracePt t="46241" x="3463925" y="4405313"/>
          <p14:tracePt t="46249" x="3482975" y="4495800"/>
          <p14:tracePt t="46257" x="3482975" y="4624388"/>
          <p14:tracePt t="46264" x="3490913" y="4732338"/>
          <p14:tracePt t="46272" x="3519488" y="4833938"/>
          <p14:tracePt t="46281" x="3536950" y="4960938"/>
          <p14:tracePt t="46288" x="3546475" y="5033963"/>
          <p14:tracePt t="46297" x="3563938" y="5097463"/>
          <p14:tracePt t="46305" x="3592513" y="5170488"/>
          <p14:tracePt t="46312" x="3600450" y="5216525"/>
          <p14:tracePt t="46321" x="3609975" y="5262563"/>
          <p14:tracePt t="46328" x="3619500" y="5289550"/>
          <p14:tracePt t="46338" x="3619500" y="5307013"/>
          <p14:tracePt t="46345" x="3619500" y="5316538"/>
          <p14:tracePt t="46353" x="3619500" y="5326063"/>
          <p14:tracePt t="46361" x="3619500" y="5335588"/>
          <p14:tracePt t="46370" x="3619500" y="5343525"/>
          <p14:tracePt t="46376" x="3619500" y="5362575"/>
          <p14:tracePt t="46384" x="3619500" y="5380038"/>
          <p14:tracePt t="46392" x="3619500" y="5389563"/>
          <p14:tracePt t="46400" x="3619500" y="5408613"/>
          <p14:tracePt t="46408" x="3619500" y="5426075"/>
          <p14:tracePt t="46416" x="3619500" y="5445125"/>
          <p14:tracePt t="46424" x="3636963" y="5462588"/>
          <p14:tracePt t="46432" x="3636963" y="5472113"/>
          <p14:tracePt t="46448" x="3646488" y="5489575"/>
          <p14:tracePt t="46456" x="3646488" y="5508625"/>
          <p14:tracePt t="46464" x="3656013" y="5518150"/>
          <p14:tracePt t="46472" x="3656013" y="5526088"/>
          <p14:tracePt t="46481" x="3656013" y="5535613"/>
          <p14:tracePt t="46488" x="3656013" y="5554663"/>
          <p14:tracePt t="46504" x="3656013" y="5562600"/>
          <p14:tracePt t="46522" x="3665538" y="5608638"/>
          <p14:tracePt t="46640" x="3665538" y="5618163"/>
          <p14:tracePt t="46648" x="3665538" y="5626100"/>
          <p14:tracePt t="46656" x="3665538" y="5645150"/>
          <p14:tracePt t="46672" x="3665538" y="5654675"/>
          <p14:tracePt t="46680" x="3665538" y="5662613"/>
          <p14:tracePt t="46688" x="3665538" y="5691188"/>
          <p14:tracePt t="46698" x="3665538" y="5699125"/>
          <p14:tracePt t="46704" x="3665538" y="5727700"/>
          <p14:tracePt t="46712" x="3665538" y="5745163"/>
          <p14:tracePt t="46720" x="3665538" y="5754688"/>
          <p14:tracePt t="46728" x="3646488" y="5800725"/>
          <p14:tracePt t="46745" x="3636963" y="5827713"/>
          <p14:tracePt t="46752" x="3636963" y="5837238"/>
          <p14:tracePt t="46760" x="3629025" y="5845175"/>
          <p14:tracePt t="46768" x="3629025" y="5864225"/>
          <p14:tracePt t="46784" x="3619500" y="5873750"/>
          <p14:tracePt t="47130" x="3609975" y="5864225"/>
          <p14:tracePt t="47138" x="3600450" y="5864225"/>
          <p14:tracePt t="47256" x="3600450" y="5854700"/>
          <p14:tracePt t="47987" x="3600450" y="5837238"/>
          <p14:tracePt t="47997" x="3600450" y="5827713"/>
          <p14:tracePt t="48003" x="3600450" y="5791200"/>
          <p14:tracePt t="48009" x="3600450" y="5735638"/>
          <p14:tracePt t="48016" x="3600450" y="5699125"/>
          <p14:tracePt t="48024" x="3600450" y="5626100"/>
          <p14:tracePt t="48032" x="3582988" y="5589588"/>
          <p14:tracePt t="48040" x="3573463" y="5526088"/>
          <p14:tracePt t="48048" x="3573463" y="5453063"/>
          <p14:tracePt t="48056" x="3546475" y="5353050"/>
          <p14:tracePt t="48064" x="3536950" y="5299075"/>
          <p14:tracePt t="48072" x="3519488" y="5189538"/>
          <p14:tracePt t="48081" x="3490913" y="5089525"/>
          <p14:tracePt t="48088" x="3463925" y="4997450"/>
          <p14:tracePt t="48097" x="3436938" y="4897438"/>
          <p14:tracePt t="48104" x="3390900" y="4787900"/>
          <p14:tracePt t="48112" x="3382963" y="4687888"/>
          <p14:tracePt t="48120" x="3336925" y="4578350"/>
          <p14:tracePt t="48128" x="3309938" y="4478338"/>
          <p14:tracePt t="48136" x="3300413" y="4349750"/>
          <p14:tracePt t="48144" x="3300413" y="4259263"/>
          <p14:tracePt t="48152" x="3273425" y="4140200"/>
          <p14:tracePt t="48160" x="3254375" y="4049713"/>
          <p14:tracePt t="48168" x="3254375" y="3940175"/>
          <p14:tracePt t="48177" x="3254375" y="3848100"/>
          <p14:tracePt t="48184" x="3254375" y="3757613"/>
          <p14:tracePt t="48194" x="3254375" y="3748088"/>
          <p14:tracePt t="48201" x="3254375" y="3684588"/>
          <p14:tracePt t="48208" x="3254375" y="3629025"/>
          <p14:tracePt t="48216" x="3254375" y="3538538"/>
          <p14:tracePt t="48224" x="3254375" y="3465513"/>
          <p14:tracePt t="48233" x="3254375" y="3392488"/>
          <p14:tracePt t="48243" x="3254375" y="3338513"/>
          <p14:tracePt t="48248" x="3244850" y="3255963"/>
          <p14:tracePt t="48257" x="3244850" y="3219450"/>
          <p14:tracePt t="48264" x="3244850" y="3163888"/>
          <p14:tracePt t="48275" x="3244850" y="3109913"/>
          <p14:tracePt t="48280" x="3244850" y="3063875"/>
          <p14:tracePt t="48289" x="3244850" y="3009900"/>
          <p14:tracePt t="48297" x="3244850" y="2954338"/>
          <p14:tracePt t="48305" x="3244850" y="2900363"/>
          <p14:tracePt t="48312" x="3244850" y="2827338"/>
          <p14:tracePt t="48320" x="3244850" y="2763838"/>
          <p14:tracePt t="48328" x="3244850" y="2690813"/>
          <p14:tracePt t="48338" x="3244850" y="2635250"/>
          <p14:tracePt t="48345" x="3244850" y="2581275"/>
          <p14:tracePt t="48353" x="3244850" y="2525713"/>
          <p14:tracePt t="48360" x="3244850" y="2471738"/>
          <p14:tracePt t="48368" x="3244850" y="2425700"/>
          <p14:tracePt t="48376" x="3244850" y="2371725"/>
          <p14:tracePt t="48384" x="3244850" y="2335213"/>
          <p14:tracePt t="48392" x="3244850" y="2298700"/>
          <p14:tracePt t="48401" x="3273425" y="2243138"/>
          <p14:tracePt t="48408" x="3281363" y="2197100"/>
          <p14:tracePt t="48416" x="3290888" y="2143125"/>
          <p14:tracePt t="48424" x="3327400" y="2079625"/>
          <p14:tracePt t="48432" x="3336925" y="2033588"/>
          <p14:tracePt t="48440" x="3354388" y="1987550"/>
          <p14:tracePt t="48450" x="3390900" y="1924050"/>
          <p14:tracePt t="48457" x="3400425" y="1897063"/>
          <p14:tracePt t="48467" x="3409950" y="1841500"/>
          <p14:tracePt t="48473" x="3436938" y="1797050"/>
          <p14:tracePt t="48483" x="3455988" y="1751013"/>
          <p14:tracePt t="48493" x="3463925" y="1704975"/>
          <p14:tracePt t="48497" x="3500438" y="1660525"/>
          <p14:tracePt t="48504" x="3500438" y="1641475"/>
          <p14:tracePt t="48512" x="3509963" y="1624013"/>
          <p14:tracePt t="48522" x="3509963" y="1614488"/>
          <p14:tracePt t="48528" x="3519488" y="1604963"/>
          <p14:tracePt t="48538" x="3519488" y="1595438"/>
          <p14:tracePt t="48544" x="3519488" y="1587500"/>
          <p14:tracePt t="48634" x="3527425" y="1577975"/>
          <p14:tracePt t="48657" x="3536950" y="1568450"/>
          <p14:tracePt t="48762" x="3536950" y="1558925"/>
          <p14:tracePt t="48770" x="3536950" y="1550988"/>
          <p14:tracePt t="48785" x="3546475" y="1531938"/>
          <p14:tracePt t="48792" x="3556000" y="1495425"/>
          <p14:tracePt t="48809" x="3556000" y="1468438"/>
          <p14:tracePt t="48818" x="3563938" y="1458913"/>
          <p14:tracePt t="48824" x="3563938" y="1441450"/>
          <p14:tracePt t="48832" x="3563938" y="1431925"/>
          <p14:tracePt t="48840" x="3573463" y="1412875"/>
          <p14:tracePt t="48849" x="3582988" y="1395413"/>
          <p14:tracePt t="48856" x="3582988" y="1385888"/>
          <p14:tracePt t="48867" x="3582988" y="1368425"/>
          <p14:tracePt t="48872" x="3582988" y="1349375"/>
          <p14:tracePt t="48883" x="3582988" y="1339850"/>
          <p14:tracePt t="48901" x="3582988" y="1331913"/>
          <p14:tracePt t="49010" x="3582988" y="1312863"/>
          <p14:tracePt t="49754" x="3582988" y="1303338"/>
          <p14:tracePt t="49762" x="3592513" y="1295400"/>
          <p14:tracePt t="49915" x="3592513" y="1339850"/>
          <p14:tracePt t="49920" x="3592513" y="1349375"/>
          <p14:tracePt t="49928" x="3592513" y="1358900"/>
          <p14:tracePt t="49936" x="3592513" y="1368425"/>
          <p14:tracePt t="50505" x="3592513" y="1376363"/>
          <p14:tracePt t="50690" x="3609975" y="1376363"/>
          <p14:tracePt t="50698" x="3709988" y="1376363"/>
          <p14:tracePt t="50705" x="3892550" y="1376363"/>
          <p14:tracePt t="50719" x="4094163" y="1376363"/>
          <p14:tracePt t="50720" x="4421188" y="1376363"/>
          <p14:tracePt t="50732" x="4795838" y="1376363"/>
          <p14:tracePt t="50737" x="5241925" y="1376363"/>
          <p14:tracePt t="50745" x="5653088" y="1376363"/>
          <p14:tracePt t="50753" x="5870575" y="1376363"/>
          <p14:tracePt t="50761" x="6135688" y="1376363"/>
          <p14:tracePt t="50769" x="6318250" y="1376363"/>
          <p14:tracePt t="50776" x="6481763" y="1358900"/>
          <p14:tracePt t="50784" x="6610350" y="1339850"/>
          <p14:tracePt t="50792" x="6727825" y="1303338"/>
          <p14:tracePt t="50800" x="6819900" y="1285875"/>
          <p14:tracePt t="50808" x="6919913" y="1249363"/>
          <p14:tracePt t="50816" x="7019925" y="1222375"/>
          <p14:tracePt t="50824" x="7129463" y="1176338"/>
          <p14:tracePt t="50833" x="7265988" y="1130300"/>
          <p14:tracePt t="50840" x="7402513" y="1057275"/>
          <p14:tracePt t="50849" x="7531100" y="993775"/>
          <p14:tracePt t="50856" x="7667625" y="939800"/>
          <p14:tracePt t="50864" x="7813675" y="874713"/>
          <p14:tracePt t="50884" x="8050213" y="757238"/>
          <p14:tracePt t="50888" x="8113713" y="720725"/>
          <p14:tracePt t="50902" x="8204200" y="693738"/>
          <p14:tracePt t="50904" x="8240713" y="665163"/>
          <p14:tracePt t="50914" x="8269288" y="638175"/>
          <p14:tracePt t="50920" x="8286750" y="620713"/>
          <p14:tracePt t="50928" x="8296275" y="620713"/>
          <p14:tracePt t="50936" x="8296275" y="611188"/>
          <p14:tracePt t="50986" x="8296275" y="592138"/>
          <p14:tracePt t="51025" x="8277225" y="628650"/>
          <p14:tracePt t="51032" x="8259763" y="647700"/>
          <p14:tracePt t="51041" x="8213725" y="684213"/>
          <p14:tracePt t="51048" x="8177213" y="730250"/>
          <p14:tracePt t="51056" x="8159750" y="747713"/>
          <p14:tracePt t="51064" x="8096250" y="784225"/>
          <p14:tracePt t="51072" x="8077200" y="803275"/>
          <p14:tracePt t="51080" x="8050213" y="820738"/>
          <p14:tracePt t="51088" x="8031163" y="847725"/>
          <p14:tracePt t="51097" x="8013700" y="857250"/>
          <p14:tracePt t="51104" x="8004175" y="857250"/>
          <p14:tracePt t="51112" x="7994650" y="857250"/>
          <p14:tracePt t="51120" x="7977188" y="874713"/>
          <p14:tracePt t="51136" x="7967663" y="884238"/>
          <p14:tracePt t="51152" x="7958138" y="884238"/>
          <p14:tracePt t="51168" x="7950200" y="884238"/>
          <p14:tracePt t="51177" x="7950200" y="893763"/>
          <p14:tracePt t="51184" x="7940675" y="893763"/>
          <p14:tracePt t="51193" x="7921625" y="893763"/>
          <p14:tracePt t="51201" x="7913688" y="903288"/>
          <p14:tracePt t="51216" x="7894638" y="903288"/>
          <p14:tracePt t="51218" x="7885113" y="903288"/>
          <p14:tracePt t="51225" x="7877175" y="920750"/>
          <p14:tracePt t="51246" x="7867650" y="930275"/>
          <p14:tracePt t="51570" x="7867650" y="920750"/>
          <p14:tracePt t="51658" x="7867650" y="911225"/>
          <p14:tracePt t="51682" x="7867650" y="903288"/>
          <p14:tracePt t="51690" x="7867650" y="893763"/>
          <p14:tracePt t="51737" x="7867650" y="884238"/>
          <p14:tracePt t="51769" x="7867650" y="874713"/>
          <p14:tracePt t="51800" x="7867650" y="857250"/>
          <p14:tracePt t="51824" x="7867650" y="847725"/>
          <p14:tracePt t="51904" x="7867650" y="839788"/>
          <p14:tracePt t="52092" x="7867650" y="847725"/>
          <p14:tracePt t="52098" x="7867650" y="857250"/>
          <p14:tracePt t="52104" x="7867650" y="884238"/>
          <p14:tracePt t="52113" x="7858125" y="920750"/>
          <p14:tracePt t="52120" x="7858125" y="957263"/>
          <p14:tracePt t="52128" x="7840663" y="993775"/>
          <p14:tracePt t="52136" x="7831138" y="1076325"/>
          <p14:tracePt t="52144" x="7831138" y="1166813"/>
          <p14:tracePt t="52152" x="7813675" y="1239838"/>
          <p14:tracePt t="52160" x="7804150" y="1322388"/>
          <p14:tracePt t="52168" x="7777163" y="1431925"/>
          <p14:tracePt t="52176" x="7777163" y="1541463"/>
          <p14:tracePt t="52184" x="7758113" y="1651000"/>
          <p14:tracePt t="52193" x="7748588" y="1751013"/>
          <p14:tracePt t="52200" x="7731125" y="1860550"/>
          <p14:tracePt t="52210" x="7704138" y="1960563"/>
          <p14:tracePt t="52216" x="7694613" y="2052638"/>
          <p14:tracePt t="52224" x="7694613" y="2143125"/>
          <p14:tracePt t="52232" x="7675563" y="2216150"/>
          <p14:tracePt t="52244" x="7667625" y="2316163"/>
          <p14:tracePt t="52248" x="7667625" y="2389188"/>
          <p14:tracePt t="52257" x="7639050" y="2462213"/>
          <p14:tracePt t="52265" x="7621588" y="2544763"/>
          <p14:tracePt t="52273" x="7621588" y="2598738"/>
          <p14:tracePt t="52281" x="7612063" y="2690813"/>
          <p14:tracePt t="52289" x="7612063" y="2754313"/>
          <p14:tracePt t="52298" x="7612063" y="2808288"/>
          <p14:tracePt t="52304" x="7612063" y="2881313"/>
          <p14:tracePt t="52314" x="7602538" y="2936875"/>
          <p14:tracePt t="52320" x="7602538" y="3017838"/>
          <p14:tracePt t="52328" x="7602538" y="3090863"/>
          <p14:tracePt t="52338" x="7602538" y="3200400"/>
          <p14:tracePt t="52344" x="7602538" y="3292475"/>
          <p14:tracePt t="52352" x="7602538" y="3382963"/>
          <p14:tracePt t="52361" x="7602538" y="3492500"/>
          <p14:tracePt t="52368" x="7602538" y="3602038"/>
          <p14:tracePt t="52376" x="7602538" y="3730625"/>
          <p14:tracePt t="52384" x="7602538" y="3840163"/>
          <p14:tracePt t="52392" x="7575550" y="3948113"/>
          <p14:tracePt t="52401" x="7575550" y="4049713"/>
          <p14:tracePt t="52408" x="7558088" y="4159250"/>
          <p14:tracePt t="52416" x="7558088" y="4232275"/>
          <p14:tracePt t="52424" x="7558088" y="4286250"/>
          <p14:tracePt t="52432" x="7548563" y="4368800"/>
          <p14:tracePt t="52440" x="7548563" y="4405313"/>
          <p14:tracePt t="52448" x="7548563" y="4441825"/>
          <p14:tracePt t="52457" x="7548563" y="4486275"/>
          <p14:tracePt t="52464" x="7548563" y="4505325"/>
          <p14:tracePt t="52472" x="7548563" y="4541838"/>
          <p14:tracePt t="52482" x="7548563" y="4559300"/>
          <p14:tracePt t="52488" x="7548563" y="4587875"/>
          <p14:tracePt t="52497" x="7548563" y="4595813"/>
          <p14:tracePt t="52504" x="7548563" y="4605338"/>
          <p14:tracePt t="52512" x="7548563" y="4624388"/>
          <p14:tracePt t="52523" x="7548563" y="4632325"/>
          <p14:tracePt t="52528" x="7548563" y="4641850"/>
          <p14:tracePt t="52544" x="7548563" y="4668838"/>
          <p14:tracePt t="52568" x="7548563" y="4678363"/>
          <p14:tracePt t="52576" x="7558088" y="4697413"/>
          <p14:tracePt t="52625" x="7558088" y="4705350"/>
          <p14:tracePt t="53122" x="7558088" y="4687888"/>
          <p14:tracePt t="53130" x="7558088" y="4678363"/>
          <p14:tracePt t="53136" x="7558088" y="4651375"/>
          <p14:tracePt t="53144" x="7567613" y="4641850"/>
          <p14:tracePt t="53168" x="7567613" y="4632325"/>
          <p14:tracePt t="53194" x="7567613" y="4624388"/>
          <p14:tracePt t="54278" x="7575550" y="4614863"/>
          <p14:tracePt t="54456" x="7575550" y="4605338"/>
          <p14:tracePt t="54488" x="7575550" y="4595813"/>
          <p14:tracePt t="54522" x="7575550" y="4587875"/>
          <p14:tracePt t="54537" x="7575550" y="4568825"/>
          <p14:tracePt t="54560" x="7575550" y="4559300"/>
          <p14:tracePt t="54681" x="7575550" y="4551363"/>
          <p14:tracePt t="55153" x="7575550" y="4522788"/>
          <p14:tracePt t="55161" x="7575550" y="4514850"/>
          <p14:tracePt t="55168" x="7575550" y="4505325"/>
          <p14:tracePt t="55176" x="7575550" y="4486275"/>
          <p14:tracePt t="55193" x="7575550" y="4478338"/>
          <p14:tracePt t="55208" x="7575550" y="4468813"/>
          <p14:tracePt t="55224" x="7594600" y="4449763"/>
          <p14:tracePt t="55241" x="7594600" y="4441825"/>
          <p14:tracePt t="55280" x="7594600" y="4432300"/>
          <p14:tracePt t="55296" x="7594600" y="4422775"/>
          <p14:tracePt t="55344" x="7602538" y="4413250"/>
          <p14:tracePt t="55441" x="7621588" y="4395788"/>
          <p14:tracePt t="55448" x="7639050" y="4376738"/>
          <p14:tracePt t="55456" x="7658100" y="4368800"/>
          <p14:tracePt t="55464" x="7704138" y="4349750"/>
          <p14:tracePt t="55472" x="7758113" y="4340225"/>
          <p14:tracePt t="55481" x="7885113" y="4322763"/>
          <p14:tracePt t="55488" x="7986713" y="4313238"/>
          <p14:tracePt t="55497" x="8213725" y="4276725"/>
          <p14:tracePt t="55504" x="8532813" y="4240213"/>
          <p14:tracePt t="55513" x="8924925" y="4167188"/>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809091E-D999-4667-8E4D-44F3E9AF506F}"/>
              </a:ext>
            </a:extLst>
          </p:cNvPr>
          <p:cNvSpPr txBox="1"/>
          <p:nvPr/>
        </p:nvSpPr>
        <p:spPr>
          <a:xfrm>
            <a:off x="500809" y="289448"/>
            <a:ext cx="4085606" cy="461665"/>
          </a:xfrm>
          <a:prstGeom prst="rect">
            <a:avLst/>
          </a:prstGeom>
          <a:noFill/>
        </p:spPr>
        <p:txBody>
          <a:bodyPr wrap="none" rtlCol="0">
            <a:spAutoFit/>
          </a:bodyPr>
          <a:lstStyle/>
          <a:p>
            <a:r>
              <a:rPr kumimoji="1" lang="en-US" altLang="ja-JP" sz="2400" dirty="0"/>
              <a:t>RV32I</a:t>
            </a:r>
            <a:r>
              <a:rPr kumimoji="1" lang="ja-JP" altLang="en-US" sz="2400" dirty="0"/>
              <a:t>におけるスタックの実現</a:t>
            </a:r>
          </a:p>
        </p:txBody>
      </p:sp>
      <p:sp>
        <p:nvSpPr>
          <p:cNvPr id="3" name="正方形/長方形 2">
            <a:extLst>
              <a:ext uri="{FF2B5EF4-FFF2-40B4-BE49-F238E27FC236}">
                <a16:creationId xmlns:a16="http://schemas.microsoft.com/office/drawing/2014/main" id="{B3A8FC1F-F281-4A78-8C95-F354B23A19DD}"/>
              </a:ext>
            </a:extLst>
          </p:cNvPr>
          <p:cNvSpPr/>
          <p:nvPr/>
        </p:nvSpPr>
        <p:spPr>
          <a:xfrm>
            <a:off x="1835695" y="1736202"/>
            <a:ext cx="2448271" cy="369972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矢印コネクタ 4">
            <a:extLst>
              <a:ext uri="{FF2B5EF4-FFF2-40B4-BE49-F238E27FC236}">
                <a16:creationId xmlns:a16="http://schemas.microsoft.com/office/drawing/2014/main" id="{BA8B303C-60C1-4ECF-80CC-9A07F2132158}"/>
              </a:ext>
            </a:extLst>
          </p:cNvPr>
          <p:cNvCxnSpPr/>
          <p:nvPr/>
        </p:nvCxnSpPr>
        <p:spPr>
          <a:xfrm>
            <a:off x="1043608" y="3068960"/>
            <a:ext cx="79208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25CBB87D-863F-4FF3-9868-E29934EE952F}"/>
              </a:ext>
            </a:extLst>
          </p:cNvPr>
          <p:cNvSpPr/>
          <p:nvPr/>
        </p:nvSpPr>
        <p:spPr>
          <a:xfrm>
            <a:off x="1835696" y="2420892"/>
            <a:ext cx="2448272" cy="648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a:extLst>
              <a:ext uri="{FF2B5EF4-FFF2-40B4-BE49-F238E27FC236}">
                <a16:creationId xmlns:a16="http://schemas.microsoft.com/office/drawing/2014/main" id="{4BF90877-CA07-477E-8A46-A19551A8BBD1}"/>
              </a:ext>
            </a:extLst>
          </p:cNvPr>
          <p:cNvCxnSpPr/>
          <p:nvPr/>
        </p:nvCxnSpPr>
        <p:spPr>
          <a:xfrm>
            <a:off x="1043608" y="2420892"/>
            <a:ext cx="79208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603B4F31-C9CB-4B80-BB4D-A7AE9EAB9413}"/>
              </a:ext>
            </a:extLst>
          </p:cNvPr>
          <p:cNvCxnSpPr/>
          <p:nvPr/>
        </p:nvCxnSpPr>
        <p:spPr>
          <a:xfrm>
            <a:off x="1403648" y="2564904"/>
            <a:ext cx="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007EA2FC-D7BE-4E9C-8013-48829D909F2C}"/>
              </a:ext>
            </a:extLst>
          </p:cNvPr>
          <p:cNvSpPr txBox="1"/>
          <p:nvPr/>
        </p:nvSpPr>
        <p:spPr>
          <a:xfrm>
            <a:off x="577499" y="2220505"/>
            <a:ext cx="428322" cy="369332"/>
          </a:xfrm>
          <a:prstGeom prst="rect">
            <a:avLst/>
          </a:prstGeom>
          <a:noFill/>
        </p:spPr>
        <p:txBody>
          <a:bodyPr wrap="none" rtlCol="0">
            <a:spAutoFit/>
          </a:bodyPr>
          <a:lstStyle/>
          <a:p>
            <a:r>
              <a:rPr kumimoji="1" lang="en-US" altLang="ja-JP" dirty="0" err="1"/>
              <a:t>sp</a:t>
            </a:r>
            <a:endParaRPr kumimoji="1" lang="ja-JP" altLang="en-US" dirty="0"/>
          </a:p>
        </p:txBody>
      </p:sp>
      <p:sp>
        <p:nvSpPr>
          <p:cNvPr id="11" name="テキスト ボックス 10">
            <a:extLst>
              <a:ext uri="{FF2B5EF4-FFF2-40B4-BE49-F238E27FC236}">
                <a16:creationId xmlns:a16="http://schemas.microsoft.com/office/drawing/2014/main" id="{40505FB1-040D-414A-AA27-76035A4CD50E}"/>
              </a:ext>
            </a:extLst>
          </p:cNvPr>
          <p:cNvSpPr txBox="1"/>
          <p:nvPr/>
        </p:nvSpPr>
        <p:spPr>
          <a:xfrm>
            <a:off x="612969" y="2565017"/>
            <a:ext cx="1313180" cy="369332"/>
          </a:xfrm>
          <a:prstGeom prst="rect">
            <a:avLst/>
          </a:prstGeom>
          <a:noFill/>
        </p:spPr>
        <p:txBody>
          <a:bodyPr wrap="none" rtlCol="0">
            <a:spAutoFit/>
          </a:bodyPr>
          <a:lstStyle/>
          <a:p>
            <a:r>
              <a:rPr kumimoji="1" lang="en-US" altLang="ja-JP" dirty="0"/>
              <a:t>framesize1</a:t>
            </a:r>
            <a:endParaRPr kumimoji="1" lang="ja-JP" altLang="en-US" dirty="0"/>
          </a:p>
        </p:txBody>
      </p:sp>
      <p:sp>
        <p:nvSpPr>
          <p:cNvPr id="12" name="テキスト ボックス 11">
            <a:extLst>
              <a:ext uri="{FF2B5EF4-FFF2-40B4-BE49-F238E27FC236}">
                <a16:creationId xmlns:a16="http://schemas.microsoft.com/office/drawing/2014/main" id="{14904DDE-6473-4D0C-8CA5-9486E5BCABF1}"/>
              </a:ext>
            </a:extLst>
          </p:cNvPr>
          <p:cNvSpPr txBox="1"/>
          <p:nvPr/>
        </p:nvSpPr>
        <p:spPr>
          <a:xfrm>
            <a:off x="4860034" y="1700808"/>
            <a:ext cx="2608406" cy="3416320"/>
          </a:xfrm>
          <a:prstGeom prst="rect">
            <a:avLst/>
          </a:prstGeom>
          <a:noFill/>
        </p:spPr>
        <p:txBody>
          <a:bodyPr wrap="none" rtlCol="0">
            <a:spAutoFit/>
          </a:bodyPr>
          <a:lstStyle/>
          <a:p>
            <a:r>
              <a:rPr kumimoji="1" lang="en-US" altLang="ja-JP" dirty="0" err="1"/>
              <a:t>addi</a:t>
            </a:r>
            <a:r>
              <a:rPr kumimoji="1" lang="en-US" altLang="ja-JP" dirty="0"/>
              <a:t>  </a:t>
            </a:r>
            <a:r>
              <a:rPr kumimoji="1" lang="en-US" altLang="ja-JP" dirty="0" err="1"/>
              <a:t>sp</a:t>
            </a:r>
            <a:r>
              <a:rPr lang="en-US" altLang="ja-JP" dirty="0" err="1"/>
              <a:t>,sp</a:t>
            </a:r>
            <a:r>
              <a:rPr lang="en-US" altLang="ja-JP" dirty="0"/>
              <a:t>, -</a:t>
            </a:r>
            <a:r>
              <a:rPr lang="en-US" altLang="ja-JP" dirty="0" err="1"/>
              <a:t>framesize</a:t>
            </a:r>
            <a:endParaRPr lang="en-US" altLang="ja-JP" dirty="0"/>
          </a:p>
          <a:p>
            <a:r>
              <a:rPr kumimoji="1" lang="en-US" altLang="ja-JP" dirty="0" err="1"/>
              <a:t>sw</a:t>
            </a:r>
            <a:r>
              <a:rPr kumimoji="1" lang="en-US" altLang="ja-JP" dirty="0"/>
              <a:t> ra, sp,framesize-4</a:t>
            </a:r>
          </a:p>
          <a:p>
            <a:r>
              <a:rPr lang="en-US" altLang="ja-JP" dirty="0" err="1"/>
              <a:t>sw</a:t>
            </a:r>
            <a:r>
              <a:rPr lang="en-US" altLang="ja-JP" dirty="0"/>
              <a:t> x18,sp,framesize-8</a:t>
            </a:r>
          </a:p>
          <a:p>
            <a:r>
              <a:rPr lang="en-US" altLang="ja-JP" dirty="0" err="1"/>
              <a:t>sw</a:t>
            </a:r>
            <a:r>
              <a:rPr lang="en-US" altLang="ja-JP" dirty="0"/>
              <a:t> x19,sp,framesize-12</a:t>
            </a:r>
          </a:p>
          <a:p>
            <a:endParaRPr lang="en-US" altLang="ja-JP" dirty="0"/>
          </a:p>
          <a:p>
            <a:r>
              <a:rPr kumimoji="1" lang="en-US" altLang="ja-JP" dirty="0"/>
              <a:t>….</a:t>
            </a:r>
            <a:r>
              <a:rPr kumimoji="1" lang="ja-JP" altLang="en-US" dirty="0"/>
              <a:t>サブルーチン本体</a:t>
            </a:r>
            <a:endParaRPr kumimoji="1" lang="en-US" altLang="ja-JP" dirty="0"/>
          </a:p>
          <a:p>
            <a:endParaRPr lang="en-US" altLang="ja-JP" dirty="0"/>
          </a:p>
          <a:p>
            <a:r>
              <a:rPr kumimoji="1" lang="en-US" altLang="ja-JP" dirty="0" err="1"/>
              <a:t>lw</a:t>
            </a:r>
            <a:r>
              <a:rPr kumimoji="1" lang="en-US" altLang="ja-JP" dirty="0"/>
              <a:t>  ra,sp,framesize-4</a:t>
            </a:r>
          </a:p>
          <a:p>
            <a:r>
              <a:rPr lang="en-US" altLang="ja-JP" dirty="0" err="1"/>
              <a:t>lw</a:t>
            </a:r>
            <a:r>
              <a:rPr lang="en-US" altLang="ja-JP" dirty="0"/>
              <a:t> x18,sp,framesize-8</a:t>
            </a:r>
          </a:p>
          <a:p>
            <a:r>
              <a:rPr kumimoji="1" lang="en-US" altLang="ja-JP" dirty="0" err="1"/>
              <a:t>lw</a:t>
            </a:r>
            <a:r>
              <a:rPr kumimoji="1" lang="en-US" altLang="ja-JP" dirty="0"/>
              <a:t> x19,sp,framesize-12</a:t>
            </a:r>
          </a:p>
          <a:p>
            <a:r>
              <a:rPr lang="en-US" altLang="ja-JP" dirty="0" err="1"/>
              <a:t>addi</a:t>
            </a:r>
            <a:r>
              <a:rPr lang="en-US" altLang="ja-JP" dirty="0"/>
              <a:t> </a:t>
            </a:r>
            <a:r>
              <a:rPr lang="en-US" altLang="ja-JP" dirty="0" err="1"/>
              <a:t>sp,sp</a:t>
            </a:r>
            <a:r>
              <a:rPr lang="en-US" altLang="ja-JP" dirty="0"/>
              <a:t>, </a:t>
            </a:r>
            <a:r>
              <a:rPr lang="en-US" altLang="ja-JP" dirty="0" err="1"/>
              <a:t>framesize</a:t>
            </a:r>
            <a:endParaRPr lang="en-US" altLang="ja-JP" dirty="0"/>
          </a:p>
          <a:p>
            <a:r>
              <a:rPr kumimoji="1" lang="en-US" altLang="ja-JP" dirty="0" err="1"/>
              <a:t>jr</a:t>
            </a:r>
            <a:r>
              <a:rPr kumimoji="1" lang="en-US" altLang="ja-JP" dirty="0"/>
              <a:t> r</a:t>
            </a:r>
            <a:r>
              <a:rPr lang="en-US" altLang="ja-JP" dirty="0"/>
              <a:t>a</a:t>
            </a:r>
            <a:endParaRPr kumimoji="1" lang="ja-JP" altLang="en-US" dirty="0"/>
          </a:p>
        </p:txBody>
      </p:sp>
      <p:sp>
        <p:nvSpPr>
          <p:cNvPr id="13" name="正方形/長方形 12">
            <a:extLst>
              <a:ext uri="{FF2B5EF4-FFF2-40B4-BE49-F238E27FC236}">
                <a16:creationId xmlns:a16="http://schemas.microsoft.com/office/drawing/2014/main" id="{3FB5E13A-C723-4EB4-AC60-0B53F055920A}"/>
              </a:ext>
            </a:extLst>
          </p:cNvPr>
          <p:cNvSpPr/>
          <p:nvPr/>
        </p:nvSpPr>
        <p:spPr>
          <a:xfrm>
            <a:off x="1835696" y="3046554"/>
            <a:ext cx="2448272" cy="64806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6026968D-BC99-4D54-ABD4-182F52B6951F}"/>
              </a:ext>
            </a:extLst>
          </p:cNvPr>
          <p:cNvCxnSpPr/>
          <p:nvPr/>
        </p:nvCxnSpPr>
        <p:spPr>
          <a:xfrm>
            <a:off x="1005821" y="3694622"/>
            <a:ext cx="79208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F32C2B4E-0833-4D0D-A93C-7CEEA6BCB533}"/>
              </a:ext>
            </a:extLst>
          </p:cNvPr>
          <p:cNvCxnSpPr/>
          <p:nvPr/>
        </p:nvCxnSpPr>
        <p:spPr>
          <a:xfrm>
            <a:off x="1547664" y="3078474"/>
            <a:ext cx="0"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20D7D201-1CFB-454F-B97D-0F7012C2C801}"/>
              </a:ext>
            </a:extLst>
          </p:cNvPr>
          <p:cNvSpPr txBox="1"/>
          <p:nvPr/>
        </p:nvSpPr>
        <p:spPr>
          <a:xfrm>
            <a:off x="603040" y="3145836"/>
            <a:ext cx="1313180" cy="369332"/>
          </a:xfrm>
          <a:prstGeom prst="rect">
            <a:avLst/>
          </a:prstGeom>
          <a:noFill/>
        </p:spPr>
        <p:txBody>
          <a:bodyPr wrap="none" rtlCol="0">
            <a:spAutoFit/>
          </a:bodyPr>
          <a:lstStyle/>
          <a:p>
            <a:r>
              <a:rPr kumimoji="1" lang="en-US" altLang="ja-JP" dirty="0"/>
              <a:t>framesize2</a:t>
            </a:r>
            <a:endParaRPr kumimoji="1" lang="ja-JP" altLang="en-US" dirty="0"/>
          </a:p>
        </p:txBody>
      </p:sp>
      <p:sp>
        <p:nvSpPr>
          <p:cNvPr id="4" name="テキスト ボックス 3">
            <a:extLst>
              <a:ext uri="{FF2B5EF4-FFF2-40B4-BE49-F238E27FC236}">
                <a16:creationId xmlns:a16="http://schemas.microsoft.com/office/drawing/2014/main" id="{AC71A885-F1E7-4A27-A879-AF61E94F9010}"/>
              </a:ext>
            </a:extLst>
          </p:cNvPr>
          <p:cNvSpPr txBox="1"/>
          <p:nvPr/>
        </p:nvSpPr>
        <p:spPr>
          <a:xfrm>
            <a:off x="433599" y="3864698"/>
            <a:ext cx="1425340" cy="1477328"/>
          </a:xfrm>
          <a:prstGeom prst="rect">
            <a:avLst/>
          </a:prstGeom>
          <a:noFill/>
        </p:spPr>
        <p:txBody>
          <a:bodyPr wrap="square" rtlCol="0">
            <a:spAutoFit/>
          </a:bodyPr>
          <a:lstStyle/>
          <a:p>
            <a:r>
              <a:rPr lang="ja-JP" altLang="en-US" dirty="0"/>
              <a:t>サブルーチンのネストが</a:t>
            </a:r>
            <a:endParaRPr lang="en-US" altLang="ja-JP" dirty="0"/>
          </a:p>
          <a:p>
            <a:r>
              <a:rPr lang="ja-JP" altLang="en-US" dirty="0"/>
              <a:t>深くなる分、</a:t>
            </a:r>
            <a:r>
              <a:rPr lang="en-US" altLang="ja-JP" dirty="0" err="1"/>
              <a:t>sp</a:t>
            </a:r>
            <a:r>
              <a:rPr lang="ja-JP" altLang="en-US" dirty="0"/>
              <a:t>を減らして</a:t>
            </a:r>
            <a:endParaRPr lang="en-US" altLang="ja-JP" dirty="0"/>
          </a:p>
          <a:p>
            <a:r>
              <a:rPr kumimoji="1" lang="ja-JP" altLang="en-US" dirty="0"/>
              <a:t>領域を確保</a:t>
            </a:r>
          </a:p>
        </p:txBody>
      </p:sp>
      <p:pic>
        <p:nvPicPr>
          <p:cNvPr id="8" name="オーディオ 7">
            <a:hlinkClick r:id="" action="ppaction://media"/>
            <a:extLst>
              <a:ext uri="{FF2B5EF4-FFF2-40B4-BE49-F238E27FC236}">
                <a16:creationId xmlns:a16="http://schemas.microsoft.com/office/drawing/2014/main" id="{6D4629FE-1ED4-4AA4-9131-D6E1AB6553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00382710"/>
      </p:ext>
    </p:extLst>
  </p:cSld>
  <p:clrMapOvr>
    <a:masterClrMapping/>
  </p:clrMapOvr>
  <mc:AlternateContent xmlns:mc="http://schemas.openxmlformats.org/markup-compatibility/2006" xmlns:p14="http://schemas.microsoft.com/office/powerpoint/2010/main">
    <mc:Choice Requires="p14">
      <p:transition spd="slow" p14:dur="2000" advTm="122192"/>
    </mc:Choice>
    <mc:Fallback xmlns="">
      <p:transition spd="slow" advTm="122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597" x="8842375" y="3492500"/>
          <p14:tracePt t="604" x="8697913" y="3492500"/>
          <p14:tracePt t="613" x="8588375" y="3492500"/>
          <p14:tracePt t="620" x="8496300" y="3492500"/>
          <p14:tracePt t="628" x="8423275" y="3492500"/>
          <p14:tracePt t="637" x="8378825" y="3492500"/>
          <p14:tracePt t="644" x="8342313" y="3492500"/>
          <p14:tracePt t="653" x="8313738" y="3492500"/>
          <p14:tracePt t="660" x="8277225" y="3492500"/>
          <p14:tracePt t="671" x="8259763" y="3492500"/>
          <p14:tracePt t="676" x="8250238" y="3492500"/>
          <p14:tracePt t="686" x="8232775" y="3492500"/>
          <p14:tracePt t="692" x="8223250" y="3492500"/>
          <p14:tracePt t="1049" x="8213725" y="3502025"/>
          <p14:tracePt t="1862" x="8213725" y="3482975"/>
          <p14:tracePt t="2034" x="8213725" y="3475038"/>
          <p14:tracePt t="2040" x="8213725" y="3465513"/>
          <p14:tracePt t="2048" x="8213725" y="3446463"/>
          <p14:tracePt t="2061" x="8213725" y="3438525"/>
          <p14:tracePt t="2085" x="8213725" y="3429000"/>
          <p14:tracePt t="11580" x="8213725" y="3438525"/>
          <p14:tracePt t="11596" x="8213725" y="3446463"/>
          <p14:tracePt t="11621" x="8213725" y="3465513"/>
          <p14:tracePt t="11628" x="8213725" y="3475038"/>
          <p14:tracePt t="11660" x="8213725" y="3482975"/>
          <p14:tracePt t="11717" x="8213725" y="3502025"/>
          <p14:tracePt t="11732" x="8213725" y="3511550"/>
          <p14:tracePt t="11765" x="8213725" y="3519488"/>
          <p14:tracePt t="11901" x="8213725" y="3548063"/>
          <p14:tracePt t="11909" x="8213725" y="3556000"/>
          <p14:tracePt t="11934" x="8213725" y="3565525"/>
          <p14:tracePt t="11943" x="8213725" y="3584575"/>
          <p14:tracePt t="11950" x="8213725" y="3592513"/>
          <p14:tracePt t="13365" x="8213725" y="3602038"/>
          <p14:tracePt t="13412" x="8213725" y="3611563"/>
          <p14:tracePt t="13444" x="8213725" y="3629025"/>
          <p14:tracePt t="13644" x="8204200" y="3638550"/>
          <p14:tracePt t="14062" x="8196263" y="3638550"/>
          <p14:tracePt t="14068" x="8177213" y="3629025"/>
          <p14:tracePt t="14093" x="8177213" y="3621088"/>
          <p14:tracePt t="14101" x="8169275" y="3602038"/>
          <p14:tracePt t="14133" x="8169275" y="3592513"/>
          <p14:tracePt t="14149" x="8169275" y="3584575"/>
          <p14:tracePt t="14165" x="8169275" y="3565525"/>
          <p14:tracePt t="14172" x="8159750" y="3548063"/>
          <p14:tracePt t="14188" x="8159750" y="3538538"/>
          <p14:tracePt t="14516" x="8150225" y="3502025"/>
          <p14:tracePt t="14532" x="8150225" y="3492500"/>
          <p14:tracePt t="14541" x="8150225" y="3475038"/>
          <p14:tracePt t="14557" x="8140700" y="3455988"/>
          <p14:tracePt t="14604" x="8140700" y="3438525"/>
          <p14:tracePt t="14612" x="8132763" y="3429000"/>
          <p14:tracePt t="14644" x="8132763" y="3419475"/>
          <p14:tracePt t="14660" x="8132763" y="3411538"/>
          <p14:tracePt t="14676" x="8113713" y="3382963"/>
          <p14:tracePt t="14693" x="8113713" y="3375025"/>
          <p14:tracePt t="14701" x="8113713" y="3365500"/>
          <p14:tracePt t="14717" x="8104188" y="3346450"/>
          <p14:tracePt t="14732" x="8104188" y="3338513"/>
          <p14:tracePt t="14740" x="8096250" y="3319463"/>
          <p14:tracePt t="14750" x="8096250" y="3302000"/>
          <p14:tracePt t="14764" x="8096250" y="3292475"/>
          <p14:tracePt t="14772" x="8086725" y="3273425"/>
          <p14:tracePt t="14781" x="8086725" y="3265488"/>
          <p14:tracePt t="14788" x="8086725" y="3255963"/>
          <p14:tracePt t="14796" x="8067675" y="3246438"/>
          <p14:tracePt t="14812" x="8067675" y="3228975"/>
          <p14:tracePt t="14822" x="8059738" y="3209925"/>
          <p14:tracePt t="14869" x="8050213" y="3200400"/>
          <p14:tracePt t="15004" x="8050213" y="3182938"/>
          <p14:tracePt t="15021" x="8040688" y="3173413"/>
          <p14:tracePt t="15044" x="8040688" y="3163888"/>
          <p14:tracePt t="15134" x="8031163" y="3155950"/>
          <p14:tracePt t="15174" x="8023225" y="3155950"/>
          <p14:tracePt t="15188" x="8004175" y="3155950"/>
          <p14:tracePt t="15189" x="7967663" y="3155950"/>
          <p14:tracePt t="15196" x="7950200" y="3155950"/>
          <p14:tracePt t="15205" x="7931150" y="3182938"/>
          <p14:tracePt t="15212" x="7894638" y="3192463"/>
          <p14:tracePt t="15222" x="7867650" y="3209925"/>
          <p14:tracePt t="15228" x="7850188" y="3228975"/>
          <p14:tracePt t="15237" x="7821613" y="3246438"/>
          <p14:tracePt t="15244" x="7804150" y="3282950"/>
          <p14:tracePt t="15252" x="7785100" y="3292475"/>
          <p14:tracePt t="15260" x="7777163" y="3292475"/>
          <p14:tracePt t="15614" x="7767638" y="3292475"/>
          <p14:tracePt t="15629" x="7767638" y="3282950"/>
          <p14:tracePt t="15641" x="7767638" y="3273425"/>
          <p14:tracePt t="15646" x="7758113" y="3265488"/>
          <p14:tracePt t="15656" x="7758113" y="3246438"/>
          <p14:tracePt t="15661" x="7758113" y="3236913"/>
          <p14:tracePt t="15677" x="7758113" y="3228975"/>
          <p14:tracePt t="15688" x="7758113" y="3209925"/>
          <p14:tracePt t="15692" x="7758113" y="3200400"/>
          <p14:tracePt t="15700" x="7740650" y="3182938"/>
          <p14:tracePt t="15720" x="7740650" y="3163888"/>
          <p14:tracePt t="15724" x="7731125" y="3146425"/>
          <p14:tracePt t="15732" x="7731125" y="3136900"/>
          <p14:tracePt t="15741" x="7731125" y="3127375"/>
          <p14:tracePt t="15749" x="7731125" y="3119438"/>
          <p14:tracePt t="15765" x="7731125" y="3109913"/>
          <p14:tracePt t="15837" x="7731125" y="3100388"/>
          <p14:tracePt t="15853" x="7731125" y="3082925"/>
          <p14:tracePt t="15862" x="7731125" y="3073400"/>
          <p14:tracePt t="15870" x="7731125" y="3063875"/>
          <p14:tracePt t="15888" x="7721600" y="3046413"/>
          <p14:tracePt t="15900" x="7721600" y="3036888"/>
          <p14:tracePt t="15908" x="7721600" y="3027363"/>
          <p14:tracePt t="15916" x="7721600" y="3017838"/>
          <p14:tracePt t="15932" x="7712075" y="3000375"/>
          <p14:tracePt t="16487" x="7712075" y="2982913"/>
          <p14:tracePt t="16495" x="7712075" y="2963863"/>
          <p14:tracePt t="16506" x="7712075" y="2946400"/>
          <p14:tracePt t="16509" x="7740650" y="2927350"/>
          <p14:tracePt t="16518" x="7758113" y="2900363"/>
          <p14:tracePt t="16525" x="7777163" y="2881313"/>
          <p14:tracePt t="16533" x="7804150" y="2863850"/>
          <p14:tracePt t="16541" x="7840663" y="2836863"/>
          <p14:tracePt t="16548" x="7840663" y="2827338"/>
          <p14:tracePt t="16557" x="7858125" y="2808288"/>
          <p14:tracePt t="16564" x="7867650" y="2800350"/>
          <p14:tracePt t="16572" x="7877175" y="2790825"/>
          <p14:tracePt t="16580" x="7894638" y="2771775"/>
          <p14:tracePt t="16589" x="7894638" y="2763838"/>
          <p14:tracePt t="16612" x="7904163" y="2754313"/>
          <p14:tracePt t="16630" x="7904163" y="2735263"/>
          <p14:tracePt t="16643" x="7904163" y="2727325"/>
          <p14:tracePt t="16657" x="7921625" y="2708275"/>
          <p14:tracePt t="16675" x="7921625" y="2690813"/>
          <p14:tracePt t="16678" x="7921625" y="2681288"/>
          <p14:tracePt t="16686" x="7921625" y="2671763"/>
          <p14:tracePt t="16703" x="7913688" y="2644775"/>
          <p14:tracePt t="16719" x="7904163" y="2625725"/>
          <p14:tracePt t="16732" x="7885113" y="2608263"/>
          <p14:tracePt t="16741" x="7877175" y="2581275"/>
          <p14:tracePt t="16757" x="7858125" y="2554288"/>
          <p14:tracePt t="16775" x="7831138" y="2535238"/>
          <p14:tracePt t="16797" x="7831138" y="2525713"/>
          <p14:tracePt t="16821" x="7821613" y="2517775"/>
          <p14:tracePt t="16837" x="7813675" y="2508250"/>
          <p14:tracePt t="16844" x="7804150" y="2508250"/>
          <p14:tracePt t="16853" x="7794625" y="2498725"/>
          <p14:tracePt t="16868" x="7785100" y="2489200"/>
          <p14:tracePt t="16876" x="7777163" y="2489200"/>
          <p14:tracePt t="16897" x="7767638" y="2481263"/>
          <p14:tracePt t="16910" x="7748588" y="2462213"/>
          <p14:tracePt t="17034" x="7721600" y="2462213"/>
          <p14:tracePt t="17039" x="7712075" y="2462213"/>
          <p14:tracePt t="17047" x="7694613" y="2452688"/>
          <p14:tracePt t="17053" x="7685088" y="2444750"/>
          <p14:tracePt t="17068" x="7675563" y="2435225"/>
          <p14:tracePt t="18741" x="7667625" y="2435225"/>
          <p14:tracePt t="18765" x="7658100" y="2435225"/>
          <p14:tracePt t="19228" x="7631113" y="2452688"/>
          <p14:tracePt t="22486" x="7631113" y="2435225"/>
          <p14:tracePt t="22494" x="7631113" y="2425700"/>
          <p14:tracePt t="22506" x="7631113" y="2416175"/>
          <p14:tracePt t="22510" x="7631113" y="2408238"/>
          <p14:tracePt t="22516" x="7631113" y="2389188"/>
          <p14:tracePt t="22524" x="7631113" y="2379663"/>
          <p14:tracePt t="22540" x="7631113" y="2371725"/>
          <p14:tracePt t="22548" x="7621588" y="2343150"/>
          <p14:tracePt t="22557" x="7621588" y="2335213"/>
          <p14:tracePt t="22565" x="7612063" y="2316163"/>
          <p14:tracePt t="22572" x="7612063" y="2298700"/>
          <p14:tracePt t="22580" x="7602538" y="2289175"/>
          <p14:tracePt t="22600" x="7602538" y="2270125"/>
          <p14:tracePt t="22710" x="7602538" y="2262188"/>
          <p14:tracePt t="22720" x="7585075" y="2233613"/>
          <p14:tracePt t="22726" x="7585075" y="2225675"/>
          <p14:tracePt t="22733" x="7585075" y="2216150"/>
          <p14:tracePt t="22742" x="7585075" y="2197100"/>
          <p14:tracePt t="22750" x="7575550" y="2179638"/>
          <p14:tracePt t="22756" x="7575550" y="2170113"/>
          <p14:tracePt t="22765" x="7575550" y="2133600"/>
          <p14:tracePt t="22772" x="7567613" y="2133600"/>
          <p14:tracePt t="22781" x="7567613" y="2125663"/>
          <p14:tracePt t="22789" x="7567613" y="2097088"/>
          <p14:tracePt t="22796" x="7558088" y="2089150"/>
          <p14:tracePt t="22805" x="7558088" y="2079625"/>
          <p14:tracePt t="22812" x="7539038" y="2060575"/>
          <p14:tracePt t="22840" x="7539038" y="2052638"/>
          <p14:tracePt t="23462" x="7521575" y="2043113"/>
          <p14:tracePt t="23473" x="7421563" y="2079625"/>
          <p14:tracePt t="23478" x="7329488" y="2106613"/>
          <p14:tracePt t="23485" x="7192963" y="2116138"/>
          <p14:tracePt t="23493" x="7046913" y="2133600"/>
          <p14:tracePt t="23500" x="6919913" y="2143125"/>
          <p14:tracePt t="23508" x="6791325" y="2179638"/>
          <p14:tracePt t="23516" x="6681788" y="2189163"/>
          <p14:tracePt t="23525" x="6564313" y="2206625"/>
          <p14:tracePt t="23533" x="6454775" y="2216150"/>
          <p14:tracePt t="23540" x="6362700" y="2243138"/>
          <p14:tracePt t="23548" x="6262688" y="2262188"/>
          <p14:tracePt t="23556" x="6189663" y="2262188"/>
          <p14:tracePt t="23564" x="6153150" y="2262188"/>
          <p14:tracePt t="23572" x="6099175" y="2262188"/>
          <p14:tracePt t="23580" x="6026150" y="2262188"/>
          <p14:tracePt t="23589" x="5926138" y="2262188"/>
          <p14:tracePt t="23596" x="5770563" y="2262188"/>
          <p14:tracePt t="23605" x="5588000" y="2270125"/>
          <p14:tracePt t="23612" x="5334000" y="2289175"/>
          <p14:tracePt t="23623" x="5005388" y="2352675"/>
          <p14:tracePt t="23628" x="4695825" y="2389188"/>
          <p14:tracePt t="23638" x="4340225" y="2435225"/>
          <p14:tracePt t="23644" x="3948113" y="2471738"/>
          <p14:tracePt t="23653" x="3609975" y="2498725"/>
          <p14:tracePt t="23660" x="3455988" y="2525713"/>
          <p14:tracePt t="23671" x="3200400" y="2562225"/>
          <p14:tracePt t="23676" x="2962275" y="2581275"/>
          <p14:tracePt t="23684" x="2798763" y="2625725"/>
          <p14:tracePt t="23692" x="2652713" y="2635250"/>
          <p14:tracePt t="23700" x="2525713" y="2654300"/>
          <p14:tracePt t="23708" x="2443163" y="2681288"/>
          <p14:tracePt t="23719" x="2352675" y="2690813"/>
          <p14:tracePt t="23726" x="2316163" y="2698750"/>
          <p14:tracePt t="23736" x="2279650" y="2708275"/>
          <p14:tracePt t="23744" x="2243138" y="2735263"/>
          <p14:tracePt t="23822" x="2233613" y="2735263"/>
          <p14:tracePt t="23830" x="2224088" y="2727325"/>
          <p14:tracePt t="23839" x="2206625" y="2727325"/>
          <p14:tracePt t="23848" x="2187575" y="2717800"/>
          <p14:tracePt t="23862" x="2179638" y="2717800"/>
          <p14:tracePt t="23870" x="2160588" y="2698750"/>
          <p14:tracePt t="23880" x="2151063" y="2698750"/>
          <p14:tracePt t="23889" x="2143125" y="2698750"/>
          <p14:tracePt t="23892" x="2143125" y="2690813"/>
          <p14:tracePt t="23900" x="2124075" y="2690813"/>
          <p14:tracePt t="23909" x="2114550" y="2690813"/>
          <p14:tracePt t="23924" x="2106613" y="2690813"/>
          <p14:tracePt t="23940" x="2097088" y="2681288"/>
          <p14:tracePt t="23948" x="2078038" y="2681288"/>
          <p14:tracePt t="23981" x="2078038" y="2671763"/>
          <p14:tracePt t="24036" x="2070100" y="2662238"/>
          <p14:tracePt t="24044" x="2070100" y="2654300"/>
          <p14:tracePt t="24053" x="2060575" y="2644775"/>
          <p14:tracePt t="24061" x="2051050" y="2617788"/>
          <p14:tracePt t="24068" x="2041525" y="2598738"/>
          <p14:tracePt t="24076" x="2033588" y="2589213"/>
          <p14:tracePt t="24085" x="2014538" y="2562225"/>
          <p14:tracePt t="24092" x="1997075" y="2554288"/>
          <p14:tracePt t="24101" x="1978025" y="2535238"/>
          <p14:tracePt t="24109" x="1960563" y="2517775"/>
          <p14:tracePt t="24116" x="1941513" y="2498725"/>
          <p14:tracePt t="24124" x="1924050" y="2489200"/>
          <p14:tracePt t="24133" x="1895475" y="2471738"/>
          <p14:tracePt t="24141" x="1878013" y="2462213"/>
          <p14:tracePt t="24157" x="1860550" y="2452688"/>
          <p14:tracePt t="24164" x="1841500" y="2444750"/>
          <p14:tracePt t="24774" x="1860550" y="2444750"/>
          <p14:tracePt t="24783" x="1878013" y="2444750"/>
          <p14:tracePt t="24790" x="1924050" y="2444750"/>
          <p14:tracePt t="24797" x="1931988" y="2444750"/>
          <p14:tracePt t="24804" x="1987550" y="2444750"/>
          <p14:tracePt t="24812" x="2051050" y="2444750"/>
          <p14:tracePt t="24821" x="2106613" y="2444750"/>
          <p14:tracePt t="24829" x="2160588" y="2444750"/>
          <p14:tracePt t="24838" x="2197100" y="2444750"/>
          <p14:tracePt t="24844" x="2251075" y="2444750"/>
          <p14:tracePt t="24853" x="2297113" y="2444750"/>
          <p14:tracePt t="24861" x="2352675" y="2444750"/>
          <p14:tracePt t="24869" x="2406650" y="2444750"/>
          <p14:tracePt t="24895" x="2533650" y="2444750"/>
          <p14:tracePt t="24902" x="2570163" y="2444750"/>
          <p14:tracePt t="24910" x="2616200" y="2444750"/>
          <p14:tracePt t="24917" x="2635250" y="2444750"/>
          <p14:tracePt t="24925" x="2671763" y="2444750"/>
          <p14:tracePt t="24933" x="2716213" y="2444750"/>
          <p14:tracePt t="24940" x="2744788" y="2444750"/>
          <p14:tracePt t="24948" x="2798763" y="2444750"/>
          <p14:tracePt t="24956" x="2852738" y="2444750"/>
          <p14:tracePt t="24964" x="2908300" y="2444750"/>
          <p14:tracePt t="24972" x="2971800" y="2444750"/>
          <p14:tracePt t="24980" x="3027363" y="2444750"/>
          <p14:tracePt t="24989" x="3117850" y="2444750"/>
          <p14:tracePt t="24999" x="3171825" y="2444750"/>
          <p14:tracePt t="25005" x="3244850" y="2444750"/>
          <p14:tracePt t="25013" x="3300413" y="2444750"/>
          <p14:tracePt t="25022" x="3363913" y="2444750"/>
          <p14:tracePt t="25028" x="3373438" y="2444750"/>
          <p14:tracePt t="25037" x="3409950" y="2444750"/>
          <p14:tracePt t="25044" x="3419475" y="2444750"/>
          <p14:tracePt t="25064" x="3446463" y="2444750"/>
          <p14:tracePt t="25068" x="3490913" y="2444750"/>
          <p14:tracePt t="25076" x="3519488" y="2444750"/>
          <p14:tracePt t="25084" x="3556000" y="2444750"/>
          <p14:tracePt t="25092" x="3600450" y="2444750"/>
          <p14:tracePt t="25101" x="3619500" y="2444750"/>
          <p14:tracePt t="25109" x="3656013" y="2444750"/>
          <p14:tracePt t="25117" x="3702050" y="2444750"/>
          <p14:tracePt t="25124" x="3709988" y="2444750"/>
          <p14:tracePt t="25132" x="3729038" y="2444750"/>
          <p14:tracePt t="25141" x="3756025" y="2444750"/>
          <p14:tracePt t="25148" x="3765550" y="2444750"/>
          <p14:tracePt t="25157" x="3783013" y="2444750"/>
          <p14:tracePt t="25164" x="3802063" y="2444750"/>
          <p14:tracePt t="25172" x="3846513" y="2444750"/>
          <p14:tracePt t="25180" x="3875088" y="2444750"/>
          <p14:tracePt t="25189" x="3883025" y="2444750"/>
          <p14:tracePt t="25196" x="3902075" y="2444750"/>
          <p14:tracePt t="25205" x="3929063" y="2444750"/>
          <p14:tracePt t="25213" x="3948113" y="2444750"/>
          <p14:tracePt t="25222" x="3984625" y="2444750"/>
          <p14:tracePt t="25229" x="4029075" y="2444750"/>
          <p14:tracePt t="25237" x="4065588" y="2444750"/>
          <p14:tracePt t="25245" x="4102100" y="2444750"/>
          <p14:tracePt t="25253" x="4129088" y="2444750"/>
          <p14:tracePt t="25260" x="4138613" y="2444750"/>
          <p14:tracePt t="25318" x="4148138" y="2444750"/>
          <p14:tracePt t="25327" x="4157663" y="2444750"/>
          <p14:tracePt t="25335" x="4175125" y="2444750"/>
          <p14:tracePt t="25345" x="4184650" y="2444750"/>
          <p14:tracePt t="25348" x="4211638" y="2444750"/>
          <p14:tracePt t="25356" x="4221163" y="2444750"/>
          <p14:tracePt t="25364" x="4238625" y="2444750"/>
          <p14:tracePt t="25374" x="4257675" y="2444750"/>
          <p14:tracePt t="25380" x="4294188" y="2444750"/>
          <p14:tracePt t="25391" x="4303713" y="2444750"/>
          <p14:tracePt t="25396" x="4340225" y="2444750"/>
          <p14:tracePt t="25404" x="4348163" y="2444750"/>
          <p14:tracePt t="25440" x="4357688" y="2444750"/>
          <p14:tracePt t="25453" x="4376738" y="2444750"/>
          <p14:tracePt t="25460" x="4384675" y="2444750"/>
          <p14:tracePt t="25485" x="4394200" y="2444750"/>
          <p14:tracePt t="25502" x="4403725" y="2444750"/>
          <p14:tracePt t="25703" x="4403725" y="2452688"/>
          <p14:tracePt t="25710" x="4403725" y="2462213"/>
          <p14:tracePt t="25722" x="4403725" y="2471738"/>
          <p14:tracePt t="25728" x="4403725" y="2498725"/>
          <p14:tracePt t="25733" x="4403725" y="2517775"/>
          <p14:tracePt t="25741" x="4403725" y="2544763"/>
          <p14:tracePt t="25749" x="4384675" y="2571750"/>
          <p14:tracePt t="25756" x="4384675" y="2598738"/>
          <p14:tracePt t="25765" x="4376738" y="2644775"/>
          <p14:tracePt t="25773" x="4376738" y="2698750"/>
          <p14:tracePt t="25781" x="4367213" y="2735263"/>
          <p14:tracePt t="25789" x="4367213" y="2771775"/>
          <p14:tracePt t="25797" x="4367213" y="2817813"/>
          <p14:tracePt t="25804" x="4357688" y="2873375"/>
          <p14:tracePt t="25812" x="4357688" y="2927350"/>
          <p14:tracePt t="25820" x="4357688" y="2963863"/>
          <p14:tracePt t="25828" x="4357688" y="3000375"/>
          <p14:tracePt t="25837" x="4357688" y="3036888"/>
          <p14:tracePt t="25844" x="4357688" y="3063875"/>
          <p14:tracePt t="25853" x="4357688" y="3082925"/>
          <p14:tracePt t="25860" x="4340225" y="3119438"/>
          <p14:tracePt t="25890" x="4340225" y="3155950"/>
          <p14:tracePt t="25892" x="4340225" y="3163888"/>
          <p14:tracePt t="25900" x="4330700" y="3173413"/>
          <p14:tracePt t="25949" x="4330700" y="3182938"/>
          <p14:tracePt t="26111" x="4311650" y="3182938"/>
          <p14:tracePt t="26119" x="4294188" y="3182938"/>
          <p14:tracePt t="26130" x="4267200" y="3163888"/>
          <p14:tracePt t="26133" x="4221163" y="3163888"/>
          <p14:tracePt t="26140" x="4184650" y="3155950"/>
          <p14:tracePt t="26148" x="4121150" y="3146425"/>
          <p14:tracePt t="26156" x="4065588" y="3146425"/>
          <p14:tracePt t="26164" x="3984625" y="3136900"/>
          <p14:tracePt t="26172" x="3929063" y="3136900"/>
          <p14:tracePt t="26180" x="3838575" y="3109913"/>
          <p14:tracePt t="26189" x="3756025" y="3090863"/>
          <p14:tracePt t="26197" x="3702050" y="3090863"/>
          <p14:tracePt t="26205" x="3629025" y="3082925"/>
          <p14:tracePt t="26212" x="3546475" y="3063875"/>
          <p14:tracePt t="26220" x="3509963" y="3063875"/>
          <p14:tracePt t="26228" x="3455988" y="3063875"/>
          <p14:tracePt t="26238" x="3400425" y="3063875"/>
          <p14:tracePt t="26245" x="3354388" y="3063875"/>
          <p14:tracePt t="26254" x="3300413" y="3063875"/>
          <p14:tracePt t="26261" x="3263900" y="3063875"/>
          <p14:tracePt t="26268" x="3208338" y="3063875"/>
          <p14:tracePt t="26276" x="3163888" y="3063875"/>
          <p14:tracePt t="26284" x="3100388" y="3063875"/>
          <p14:tracePt t="26294" x="3063875" y="3063875"/>
          <p14:tracePt t="26300" x="3008313" y="3063875"/>
          <p14:tracePt t="26308" x="2971800" y="3063875"/>
          <p14:tracePt t="26316" x="2917825" y="3063875"/>
          <p14:tracePt t="26324" x="2862263" y="3063875"/>
          <p14:tracePt t="26332" x="2817813" y="3063875"/>
          <p14:tracePt t="26342" x="2781300" y="3063875"/>
          <p14:tracePt t="26348" x="2752725" y="3063875"/>
          <p14:tracePt t="26356" x="2708275" y="3063875"/>
          <p14:tracePt t="26364" x="2671763" y="3063875"/>
          <p14:tracePt t="26375" x="2652713" y="3063875"/>
          <p14:tracePt t="26380" x="2635250" y="3063875"/>
          <p14:tracePt t="26391" x="2616200" y="3063875"/>
          <p14:tracePt t="26396" x="2589213" y="3063875"/>
          <p14:tracePt t="26405" x="2570163" y="3063875"/>
          <p14:tracePt t="26412" x="2543175" y="3063875"/>
          <p14:tracePt t="26421" x="2506663" y="3063875"/>
          <p14:tracePt t="26428" x="2479675" y="3063875"/>
          <p14:tracePt t="26439" x="2443163" y="3063875"/>
          <p14:tracePt t="26444" x="2406650" y="3063875"/>
          <p14:tracePt t="26454" x="2370138" y="3063875"/>
          <p14:tracePt t="26460" x="2333625" y="3063875"/>
          <p14:tracePt t="26468" x="2316163" y="3063875"/>
          <p14:tracePt t="26476" x="2279650" y="3063875"/>
          <p14:tracePt t="26484" x="2243138" y="3063875"/>
          <p14:tracePt t="26493" x="2224088" y="3063875"/>
          <p14:tracePt t="26500" x="2214563" y="3063875"/>
          <p14:tracePt t="26508" x="2187575" y="3063875"/>
          <p14:tracePt t="26516" x="2179638" y="3063875"/>
          <p14:tracePt t="26524" x="2160588" y="3063875"/>
          <p14:tracePt t="26532" x="2151063" y="3063875"/>
          <p14:tracePt t="26540" x="2143125" y="3063875"/>
          <p14:tracePt t="26548" x="2133600" y="3063875"/>
          <p14:tracePt t="26564" x="2114550" y="3063875"/>
          <p14:tracePt t="26583" x="2106613" y="3063875"/>
          <p14:tracePt t="26590" x="2097088" y="3063875"/>
          <p14:tracePt t="26605" x="2078038" y="3063875"/>
          <p14:tracePt t="26613" x="2060575" y="3063875"/>
          <p14:tracePt t="26624" x="2051050" y="3063875"/>
          <p14:tracePt t="26628" x="2024063" y="3063875"/>
          <p14:tracePt t="26637" x="2014538" y="3063875"/>
          <p14:tracePt t="26646" x="1997075" y="3054350"/>
          <p14:tracePt t="27055" x="1987550" y="3046413"/>
          <p14:tracePt t="27070" x="1987550" y="3017838"/>
          <p14:tracePt t="27079" x="1987550" y="3000375"/>
          <p14:tracePt t="27085" x="1987550" y="2973388"/>
          <p14:tracePt t="27092" x="1987550" y="2954338"/>
          <p14:tracePt t="27101" x="1987550" y="2927350"/>
          <p14:tracePt t="27109" x="1987550" y="2890838"/>
          <p14:tracePt t="27117" x="1987550" y="2873375"/>
          <p14:tracePt t="27126" x="1987550" y="2863850"/>
          <p14:tracePt t="27135" x="1987550" y="2827338"/>
          <p14:tracePt t="27144" x="1987550" y="2808288"/>
          <p14:tracePt t="27149" x="1987550" y="2781300"/>
          <p14:tracePt t="27157" x="1987550" y="2763838"/>
          <p14:tracePt t="27164" x="1987550" y="2754313"/>
          <p14:tracePt t="27173" x="1987550" y="2735263"/>
          <p14:tracePt t="27180" x="1987550" y="2717800"/>
          <p14:tracePt t="27188" x="1987550" y="2681288"/>
          <p14:tracePt t="27198" x="1987550" y="2662238"/>
          <p14:tracePt t="27208" x="1987550" y="2654300"/>
          <p14:tracePt t="27215" x="1987550" y="2644775"/>
          <p14:tracePt t="27223" x="1987550" y="2625725"/>
          <p14:tracePt t="27229" x="1987550" y="2608263"/>
          <p14:tracePt t="27237" x="1987550" y="2598738"/>
          <p14:tracePt t="27245" x="1987550" y="2589213"/>
          <p14:tracePt t="27254" x="1987550" y="2581275"/>
          <p14:tracePt t="27455" x="1987550" y="2571750"/>
          <p14:tracePt t="27463" x="1987550" y="2554288"/>
          <p14:tracePt t="27474" x="1987550" y="2544763"/>
          <p14:tracePt t="27485" x="1987550" y="2517775"/>
          <p14:tracePt t="27501" x="1987550" y="2508250"/>
          <p14:tracePt t="27509" x="1987550" y="2498725"/>
          <p14:tracePt t="27533" x="1987550" y="2481263"/>
          <p14:tracePt t="27588" x="1987550" y="2471738"/>
          <p14:tracePt t="27604" x="1978025" y="2462213"/>
          <p14:tracePt t="27644" x="1978025" y="2444750"/>
          <p14:tracePt t="27758" x="1968500" y="2435225"/>
          <p14:tracePt t="27784" x="1941513" y="2435225"/>
          <p14:tracePt t="27788" x="1905000" y="2435225"/>
          <p14:tracePt t="27796" x="1878013" y="2435225"/>
          <p14:tracePt t="27804" x="1831975" y="2435225"/>
          <p14:tracePt t="27812" x="1758950" y="2452688"/>
          <p14:tracePt t="27821" x="1704975" y="2462213"/>
          <p14:tracePt t="27828" x="1641475" y="2489200"/>
          <p14:tracePt t="27837" x="1595438" y="2498725"/>
          <p14:tracePt t="27844" x="1558925" y="2508250"/>
          <p14:tracePt t="27853" x="1541463" y="2517775"/>
          <p14:tracePt t="27860" x="1522413" y="2517775"/>
          <p14:tracePt t="27868" x="1512888" y="2517775"/>
          <p14:tracePt t="27876" x="1504950" y="2517775"/>
          <p14:tracePt t="27893" x="1495425" y="2517775"/>
          <p14:tracePt t="27901" x="1476375" y="2517775"/>
          <p14:tracePt t="27916" x="1468438" y="2517775"/>
          <p14:tracePt t="27924" x="1458913" y="2517775"/>
          <p14:tracePt t="27932" x="1439863" y="2517775"/>
          <p14:tracePt t="27941" x="1431925" y="2517775"/>
          <p14:tracePt t="27949" x="1422400" y="2517775"/>
          <p14:tracePt t="27956" x="1403350" y="2517775"/>
          <p14:tracePt t="27965" x="1395413" y="2517775"/>
          <p14:tracePt t="27973" x="1385888" y="2517775"/>
          <p14:tracePt t="27980" x="1376363" y="2517775"/>
          <p14:tracePt t="27988" x="1358900" y="2517775"/>
          <p14:tracePt t="27999" x="1349375" y="2517775"/>
          <p14:tracePt t="28004" x="1339850" y="2517775"/>
          <p14:tracePt t="28012" x="1312863" y="2517775"/>
          <p14:tracePt t="28029" x="1303338" y="2517775"/>
          <p14:tracePt t="28037" x="1276350" y="2517775"/>
          <p14:tracePt t="28046" x="1266825" y="2517775"/>
          <p14:tracePt t="28086" x="1258888" y="2517775"/>
          <p14:tracePt t="28127" x="1249363" y="2517775"/>
          <p14:tracePt t="28132" x="1230313" y="2517775"/>
          <p14:tracePt t="28150" x="1212850" y="2517775"/>
          <p14:tracePt t="28158" x="1193800" y="2517775"/>
          <p14:tracePt t="28166" x="1185863" y="2517775"/>
          <p14:tracePt t="28248" x="1176338" y="2517775"/>
          <p14:tracePt t="28711" x="1139825" y="2517775"/>
          <p14:tracePt t="28720" x="1120775" y="2517775"/>
          <p14:tracePt t="28726" x="1103313" y="2517775"/>
          <p14:tracePt t="28733" x="1084263" y="2517775"/>
          <p14:tracePt t="28740" x="1057275" y="2517775"/>
          <p14:tracePt t="28748" x="1047750" y="2517775"/>
          <p14:tracePt t="28772" x="1039813" y="2517775"/>
          <p14:tracePt t="28789" x="1030288" y="2508250"/>
          <p14:tracePt t="28814" x="1020763" y="2508250"/>
          <p14:tracePt t="28820" x="1011238" y="2498725"/>
          <p14:tracePt t="28956" x="1003300" y="2489200"/>
          <p14:tracePt t="28982" x="1003300" y="2471738"/>
          <p14:tracePt t="28988" x="1003300" y="2462213"/>
          <p14:tracePt t="29326" x="984250" y="2471738"/>
          <p14:tracePt t="29335" x="966788" y="2481263"/>
          <p14:tracePt t="29349" x="947738" y="2498725"/>
          <p14:tracePt t="29358" x="939800" y="2508250"/>
          <p14:tracePt t="29365" x="911225" y="2517775"/>
          <p14:tracePt t="29380" x="857250" y="2554288"/>
          <p14:tracePt t="29390" x="838200" y="2571750"/>
          <p14:tracePt t="29396" x="811213" y="2571750"/>
          <p14:tracePt t="29405" x="774700" y="2581275"/>
          <p14:tracePt t="29412" x="720725" y="2617788"/>
          <p14:tracePt t="29422" x="692150" y="2625725"/>
          <p14:tracePt t="29428" x="647700" y="2635250"/>
          <p14:tracePt t="29440" x="620713" y="2662238"/>
          <p14:tracePt t="29444" x="584200" y="2671763"/>
          <p14:tracePt t="29454" x="555625" y="2671763"/>
          <p14:tracePt t="29460" x="538163" y="2681288"/>
          <p14:tracePt t="29469" x="519113" y="2681288"/>
          <p14:tracePt t="29476" x="511175" y="2690813"/>
          <p14:tracePt t="29484" x="501650" y="2690813"/>
          <p14:tracePt t="29540" x="482600" y="2690813"/>
          <p14:tracePt t="29556" x="474663" y="2690813"/>
          <p14:tracePt t="29564" x="465138" y="2690813"/>
          <p14:tracePt t="29580" x="446088" y="2690813"/>
          <p14:tracePt t="29588" x="428625" y="2681288"/>
          <p14:tracePt t="29596" x="428625" y="2671763"/>
          <p14:tracePt t="29604" x="428625" y="2662238"/>
          <p14:tracePt t="29621" x="419100" y="2644775"/>
          <p14:tracePt t="29628" x="419100" y="2635250"/>
          <p14:tracePt t="29644" x="409575" y="2617788"/>
          <p14:tracePt t="29660" x="409575" y="2608263"/>
          <p14:tracePt t="29671" x="409575" y="2598738"/>
          <p14:tracePt t="29676" x="409575" y="2581275"/>
          <p14:tracePt t="29684" x="409575" y="2554288"/>
          <p14:tracePt t="29692" x="409575" y="2535238"/>
          <p14:tracePt t="29701" x="409575" y="2525713"/>
          <p14:tracePt t="29708" x="409575" y="2498725"/>
          <p14:tracePt t="29718" x="409575" y="2489200"/>
          <p14:tracePt t="29724" x="409575" y="2462213"/>
          <p14:tracePt t="29732" x="419100" y="2435225"/>
          <p14:tracePt t="29749" x="438150" y="2398713"/>
          <p14:tracePt t="29756" x="446088" y="2379663"/>
          <p14:tracePt t="29784" x="446088" y="2371725"/>
          <p14:tracePt t="29797" x="455613" y="2362200"/>
          <p14:tracePt t="29812" x="465138" y="2352675"/>
          <p14:tracePt t="29861" x="482600" y="2352675"/>
          <p14:tracePt t="29869" x="538163" y="2352675"/>
          <p14:tracePt t="29876" x="584200" y="2343150"/>
          <p14:tracePt t="29892" x="638175" y="2335213"/>
          <p14:tracePt t="29893" x="684213" y="2335213"/>
          <p14:tracePt t="29900" x="738188" y="2335213"/>
          <p14:tracePt t="29909" x="784225" y="2306638"/>
          <p14:tracePt t="29916" x="838200" y="2306638"/>
          <p14:tracePt t="29925" x="857250" y="2306638"/>
          <p14:tracePt t="29932" x="874713" y="2306638"/>
          <p14:tracePt t="29941" x="884238" y="2306638"/>
          <p14:tracePt t="30005" x="893763" y="2306638"/>
          <p14:tracePt t="30020" x="903288" y="2306638"/>
          <p14:tracePt t="30036" x="930275" y="2316163"/>
          <p14:tracePt t="30046" x="939800" y="2335213"/>
          <p14:tracePt t="30055" x="947738" y="2362200"/>
          <p14:tracePt t="30067" x="947738" y="2379663"/>
          <p14:tracePt t="30068" x="957263" y="2398713"/>
          <p14:tracePt t="30077" x="957263" y="2416175"/>
          <p14:tracePt t="30084" x="957263" y="2435225"/>
          <p14:tracePt t="30093" x="957263" y="2452688"/>
          <p14:tracePt t="30102" x="957263" y="2471738"/>
          <p14:tracePt t="30111" x="957263" y="2481263"/>
          <p14:tracePt t="30118" x="957263" y="2489200"/>
          <p14:tracePt t="30130" x="957263" y="2498725"/>
          <p14:tracePt t="30132" x="957263" y="2508250"/>
          <p14:tracePt t="30140" x="957263" y="2517775"/>
          <p14:tracePt t="30149" x="957263" y="2525713"/>
          <p14:tracePt t="30156" x="957263" y="2535238"/>
          <p14:tracePt t="30164" x="957263" y="2554288"/>
          <p14:tracePt t="30189" x="957263" y="2562225"/>
          <p14:tracePt t="30260" x="957263" y="2581275"/>
          <p14:tracePt t="30269" x="957263" y="2589213"/>
          <p14:tracePt t="30276" x="947738" y="2598738"/>
          <p14:tracePt t="30285" x="939800" y="2608263"/>
          <p14:tracePt t="30292" x="930275" y="2617788"/>
          <p14:tracePt t="30300" x="903288" y="2617788"/>
          <p14:tracePt t="30310" x="893763" y="2625725"/>
          <p14:tracePt t="30316" x="866775" y="2625725"/>
          <p14:tracePt t="30326" x="838200" y="2644775"/>
          <p14:tracePt t="30332" x="820738" y="2644775"/>
          <p14:tracePt t="30342" x="801688" y="2644775"/>
          <p14:tracePt t="30348" x="774700" y="2644775"/>
          <p14:tracePt t="30357" x="765175" y="2644775"/>
          <p14:tracePt t="30364" x="747713" y="2644775"/>
          <p14:tracePt t="30375" x="728663" y="2644775"/>
          <p14:tracePt t="30380" x="720725" y="2644775"/>
          <p14:tracePt t="30388" x="711200" y="2644775"/>
          <p14:tracePt t="30404" x="692150" y="2644775"/>
          <p14:tracePt t="30412" x="684213" y="2635250"/>
          <p14:tracePt t="30429" x="674688" y="2625725"/>
          <p14:tracePt t="30441" x="665163" y="2617788"/>
          <p14:tracePt t="30444" x="655638" y="2617788"/>
          <p14:tracePt t="30454" x="638175" y="2608263"/>
          <p14:tracePt t="30476" x="628650" y="2598738"/>
          <p14:tracePt t="30484" x="620713" y="2589213"/>
          <p14:tracePt t="30492" x="601663" y="2581275"/>
          <p14:tracePt t="30500" x="592138" y="2571750"/>
          <p14:tracePt t="30516" x="584200" y="2562225"/>
          <p14:tracePt t="30524" x="574675" y="2554288"/>
          <p14:tracePt t="30533" x="574675" y="2544763"/>
          <p14:tracePt t="30540" x="574675" y="2535238"/>
          <p14:tracePt t="30564" x="574675" y="2525713"/>
          <p14:tracePt t="30580" x="555625" y="2508250"/>
          <p14:tracePt t="30604" x="555625" y="2498725"/>
          <p14:tracePt t="30612" x="555625" y="2489200"/>
          <p14:tracePt t="30621" x="555625" y="2481263"/>
          <p14:tracePt t="30640" x="555625" y="2452688"/>
          <p14:tracePt t="30644" x="565150" y="2435225"/>
          <p14:tracePt t="30660" x="584200" y="2398713"/>
          <p14:tracePt t="30669" x="584200" y="2389188"/>
          <p14:tracePt t="30676" x="592138" y="2379663"/>
          <p14:tracePt t="30687" x="592138" y="2371725"/>
          <p14:tracePt t="30692" x="601663" y="2362200"/>
          <p14:tracePt t="30700" x="611188" y="2352675"/>
          <p14:tracePt t="30719" x="620713" y="2343150"/>
          <p14:tracePt t="30724" x="638175" y="2325688"/>
          <p14:tracePt t="30732" x="647700" y="2316163"/>
          <p14:tracePt t="30740" x="655638" y="2316163"/>
          <p14:tracePt t="30748" x="684213" y="2289175"/>
          <p14:tracePt t="30756" x="684213" y="2279650"/>
          <p14:tracePt t="30764" x="701675" y="2262188"/>
          <p14:tracePt t="30772" x="711200" y="2262188"/>
          <p14:tracePt t="30780" x="720725" y="2252663"/>
          <p14:tracePt t="30788" x="728663" y="2252663"/>
          <p14:tracePt t="30796" x="747713" y="2243138"/>
          <p14:tracePt t="30804" x="757238" y="2233613"/>
          <p14:tracePt t="30813" x="765175" y="2233613"/>
          <p14:tracePt t="30821" x="774700" y="2233613"/>
          <p14:tracePt t="30836" x="793750" y="2233613"/>
          <p14:tracePt t="30853" x="801688" y="2233613"/>
          <p14:tracePt t="30860" x="811213" y="2233613"/>
          <p14:tracePt t="30890" x="820738" y="2233613"/>
          <p14:tracePt t="30916" x="838200" y="2233613"/>
          <p14:tracePt t="30933" x="847725" y="2243138"/>
          <p14:tracePt t="30941" x="857250" y="2252663"/>
          <p14:tracePt t="30948" x="866775" y="2270125"/>
          <p14:tracePt t="30956" x="884238" y="2279650"/>
          <p14:tracePt t="30974" x="893763" y="2279650"/>
          <p14:tracePt t="31022" x="903288" y="2289175"/>
          <p14:tracePt t="31038" x="903288" y="2298700"/>
          <p14:tracePt t="31055" x="903288" y="2306638"/>
          <p14:tracePt t="31065" x="911225" y="2316163"/>
          <p14:tracePt t="31068" x="911225" y="2325688"/>
          <p14:tracePt t="31076" x="911225" y="2343150"/>
          <p14:tracePt t="31084" x="911225" y="2352675"/>
          <p14:tracePt t="31092" x="911225" y="2362200"/>
          <p14:tracePt t="31100" x="930275" y="2379663"/>
          <p14:tracePt t="31109" x="930275" y="2389188"/>
          <p14:tracePt t="31116" x="930275" y="2398713"/>
          <p14:tracePt t="31124" x="930275" y="2408238"/>
          <p14:tracePt t="31132" x="930275" y="2435225"/>
          <p14:tracePt t="31140" x="930275" y="2444750"/>
          <p14:tracePt t="31150" x="930275" y="2462213"/>
          <p14:tracePt t="31158" x="930275" y="2471738"/>
          <p14:tracePt t="31166" x="930275" y="2481263"/>
          <p14:tracePt t="31174" x="930275" y="2489200"/>
          <p14:tracePt t="31182" x="930275" y="2508250"/>
          <p14:tracePt t="31193" x="930275" y="2517775"/>
          <p14:tracePt t="31205" x="930275" y="2525713"/>
          <p14:tracePt t="31222" x="930275" y="2544763"/>
          <p14:tracePt t="31229" x="930275" y="2554288"/>
          <p14:tracePt t="31238" x="930275" y="2562225"/>
          <p14:tracePt t="31245" x="930275" y="2571750"/>
          <p14:tracePt t="31253" x="911225" y="2598738"/>
          <p14:tracePt t="31260" x="893763" y="2617788"/>
          <p14:tracePt t="31268" x="874713" y="2635250"/>
          <p14:tracePt t="31276" x="847725" y="2654300"/>
          <p14:tracePt t="31284" x="830263" y="2662238"/>
          <p14:tracePt t="31292" x="830263" y="2671763"/>
          <p14:tracePt t="31308" x="811213" y="2671763"/>
          <p14:tracePt t="31324" x="801688" y="2671763"/>
          <p14:tracePt t="31333" x="793750" y="2671763"/>
          <p14:tracePt t="31342" x="784225" y="2671763"/>
          <p14:tracePt t="31349" x="765175" y="2671763"/>
          <p14:tracePt t="31357" x="757238" y="2671763"/>
          <p14:tracePt t="31382" x="747713" y="2671763"/>
          <p14:tracePt t="31390" x="720725" y="2671763"/>
          <p14:tracePt t="31398" x="711200" y="2671763"/>
          <p14:tracePt t="31405" x="655638" y="2654300"/>
          <p14:tracePt t="31430" x="628650" y="2644775"/>
          <p14:tracePt t="31448" x="574675" y="2635250"/>
          <p14:tracePt t="31462" x="555625" y="2625725"/>
          <p14:tracePt t="31478" x="538163" y="2625725"/>
          <p14:tracePt t="31534" x="519113" y="2608263"/>
          <p14:tracePt t="31558" x="519113" y="2598738"/>
          <p14:tracePt t="31572" x="519113" y="2589213"/>
          <p14:tracePt t="31596" x="519113" y="2571750"/>
          <p14:tracePt t="31613" x="519113" y="2562225"/>
          <p14:tracePt t="31644" x="519113" y="2554288"/>
          <p14:tracePt t="31660" x="519113" y="2535238"/>
          <p14:tracePt t="31669" x="519113" y="2525713"/>
          <p14:tracePt t="31676" x="519113" y="2517775"/>
          <p14:tracePt t="31700" x="519113" y="2508250"/>
          <p14:tracePt t="31716" x="519113" y="2489200"/>
          <p14:tracePt t="31732" x="528638" y="2481263"/>
          <p14:tracePt t="31748" x="538163" y="2471738"/>
          <p14:tracePt t="31756" x="547688" y="2462213"/>
          <p14:tracePt t="31764" x="574675" y="2444750"/>
          <p14:tracePt t="31782" x="584200" y="2435225"/>
          <p14:tracePt t="31789" x="611188" y="2425700"/>
          <p14:tracePt t="31796" x="638175" y="2398713"/>
          <p14:tracePt t="31804" x="655638" y="2389188"/>
          <p14:tracePt t="31815" x="701675" y="2362200"/>
          <p14:tracePt t="31822" x="738188" y="2343150"/>
          <p14:tracePt t="31828" x="757238" y="2335213"/>
          <p14:tracePt t="31846" x="757238" y="2325688"/>
          <p14:tracePt t="31862" x="765175" y="2325688"/>
          <p14:tracePt t="31882" x="774700" y="2316163"/>
          <p14:tracePt t="31889" x="811213" y="2316163"/>
          <p14:tracePt t="31892" x="838200" y="2316163"/>
          <p14:tracePt t="31900" x="874713" y="2316163"/>
          <p14:tracePt t="31908" x="903288" y="2316163"/>
          <p14:tracePt t="31916" x="920750" y="2316163"/>
          <p14:tracePt t="31932" x="939800" y="2316163"/>
          <p14:tracePt t="31949" x="947738" y="2316163"/>
          <p14:tracePt t="31956" x="957263" y="2325688"/>
          <p14:tracePt t="31964" x="966788" y="2335213"/>
          <p14:tracePt t="31972" x="984250" y="2352675"/>
          <p14:tracePt t="31982" x="984250" y="2371725"/>
          <p14:tracePt t="31988" x="993775" y="2389188"/>
          <p14:tracePt t="31998" x="993775" y="2398713"/>
          <p14:tracePt t="32004" x="993775" y="2416175"/>
          <p14:tracePt t="32014" x="1003300" y="2435225"/>
          <p14:tracePt t="32294" x="1020763" y="2444750"/>
          <p14:tracePt t="32301" x="1047750" y="2452688"/>
          <p14:tracePt t="32308" x="1093788" y="2471738"/>
          <p14:tracePt t="32316" x="1166813" y="2471738"/>
          <p14:tracePt t="32324" x="1266825" y="2489200"/>
          <p14:tracePt t="32332" x="1376363" y="2498725"/>
          <p14:tracePt t="32344" x="1485900" y="2498725"/>
          <p14:tracePt t="32348" x="1612900" y="2498725"/>
          <p14:tracePt t="32357" x="1778000" y="2498725"/>
          <p14:tracePt t="32364" x="1924050" y="2498725"/>
          <p14:tracePt t="32375" x="2070100" y="2498725"/>
          <p14:tracePt t="32380" x="2233613" y="2498725"/>
          <p14:tracePt t="32388" x="2397125" y="2517775"/>
          <p14:tracePt t="32396" x="2543175" y="2544763"/>
          <p14:tracePt t="32406" x="2652713" y="2562225"/>
          <p14:tracePt t="32413" x="2725738" y="2571750"/>
          <p14:tracePt t="32420" x="2789238" y="2571750"/>
          <p14:tracePt t="32428" x="2817813" y="2581275"/>
          <p14:tracePt t="32438" x="2825750" y="2581275"/>
          <p14:tracePt t="35357" x="2835275" y="2589213"/>
          <p14:tracePt t="36900" x="2835275" y="2571750"/>
          <p14:tracePt t="36917" x="2835275" y="2562225"/>
          <p14:tracePt t="36948" x="2835275" y="2554288"/>
          <p14:tracePt t="36964" x="2835275" y="2535238"/>
          <p14:tracePt t="36981" x="2835275" y="2525713"/>
          <p14:tracePt t="36999" x="2835275" y="2517775"/>
          <p14:tracePt t="37018" x="2835275" y="2508250"/>
          <p14:tracePt t="37039" x="2835275" y="2498725"/>
          <p14:tracePt t="37070" x="2835275" y="2489200"/>
          <p14:tracePt t="40309" x="2825750" y="2481263"/>
          <p14:tracePt t="40316" x="2781300" y="2481263"/>
          <p14:tracePt t="40324" x="2744788" y="2481263"/>
          <p14:tracePt t="40332" x="2689225" y="2481263"/>
          <p14:tracePt t="40342" x="2625725" y="2489200"/>
          <p14:tracePt t="40349" x="2552700" y="2508250"/>
          <p14:tracePt t="40356" x="2470150" y="2517775"/>
          <p14:tracePt t="40364" x="2416175" y="2544763"/>
          <p14:tracePt t="40376" x="2333625" y="2554288"/>
          <p14:tracePt t="40380" x="2279650" y="2571750"/>
          <p14:tracePt t="40390" x="2214563" y="2571750"/>
          <p14:tracePt t="40396" x="2179638" y="2571750"/>
          <p14:tracePt t="40405" x="2133600" y="2571750"/>
          <p14:tracePt t="40421" x="2106613" y="2571750"/>
          <p14:tracePt t="40428" x="2097088" y="2571750"/>
          <p14:tracePt t="40440" x="2078038" y="2571750"/>
          <p14:tracePt t="40444" x="2051050" y="2571750"/>
          <p14:tracePt t="40453" x="2033588" y="2571750"/>
          <p14:tracePt t="40460" x="2005013" y="2571750"/>
          <p14:tracePt t="40469" x="1987550" y="2571750"/>
          <p14:tracePt t="40476" x="1941513" y="2571750"/>
          <p14:tracePt t="40485" x="1905000" y="2571750"/>
          <p14:tracePt t="40493" x="1887538" y="2571750"/>
          <p14:tracePt t="40500" x="1841500" y="2571750"/>
          <p14:tracePt t="40508" x="1804988" y="2571750"/>
          <p14:tracePt t="40516" x="1787525" y="2571750"/>
          <p14:tracePt t="40524" x="1758950" y="2554288"/>
          <p14:tracePt t="40532" x="1741488" y="2544763"/>
          <p14:tracePt t="40540" x="1722438" y="2535238"/>
          <p14:tracePt t="40548" x="1704975" y="2525713"/>
          <p14:tracePt t="40556" x="1695450" y="2525713"/>
          <p14:tracePt t="40564" x="1658938" y="2517775"/>
          <p14:tracePt t="40572" x="1649413" y="2508250"/>
          <p14:tracePt t="40580" x="1641475" y="2498725"/>
          <p14:tracePt t="40589" x="1622425" y="2498725"/>
          <p14:tracePt t="40596" x="1612900" y="2498725"/>
          <p14:tracePt t="40604" x="1604963" y="2498725"/>
          <p14:tracePt t="40612" x="1568450" y="2489200"/>
          <p14:tracePt t="40628" x="1541463" y="2489200"/>
          <p14:tracePt t="40639" x="1476375" y="2471738"/>
          <p14:tracePt t="40644" x="1458913" y="2462213"/>
          <p14:tracePt t="40657" x="1431925" y="2462213"/>
          <p14:tracePt t="40662" x="1403350" y="2462213"/>
          <p14:tracePt t="40677" x="1366838" y="2452688"/>
          <p14:tracePt t="40693" x="1322388" y="2444750"/>
          <p14:tracePt t="40704" x="1303338" y="2444750"/>
          <p14:tracePt t="40709" x="1293813" y="2444750"/>
          <p14:tracePt t="40719" x="1285875" y="2444750"/>
          <p14:tracePt t="40974" x="1276350" y="2444750"/>
          <p14:tracePt t="40982" x="1239838" y="2444750"/>
          <p14:tracePt t="40992" x="1239838" y="2452688"/>
          <p14:tracePt t="41006" x="1203325" y="2489200"/>
          <p14:tracePt t="41015" x="1185863" y="2508250"/>
          <p14:tracePt t="41021" x="1139825" y="2554288"/>
          <p14:tracePt t="41029" x="1084263" y="2589213"/>
          <p14:tracePt t="41037" x="1020763" y="2625725"/>
          <p14:tracePt t="41045" x="947738" y="2654300"/>
          <p14:tracePt t="41053" x="847725" y="2698750"/>
          <p14:tracePt t="41060" x="784225" y="2717800"/>
          <p14:tracePt t="41069" x="701675" y="2763838"/>
          <p14:tracePt t="41076" x="647700" y="2771775"/>
          <p14:tracePt t="41086" x="547688" y="2817813"/>
          <p14:tracePt t="41093" x="492125" y="2827338"/>
          <p14:tracePt t="41100" x="446088" y="2836863"/>
          <p14:tracePt t="41108" x="382588" y="2854325"/>
          <p14:tracePt t="41116" x="355600" y="2854325"/>
          <p14:tracePt t="41125" x="336550" y="2854325"/>
          <p14:tracePt t="41132" x="309563" y="2854325"/>
          <p14:tracePt t="41140" x="301625" y="2854325"/>
          <p14:tracePt t="41173" x="292100" y="2854325"/>
          <p14:tracePt t="41188" x="282575" y="2836863"/>
          <p14:tracePt t="41204" x="255588" y="2817813"/>
          <p14:tracePt t="41212" x="255588" y="2800350"/>
          <p14:tracePt t="41220" x="246063" y="2781300"/>
          <p14:tracePt t="41228" x="246063" y="2771775"/>
          <p14:tracePt t="41236" x="236538" y="2744788"/>
          <p14:tracePt t="41244" x="236538" y="2727325"/>
          <p14:tracePt t="41252" x="219075" y="2681288"/>
          <p14:tracePt t="41270" x="209550" y="2654300"/>
          <p14:tracePt t="41286" x="209550" y="2635250"/>
          <p14:tracePt t="41292" x="200025" y="2598738"/>
          <p14:tracePt t="41316" x="200025" y="2589213"/>
          <p14:tracePt t="41325" x="200025" y="2571750"/>
          <p14:tracePt t="41332" x="200025" y="2562225"/>
          <p14:tracePt t="41340" x="200025" y="2554288"/>
          <p14:tracePt t="41348" x="200025" y="2544763"/>
          <p14:tracePt t="41356" x="200025" y="2535238"/>
          <p14:tracePt t="41365" x="200025" y="2525713"/>
          <p14:tracePt t="41390" x="200025" y="2517775"/>
          <p14:tracePt t="41405" x="200025" y="2508250"/>
          <p14:tracePt t="41446" x="200025" y="2498725"/>
          <p14:tracePt t="41454" x="200025" y="2489200"/>
          <p14:tracePt t="41462" x="219075" y="2471738"/>
          <p14:tracePt t="41471" x="228600" y="2462213"/>
          <p14:tracePt t="41477" x="246063" y="2462213"/>
          <p14:tracePt t="41487" x="273050" y="2435225"/>
          <p14:tracePt t="41493" x="309563" y="2425700"/>
          <p14:tracePt t="41500" x="336550" y="2416175"/>
          <p14:tracePt t="41508" x="365125" y="2416175"/>
          <p14:tracePt t="41516" x="409575" y="2408238"/>
          <p14:tracePt t="41524" x="438150" y="2379663"/>
          <p14:tracePt t="41532" x="455613" y="2379663"/>
          <p14:tracePt t="41540" x="465138" y="2379663"/>
          <p14:tracePt t="41548" x="492125" y="2379663"/>
          <p14:tracePt t="41556" x="511175" y="2371725"/>
          <p14:tracePt t="41564" x="528638" y="2371725"/>
          <p14:tracePt t="41581" x="538163" y="2362200"/>
          <p14:tracePt t="41597" x="547688" y="2362200"/>
          <p14:tracePt t="41604" x="584200" y="2343150"/>
          <p14:tracePt t="41624" x="592138" y="2343150"/>
          <p14:tracePt t="41630" x="620713" y="2343150"/>
          <p14:tracePt t="41637" x="628650" y="2343150"/>
          <p14:tracePt t="41646" x="638175" y="2343150"/>
          <p14:tracePt t="41655" x="665163" y="2343150"/>
          <p14:tracePt t="41661" x="674688" y="2343150"/>
          <p14:tracePt t="41676" x="701675" y="2343150"/>
          <p14:tracePt t="41688" x="720725" y="2343150"/>
          <p14:tracePt t="41692" x="738188" y="2343150"/>
          <p14:tracePt t="41700" x="757238" y="2343150"/>
          <p14:tracePt t="41708" x="784225" y="2343150"/>
          <p14:tracePt t="41718" x="811213" y="2343150"/>
          <p14:tracePt t="41724" x="830263" y="2343150"/>
          <p14:tracePt t="41733" x="866775" y="2343150"/>
          <p14:tracePt t="41740" x="893763" y="2343150"/>
          <p14:tracePt t="41748" x="911225" y="2343150"/>
          <p14:tracePt t="41756" x="947738" y="2343150"/>
          <p14:tracePt t="41765" x="984250" y="2352675"/>
          <p14:tracePt t="41772" x="1011238" y="2362200"/>
          <p14:tracePt t="41796" x="1030288" y="2362200"/>
          <p14:tracePt t="41804" x="1039813" y="2371725"/>
          <p14:tracePt t="41861" x="1039813" y="2379663"/>
          <p14:tracePt t="41870" x="1039813" y="2389188"/>
          <p14:tracePt t="41900" x="1039813" y="2416175"/>
          <p14:tracePt t="41944" x="1039813" y="2425700"/>
          <p14:tracePt t="41952" x="1030288" y="2435225"/>
          <p14:tracePt t="41981" x="1020763" y="2444750"/>
          <p14:tracePt t="41989" x="1020763" y="2452688"/>
          <p14:tracePt t="41999" x="1003300" y="2471738"/>
          <p14:tracePt t="42004" x="993775" y="2481263"/>
          <p14:tracePt t="42014" x="984250" y="2481263"/>
          <p14:tracePt t="42020" x="984250" y="2489200"/>
          <p14:tracePt t="42029" x="966788" y="2508250"/>
          <p14:tracePt t="42045" x="957263" y="2517775"/>
          <p14:tracePt t="42060" x="939800" y="2525713"/>
          <p14:tracePt t="42078" x="930275" y="2525713"/>
          <p14:tracePt t="42097" x="920750" y="2525713"/>
          <p14:tracePt t="42105" x="903288" y="2544763"/>
          <p14:tracePt t="42126" x="884238" y="2544763"/>
          <p14:tracePt t="42132" x="874713" y="2544763"/>
          <p14:tracePt t="42196" x="866775" y="2544763"/>
          <p14:tracePt t="42204" x="847725" y="2544763"/>
          <p14:tracePt t="42213" x="838200" y="2544763"/>
          <p14:tracePt t="42221" x="830263" y="2544763"/>
          <p14:tracePt t="42228" x="820738" y="2544763"/>
          <p14:tracePt t="42237" x="811213" y="2544763"/>
          <p14:tracePt t="42244" x="784225" y="2535238"/>
          <p14:tracePt t="42263" x="784225" y="2525713"/>
          <p14:tracePt t="42272" x="757238" y="2508250"/>
          <p14:tracePt t="42290" x="747713" y="2498725"/>
          <p14:tracePt t="42305" x="738188" y="2489200"/>
          <p14:tracePt t="42317" x="728663" y="2481263"/>
          <p14:tracePt t="42332" x="728663" y="2471738"/>
          <p14:tracePt t="42348" x="720725" y="2471738"/>
          <p14:tracePt t="42356" x="711200" y="2462213"/>
          <p14:tracePt t="42380" x="711200" y="2452688"/>
          <p14:tracePt t="42390" x="711200" y="2435225"/>
          <p14:tracePt t="42398" x="701675" y="2425700"/>
          <p14:tracePt t="42414" x="701675" y="2416175"/>
          <p14:tracePt t="42556" x="701675" y="2408238"/>
          <p14:tracePt t="42564" x="720725" y="2408238"/>
          <p14:tracePt t="42573" x="728663" y="2408238"/>
          <p14:tracePt t="42580" x="765175" y="2389188"/>
          <p14:tracePt t="42588" x="793750" y="2389188"/>
          <p14:tracePt t="42596" x="811213" y="2389188"/>
          <p14:tracePt t="42604" x="847725" y="2389188"/>
          <p14:tracePt t="42612" x="857250" y="2389188"/>
          <p14:tracePt t="42621" x="903288" y="2371725"/>
          <p14:tracePt t="42628" x="911225" y="2371725"/>
          <p14:tracePt t="42743" x="930275" y="2371725"/>
          <p14:tracePt t="42759" x="939800" y="2371725"/>
          <p14:tracePt t="42782" x="947738" y="2379663"/>
          <p14:tracePt t="42805" x="947738" y="2389188"/>
          <p14:tracePt t="42813" x="947738" y="2408238"/>
          <p14:tracePt t="42821" x="947738" y="2425700"/>
          <p14:tracePt t="42830" x="947738" y="2435225"/>
          <p14:tracePt t="42837" x="947738" y="2444750"/>
          <p14:tracePt t="42845" x="947738" y="2452688"/>
          <p14:tracePt t="42852" x="947738" y="2471738"/>
          <p14:tracePt t="42861" x="947738" y="2489200"/>
          <p14:tracePt t="42869" x="947738" y="2508250"/>
          <p14:tracePt t="42894" x="947738" y="2544763"/>
          <p14:tracePt t="42904" x="947738" y="2554288"/>
          <p14:tracePt t="43022" x="939800" y="2571750"/>
          <p14:tracePt t="43110" x="930275" y="2581275"/>
          <p14:tracePt t="43136" x="903288" y="2581275"/>
          <p14:tracePt t="43142" x="884238" y="2571750"/>
          <p14:tracePt t="43148" x="866775" y="2571750"/>
          <p14:tracePt t="43156" x="857250" y="2562225"/>
          <p14:tracePt t="43165" x="847725" y="2562225"/>
          <p14:tracePt t="43172" x="838200" y="2562225"/>
          <p14:tracePt t="43180" x="820738" y="2562225"/>
          <p14:tracePt t="43196" x="801688" y="2562225"/>
          <p14:tracePt t="43204" x="774700" y="2562225"/>
          <p14:tracePt t="43212" x="757238" y="2562225"/>
          <p14:tracePt t="43221" x="720725" y="2562225"/>
          <p14:tracePt t="43228" x="684213" y="2562225"/>
          <p14:tracePt t="43236" x="665163" y="2562225"/>
          <p14:tracePt t="43244" x="655638" y="2562225"/>
          <p14:tracePt t="43252" x="628650" y="2562225"/>
          <p14:tracePt t="43261" x="620713" y="2562225"/>
          <p14:tracePt t="43276" x="601663" y="2562225"/>
          <p14:tracePt t="43292" x="592138" y="2562225"/>
          <p14:tracePt t="43308" x="584200" y="2554288"/>
          <p14:tracePt t="43382" x="584200" y="2517775"/>
          <p14:tracePt t="43389" x="584200" y="2498725"/>
          <p14:tracePt t="43396" x="584200" y="2471738"/>
          <p14:tracePt t="43405" x="584200" y="2452688"/>
          <p14:tracePt t="43412" x="584200" y="2444750"/>
          <p14:tracePt t="43421" x="584200" y="2416175"/>
          <p14:tracePt t="43428" x="584200" y="2408238"/>
          <p14:tracePt t="43518" x="584200" y="2389188"/>
          <p14:tracePt t="43524" x="592138" y="2389188"/>
          <p14:tracePt t="43532" x="601663" y="2379663"/>
          <p14:tracePt t="43540" x="611188" y="2371725"/>
          <p14:tracePt t="43588" x="620713" y="2371725"/>
          <p14:tracePt t="43596" x="628650" y="2371725"/>
          <p14:tracePt t="43605" x="638175" y="2371725"/>
          <p14:tracePt t="43613" x="665163" y="2371725"/>
          <p14:tracePt t="43621" x="674688" y="2371725"/>
          <p14:tracePt t="43628" x="684213" y="2371725"/>
          <p14:tracePt t="43636" x="711200" y="2371725"/>
          <p14:tracePt t="43644" x="747713" y="2371725"/>
          <p14:tracePt t="43652" x="774700" y="2362200"/>
          <p14:tracePt t="43660" x="801688" y="2362200"/>
          <p14:tracePt t="43672" x="830263" y="2352675"/>
          <p14:tracePt t="43678" x="838200" y="2352675"/>
          <p14:tracePt t="43695" x="857250" y="2352675"/>
          <p14:tracePt t="43703" x="884238" y="2352675"/>
          <p14:tracePt t="43710" x="903288" y="2343150"/>
          <p14:tracePt t="43725" x="911225" y="2335213"/>
          <p14:tracePt t="43876" x="930275" y="2335213"/>
          <p14:tracePt t="43885" x="939800" y="2335213"/>
          <p14:tracePt t="43892" x="947738" y="2343150"/>
          <p14:tracePt t="43901" x="957263" y="2362200"/>
          <p14:tracePt t="43908" x="984250" y="2379663"/>
          <p14:tracePt t="43916" x="984250" y="2389188"/>
          <p14:tracePt t="43924" x="993775" y="2416175"/>
          <p14:tracePt t="43932" x="1011238" y="2444750"/>
          <p14:tracePt t="43940" x="1011238" y="2452688"/>
          <p14:tracePt t="43948" x="1011238" y="2462213"/>
          <p14:tracePt t="43956" x="1011238" y="2471738"/>
          <p14:tracePt t="44829" x="1020763" y="2481263"/>
          <p14:tracePt t="44836" x="1066800" y="2481263"/>
          <p14:tracePt t="44844" x="1120775" y="2481263"/>
          <p14:tracePt t="44852" x="1176338" y="2481263"/>
          <p14:tracePt t="44860" x="1230313" y="2481263"/>
          <p14:tracePt t="44870" x="1285875" y="2481263"/>
          <p14:tracePt t="44876" x="1349375" y="2481263"/>
          <p14:tracePt t="44891" x="1376363" y="2481263"/>
          <p14:tracePt t="44892" x="1412875" y="2481263"/>
          <p14:tracePt t="44902" x="1458913" y="2481263"/>
          <p14:tracePt t="44908" x="1476375" y="2481263"/>
          <p14:tracePt t="44916" x="1504950" y="2462213"/>
          <p14:tracePt t="44924" x="1522413" y="2462213"/>
          <p14:tracePt t="44932" x="1541463" y="2452688"/>
          <p14:tracePt t="44940" x="1558925" y="2452688"/>
          <p14:tracePt t="44948" x="1585913" y="2444750"/>
          <p14:tracePt t="44956" x="1604963" y="2444750"/>
          <p14:tracePt t="44964" x="1612900" y="2435225"/>
          <p14:tracePt t="44972" x="1668463" y="2416175"/>
          <p14:tracePt t="44988" x="1695450" y="2416175"/>
          <p14:tracePt t="44999" x="1722438" y="2408238"/>
          <p14:tracePt t="45004" x="1751013" y="2398713"/>
          <p14:tracePt t="45014" x="1758950" y="2398713"/>
          <p14:tracePt t="45020" x="1787525" y="2398713"/>
          <p14:tracePt t="45030" x="1804988" y="2398713"/>
          <p14:tracePt t="45036" x="1824038" y="2398713"/>
          <p14:tracePt t="45045" x="1831975" y="2398713"/>
          <p14:tracePt t="45053" x="1841500" y="2398713"/>
          <p14:tracePt t="45085" x="1851025" y="2398713"/>
          <p14:tracePt t="45116" x="1860550" y="2398713"/>
          <p14:tracePt t="45140" x="1868488" y="2398713"/>
          <p14:tracePt t="45165" x="1878013" y="2398713"/>
          <p14:tracePt t="45607" x="1887538" y="2398713"/>
          <p14:tracePt t="45644" x="1905000" y="2398713"/>
          <p14:tracePt t="46053" x="1878013" y="2398713"/>
          <p14:tracePt t="46066" x="1868488" y="2398713"/>
          <p14:tracePt t="46068" x="1860550" y="2398713"/>
          <p14:tracePt t="46085" x="1851025" y="2398713"/>
          <p14:tracePt t="46101" x="1841500" y="2398713"/>
          <p14:tracePt t="46117" x="1831975" y="2398713"/>
          <p14:tracePt t="46132" x="1824038" y="2398713"/>
          <p14:tracePt t="46140" x="1804988" y="2398713"/>
          <p14:tracePt t="46148" x="1795463" y="2398713"/>
          <p14:tracePt t="46156" x="1787525" y="2398713"/>
          <p14:tracePt t="46172" x="1768475" y="2398713"/>
          <p14:tracePt t="46180" x="1758950" y="2398713"/>
          <p14:tracePt t="46188" x="1751013" y="2398713"/>
          <p14:tracePt t="46201" x="1741488" y="2398713"/>
          <p14:tracePt t="46215" x="1722438" y="2389188"/>
          <p14:tracePt t="46239" x="1714500" y="2389188"/>
          <p14:tracePt t="46256" x="1714500" y="2379663"/>
          <p14:tracePt t="46261" x="1704975" y="2371725"/>
          <p14:tracePt t="46301" x="1685925" y="2362200"/>
          <p14:tracePt t="47175" x="1677988" y="2371725"/>
          <p14:tracePt t="47195" x="1714500" y="2435225"/>
          <p14:tracePt t="47196" x="1714500" y="2444750"/>
          <p14:tracePt t="47204" x="1741488" y="2462213"/>
          <p14:tracePt t="47445" x="1722438" y="2462213"/>
          <p14:tracePt t="47453" x="1704975" y="2471738"/>
          <p14:tracePt t="47460" x="1677988" y="2471738"/>
          <p14:tracePt t="47468" x="1658938" y="2471738"/>
          <p14:tracePt t="47476" x="1641475" y="2471738"/>
          <p14:tracePt t="47485" x="1631950" y="2481263"/>
          <p14:tracePt t="48055" x="1641475" y="2471738"/>
          <p14:tracePt t="48096" x="1658938" y="2471738"/>
          <p14:tracePt t="48103" x="1668463" y="2462213"/>
          <p14:tracePt t="48484" x="1685925" y="2471738"/>
          <p14:tracePt t="48492" x="1714500" y="2489200"/>
          <p14:tracePt t="48501" x="1758950" y="2525713"/>
          <p14:tracePt t="48509" x="1778000" y="2535238"/>
          <p14:tracePt t="48516" x="1814513" y="2562225"/>
          <p14:tracePt t="48524" x="1831975" y="2571750"/>
          <p14:tracePt t="48532" x="1878013" y="2598738"/>
          <p14:tracePt t="48541" x="1878013" y="2608263"/>
          <p14:tracePt t="48564" x="1887538" y="2608263"/>
          <p14:tracePt t="49045" x="1887538" y="2617788"/>
          <p14:tracePt t="49052" x="1868488" y="2617788"/>
          <p14:tracePt t="49068" x="1841500" y="2617788"/>
          <p14:tracePt t="49076" x="1824038" y="2617788"/>
          <p14:tracePt t="49085" x="1795463" y="2608263"/>
          <p14:tracePt t="49103" x="1787525" y="2608263"/>
          <p14:tracePt t="49151" x="1778000" y="2598738"/>
          <p14:tracePt t="49287" x="1795463" y="2598738"/>
          <p14:tracePt t="49302" x="1968500" y="2598738"/>
          <p14:tracePt t="49312" x="2041525" y="2598738"/>
          <p14:tracePt t="49316" x="2124075" y="2598738"/>
          <p14:tracePt t="49324" x="2179638" y="2598738"/>
          <p14:tracePt t="49333" x="2206625" y="2598738"/>
          <p14:tracePt t="49342" x="2224088" y="2598738"/>
          <p14:tracePt t="49524" x="2197100" y="2608263"/>
          <p14:tracePt t="49534" x="2160588" y="2625725"/>
          <p14:tracePt t="49540" x="2097088" y="2635250"/>
          <p14:tracePt t="49548" x="2041525" y="2644775"/>
          <p14:tracePt t="49557" x="1978025" y="2671763"/>
          <p14:tracePt t="49564" x="1931988" y="2681288"/>
          <p14:tracePt t="49572" x="1905000" y="2690813"/>
          <p14:tracePt t="49581" x="1878013" y="2690813"/>
          <p14:tracePt t="49589" x="1868488" y="2698750"/>
          <p14:tracePt t="49596" x="1851025" y="2698750"/>
          <p14:tracePt t="49604" x="1841500" y="2708275"/>
          <p14:tracePt t="49822" x="1868488" y="2727325"/>
          <p14:tracePt t="49830" x="1941513" y="2727325"/>
          <p14:tracePt t="49838" x="2005013" y="2735263"/>
          <p14:tracePt t="49845" x="2060575" y="2735263"/>
          <p14:tracePt t="49853" x="2106613" y="2744788"/>
          <p14:tracePt t="49861" x="2124075" y="2744788"/>
          <p14:tracePt t="50006" x="2133600" y="2754313"/>
          <p14:tracePt t="50019" x="2114550" y="2771775"/>
          <p14:tracePt t="50021" x="2097088" y="2781300"/>
          <p14:tracePt t="50030" x="2041525" y="2790825"/>
          <p14:tracePt t="50037" x="1997075" y="2827338"/>
          <p14:tracePt t="50044" x="1951038" y="2836863"/>
          <p14:tracePt t="50053" x="1905000" y="2873375"/>
          <p14:tracePt t="50063" x="1878013" y="2900363"/>
          <p14:tracePt t="50071" x="1851025" y="2900363"/>
          <p14:tracePt t="50078" x="1814513" y="2917825"/>
          <p14:tracePt t="50086" x="1804988" y="2936875"/>
          <p14:tracePt t="50092" x="1787525" y="2946400"/>
          <p14:tracePt t="50101" x="1778000" y="2954338"/>
          <p14:tracePt t="50270" x="1804988" y="2954338"/>
          <p14:tracePt t="50277" x="1841500" y="2954338"/>
          <p14:tracePt t="50285" x="1887538" y="2954338"/>
          <p14:tracePt t="50293" x="1924050" y="2954338"/>
          <p14:tracePt t="50302" x="1960563" y="2954338"/>
          <p14:tracePt t="50311" x="1978025" y="2954338"/>
          <p14:tracePt t="50594" x="1987550" y="2963863"/>
          <p14:tracePt t="50596" x="1987550" y="2973388"/>
          <p14:tracePt t="50628" x="1987550" y="2982913"/>
          <p14:tracePt t="50718" x="1987550" y="2990850"/>
          <p14:tracePt t="50724" x="1978025" y="2990850"/>
          <p14:tracePt t="50732" x="1931988" y="2990850"/>
          <p14:tracePt t="50740" x="1878013" y="2990850"/>
          <p14:tracePt t="50751" x="1804988" y="2990850"/>
          <p14:tracePt t="50756" x="1751013" y="2990850"/>
          <p14:tracePt t="50764" x="1685925" y="2990850"/>
          <p14:tracePt t="50772" x="1622425" y="2954338"/>
          <p14:tracePt t="50780" x="1568450" y="2927350"/>
          <p14:tracePt t="50789" x="1522413" y="2900363"/>
          <p14:tracePt t="50796" x="1476375" y="2881313"/>
          <p14:tracePt t="50804" x="1458913" y="2873375"/>
          <p14:tracePt t="50812" x="1422400" y="2854325"/>
          <p14:tracePt t="50821" x="1412875" y="2844800"/>
          <p14:tracePt t="50837" x="1403350" y="2836863"/>
          <p14:tracePt t="50869" x="1403350" y="2817813"/>
          <p14:tracePt t="50876" x="1403350" y="2808288"/>
          <p14:tracePt t="50892" x="1395413" y="2790825"/>
          <p14:tracePt t="50901" x="1385888" y="2790825"/>
          <p14:tracePt t="50908" x="1376363" y="2781300"/>
          <p14:tracePt t="50924" x="1376363" y="2771775"/>
          <p14:tracePt t="50932" x="1366838" y="2763838"/>
          <p14:tracePt t="51007" x="1366838" y="2754313"/>
          <p14:tracePt t="51034" x="1366838" y="2735263"/>
          <p14:tracePt t="51040" x="1366838" y="2727325"/>
          <p14:tracePt t="51077" x="1366838" y="2717800"/>
          <p14:tracePt t="51094" x="1366838" y="2698750"/>
          <p14:tracePt t="51118" x="1366838" y="2690813"/>
          <p14:tracePt t="51129" x="1366838" y="2681288"/>
          <p14:tracePt t="51142" x="1366838" y="2671763"/>
          <p14:tracePt t="51158" x="1366838" y="2662238"/>
          <p14:tracePt t="51358" x="1366838" y="2671763"/>
          <p14:tracePt t="51367" x="1366838" y="2690813"/>
          <p14:tracePt t="51381" x="1358900" y="2717800"/>
          <p14:tracePt t="51388" x="1358900" y="2744788"/>
          <p14:tracePt t="51398" x="1339850" y="2790825"/>
          <p14:tracePt t="51410" x="1339850" y="2800350"/>
          <p14:tracePt t="51414" x="1339850" y="2836863"/>
          <p14:tracePt t="51423" x="1339850" y="2863850"/>
          <p14:tracePt t="51430" x="1339850" y="2890838"/>
          <p14:tracePt t="51439" x="1339850" y="2936875"/>
          <p14:tracePt t="51444" x="1339850" y="2963863"/>
          <p14:tracePt t="51453" x="1339850" y="2982913"/>
          <p14:tracePt t="51460" x="1339850" y="3009900"/>
          <p14:tracePt t="51468" x="1339850" y="3027363"/>
          <p14:tracePt t="51476" x="1339850" y="3036888"/>
          <p14:tracePt t="51485" x="1339850" y="3054350"/>
          <p14:tracePt t="51508" x="1339850" y="3063875"/>
          <p14:tracePt t="51518" x="1339850" y="3073400"/>
          <p14:tracePt t="51691" x="1349375" y="3073400"/>
          <p14:tracePt t="51693" x="1376363" y="3073400"/>
          <p14:tracePt t="51701" x="1395413" y="3054350"/>
          <p14:tracePt t="51708" x="1412875" y="3046413"/>
          <p14:tracePt t="51720" x="1458913" y="3000375"/>
          <p14:tracePt t="51724" x="1504950" y="2973388"/>
          <p14:tracePt t="51733" x="1585913" y="2936875"/>
          <p14:tracePt t="51740" x="1631950" y="2917825"/>
          <p14:tracePt t="51748" x="1758950" y="2873375"/>
          <p14:tracePt t="51756" x="1778000" y="2873375"/>
          <p14:tracePt t="51765" x="1878013" y="2844800"/>
          <p14:tracePt t="51772" x="2033588" y="2781300"/>
          <p14:tracePt t="51780" x="2197100" y="2735263"/>
          <p14:tracePt t="51788" x="2324100" y="2708275"/>
          <p14:tracePt t="51796" x="2479675" y="2662238"/>
          <p14:tracePt t="51804" x="2606675" y="2635250"/>
          <p14:tracePt t="51812" x="2735263" y="2589213"/>
          <p14:tracePt t="51821" x="2835275" y="2554288"/>
          <p14:tracePt t="51828" x="2917825" y="2508250"/>
          <p14:tracePt t="51837" x="3027363" y="2498725"/>
          <p14:tracePt t="51844" x="3090863" y="2481263"/>
          <p14:tracePt t="51854" x="3181350" y="2444750"/>
          <p14:tracePt t="51860" x="3317875" y="2425700"/>
          <p14:tracePt t="51869" x="3400425" y="2389188"/>
          <p14:tracePt t="51876" x="3509963" y="2389188"/>
          <p14:tracePt t="51888" x="3619500" y="2362200"/>
          <p14:tracePt t="51892" x="3729038" y="2362200"/>
          <p14:tracePt t="51901" x="3802063" y="2343150"/>
          <p14:tracePt t="51908" x="3902075" y="2316163"/>
          <p14:tracePt t="51916" x="3956050" y="2316163"/>
          <p14:tracePt t="51926" x="4021138" y="2306638"/>
          <p14:tracePt t="51934" x="4048125" y="2306638"/>
          <p14:tracePt t="51943" x="4065588" y="2298700"/>
          <p14:tracePt t="51949" x="4084638" y="2298700"/>
          <p14:tracePt t="51958" x="4094163" y="2298700"/>
          <p14:tracePt t="51969" x="4129088" y="2298700"/>
          <p14:tracePt t="51973" x="4157663" y="2289175"/>
          <p14:tracePt t="51983" x="4202113" y="2262188"/>
          <p14:tracePt t="51990" x="4238625" y="2252663"/>
          <p14:tracePt t="52007" x="4340225" y="2243138"/>
          <p14:tracePt t="52015" x="4413250" y="2243138"/>
          <p14:tracePt t="52021" x="4476750" y="2233613"/>
          <p14:tracePt t="52028" x="4567238" y="2206625"/>
          <p14:tracePt t="52036" x="4640263" y="2206625"/>
          <p14:tracePt t="52044" x="4703763" y="2189163"/>
          <p14:tracePt t="52052" x="4740275" y="2189163"/>
          <p14:tracePt t="52061" x="4776788" y="2189163"/>
          <p14:tracePt t="52069" x="4813300" y="2189163"/>
          <p14:tracePt t="52076" x="4822825" y="2189163"/>
          <p14:tracePt t="52085" x="4840288" y="2189163"/>
          <p14:tracePt t="52092" x="4849813" y="2189163"/>
          <p14:tracePt t="52133" x="4859338" y="2189163"/>
          <p14:tracePt t="52148" x="4886325" y="2189163"/>
          <p14:tracePt t="52156" x="4895850" y="2189163"/>
          <p14:tracePt t="52164" x="4922838" y="2189163"/>
          <p14:tracePt t="52172" x="4941888" y="2179638"/>
          <p14:tracePt t="52180" x="4968875" y="2179638"/>
          <p14:tracePt t="52188" x="4995863" y="2170113"/>
          <p14:tracePt t="52196" x="5032375" y="2170113"/>
          <p14:tracePt t="52204" x="5049838" y="2170113"/>
          <p14:tracePt t="52212" x="5059363" y="2170113"/>
          <p14:tracePt t="52222" x="5095875" y="2152650"/>
          <p14:tracePt t="52228" x="5114925" y="2152650"/>
          <p14:tracePt t="52236" x="5168900" y="2152650"/>
          <p14:tracePt t="52244" x="5195888" y="2143125"/>
          <p14:tracePt t="52253" x="5251450" y="2143125"/>
          <p14:tracePt t="52260" x="5297488" y="2133600"/>
          <p14:tracePt t="52268" x="5334000" y="2133600"/>
          <p14:tracePt t="52276" x="5378450" y="2125663"/>
          <p14:tracePt t="52284" x="5397500" y="2125663"/>
          <p14:tracePt t="52292" x="5414963" y="2097088"/>
          <p14:tracePt t="52302" x="5424488" y="2097088"/>
          <p14:tracePt t="52525" x="5441950" y="2097088"/>
          <p14:tracePt t="52532" x="5543550" y="2079625"/>
          <p14:tracePt t="52540" x="5624513" y="2070100"/>
          <p14:tracePt t="52548" x="5734050" y="2070100"/>
          <p14:tracePt t="52556" x="5826125" y="2070100"/>
          <p14:tracePt t="52564" x="5935663" y="2043113"/>
          <p14:tracePt t="52572" x="6016625" y="2024063"/>
          <p14:tracePt t="52581" x="6072188" y="2024063"/>
          <p14:tracePt t="52588" x="6126163" y="2016125"/>
          <p14:tracePt t="52596" x="6162675" y="2016125"/>
          <p14:tracePt t="52604" x="6172200" y="2016125"/>
          <p14:tracePt t="52613" x="6189663" y="2016125"/>
          <p14:tracePt t="52630" x="6208713" y="2016125"/>
          <p14:tracePt t="52646" x="6218238" y="2016125"/>
          <p14:tracePt t="52653" x="6226175" y="2016125"/>
          <p14:tracePt t="52662" x="6254750" y="2006600"/>
          <p14:tracePt t="52675" x="6272213" y="2006600"/>
          <p14:tracePt t="52677" x="6308725" y="2006600"/>
          <p14:tracePt t="52688" x="6326188" y="2006600"/>
          <p14:tracePt t="52692" x="6372225" y="2006600"/>
          <p14:tracePt t="52702" x="6408738" y="2006600"/>
          <p14:tracePt t="52708" x="6454775" y="1987550"/>
          <p14:tracePt t="52720" x="6472238" y="1979613"/>
          <p14:tracePt t="52733" x="6491288" y="1979613"/>
          <p14:tracePt t="52740" x="6500813" y="1979613"/>
          <p14:tracePt t="52749" x="6508750" y="1979613"/>
          <p14:tracePt t="52756" x="6518275" y="1970088"/>
          <p14:tracePt t="52772" x="6518275" y="1960563"/>
          <p14:tracePt t="52780" x="6537325" y="1960563"/>
          <p14:tracePt t="52788" x="6545263" y="1960563"/>
          <p14:tracePt t="52796" x="6573838" y="1943100"/>
          <p14:tracePt t="52804" x="6600825" y="1933575"/>
          <p14:tracePt t="52812" x="6637338" y="1924050"/>
          <p14:tracePt t="52821" x="6664325" y="1914525"/>
          <p14:tracePt t="52828" x="6710363" y="1878013"/>
          <p14:tracePt t="52836" x="6718300" y="1878013"/>
          <p14:tracePt t="52844" x="6727825" y="1870075"/>
          <p14:tracePt t="53376" x="6700838" y="1878013"/>
          <p14:tracePt t="53380" x="6600825" y="1924050"/>
          <p14:tracePt t="53390" x="6454775" y="1979613"/>
          <p14:tracePt t="53396" x="6281738" y="2060575"/>
          <p14:tracePt t="53405" x="6089650" y="2143125"/>
          <p14:tracePt t="53412" x="5889625" y="2225675"/>
          <p14:tracePt t="53420" x="5688013" y="2306638"/>
          <p14:tracePt t="53428" x="5487988" y="2389188"/>
          <p14:tracePt t="53438" x="5314950" y="2452688"/>
          <p14:tracePt t="53444" x="5151438" y="2535238"/>
          <p14:tracePt t="53453" x="4949825" y="2608263"/>
          <p14:tracePt t="53460" x="4822825" y="2671763"/>
          <p14:tracePt t="53469" x="4667250" y="2717800"/>
          <p14:tracePt t="53477" x="4557713" y="2771775"/>
          <p14:tracePt t="53485" x="4440238" y="2836863"/>
          <p14:tracePt t="53492" x="4303713" y="2890838"/>
          <p14:tracePt t="53501" x="4194175" y="2936875"/>
          <p14:tracePt t="53508" x="4057650" y="2990850"/>
          <p14:tracePt t="53517" x="3938588" y="3036888"/>
          <p14:tracePt t="53525" x="3829050" y="3082925"/>
          <p14:tracePt t="53532" x="3709988" y="3136900"/>
          <p14:tracePt t="53540" x="3629025" y="3182938"/>
          <p14:tracePt t="53549" x="3519488" y="3219450"/>
          <p14:tracePt t="53556" x="3455988" y="3246438"/>
          <p14:tracePt t="53564" x="3419475" y="3265488"/>
          <p14:tracePt t="53572" x="3382963" y="3273425"/>
          <p14:tracePt t="53580" x="3346450" y="3302000"/>
          <p14:tracePt t="53588" x="3327400" y="3309938"/>
          <p14:tracePt t="53735" x="3317875" y="3302000"/>
          <p14:tracePt t="53760" x="3281363" y="3292475"/>
          <p14:tracePt t="53768" x="3254375" y="3292475"/>
          <p14:tracePt t="53773" x="3208338" y="3292475"/>
          <p14:tracePt t="53780" x="3154363" y="3292475"/>
          <p14:tracePt t="53789" x="3081338" y="3292475"/>
          <p14:tracePt t="53796" x="3008313" y="3292475"/>
          <p14:tracePt t="53804" x="2881313" y="3292475"/>
          <p14:tracePt t="53813" x="2789238" y="3292475"/>
          <p14:tracePt t="53821" x="2679700" y="3292475"/>
          <p14:tracePt t="53829" x="2589213" y="3292475"/>
          <p14:tracePt t="53836" x="2533650" y="3292475"/>
          <p14:tracePt t="53844" x="2489200" y="3292475"/>
          <p14:tracePt t="53852" x="2462213" y="3292475"/>
          <p14:tracePt t="53860" x="2452688" y="3292475"/>
          <p14:tracePt t="53948" x="2443163" y="3282950"/>
          <p14:tracePt t="53982" x="2443163" y="3273425"/>
          <p14:tracePt t="53990" x="2443163" y="3265488"/>
          <p14:tracePt t="54001" x="2452688" y="3265488"/>
          <p14:tracePt t="54029" x="2462213" y="3265488"/>
          <p14:tracePt t="54036" x="2489200" y="3255963"/>
          <p14:tracePt t="54062" x="2506663" y="3255963"/>
          <p14:tracePt t="54076" x="2516188" y="3255963"/>
          <p14:tracePt t="54084" x="2525713" y="3255963"/>
          <p14:tracePt t="54207" x="2533650" y="3255963"/>
          <p14:tracePt t="54222" x="2525713" y="3265488"/>
          <p14:tracePt t="54231" x="2516188" y="3265488"/>
          <p14:tracePt t="54237" x="2489200" y="3265488"/>
          <p14:tracePt t="54245" x="2470150" y="3265488"/>
          <p14:tracePt t="54252" x="2433638" y="3265488"/>
          <p14:tracePt t="54260" x="2406650" y="3265488"/>
          <p14:tracePt t="54268" x="2370138" y="3265488"/>
          <p14:tracePt t="54276" x="2360613" y="3265488"/>
          <p14:tracePt t="54284" x="2324100" y="3265488"/>
          <p14:tracePt t="54292" x="2297113" y="3265488"/>
          <p14:tracePt t="54302" x="2287588" y="3265488"/>
          <p14:tracePt t="54311" x="2279650" y="3265488"/>
          <p14:tracePt t="54333" x="2270125" y="3265488"/>
          <p14:tracePt t="54428" x="2260600" y="3265488"/>
          <p14:tracePt t="54437" x="2224088" y="3265488"/>
          <p14:tracePt t="54444" x="2206625" y="3265488"/>
          <p14:tracePt t="54453" x="2160588" y="3265488"/>
          <p14:tracePt t="54460" x="2124075" y="3265488"/>
          <p14:tracePt t="54468" x="2097088" y="3265488"/>
          <p14:tracePt t="54477" x="2051050" y="3265488"/>
          <p14:tracePt t="54484" x="1997075" y="3265488"/>
          <p14:tracePt t="54492" x="1960563" y="3265488"/>
          <p14:tracePt t="54502" x="1914525" y="3265488"/>
          <p14:tracePt t="54508" x="1887538" y="3265488"/>
          <p14:tracePt t="54517" x="1860550" y="3265488"/>
          <p14:tracePt t="54524" x="1851025" y="3265488"/>
          <p14:tracePt t="54532" x="1824038" y="3265488"/>
          <p14:tracePt t="54541" x="1804988" y="3265488"/>
          <p14:tracePt t="54548" x="1778000" y="3265488"/>
          <p14:tracePt t="54556" x="1758950" y="3255963"/>
          <p14:tracePt t="54564" x="1731963" y="3246438"/>
          <p14:tracePt t="54572" x="1695450" y="3246438"/>
          <p14:tracePt t="54580" x="1668463" y="3236913"/>
          <p14:tracePt t="54588" x="1649413" y="3219450"/>
          <p14:tracePt t="54598" x="1604963" y="3209925"/>
          <p14:tracePt t="54607" x="1595438" y="3200400"/>
          <p14:tracePt t="54614" x="1576388" y="3182938"/>
          <p14:tracePt t="54631" x="1549400" y="3163888"/>
          <p14:tracePt t="54637" x="1549400" y="3155950"/>
          <p14:tracePt t="54644" x="1549400" y="3146425"/>
          <p14:tracePt t="54660" x="1549400" y="3136900"/>
          <p14:tracePt t="54756" x="1531938" y="3119438"/>
          <p14:tracePt t="54853" x="1531938" y="3109913"/>
          <p14:tracePt t="54942" x="1531938" y="3119438"/>
          <p14:tracePt t="54949" x="1531938" y="3136900"/>
          <p14:tracePt t="54958" x="1531938" y="3163888"/>
          <p14:tracePt t="54971" x="1531938" y="3182938"/>
          <p14:tracePt t="54974" x="1541463" y="3200400"/>
          <p14:tracePt t="54981" x="1549400" y="3209925"/>
          <p14:tracePt t="54989" x="1549400" y="3219450"/>
          <p14:tracePt t="55004" x="1549400" y="3228975"/>
          <p14:tracePt t="55012" x="1549400" y="3246438"/>
          <p14:tracePt t="55102" x="1558925" y="3246438"/>
          <p14:tracePt t="55110" x="1568450" y="3246438"/>
          <p14:tracePt t="55119" x="1595438" y="3246438"/>
          <p14:tracePt t="55129" x="1612900" y="3236913"/>
          <p14:tracePt t="55132" x="1622425" y="3228975"/>
          <p14:tracePt t="55140" x="1649413" y="3200400"/>
          <p14:tracePt t="55148" x="1668463" y="3182938"/>
          <p14:tracePt t="55156" x="1695450" y="3163888"/>
          <p14:tracePt t="55164" x="1731963" y="3136900"/>
          <p14:tracePt t="55172" x="1758950" y="3109913"/>
          <p14:tracePt t="55180" x="1778000" y="3090863"/>
          <p14:tracePt t="55189" x="1804988" y="3073400"/>
          <p14:tracePt t="55197" x="1804988" y="3063875"/>
          <p14:tracePt t="55207" x="1824038" y="3046413"/>
          <p14:tracePt t="55213" x="1831975" y="3046413"/>
          <p14:tracePt t="55224" x="1841500" y="3036888"/>
          <p14:tracePt t="55229" x="1851025" y="3027363"/>
          <p14:tracePt t="55246" x="1860550" y="3017838"/>
          <p14:tracePt t="55253" x="1860550" y="3009900"/>
          <p14:tracePt t="55268" x="1868488" y="2990850"/>
          <p14:tracePt t="55285" x="1868488" y="2973388"/>
          <p14:tracePt t="55292" x="1868488" y="2963863"/>
          <p14:tracePt t="55302" x="1887538" y="2946400"/>
          <p14:tracePt t="55308" x="1887538" y="2936875"/>
          <p14:tracePt t="55324" x="1887538" y="2927350"/>
          <p14:tracePt t="55332" x="1895475" y="2917825"/>
          <p14:tracePt t="55356" x="1895475" y="2909888"/>
          <p14:tracePt t="55421" x="1895475" y="2927350"/>
          <p14:tracePt t="55429" x="1895475" y="2936875"/>
          <p14:tracePt t="55439" x="1895475" y="2954338"/>
          <p14:tracePt t="55444" x="1895475" y="2963863"/>
          <p14:tracePt t="55453" x="1895475" y="2982913"/>
          <p14:tracePt t="55460" x="1895475" y="2990850"/>
          <p14:tracePt t="55476" x="1895475" y="3009900"/>
          <p14:tracePt t="55748" x="1887538" y="3017838"/>
          <p14:tracePt t="55756" x="1878013" y="3017838"/>
          <p14:tracePt t="55764" x="1851025" y="3017838"/>
          <p14:tracePt t="55780" x="1831975" y="3009900"/>
          <p14:tracePt t="55788" x="1824038" y="3009900"/>
          <p14:tracePt t="55799" x="1804988" y="3000375"/>
          <p14:tracePt t="55812" x="1795463" y="2990850"/>
          <p14:tracePt t="55828" x="1778000" y="2973388"/>
          <p14:tracePt t="55844" x="1758950" y="2954338"/>
          <p14:tracePt t="55852" x="1751013" y="2936875"/>
          <p14:tracePt t="55860" x="1741488" y="2927350"/>
          <p14:tracePt t="55869" x="1741488" y="2917825"/>
          <p14:tracePt t="55876" x="1741488" y="2909888"/>
          <p14:tracePt t="55890" x="1741488" y="2900363"/>
          <p14:tracePt t="55893" x="1741488" y="2881313"/>
          <p14:tracePt t="55910" x="1741488" y="2863850"/>
          <p14:tracePt t="55922" x="1741488" y="2854325"/>
          <p14:tracePt t="55925" x="1741488" y="2844800"/>
          <p14:tracePt t="55940" x="1741488" y="2808288"/>
          <p14:tracePt t="55956" x="1741488" y="2800350"/>
          <p14:tracePt t="55964" x="1741488" y="2781300"/>
          <p14:tracePt t="55972" x="1741488" y="2771775"/>
          <p14:tracePt t="55980" x="1741488" y="2754313"/>
          <p14:tracePt t="55989" x="1741488" y="2735263"/>
          <p14:tracePt t="55999" x="1741488" y="2727325"/>
          <p14:tracePt t="56004" x="1741488" y="2717800"/>
          <p14:tracePt t="56022" x="1741488" y="2690813"/>
          <p14:tracePt t="56031" x="1741488" y="2671763"/>
          <p14:tracePt t="56038" x="1741488" y="2635250"/>
          <p14:tracePt t="56046" x="1741488" y="2617788"/>
          <p14:tracePt t="56054" x="1758950" y="2598738"/>
          <p14:tracePt t="56065" x="1768475" y="2581275"/>
          <p14:tracePt t="56068" x="1768475" y="2571750"/>
          <p14:tracePt t="56076" x="1768475" y="2554288"/>
          <p14:tracePt t="56084" x="1778000" y="2535238"/>
          <p14:tracePt t="56092" x="1787525" y="2508250"/>
          <p14:tracePt t="56101" x="1787525" y="2498725"/>
          <p14:tracePt t="56108" x="1804988" y="2471738"/>
          <p14:tracePt t="56117" x="1814513" y="2452688"/>
          <p14:tracePt t="56132" x="1824038" y="2444750"/>
          <p14:tracePt t="56148" x="1831975" y="2435225"/>
          <p14:tracePt t="56156" x="1831975" y="2425700"/>
          <p14:tracePt t="56165" x="1831975" y="2416175"/>
          <p14:tracePt t="56180" x="1841500" y="2408238"/>
          <p14:tracePt t="56204" x="1851025" y="2398713"/>
          <p14:tracePt t="56212" x="1860550" y="2398713"/>
          <p14:tracePt t="56232" x="1895475" y="2371725"/>
          <p14:tracePt t="56238" x="1905000" y="2371725"/>
          <p14:tracePt t="56253" x="1931988" y="2371725"/>
          <p14:tracePt t="56265" x="1941513" y="2371725"/>
          <p14:tracePt t="56325" x="1951038" y="2371725"/>
          <p14:tracePt t="56534" x="1941513" y="2371725"/>
          <p14:tracePt t="56542" x="1931988" y="2371725"/>
          <p14:tracePt t="56550" x="1924050" y="2379663"/>
          <p14:tracePt t="56572" x="1895475" y="2389188"/>
          <p14:tracePt t="56573" x="1878013" y="2408238"/>
          <p14:tracePt t="56581" x="1868488" y="2416175"/>
          <p14:tracePt t="56588" x="1860550" y="2425700"/>
          <p14:tracePt t="56596" x="1860550" y="2435225"/>
          <p14:tracePt t="56604" x="1851025" y="2452688"/>
          <p14:tracePt t="56613" x="1841500" y="2462213"/>
          <p14:tracePt t="56620" x="1831975" y="2471738"/>
          <p14:tracePt t="56628" x="1831975" y="2481263"/>
          <p14:tracePt t="56637" x="1824038" y="2498725"/>
          <p14:tracePt t="56644" x="1814513" y="2508250"/>
          <p14:tracePt t="56655" x="1804988" y="2517775"/>
          <p14:tracePt t="56676" x="1795463" y="2525713"/>
          <p14:tracePt t="56688" x="1787525" y="2544763"/>
          <p14:tracePt t="56701" x="1768475" y="2562225"/>
          <p14:tracePt t="56718" x="1768475" y="2571750"/>
          <p14:tracePt t="56724" x="1758950" y="2571750"/>
          <p14:tracePt t="56741" x="1758950" y="2589213"/>
          <p14:tracePt t="56764" x="1758950" y="2608263"/>
          <p14:tracePt t="56772" x="1751013" y="2617788"/>
          <p14:tracePt t="56782" x="1751013" y="2625725"/>
          <p14:tracePt t="56788" x="1751013" y="2635250"/>
          <p14:tracePt t="56796" x="1731963" y="2654300"/>
          <p14:tracePt t="56804" x="1731963" y="2662238"/>
          <p14:tracePt t="56820" x="1731963" y="2671763"/>
          <p14:tracePt t="56828" x="1731963" y="2690813"/>
          <p14:tracePt t="56836" x="1722438" y="2698750"/>
          <p14:tracePt t="56844" x="1722438" y="2708275"/>
          <p14:tracePt t="56852" x="1722438" y="2717800"/>
          <p14:tracePt t="56861" x="1722438" y="2727325"/>
          <p14:tracePt t="56869" x="1722438" y="2735263"/>
          <p14:tracePt t="56890" x="1722438" y="2744788"/>
          <p14:tracePt t="56892" x="1722438" y="2763838"/>
          <p14:tracePt t="56901" x="1722438" y="2771775"/>
          <p14:tracePt t="56908" x="1722438" y="2781300"/>
          <p14:tracePt t="56918" x="1722438" y="2790825"/>
          <p14:tracePt t="56940" x="1722438" y="2817813"/>
          <p14:tracePt t="56948" x="1722438" y="2827338"/>
          <p14:tracePt t="56956" x="1722438" y="2854325"/>
          <p14:tracePt t="56965" x="1722438" y="2863850"/>
          <p14:tracePt t="56972" x="1722438" y="2873375"/>
          <p14:tracePt t="56988" x="1722438" y="2900363"/>
          <p14:tracePt t="57000" x="1731963" y="2917825"/>
          <p14:tracePt t="57012" x="1741488" y="2936875"/>
          <p14:tracePt t="57021" x="1751013" y="2954338"/>
          <p14:tracePt t="57036" x="1758950" y="2973388"/>
          <p14:tracePt t="57044" x="1768475" y="2982913"/>
          <p14:tracePt t="57052" x="1787525" y="3000375"/>
          <p14:tracePt t="57069" x="1795463" y="3000375"/>
          <p14:tracePt t="57470" x="1804988" y="3000375"/>
          <p14:tracePt t="57508" x="1804988" y="2990850"/>
          <p14:tracePt t="57518" x="1804988" y="2963863"/>
          <p14:tracePt t="57526" x="1804988" y="2954338"/>
          <p14:tracePt t="57534" x="1814513" y="2954338"/>
          <p14:tracePt t="57540" x="1824038" y="2936875"/>
          <p14:tracePt t="57550" x="1824038" y="2927350"/>
          <p14:tracePt t="57565" x="1824038" y="2917825"/>
          <p14:tracePt t="57692" x="1824038" y="2890838"/>
          <p14:tracePt t="57700" x="1824038" y="2873375"/>
          <p14:tracePt t="57709" x="1824038" y="2863850"/>
          <p14:tracePt t="57719" x="1824038" y="2844800"/>
          <p14:tracePt t="57724" x="1824038" y="2836863"/>
          <p14:tracePt t="57733" x="1824038" y="2827338"/>
          <p14:tracePt t="57740" x="1824038" y="2808288"/>
          <p14:tracePt t="57748" x="1824038" y="2790825"/>
          <p14:tracePt t="57756" x="1824038" y="2781300"/>
          <p14:tracePt t="57764" x="1814513" y="2771775"/>
          <p14:tracePt t="57772" x="1814513" y="2763838"/>
          <p14:tracePt t="57861" x="1814513" y="2754313"/>
          <p14:tracePt t="57870" x="1814513" y="2744788"/>
          <p14:tracePt t="57892" x="1814513" y="2727325"/>
          <p14:tracePt t="57908" x="1804988" y="2708275"/>
          <p14:tracePt t="57949" x="1804988" y="2698750"/>
          <p14:tracePt t="57984" x="1795463" y="2690813"/>
          <p14:tracePt t="58006" x="1787525" y="2681288"/>
          <p14:tracePt t="58018" x="1778000" y="2671763"/>
          <p14:tracePt t="58028" x="1768475" y="2662238"/>
          <p14:tracePt t="58045" x="1758950" y="2654300"/>
          <p14:tracePt t="58053" x="1731963" y="2635250"/>
          <p14:tracePt t="58061" x="1722438" y="2625725"/>
          <p14:tracePt t="58068" x="1722438" y="2617788"/>
          <p14:tracePt t="58076" x="1704975" y="2608263"/>
          <p14:tracePt t="58085" x="1695450" y="2608263"/>
          <p14:tracePt t="58093" x="1677988" y="2589213"/>
          <p14:tracePt t="58117" x="1668463" y="2589213"/>
          <p14:tracePt t="58414" x="1668463" y="2581275"/>
          <p14:tracePt t="58423" x="1668463" y="2562225"/>
          <p14:tracePt t="58439" x="1658938" y="2544763"/>
          <p14:tracePt t="58453" x="1649413" y="2535238"/>
          <p14:tracePt t="58468" x="1631950" y="2525713"/>
          <p14:tracePt t="58757" x="1641475" y="2525713"/>
          <p14:tracePt t="58765" x="1714500" y="2498725"/>
          <p14:tracePt t="58773" x="1804988" y="2489200"/>
          <p14:tracePt t="58781" x="1905000" y="2481263"/>
          <p14:tracePt t="58789" x="1997075" y="2462213"/>
          <p14:tracePt t="58796" x="2087563" y="2462213"/>
          <p14:tracePt t="58804" x="2151063" y="2425700"/>
          <p14:tracePt t="58812" x="2187575" y="2416175"/>
          <p14:tracePt t="58820" x="2214563" y="2408238"/>
          <p14:tracePt t="58828" x="2233613" y="2398713"/>
          <p14:tracePt t="58837" x="2243138" y="2389188"/>
          <p14:tracePt t="58853" x="2251075" y="2379663"/>
          <p14:tracePt t="58964" x="2243138" y="2389188"/>
          <p14:tracePt t="58973" x="2233613" y="2389188"/>
          <p14:tracePt t="58982" x="2224088" y="2389188"/>
          <p14:tracePt t="58989" x="2187575" y="2425700"/>
          <p14:tracePt t="58999" x="2170113" y="2435225"/>
          <p14:tracePt t="59004" x="2124075" y="2452688"/>
          <p14:tracePt t="59014" x="2060575" y="2481263"/>
          <p14:tracePt t="59020" x="2014538" y="2498725"/>
          <p14:tracePt t="59030" x="1968500" y="2525713"/>
          <p14:tracePt t="59037" x="1924050" y="2544763"/>
          <p14:tracePt t="59048" x="1851025" y="2571750"/>
          <p14:tracePt t="59054" x="1787525" y="2608263"/>
          <p14:tracePt t="59065" x="1741488" y="2625725"/>
          <p14:tracePt t="59068" x="1704975" y="2625725"/>
          <p14:tracePt t="59077" x="1658938" y="2635250"/>
          <p14:tracePt t="59084" x="1631950" y="2654300"/>
          <p14:tracePt t="59092" x="1612900" y="2654300"/>
          <p14:tracePt t="59101" x="1604963" y="2662238"/>
          <p14:tracePt t="59273" x="1641475" y="2662238"/>
          <p14:tracePt t="59278" x="1722438" y="2644775"/>
          <p14:tracePt t="59286" x="1778000" y="2644775"/>
          <p14:tracePt t="59293" x="1795463" y="2644775"/>
          <p14:tracePt t="59301" x="1824038" y="2644775"/>
          <p14:tracePt t="59309" x="1831975" y="2644775"/>
          <p14:tracePt t="59318" x="1841500" y="2644775"/>
          <p14:tracePt t="59377" x="1851025" y="2644775"/>
          <p14:tracePt t="59380" x="1860550" y="2644775"/>
          <p14:tracePt t="59391" x="1868488" y="2644775"/>
          <p14:tracePt t="59396" x="1878013" y="2644775"/>
          <p14:tracePt t="59412" x="1895475" y="2644775"/>
          <p14:tracePt t="59460" x="1905000" y="2644775"/>
          <p14:tracePt t="59468" x="1895475" y="2662238"/>
          <p14:tracePt t="59477" x="1831975" y="2708275"/>
          <p14:tracePt t="59485" x="1768475" y="2735263"/>
          <p14:tracePt t="59492" x="1677988" y="2790825"/>
          <p14:tracePt t="59502" x="1612900" y="2827338"/>
          <p14:tracePt t="59508" x="1576388" y="2844800"/>
          <p14:tracePt t="59517" x="1522413" y="2863850"/>
          <p14:tracePt t="59524" x="1504950" y="2863850"/>
          <p14:tracePt t="59533" x="1495425" y="2873375"/>
          <p14:tracePt t="59606" x="1495425" y="2863850"/>
          <p14:tracePt t="59616" x="1558925" y="2827338"/>
          <p14:tracePt t="59634" x="1704975" y="2817813"/>
          <p14:tracePt t="59637" x="1795463" y="2800350"/>
          <p14:tracePt t="59645" x="1895475" y="2771775"/>
          <p14:tracePt t="59652" x="2041525" y="2763838"/>
          <p14:tracePt t="59660" x="2187575" y="2744788"/>
          <p14:tracePt t="59668" x="2352675" y="2727325"/>
          <p14:tracePt t="59676" x="2533650" y="2727325"/>
          <p14:tracePt t="59685" x="2698750" y="2681288"/>
          <p14:tracePt t="59694" x="2862263" y="2681288"/>
          <p14:tracePt t="59705" x="3027363" y="2671763"/>
          <p14:tracePt t="59710" x="3163888" y="2625725"/>
          <p14:tracePt t="59730" x="3419475" y="2598738"/>
          <p14:tracePt t="59736" x="3509963" y="2581275"/>
          <p14:tracePt t="59740" x="3646488" y="2535238"/>
          <p14:tracePt t="59750" x="3702050" y="2525713"/>
          <p14:tracePt t="59756" x="3783013" y="2489200"/>
          <p14:tracePt t="59766" x="3792538" y="2489200"/>
          <p14:tracePt t="59772" x="3819525" y="2489200"/>
          <p14:tracePt t="59780" x="3875088" y="2452688"/>
          <p14:tracePt t="59788" x="3975100" y="2425700"/>
          <p14:tracePt t="59796" x="4102100" y="2398713"/>
          <p14:tracePt t="59804" x="4184650" y="2398713"/>
          <p14:tracePt t="59813" x="4275138" y="2352675"/>
          <p14:tracePt t="59820" x="4321175" y="2343150"/>
          <p14:tracePt t="59828" x="4394200" y="2343150"/>
          <p14:tracePt t="59837" x="4430713" y="2343150"/>
          <p14:tracePt t="59844" x="4440238" y="2343150"/>
          <p14:tracePt t="59853" x="4457700" y="2343150"/>
          <p14:tracePt t="59860" x="4476750" y="2343150"/>
          <p14:tracePt t="59877" x="4484688" y="2343150"/>
          <p14:tracePt t="59886" x="4503738" y="2343150"/>
          <p14:tracePt t="59893" x="4521200" y="2343150"/>
          <p14:tracePt t="59901" x="4540250" y="2343150"/>
          <p14:tracePt t="59908" x="4567238" y="2343150"/>
          <p14:tracePt t="59920" x="4622800" y="2343150"/>
          <p14:tracePt t="59924" x="4676775" y="2335213"/>
          <p14:tracePt t="59933" x="4759325" y="2316163"/>
          <p14:tracePt t="59940" x="4849813" y="2289175"/>
          <p14:tracePt t="59949" x="4895850" y="2279650"/>
          <p14:tracePt t="59956" x="4949825" y="2270125"/>
          <p14:tracePt t="59967" x="4995863" y="2262188"/>
          <p14:tracePt t="59973" x="5041900" y="2233613"/>
          <p14:tracePt t="59981" x="5049838" y="2225675"/>
          <p14:tracePt t="59988" x="5059363" y="2225675"/>
          <p14:tracePt t="59996" x="5068888" y="2216150"/>
          <p14:tracePt t="60479" x="5078413" y="2216150"/>
          <p14:tracePt t="60487" x="5105400" y="2243138"/>
          <p14:tracePt t="60495" x="5122863" y="2289175"/>
          <p14:tracePt t="60503" x="5151438" y="2316163"/>
          <p14:tracePt t="60509" x="5178425" y="2362200"/>
          <p14:tracePt t="60517" x="5224463" y="2408238"/>
          <p14:tracePt t="60524" x="5268913" y="2471738"/>
          <p14:tracePt t="60533" x="5297488" y="2525713"/>
          <p14:tracePt t="60540" x="5334000" y="2544763"/>
          <p14:tracePt t="60549" x="5341938" y="2554288"/>
          <p14:tracePt t="60556" x="5360988" y="2571750"/>
          <p14:tracePt t="60615" x="5368925" y="2571750"/>
          <p14:tracePt t="60634" x="5368925" y="2525713"/>
          <p14:tracePt t="60636" x="5368925" y="2481263"/>
          <p14:tracePt t="60656" x="5368925" y="2462213"/>
          <p14:tracePt t="60661" x="5368925" y="2444750"/>
          <p14:tracePt t="60670" x="5368925" y="2435225"/>
          <p14:tracePt t="60676" x="5368925" y="2425700"/>
          <p14:tracePt t="60934" x="5397500" y="2398713"/>
          <p14:tracePt t="60940" x="5451475" y="2398713"/>
          <p14:tracePt t="60948" x="5534025" y="2398713"/>
          <p14:tracePt t="60956" x="5607050" y="2398713"/>
          <p14:tracePt t="60964" x="5716588" y="2398713"/>
          <p14:tracePt t="60972" x="5807075" y="2398713"/>
          <p14:tracePt t="60981" x="5880100" y="2398713"/>
          <p14:tracePt t="60989" x="5989638" y="2389188"/>
          <p14:tracePt t="61000" x="6062663" y="2389188"/>
          <p14:tracePt t="61006" x="6126163" y="2362200"/>
          <p14:tracePt t="61014" x="6172200" y="2352675"/>
          <p14:tracePt t="61023" x="6181725" y="2343150"/>
          <p14:tracePt t="61034" x="6189663" y="2335213"/>
          <p14:tracePt t="61270" x="6199188" y="2335213"/>
          <p14:tracePt t="61280" x="6235700" y="2335213"/>
          <p14:tracePt t="61285" x="6291263" y="2325688"/>
          <p14:tracePt t="61293" x="6326188" y="2325688"/>
          <p14:tracePt t="61302" x="6372225" y="2316163"/>
          <p14:tracePt t="61310" x="6418263" y="2289175"/>
          <p14:tracePt t="61318" x="6445250" y="2279650"/>
          <p14:tracePt t="61326" x="6491288" y="2270125"/>
          <p14:tracePt t="61334" x="6518275" y="2262188"/>
          <p14:tracePt t="61347" x="6537325" y="2243138"/>
          <p14:tracePt t="61352" x="6545263" y="2233613"/>
          <p14:tracePt t="61365" x="6545263" y="2225675"/>
          <p14:tracePt t="61518" x="6537325" y="2216150"/>
          <p14:tracePt t="61526" x="6527800" y="2216150"/>
          <p14:tracePt t="61535" x="6500813" y="2216150"/>
          <p14:tracePt t="61541" x="6491288" y="2216150"/>
          <p14:tracePt t="61701" x="6481763" y="2216150"/>
          <p14:tracePt t="61708" x="6472238" y="2225675"/>
          <p14:tracePt t="61740" x="6464300" y="2233613"/>
          <p14:tracePt t="61748" x="6445250" y="2252663"/>
          <p14:tracePt t="61756" x="6435725" y="2252663"/>
          <p14:tracePt t="61764" x="6418263" y="2262188"/>
          <p14:tracePt t="61772" x="6399213" y="2262188"/>
          <p14:tracePt t="61780" x="6381750" y="2279650"/>
          <p14:tracePt t="61790" x="6372225" y="2289175"/>
          <p14:tracePt t="61804" x="6362700" y="2298700"/>
          <p14:tracePt t="61950" x="6354763" y="2316163"/>
          <p14:tracePt t="61975" x="6345238" y="2316163"/>
          <p14:tracePt t="62257" x="6345238" y="2298700"/>
          <p14:tracePt t="62700" x="6299200" y="2289175"/>
          <p14:tracePt t="62708" x="6245225" y="2289175"/>
          <p14:tracePt t="62719" x="6189663" y="2289175"/>
          <p14:tracePt t="62724" x="6135688" y="2289175"/>
          <p14:tracePt t="62734" x="6072188" y="2289175"/>
          <p14:tracePt t="62740" x="6035675" y="2289175"/>
          <p14:tracePt t="62751" x="6007100" y="2289175"/>
          <p14:tracePt t="62756" x="5972175" y="2289175"/>
          <p14:tracePt t="62766" x="5962650" y="2289175"/>
          <p14:tracePt t="62791" x="5953125" y="2289175"/>
          <p14:tracePt t="62942" x="5943600" y="2279650"/>
          <p14:tracePt t="62950" x="5943600" y="2270125"/>
          <p14:tracePt t="62970" x="5943600" y="2252663"/>
          <p14:tracePt t="62982" x="5943600" y="2243138"/>
          <p14:tracePt t="63101" x="5943600" y="2233613"/>
          <p14:tracePt t="63109" x="5943600" y="2206625"/>
          <p14:tracePt t="63117" x="5943600" y="2197100"/>
          <p14:tracePt t="63124" x="5943600" y="2189163"/>
          <p14:tracePt t="63133" x="5943600" y="2170113"/>
          <p14:tracePt t="63141" x="5943600" y="2152650"/>
          <p14:tracePt t="63156" x="5943600" y="2133600"/>
          <p14:tracePt t="63164" x="5943600" y="2116138"/>
          <p14:tracePt t="63174" x="5943600" y="2106613"/>
          <p14:tracePt t="63196" x="5943600" y="2089150"/>
          <p14:tracePt t="63197" x="5953125" y="2070100"/>
          <p14:tracePt t="63220" x="5953125" y="2060575"/>
          <p14:tracePt t="63237" x="5953125" y="2043113"/>
          <p14:tracePt t="63260" x="5962650" y="2024063"/>
          <p14:tracePt t="63316" x="5962650" y="2006600"/>
          <p14:tracePt t="63389" x="5962650" y="1997075"/>
          <p14:tracePt t="63543" x="5962650" y="2024063"/>
          <p14:tracePt t="63553" x="5962650" y="2033588"/>
          <p14:tracePt t="63564" x="5962650" y="2097088"/>
          <p14:tracePt t="63572" x="5935663" y="2125663"/>
          <p14:tracePt t="63580" x="5926138" y="2143125"/>
          <p14:tracePt t="63588" x="5926138" y="2160588"/>
          <p14:tracePt t="63596" x="5926138" y="2197100"/>
          <p14:tracePt t="63604" x="5926138" y="2206625"/>
          <p14:tracePt t="63612" x="5926138" y="2216150"/>
          <p14:tracePt t="63838" x="5926138" y="2225675"/>
          <p14:tracePt t="63848" x="5834063" y="2279650"/>
          <p14:tracePt t="63854" x="5661025" y="2362200"/>
          <p14:tracePt t="63861" x="5470525" y="2444750"/>
          <p14:tracePt t="63869" x="5195888" y="2535238"/>
          <p14:tracePt t="63876" x="4922838" y="2654300"/>
          <p14:tracePt t="63886" x="4613275" y="2781300"/>
          <p14:tracePt t="63892" x="4330700" y="2917825"/>
          <p14:tracePt t="63901" x="4157663" y="3000375"/>
          <p14:tracePt t="63908" x="3911600" y="3109913"/>
          <p14:tracePt t="63917" x="3738563" y="3163888"/>
          <p14:tracePt t="63924" x="3629025" y="3209925"/>
          <p14:tracePt t="63933" x="3527425" y="3265488"/>
          <p14:tracePt t="63940" x="3463925" y="3273425"/>
          <p14:tracePt t="63948" x="3436938" y="3273425"/>
          <p14:tracePt t="63956" x="3419475" y="3302000"/>
          <p14:tracePt t="64013" x="3400425" y="3302000"/>
          <p14:tracePt t="64020" x="3390900" y="3302000"/>
          <p14:tracePt t="64029" x="3382963" y="3302000"/>
          <p14:tracePt t="64037" x="3363913" y="3309938"/>
          <p14:tracePt t="64044" x="3336925" y="3319463"/>
          <p14:tracePt t="64062" x="3309938" y="3319463"/>
          <p14:tracePt t="64068" x="3300413" y="3319463"/>
          <p14:tracePt t="64077" x="3273425" y="3319463"/>
          <p14:tracePt t="64085" x="3254375" y="3328988"/>
          <p14:tracePt t="64101" x="3244850" y="3328988"/>
          <p14:tracePt t="64108" x="3227388" y="3346450"/>
          <p14:tracePt t="64140" x="3217863" y="3346450"/>
          <p14:tracePt t="64148" x="3200400" y="3346450"/>
          <p14:tracePt t="64164" x="3171825" y="3365500"/>
          <p14:tracePt t="64173" x="3163888" y="3365500"/>
          <p14:tracePt t="64180" x="3127375" y="3365500"/>
          <p14:tracePt t="64188" x="3108325" y="3375025"/>
          <p14:tracePt t="64196" x="3081338" y="3375025"/>
          <p14:tracePt t="64204" x="3054350" y="3375025"/>
          <p14:tracePt t="64212" x="2998788" y="3375025"/>
          <p14:tracePt t="64220" x="2925763" y="3375025"/>
          <p14:tracePt t="64228" x="2852738" y="3375025"/>
          <p14:tracePt t="64236" x="2781300" y="3375025"/>
          <p14:tracePt t="64244" x="2735263" y="3375025"/>
          <p14:tracePt t="64253" x="2698750" y="3375025"/>
          <p14:tracePt t="64260" x="2679700" y="3375025"/>
          <p14:tracePt t="64269" x="2643188" y="3375025"/>
          <p14:tracePt t="64276" x="2616200" y="3355975"/>
          <p14:tracePt t="64284" x="2598738" y="3346450"/>
          <p14:tracePt t="64292" x="2579688" y="3346450"/>
          <p14:tracePt t="64300" x="2552700" y="3346450"/>
          <p14:tracePt t="64310" x="2525713" y="3346450"/>
          <p14:tracePt t="64318" x="2489200" y="3346450"/>
          <p14:tracePt t="64324" x="2479675" y="3346450"/>
          <p14:tracePt t="64333" x="2433638" y="3346450"/>
          <p14:tracePt t="64342" x="2397125" y="3346450"/>
          <p14:tracePt t="64348" x="2389188" y="3346450"/>
          <p14:tracePt t="64356" x="2360613" y="3346450"/>
          <p14:tracePt t="64364" x="2343150" y="3346450"/>
          <p14:tracePt t="64376" x="2333625" y="3346450"/>
          <p14:tracePt t="64381" x="2316163" y="3346450"/>
          <p14:tracePt t="64393" x="2306638" y="3338513"/>
          <p14:tracePt t="64405" x="2306638" y="3328988"/>
          <p14:tracePt t="64414" x="2279650" y="3309938"/>
          <p14:tracePt t="64429" x="2270125" y="3302000"/>
          <p14:tracePt t="64438" x="2260600" y="3302000"/>
          <p14:tracePt t="64444" x="2243138" y="3292475"/>
          <p14:tracePt t="64453" x="2233613" y="3292475"/>
          <p14:tracePt t="64460" x="2224088" y="3292475"/>
          <p14:tracePt t="64468" x="2214563" y="3292475"/>
          <p14:tracePt t="64476" x="2197100" y="3292475"/>
          <p14:tracePt t="64484" x="2179638" y="3292475"/>
          <p14:tracePt t="64492" x="2133600" y="3292475"/>
          <p14:tracePt t="64500" x="2114550" y="3292475"/>
          <p14:tracePt t="64508" x="2078038" y="3292475"/>
          <p14:tracePt t="64517" x="2051050" y="3292475"/>
          <p14:tracePt t="64524" x="2014538" y="3292475"/>
          <p14:tracePt t="64533" x="1987550" y="3292475"/>
          <p14:tracePt t="64540" x="1968500" y="3282950"/>
          <p14:tracePt t="64550" x="1941513" y="3282950"/>
          <p14:tracePt t="64556" x="1905000" y="3265488"/>
          <p14:tracePt t="64580" x="1895475" y="3265488"/>
          <p14:tracePt t="64614" x="1887538" y="3265488"/>
          <p14:tracePt t="64629" x="1878013" y="3255963"/>
          <p14:tracePt t="64637" x="1851025" y="3246438"/>
          <p14:tracePt t="64645" x="1841500" y="3246438"/>
          <p14:tracePt t="64655" x="1824038" y="3236913"/>
          <p14:tracePt t="64660" x="1795463" y="3228975"/>
          <p14:tracePt t="64671" x="1787525" y="3219450"/>
          <p14:tracePt t="64677" x="1768475" y="3209925"/>
          <p14:tracePt t="64685" x="1751013" y="3200400"/>
          <p14:tracePt t="64700" x="1731963" y="3192463"/>
          <p14:tracePt t="64724" x="1714500" y="3182938"/>
          <p14:tracePt t="64734" x="1704975" y="3173413"/>
          <p14:tracePt t="64756" x="1704975" y="3163888"/>
          <p14:tracePt t="64764" x="1685925" y="3163888"/>
          <p14:tracePt t="64781" x="1677988" y="3163888"/>
          <p14:tracePt t="64789" x="1668463" y="3155950"/>
          <p14:tracePt t="65207" x="1677988" y="3155950"/>
          <p14:tracePt t="65215" x="1695450" y="3155950"/>
          <p14:tracePt t="65224" x="1722438" y="3155950"/>
          <p14:tracePt t="65230" x="1731963" y="3155950"/>
          <p14:tracePt t="65238" x="1768475" y="3136900"/>
          <p14:tracePt t="65253" x="1778000" y="3136900"/>
          <p14:tracePt t="65260" x="1787525" y="3136900"/>
          <p14:tracePt t="65316" x="1795463" y="3136900"/>
          <p14:tracePt t="65820" x="1804988" y="3127375"/>
          <p14:tracePt t="66054" x="1804988" y="3119438"/>
          <p14:tracePt t="66167" x="1795463" y="3119438"/>
          <p14:tracePt t="66194" x="1787525" y="3109913"/>
          <p14:tracePt t="66196" x="1778000" y="3109913"/>
          <p14:tracePt t="67086" x="1768475" y="3109913"/>
          <p14:tracePt t="67117" x="1758950" y="3109913"/>
          <p14:tracePt t="67125" x="1751013" y="3109913"/>
          <p14:tracePt t="67133" x="1741488" y="3109913"/>
          <p14:tracePt t="67140" x="1731963" y="3109913"/>
          <p14:tracePt t="67150" x="1722438" y="3109913"/>
          <p14:tracePt t="67156" x="1704975" y="3100388"/>
          <p14:tracePt t="67164" x="1695450" y="3090863"/>
          <p14:tracePt t="67181" x="1685925" y="3090863"/>
          <p14:tracePt t="67204" x="1677988" y="3090863"/>
          <p14:tracePt t="67279" x="1677988" y="3082925"/>
          <p14:tracePt t="67671" x="1677988" y="3063875"/>
          <p14:tracePt t="67700" x="1685925" y="3046413"/>
          <p14:tracePt t="67780" x="1695450" y="3046413"/>
          <p14:tracePt t="67789" x="1714500" y="3036888"/>
          <p14:tracePt t="67797" x="1731963" y="3036888"/>
          <p14:tracePt t="67804" x="1741488" y="3036888"/>
          <p14:tracePt t="67812" x="1768475" y="3027363"/>
          <p14:tracePt t="67820" x="1778000" y="3027363"/>
          <p14:tracePt t="67828" x="1795463" y="3009900"/>
          <p14:tracePt t="67836" x="1814513" y="3009900"/>
          <p14:tracePt t="67852" x="1814513" y="3000375"/>
          <p14:tracePt t="69044" x="1804988" y="3009900"/>
          <p14:tracePt t="69318" x="1795463" y="3009900"/>
          <p14:tracePt t="69335" x="1804988" y="3000375"/>
          <p14:tracePt t="69352" x="1814513" y="3000375"/>
          <p14:tracePt t="69359" x="1824038" y="2990850"/>
          <p14:tracePt t="69814" x="1824038" y="2982913"/>
          <p14:tracePt t="69828" x="1824038" y="2973388"/>
          <p14:tracePt t="69844" x="1824038" y="2963863"/>
          <p14:tracePt t="69869" x="1824038" y="2954338"/>
          <p14:tracePt t="69970" x="1824038" y="2936875"/>
          <p14:tracePt t="69980" x="1824038" y="2927350"/>
          <p14:tracePt t="70004" x="1824038" y="2917825"/>
          <p14:tracePt t="70029" x="1824038" y="2909888"/>
          <p14:tracePt t="70364" x="1824038" y="2890838"/>
          <p14:tracePt t="70414" x="1831975" y="2881313"/>
          <p14:tracePt t="70430" x="1841500" y="2873375"/>
          <p14:tracePt t="70572" x="1851025" y="2873375"/>
          <p14:tracePt t="70674" x="1860550" y="2873375"/>
          <p14:tracePt t="70676" x="1868488" y="2873375"/>
          <p14:tracePt t="70689" x="1887538" y="2863850"/>
          <p14:tracePt t="70708" x="1895475" y="2863850"/>
          <p14:tracePt t="71908" x="1905000" y="2854325"/>
          <p14:tracePt t="72664" x="1905000" y="2836863"/>
          <p14:tracePt t="72679" x="1905000" y="2817813"/>
          <p14:tracePt t="72688" x="1905000" y="2808288"/>
          <p14:tracePt t="72692" x="1905000" y="2800350"/>
          <p14:tracePt t="72708" x="1905000" y="2790825"/>
          <p14:tracePt t="72724" x="1905000" y="2781300"/>
          <p14:tracePt t="72734" x="1905000" y="2771775"/>
          <p14:tracePt t="72807" x="1905000" y="2763838"/>
          <p14:tracePt t="72821" x="1905000" y="2744788"/>
          <p14:tracePt t="72829" x="1914525" y="2717800"/>
          <p14:tracePt t="72836" x="1931988" y="2690813"/>
          <p14:tracePt t="72844" x="1968500" y="2671763"/>
          <p14:tracePt t="72852" x="1997075" y="2654300"/>
          <p14:tracePt t="72861" x="2014538" y="2644775"/>
          <p14:tracePt t="72868" x="2051050" y="2625725"/>
          <p14:tracePt t="72888" x="2051050" y="2617788"/>
          <p14:tracePt t="72893" x="2078038" y="2608263"/>
          <p14:tracePt t="73054" x="2033588" y="2617788"/>
          <p14:tracePt t="73062" x="2033588" y="2625725"/>
          <p14:tracePt t="73072" x="2014538" y="2644775"/>
          <p14:tracePt t="73078" x="1997075" y="2662238"/>
          <p14:tracePt t="73085" x="1987550" y="2671763"/>
          <p14:tracePt t="73093" x="1968500" y="2681288"/>
          <p14:tracePt t="73101" x="1960563" y="2681288"/>
          <p14:tracePt t="73116" x="1951038" y="2681288"/>
          <p14:tracePt t="73172" x="1924050" y="2681288"/>
          <p14:tracePt t="73180" x="1914525" y="2681288"/>
          <p14:tracePt t="73188" x="1905000" y="2681288"/>
          <p14:tracePt t="73212" x="1887538" y="2681288"/>
          <p14:tracePt t="73228" x="1878013" y="2681288"/>
          <p14:tracePt t="73286" x="1868488" y="2681288"/>
          <p14:tracePt t="73301" x="1841500" y="2681288"/>
          <p14:tracePt t="73317" x="1831975" y="2681288"/>
          <p14:tracePt t="73333" x="1824038" y="2681288"/>
          <p14:tracePt t="73550" x="1831975" y="2671763"/>
          <p14:tracePt t="73558" x="1841500" y="2671763"/>
          <p14:tracePt t="73570" x="1878013" y="2671763"/>
          <p14:tracePt t="73574" x="1895475" y="2671763"/>
          <p14:tracePt t="73581" x="1914525" y="2671763"/>
          <p14:tracePt t="73588" x="1924050" y="2671763"/>
          <p14:tracePt t="73596" x="1960563" y="2671763"/>
          <p14:tracePt t="73612" x="1968500" y="2671763"/>
          <p14:tracePt t="73620" x="1987550" y="2662238"/>
          <p14:tracePt t="73628" x="1997075" y="2662238"/>
          <p14:tracePt t="73860" x="1960563" y="2662238"/>
          <p14:tracePt t="73868" x="1914525" y="2671763"/>
          <p14:tracePt t="73876" x="1887538" y="2681288"/>
          <p14:tracePt t="73885" x="1868488" y="2681288"/>
          <p14:tracePt t="73892" x="1860550" y="2681288"/>
          <p14:tracePt t="74102" x="1851025" y="2690813"/>
          <p14:tracePt t="74134" x="1868488" y="2708275"/>
          <p14:tracePt t="74146" x="1905000" y="2708275"/>
          <p14:tracePt t="74150" x="1951038" y="2708275"/>
          <p14:tracePt t="74157" x="1968500" y="2717800"/>
          <p14:tracePt t="74165" x="1987550" y="2727325"/>
          <p14:tracePt t="74173" x="2005013" y="2727325"/>
          <p14:tracePt t="74180" x="2024063" y="2735263"/>
          <p14:tracePt t="74326" x="2024063" y="2744788"/>
          <p14:tracePt t="74335" x="2024063" y="2754313"/>
          <p14:tracePt t="74347" x="2024063" y="2763838"/>
          <p14:tracePt t="74352" x="2014538" y="2781300"/>
          <p14:tracePt t="74357" x="1987550" y="2790825"/>
          <p14:tracePt t="74365" x="1968500" y="2800350"/>
          <p14:tracePt t="74375" x="1951038" y="2808288"/>
          <p14:tracePt t="74380" x="1931988" y="2808288"/>
          <p14:tracePt t="74389" x="1924050" y="2817813"/>
          <p14:tracePt t="74404" x="1905000" y="2827338"/>
          <p14:tracePt t="74550" x="1887538" y="2827338"/>
          <p14:tracePt t="74571" x="1878013" y="2827338"/>
          <p14:tracePt t="75014" x="1905000" y="2827338"/>
          <p14:tracePt t="75021" x="1914525" y="2827338"/>
          <p14:tracePt t="75028" x="1931988" y="2827338"/>
          <p14:tracePt t="75036" x="1941513" y="2827338"/>
          <p14:tracePt t="75046" x="1951038" y="2827338"/>
          <p14:tracePt t="75783" x="1960563" y="2836863"/>
          <p14:tracePt t="75814" x="1968500" y="2844800"/>
          <p14:tracePt t="75844" x="1978025" y="2854325"/>
          <p14:tracePt t="76165" x="1987550" y="2854325"/>
          <p14:tracePt t="76213" x="2005013" y="2854325"/>
          <p14:tracePt t="76220" x="2033588" y="2854325"/>
          <p14:tracePt t="76228" x="2051050" y="2854325"/>
          <p14:tracePt t="76236" x="2078038" y="2854325"/>
          <p14:tracePt t="76245" x="2097088" y="2863850"/>
          <p14:tracePt t="76253" x="2106613" y="2863850"/>
          <p14:tracePt t="76261" x="2133600" y="2863850"/>
          <p14:tracePt t="76269" x="2151063" y="2863850"/>
          <p14:tracePt t="76276" x="2206625" y="2881313"/>
          <p14:tracePt t="76287" x="2233613" y="2900363"/>
          <p14:tracePt t="76299" x="2279650" y="2900363"/>
          <p14:tracePt t="76303" x="2333625" y="2909888"/>
          <p14:tracePt t="76311" x="2406650" y="2917825"/>
          <p14:tracePt t="76321" x="2543175" y="2946400"/>
          <p14:tracePt t="76325" x="2652713" y="2963863"/>
          <p14:tracePt t="76332" x="2835275" y="2982913"/>
          <p14:tracePt t="76342" x="3017838" y="2990850"/>
          <p14:tracePt t="76351" x="3281363" y="3046413"/>
          <p14:tracePt t="76361" x="3373438" y="3063875"/>
          <p14:tracePt t="76368" x="3427413" y="3063875"/>
          <p14:tracePt t="76379" x="3746500" y="3119438"/>
          <p14:tracePt t="76380" x="4029075" y="3155950"/>
          <p14:tracePt t="76391" x="4494213" y="3219450"/>
          <p14:tracePt t="76398" x="4740275" y="3255963"/>
          <p14:tracePt t="76405" x="5022850" y="3319463"/>
          <p14:tracePt t="76413" x="5232400" y="3346450"/>
          <p14:tracePt t="76421" x="5434013" y="3365500"/>
          <p14:tracePt t="76429" x="5597525" y="3392488"/>
          <p14:tracePt t="76439" x="5753100" y="3411538"/>
          <p14:tracePt t="76445" x="5899150" y="3419475"/>
          <p14:tracePt t="76455" x="6007100" y="3438525"/>
          <p14:tracePt t="76462" x="6099175" y="3465513"/>
          <p14:tracePt t="76474" x="6162675" y="3475038"/>
          <p14:tracePt t="76476" x="6199188" y="3475038"/>
          <p14:tracePt t="76485" x="6208713" y="3475038"/>
          <p14:tracePt t="76742" x="6218238" y="3482975"/>
          <p14:tracePt t="76758" x="6218238" y="3492500"/>
          <p14:tracePt t="76767" x="6189663" y="3511550"/>
          <p14:tracePt t="76782" x="6172200" y="3519488"/>
          <p14:tracePt t="76791" x="6162675" y="3519488"/>
          <p14:tracePt t="76797" x="6135688" y="3529013"/>
          <p14:tracePt t="76805" x="6126163" y="3529013"/>
          <p14:tracePt t="76812" x="6108700" y="3538538"/>
          <p14:tracePt t="76820" x="6043613" y="3556000"/>
          <p14:tracePt t="76828" x="6016625" y="3556000"/>
          <p14:tracePt t="76836" x="5972175" y="3575050"/>
          <p14:tracePt t="76844" x="5916613" y="3575050"/>
          <p14:tracePt t="76852" x="5862638" y="3575050"/>
          <p14:tracePt t="76861" x="5807075" y="3575050"/>
          <p14:tracePt t="76868" x="5734050" y="3575050"/>
          <p14:tracePt t="76885" x="5597525" y="3575050"/>
          <p14:tracePt t="76892" x="5524500" y="3575050"/>
          <p14:tracePt t="76901" x="5434013" y="3565525"/>
          <p14:tracePt t="76908" x="5368925" y="3556000"/>
          <p14:tracePt t="76916" x="5341938" y="3538538"/>
          <p14:tracePt t="76924" x="5287963" y="3502025"/>
          <p14:tracePt t="76933" x="5241925" y="3482975"/>
          <p14:tracePt t="76940" x="5195888" y="3465513"/>
          <p14:tracePt t="76949" x="5168900" y="3438525"/>
          <p14:tracePt t="76956" x="5132388" y="3382963"/>
          <p14:tracePt t="76967" x="5105400" y="3355975"/>
          <p14:tracePt t="76972" x="5086350" y="3328988"/>
          <p14:tracePt t="76984" x="5068888" y="3265488"/>
          <p14:tracePt t="76990" x="5049838" y="3228975"/>
          <p14:tracePt t="77007" x="5049838" y="3109913"/>
          <p14:tracePt t="77017" x="5049838" y="3082925"/>
          <p14:tracePt t="77021" x="5049838" y="3054350"/>
          <p14:tracePt t="77030" x="5049838" y="3000375"/>
          <p14:tracePt t="77037" x="5059363" y="2954338"/>
          <p14:tracePt t="77046" x="5086350" y="2909888"/>
          <p14:tracePt t="77053" x="5095875" y="2900363"/>
          <p14:tracePt t="77064" x="5141913" y="2863850"/>
          <p14:tracePt t="77068" x="5168900" y="2827338"/>
          <p14:tracePt t="77076" x="5205413" y="2808288"/>
          <p14:tracePt t="77085" x="5241925" y="2800350"/>
          <p14:tracePt t="77093" x="5287963" y="2790825"/>
          <p14:tracePt t="77100" x="5341938" y="2790825"/>
          <p14:tracePt t="77108" x="5405438" y="2771775"/>
          <p14:tracePt t="77116" x="5461000" y="2771775"/>
          <p14:tracePt t="77125" x="5534025" y="2771775"/>
          <p14:tracePt t="77134" x="5588000" y="2771775"/>
          <p14:tracePt t="77140" x="5643563" y="2771775"/>
          <p14:tracePt t="77149" x="5688013" y="2781300"/>
          <p14:tracePt t="77156" x="5770563" y="2800350"/>
          <p14:tracePt t="77165" x="5807075" y="2827338"/>
          <p14:tracePt t="77172" x="5889625" y="2863850"/>
          <p14:tracePt t="77180" x="5926138" y="2890838"/>
          <p14:tracePt t="77189" x="5980113" y="2917825"/>
          <p14:tracePt t="77198" x="6026150" y="2954338"/>
          <p14:tracePt t="77206" x="6089650" y="3000375"/>
          <p14:tracePt t="77214" x="6108700" y="3009900"/>
          <p14:tracePt t="77224" x="6153150" y="3054350"/>
          <p14:tracePt t="77229" x="6189663" y="3073400"/>
          <p14:tracePt t="77237" x="6199188" y="3082925"/>
          <p14:tracePt t="77245" x="6218238" y="3100388"/>
          <p14:tracePt t="77255" x="6226175" y="3127375"/>
          <p14:tracePt t="77260" x="6226175" y="3136900"/>
          <p14:tracePt t="77268" x="6226175" y="3155950"/>
          <p14:tracePt t="77276" x="6235700" y="3173413"/>
          <p14:tracePt t="77284" x="6235700" y="3192463"/>
          <p14:tracePt t="77292" x="6235700" y="3219450"/>
          <p14:tracePt t="77301" x="6235700" y="3228975"/>
          <p14:tracePt t="77308" x="6235700" y="3246438"/>
          <p14:tracePt t="77317" x="6218238" y="3282950"/>
          <p14:tracePt t="77324" x="6199188" y="3302000"/>
          <p14:tracePt t="77333" x="6145213" y="3338513"/>
          <p14:tracePt t="77340" x="6080125" y="3392488"/>
          <p14:tracePt t="77349" x="6016625" y="3419475"/>
          <p14:tracePt t="77357" x="5880100" y="3475038"/>
          <p14:tracePt t="77366" x="5789613" y="3492500"/>
          <p14:tracePt t="77375" x="5653088" y="3538538"/>
          <p14:tracePt t="77380" x="5543550" y="3548063"/>
          <p14:tracePt t="77390" x="5414963" y="3565525"/>
          <p14:tracePt t="77396" x="5305425" y="3575050"/>
          <p14:tracePt t="77404" x="5205413" y="3602038"/>
          <p14:tracePt t="77412" x="5132388" y="3602038"/>
          <p14:tracePt t="77420" x="5078413" y="3602038"/>
          <p14:tracePt t="77428" x="5032375" y="3602038"/>
          <p14:tracePt t="77436" x="5005388" y="3602038"/>
          <p14:tracePt t="77444" x="4978400" y="3602038"/>
          <p14:tracePt t="77452" x="4932363" y="3584575"/>
          <p14:tracePt t="77460" x="4905375" y="3565525"/>
          <p14:tracePt t="77468" x="4886325" y="3548063"/>
          <p14:tracePt t="77476" x="4859338" y="3529013"/>
          <p14:tracePt t="77484" x="4840288" y="3511550"/>
          <p14:tracePt t="77493" x="4822825" y="3465513"/>
          <p14:tracePt t="77500" x="4813300" y="3446463"/>
          <p14:tracePt t="77509" x="4786313" y="3392488"/>
          <p14:tracePt t="77518" x="4767263" y="3365500"/>
          <p14:tracePt t="77524" x="4759325" y="3328988"/>
          <p14:tracePt t="77532" x="4759325" y="3302000"/>
          <p14:tracePt t="77540" x="4759325" y="3265488"/>
          <p14:tracePt t="77549" x="4759325" y="3246438"/>
          <p14:tracePt t="77556" x="4759325" y="3219450"/>
          <p14:tracePt t="77565" x="4759325" y="3200400"/>
          <p14:tracePt t="77572" x="4759325" y="3155950"/>
          <p14:tracePt t="77580" x="4776788" y="3136900"/>
          <p14:tracePt t="77589" x="4813300" y="3100388"/>
          <p14:tracePt t="77596" x="4832350" y="3090863"/>
          <p14:tracePt t="77604" x="4876800" y="3073400"/>
          <p14:tracePt t="77612" x="4895850" y="3063875"/>
          <p14:tracePt t="77620" x="4932363" y="3046413"/>
          <p14:tracePt t="77628" x="5032375" y="3017838"/>
          <p14:tracePt t="77636" x="5122863" y="2990850"/>
          <p14:tracePt t="77644" x="5205413" y="2973388"/>
          <p14:tracePt t="77652" x="5314950" y="2963863"/>
          <p14:tracePt t="77660" x="5405438" y="2963863"/>
          <p14:tracePt t="77670" x="5534025" y="2946400"/>
          <p14:tracePt t="77677" x="5634038" y="2946400"/>
          <p14:tracePt t="77689" x="5724525" y="2946400"/>
          <p14:tracePt t="77692" x="5780088" y="2946400"/>
          <p14:tracePt t="77700" x="5834063" y="2946400"/>
          <p14:tracePt t="77708" x="5853113" y="2946400"/>
          <p14:tracePt t="77719" x="5880100" y="2946400"/>
          <p14:tracePt t="77724" x="5899150" y="2946400"/>
          <p14:tracePt t="77733" x="5935663" y="2982913"/>
          <p14:tracePt t="77740" x="5962650" y="3000375"/>
          <p14:tracePt t="77749" x="5980113" y="3009900"/>
          <p14:tracePt t="77756" x="5999163" y="3027363"/>
          <p14:tracePt t="77765" x="6007100" y="3054350"/>
          <p14:tracePt t="77772" x="6026150" y="3073400"/>
          <p14:tracePt t="77780" x="6053138" y="3109913"/>
          <p14:tracePt t="77789" x="6053138" y="3119438"/>
          <p14:tracePt t="77796" x="6062663" y="3136900"/>
          <p14:tracePt t="77804" x="6072188" y="3163888"/>
          <p14:tracePt t="77812" x="6080125" y="3173413"/>
          <p14:tracePt t="77820" x="6080125" y="3182938"/>
          <p14:tracePt t="77828" x="6080125" y="3200400"/>
          <p14:tracePt t="77836" x="6072188" y="3219450"/>
          <p14:tracePt t="77845" x="6072188" y="3236913"/>
          <p14:tracePt t="77853" x="6072188" y="3273425"/>
          <p14:tracePt t="77861" x="6062663" y="3302000"/>
          <p14:tracePt t="77869" x="6043613" y="3328988"/>
          <p14:tracePt t="77885" x="6007100" y="3402013"/>
          <p14:tracePt t="77892" x="5980113" y="3438525"/>
          <p14:tracePt t="77901" x="5953125" y="3465513"/>
          <p14:tracePt t="77909" x="5899150" y="3519488"/>
          <p14:tracePt t="77918" x="5853113" y="3538538"/>
          <p14:tracePt t="77924" x="5816600" y="3548063"/>
          <p14:tracePt t="77932" x="5753100" y="3602038"/>
          <p14:tracePt t="77940" x="5707063" y="3611563"/>
          <p14:tracePt t="77949" x="5643563" y="3638550"/>
          <p14:tracePt t="77957" x="5588000" y="3638550"/>
          <p14:tracePt t="77966" x="5534025" y="3638550"/>
          <p14:tracePt t="77972" x="5461000" y="3638550"/>
          <p14:tracePt t="77982" x="5414963" y="3638550"/>
          <p14:tracePt t="77988" x="5387975" y="3638550"/>
          <p14:tracePt t="77996" x="5360988" y="3638550"/>
          <p14:tracePt t="78004" x="5341938" y="3638550"/>
          <p14:tracePt t="78014" x="5305425" y="3629025"/>
          <p14:tracePt t="78020" x="5287963" y="3621088"/>
          <p14:tracePt t="78029" x="5268913" y="3592513"/>
          <p14:tracePt t="78036" x="5260975" y="3592513"/>
          <p14:tracePt t="78045" x="5260975" y="3584575"/>
          <p14:tracePt t="78053" x="5241925" y="3565525"/>
          <p14:tracePt t="78060" x="5224463" y="3548063"/>
          <p14:tracePt t="78078" x="5224463" y="3538538"/>
          <p14:tracePt t="78084" x="5224463" y="3511550"/>
          <p14:tracePt t="78092" x="5214938" y="3492500"/>
          <p14:tracePt t="78100" x="5214938" y="3475038"/>
          <p14:tracePt t="78108" x="5195888" y="3455988"/>
          <p14:tracePt t="78117" x="5195888" y="3429000"/>
          <p14:tracePt t="78124" x="5195888" y="3419475"/>
          <p14:tracePt t="78136" x="5195888" y="3402013"/>
          <p14:tracePt t="78144" x="5195888" y="3375025"/>
          <p14:tracePt t="78151" x="5195888" y="3355975"/>
          <p14:tracePt t="78157" x="5195888" y="3338513"/>
          <p14:tracePt t="78166" x="5195888" y="3328988"/>
          <p14:tracePt t="78172" x="5195888" y="3319463"/>
          <p14:tracePt t="78181" x="5195888" y="3309938"/>
          <p14:tracePt t="78189" x="5195888" y="3302000"/>
          <p14:tracePt t="78196" x="5195888" y="3292475"/>
          <p14:tracePt t="78204" x="5195888" y="3282950"/>
          <p14:tracePt t="78221" x="5195888" y="3273425"/>
          <p14:tracePt t="78236" x="5195888" y="3255963"/>
          <p14:tracePt t="78244" x="5195888" y="3236913"/>
          <p14:tracePt t="78261" x="5214938" y="3228975"/>
          <p14:tracePt t="78268" x="5232400" y="3219450"/>
          <p14:tracePt t="78276" x="5260975" y="3219450"/>
          <p14:tracePt t="78284" x="5287963" y="3200400"/>
          <p14:tracePt t="78292" x="5324475" y="3192463"/>
          <p14:tracePt t="78300" x="5378450" y="3182938"/>
          <p14:tracePt t="78308" x="5414963" y="3182938"/>
          <p14:tracePt t="78318" x="5478463" y="3146425"/>
          <p14:tracePt t="78324" x="5507038" y="3146425"/>
          <p14:tracePt t="78332" x="5543550" y="3146425"/>
          <p14:tracePt t="78342" x="5607050" y="3127375"/>
          <p14:tracePt t="78351" x="5643563" y="3127375"/>
          <p14:tracePt t="78358" x="5688013" y="3127375"/>
          <p14:tracePt t="78369" x="5724525" y="3127375"/>
          <p14:tracePt t="78377" x="5743575" y="3127375"/>
          <p14:tracePt t="78380" x="5780088" y="3127375"/>
          <p14:tracePt t="78390" x="5826125" y="3127375"/>
          <p14:tracePt t="78396" x="5853113" y="3127375"/>
          <p14:tracePt t="78404" x="5880100" y="3127375"/>
          <p14:tracePt t="78413" x="5916613" y="3146425"/>
          <p14:tracePt t="78420" x="5943600" y="3146425"/>
          <p14:tracePt t="78428" x="5989638" y="3173413"/>
          <p14:tracePt t="78436" x="5999163" y="3182938"/>
          <p14:tracePt t="78444" x="6016625" y="3200400"/>
          <p14:tracePt t="78452" x="6035675" y="3219450"/>
          <p14:tracePt t="78460" x="6043613" y="3228975"/>
          <p14:tracePt t="78469" x="6043613" y="3236913"/>
          <p14:tracePt t="78478" x="6043613" y="3246438"/>
          <p14:tracePt t="78485" x="6043613" y="3265488"/>
          <p14:tracePt t="78505" x="6043613" y="3273425"/>
          <p14:tracePt t="78525" x="6043613" y="3282950"/>
          <p14:tracePt t="78535" x="6043613" y="3292475"/>
          <p14:tracePt t="78542" x="6026150" y="3309938"/>
          <p14:tracePt t="78558" x="5989638" y="3319463"/>
          <p14:tracePt t="78567" x="5980113" y="3319463"/>
          <p14:tracePt t="78573" x="5935663" y="3328988"/>
          <p14:tracePt t="78585" x="5889625" y="3328988"/>
          <p14:tracePt t="78589" x="5853113" y="3328988"/>
          <p14:tracePt t="78597" x="5826125" y="3338513"/>
          <p14:tracePt t="78605" x="5780088" y="3338513"/>
          <p14:tracePt t="78613" x="5743575" y="3338513"/>
          <p14:tracePt t="78624" x="5697538" y="3338513"/>
          <p14:tracePt t="78628" x="5670550" y="3338513"/>
          <p14:tracePt t="78636" x="5643563" y="3338513"/>
          <p14:tracePt t="78644" x="5588000" y="3338513"/>
          <p14:tracePt t="78652" x="5543550" y="3338513"/>
          <p14:tracePt t="78660" x="5487988" y="3338513"/>
          <p14:tracePt t="78668" x="5414963" y="3338513"/>
          <p14:tracePt t="78676" x="5360988" y="3338513"/>
          <p14:tracePt t="78687" x="5260975" y="3309938"/>
          <p14:tracePt t="78692" x="5151438" y="3302000"/>
          <p14:tracePt t="78700" x="4986338" y="3282950"/>
          <p14:tracePt t="78708" x="4859338" y="3265488"/>
          <p14:tracePt t="78720" x="4703763" y="3236913"/>
          <p14:tracePt t="78724" x="4540250" y="3219450"/>
          <p14:tracePt t="78735" x="4376738" y="3192463"/>
          <p14:tracePt t="78742" x="4267200" y="3163888"/>
          <p14:tracePt t="78758" x="4048125" y="3146425"/>
          <p14:tracePt t="78769" x="3929063" y="3136900"/>
          <p14:tracePt t="78773" x="3783013" y="3136900"/>
          <p14:tracePt t="78782" x="3636963" y="3119438"/>
          <p14:tracePt t="78788" x="3509963" y="3119438"/>
          <p14:tracePt t="78797" x="3382963" y="3119438"/>
          <p14:tracePt t="78805" x="3254375" y="3119438"/>
          <p14:tracePt t="78813" x="3127375" y="3119438"/>
          <p14:tracePt t="78820" x="3035300" y="3119438"/>
          <p14:tracePt t="78828" x="2925763" y="3119438"/>
          <p14:tracePt t="78836" x="2852738" y="3119438"/>
          <p14:tracePt t="78844" x="2798763" y="3119438"/>
          <p14:tracePt t="78853" x="2744788" y="3119438"/>
          <p14:tracePt t="78860" x="2698750" y="3119438"/>
          <p14:tracePt t="78868" x="2662238" y="3119438"/>
          <p14:tracePt t="78876" x="2652713" y="3119438"/>
          <p14:tracePt t="78884" x="2643188" y="3119438"/>
          <p14:tracePt t="78892" x="2625725" y="3100388"/>
          <p14:tracePt t="78973" x="2606675" y="3100388"/>
          <p14:tracePt t="78982" x="2579688" y="3109913"/>
          <p14:tracePt t="78989" x="2552700" y="3109913"/>
          <p14:tracePt t="79002" x="2506663" y="3127375"/>
          <p14:tracePt t="79004" x="2489200" y="3127375"/>
          <p14:tracePt t="79013" x="2433638" y="3146425"/>
          <p14:tracePt t="79020" x="2406650" y="3146425"/>
          <p14:tracePt t="79029" x="2343150" y="3173413"/>
          <p14:tracePt t="79036" x="2306638" y="3173413"/>
          <p14:tracePt t="79044" x="2287588" y="3173413"/>
          <p14:tracePt t="79052" x="2243138" y="3182938"/>
          <p14:tracePt t="79060" x="2206625" y="3192463"/>
          <p14:tracePt t="79068" x="2160588" y="3209925"/>
          <p14:tracePt t="79076" x="2124075" y="3209925"/>
          <p14:tracePt t="79084" x="2087563" y="3209925"/>
          <p14:tracePt t="79093" x="2041525" y="3228975"/>
          <p14:tracePt t="79100" x="2033588" y="3228975"/>
          <p14:tracePt t="79109" x="2024063" y="3228975"/>
          <p14:tracePt t="79116" x="2005013" y="3228975"/>
          <p14:tracePt t="79124" x="1997075" y="3228975"/>
          <p14:tracePt t="79142" x="1987550" y="3228975"/>
          <p14:tracePt t="79193" x="1978025" y="3228975"/>
          <p14:tracePt t="79196" x="1960563" y="3228975"/>
          <p14:tracePt t="79204" x="1951038" y="3228975"/>
          <p14:tracePt t="79244" x="1941513" y="3228975"/>
          <p14:tracePt t="79252" x="1924050" y="3228975"/>
          <p14:tracePt t="79284" x="1914525" y="3228975"/>
          <p14:tracePt t="79300" x="1895475" y="3219450"/>
          <p14:tracePt t="79334" x="1887538" y="3209925"/>
          <p14:tracePt t="79345" x="1878013" y="3209925"/>
          <p14:tracePt t="79356" x="1860550" y="3209925"/>
          <p14:tracePt t="79365" x="1831975" y="3200400"/>
          <p14:tracePt t="79376" x="1824038" y="3192463"/>
          <p14:tracePt t="79380" x="1795463" y="3173413"/>
          <p14:tracePt t="79388" x="1768475" y="3173413"/>
          <p14:tracePt t="79398" x="1731963" y="3163888"/>
          <p14:tracePt t="79406" x="1695450" y="3155950"/>
          <p14:tracePt t="79414" x="1658938" y="3155950"/>
          <p14:tracePt t="79425" x="1631950" y="3155950"/>
          <p14:tracePt t="79429" x="1604963" y="3146425"/>
          <p14:tracePt t="79439" x="1585913" y="3146425"/>
          <p14:tracePt t="79444" x="1558925" y="3119438"/>
          <p14:tracePt t="79452" x="1541463" y="3119438"/>
          <p14:tracePt t="79460" x="1531938" y="3109913"/>
          <p14:tracePt t="80263" x="1522413" y="3109913"/>
          <p14:tracePt t="80270" x="1504950" y="3109913"/>
          <p14:tracePt t="80285" x="1495425" y="3109913"/>
          <p14:tracePt t="80317" x="1485900" y="3109913"/>
          <p14:tracePt t="80785" x="1495425" y="3109913"/>
          <p14:tracePt t="80791" x="1622425" y="3109913"/>
          <p14:tracePt t="80798" x="1768475" y="3109913"/>
          <p14:tracePt t="80805" x="1951038" y="3109913"/>
          <p14:tracePt t="80813" x="2151063" y="3109913"/>
          <p14:tracePt t="80820" x="2352675" y="3109913"/>
          <p14:tracePt t="80828" x="2543175" y="3109913"/>
          <p14:tracePt t="80837" x="2771775" y="3109913"/>
          <p14:tracePt t="80844" x="2990850" y="3109913"/>
          <p14:tracePt t="80852" x="3254375" y="3109913"/>
          <p14:tracePt t="80860" x="3519488" y="3109913"/>
          <p14:tracePt t="80869" x="3783013" y="3109913"/>
          <p14:tracePt t="80876" x="4011613" y="3109913"/>
          <p14:tracePt t="80884" x="4202113" y="3109913"/>
          <p14:tracePt t="80901" x="4567238" y="3063875"/>
          <p14:tracePt t="80908" x="4703763" y="3046413"/>
          <p14:tracePt t="80917" x="4832350" y="3027363"/>
          <p14:tracePt t="80924" x="4941888" y="3017838"/>
          <p14:tracePt t="80933" x="5005388" y="2990850"/>
          <p14:tracePt t="80940" x="5059363" y="2990850"/>
          <p14:tracePt t="80949" x="5105400" y="2990850"/>
          <p14:tracePt t="80956" x="5132388" y="2990850"/>
          <p14:tracePt t="80967" x="5141913" y="2990850"/>
          <p14:tracePt t="81000" x="5159375" y="2990850"/>
          <p14:tracePt t="81013" x="5178425" y="3009900"/>
          <p14:tracePt t="81020" x="5187950" y="3027363"/>
          <p14:tracePt t="81029" x="5195888" y="3036888"/>
          <p14:tracePt t="81036" x="5195888" y="3063875"/>
          <p14:tracePt t="81045" x="5195888" y="3073400"/>
          <p14:tracePt t="81052" x="5195888" y="3109913"/>
          <p14:tracePt t="81060" x="5195888" y="3119438"/>
          <p14:tracePt t="81068" x="5195888" y="3136900"/>
          <p14:tracePt t="81076" x="5224463" y="3173413"/>
          <p14:tracePt t="81084" x="5241925" y="3192463"/>
          <p14:tracePt t="81092" x="5260975" y="3219450"/>
          <p14:tracePt t="81100" x="5278438" y="3236913"/>
          <p14:tracePt t="81109" x="5324475" y="3265488"/>
          <p14:tracePt t="81117" x="5341938" y="3273425"/>
          <p14:tracePt t="81124" x="5351463" y="3273425"/>
          <p14:tracePt t="81132" x="5360988" y="3282950"/>
          <p14:tracePt t="81198" x="5368925" y="3282950"/>
          <p14:tracePt t="81206" x="5378450" y="3282950"/>
          <p14:tracePt t="81221" x="5387975" y="3282950"/>
          <p14:tracePt t="81228" x="5424488" y="3282950"/>
          <p14:tracePt t="81236" x="5451475" y="3282950"/>
          <p14:tracePt t="81244" x="5487988" y="3282950"/>
          <p14:tracePt t="81252" x="5524500" y="3282950"/>
          <p14:tracePt t="81260" x="5551488" y="3282950"/>
          <p14:tracePt t="81268" x="5561013" y="3282950"/>
          <p14:tracePt t="81284" x="5570538" y="3282950"/>
          <p14:tracePt t="81454" x="5570538" y="3302000"/>
          <p14:tracePt t="81463" x="5570538" y="3319463"/>
          <p14:tracePt t="81470" x="5543550" y="3365500"/>
          <p14:tracePt t="81479" x="5497513" y="3429000"/>
          <p14:tracePt t="81485" x="5487988" y="3446463"/>
          <p14:tracePt t="81493" x="5441950" y="3538538"/>
          <p14:tracePt t="81501" x="5434013" y="3602038"/>
          <p14:tracePt t="81508" x="5424488" y="3657600"/>
          <p14:tracePt t="81516" x="5405438" y="3730625"/>
          <p14:tracePt t="81524" x="5387975" y="3775075"/>
          <p14:tracePt t="81534" x="5387975" y="3840163"/>
          <p14:tracePt t="81540" x="5387975" y="3867150"/>
          <p14:tracePt t="81549" x="5387975" y="3894138"/>
          <p14:tracePt t="81556" x="5387975" y="3911600"/>
          <p14:tracePt t="81565" x="5387975" y="3940175"/>
          <p14:tracePt t="81572" x="5387975" y="3948113"/>
          <p14:tracePt t="81581" x="5387975" y="3957638"/>
          <p14:tracePt t="81887" x="5405438" y="3957638"/>
          <p14:tracePt t="81895" x="5441950" y="3948113"/>
          <p14:tracePt t="81900" x="5451475" y="3940175"/>
          <p14:tracePt t="81908" x="5470525" y="3930650"/>
          <p14:tracePt t="81924" x="5487988" y="3921125"/>
          <p14:tracePt t="81937" x="5507038" y="3903663"/>
          <p14:tracePt t="81940" x="5514975" y="3903663"/>
          <p14:tracePt t="81949" x="5524500" y="3894138"/>
          <p14:tracePt t="81956" x="5561013" y="3884613"/>
          <p14:tracePt t="81966" x="5570538" y="3884613"/>
          <p14:tracePt t="81972" x="5570538" y="3875088"/>
          <p14:tracePt t="81981" x="5588000" y="3875088"/>
          <p14:tracePt t="81988" x="5624513" y="3857625"/>
          <p14:tracePt t="81999" x="5643563" y="3857625"/>
          <p14:tracePt t="82004" x="5653088" y="3857625"/>
          <p14:tracePt t="82013" x="5697538" y="3840163"/>
          <p14:tracePt t="82020" x="5707063" y="3840163"/>
          <p14:tracePt t="82028" x="5743575" y="3840163"/>
          <p14:tracePt t="82036" x="5780088" y="3840163"/>
          <p14:tracePt t="82044" x="5797550" y="3840163"/>
          <p14:tracePt t="82052" x="5826125" y="3840163"/>
          <p14:tracePt t="82062" x="5843588" y="3840163"/>
          <p14:tracePt t="82068" x="5853113" y="3840163"/>
          <p14:tracePt t="82084" x="5870575" y="3840163"/>
          <p14:tracePt t="82092" x="5880100" y="3840163"/>
          <p14:tracePt t="82101" x="5889625" y="3840163"/>
          <p14:tracePt t="82116" x="5899150" y="3840163"/>
          <p14:tracePt t="82382" x="5916613" y="3840163"/>
          <p14:tracePt t="82389" x="5935663" y="3830638"/>
          <p14:tracePt t="82406" x="5935663" y="3821113"/>
          <p14:tracePt t="82414" x="5962650" y="3794125"/>
          <p14:tracePt t="82424" x="5989638" y="3775075"/>
          <p14:tracePt t="82430" x="6043613" y="3738563"/>
          <p14:tracePt t="82441" x="6072188" y="3721100"/>
          <p14:tracePt t="82444" x="6108700" y="3702050"/>
          <p14:tracePt t="82452" x="6135688" y="3665538"/>
          <p14:tracePt t="82460" x="6172200" y="3638550"/>
          <p14:tracePt t="82468" x="6189663" y="3621088"/>
          <p14:tracePt t="82476" x="6226175" y="3575050"/>
          <p14:tracePt t="82485" x="6254750" y="3529013"/>
          <p14:tracePt t="82493" x="6281738" y="3465513"/>
          <p14:tracePt t="82503" x="6308725" y="3419475"/>
          <p14:tracePt t="82508" x="6335713" y="3338513"/>
          <p14:tracePt t="82516" x="6354763" y="3282950"/>
          <p14:tracePt t="82524" x="6362700" y="3246438"/>
          <p14:tracePt t="82533" x="6362700" y="3192463"/>
          <p14:tracePt t="82541" x="6372225" y="3163888"/>
          <p14:tracePt t="82549" x="6372225" y="3109913"/>
          <p14:tracePt t="82556" x="6391275" y="3082925"/>
          <p14:tracePt t="82565" x="6391275" y="3063875"/>
          <p14:tracePt t="82573" x="6391275" y="3036888"/>
          <p14:tracePt t="82582" x="6391275" y="3027363"/>
          <p14:tracePt t="82588" x="6391275" y="3017838"/>
          <p14:tracePt t="82604" x="6391275" y="3000375"/>
          <p14:tracePt t="82629" x="6391275" y="2990850"/>
          <p14:tracePt t="82644" x="6391275" y="2973388"/>
          <p14:tracePt t="82653" x="6391275" y="2954338"/>
          <p14:tracePt t="82660" x="6391275" y="2946400"/>
          <p14:tracePt t="82670" x="6391275" y="2936875"/>
          <p14:tracePt t="82676" x="6391275" y="2900363"/>
          <p14:tracePt t="82684" x="6391275" y="2873375"/>
          <p14:tracePt t="82694" x="6391275" y="2854325"/>
          <p14:tracePt t="82702" x="6391275" y="2817813"/>
          <p14:tracePt t="82723" x="6391275" y="2800350"/>
          <p14:tracePt t="82725" x="6391275" y="2781300"/>
          <p14:tracePt t="82737" x="6391275" y="2771775"/>
          <p14:tracePt t="82753" x="6391275" y="2763838"/>
          <p14:tracePt t="82756" x="6391275" y="2754313"/>
          <p14:tracePt t="82772" x="6391275" y="2735263"/>
          <p14:tracePt t="82788" x="6391275" y="2727325"/>
          <p14:tracePt t="82796" x="6391275" y="2717800"/>
          <p14:tracePt t="82805" x="6399213" y="2690813"/>
          <p14:tracePt t="82812" x="6408738" y="2681288"/>
          <p14:tracePt t="82820" x="6418263" y="2671763"/>
          <p14:tracePt t="82828" x="6427788" y="2654300"/>
          <p14:tracePt t="82836" x="6464300" y="2625725"/>
          <p14:tracePt t="82852" x="6481763" y="2598738"/>
          <p14:tracePt t="82860" x="6500813" y="2562225"/>
          <p14:tracePt t="82868" x="6537325" y="2535238"/>
          <p14:tracePt t="82876" x="6554788" y="2525713"/>
          <p14:tracePt t="82884" x="6564313" y="2508250"/>
          <p14:tracePt t="82900" x="6573838" y="2489200"/>
          <p14:tracePt t="82902" x="6581775" y="2452688"/>
          <p14:tracePt t="82909" x="6600825" y="2435225"/>
          <p14:tracePt t="82916" x="6610350" y="2425700"/>
          <p14:tracePt t="82924" x="6618288" y="2416175"/>
          <p14:tracePt t="83000" x="6618288" y="2408238"/>
          <p14:tracePt t="83158" x="6618288" y="2398713"/>
          <p14:tracePt t="83236" x="6618288" y="2389188"/>
          <p14:tracePt t="83252" x="6618288" y="2362200"/>
          <p14:tracePt t="83260" x="6618288" y="2352675"/>
          <p14:tracePt t="83268" x="6627813" y="2325688"/>
          <p14:tracePt t="83276" x="6637338" y="2298700"/>
          <p14:tracePt t="83284" x="6654800" y="2270125"/>
          <p14:tracePt t="83292" x="6664325" y="2252663"/>
          <p14:tracePt t="83300" x="6673850" y="2206625"/>
          <p14:tracePt t="83310" x="6691313" y="2189163"/>
          <p14:tracePt t="83316" x="6700838" y="2170113"/>
          <p14:tracePt t="83325" x="6700838" y="2152650"/>
          <p14:tracePt t="83333" x="6710363" y="2133600"/>
          <p14:tracePt t="83342" x="6710363" y="2125663"/>
          <p14:tracePt t="83477" x="6700838" y="2125663"/>
          <p14:tracePt t="83494" x="6691313" y="2133600"/>
          <p14:tracePt t="83503" x="6691313" y="2143125"/>
          <p14:tracePt t="83508" x="6681788" y="2152650"/>
          <p14:tracePt t="83516" x="6664325" y="2160588"/>
          <p14:tracePt t="83524" x="6654800" y="2160588"/>
          <p14:tracePt t="83533" x="6645275" y="2170113"/>
          <p14:tracePt t="83540" x="6627813" y="2179638"/>
          <p14:tracePt t="83548" x="6610350" y="2179638"/>
          <p14:tracePt t="83556" x="6591300" y="2197100"/>
          <p14:tracePt t="83565" x="6581775" y="2197100"/>
          <p14:tracePt t="83582" x="6573838" y="2206625"/>
          <p14:tracePt t="83605" x="6564313" y="2216150"/>
          <p14:tracePt t="83621" x="6545263" y="2216150"/>
          <p14:tracePt t="83629" x="6537325" y="2225675"/>
          <p14:tracePt t="83660" x="6527800" y="2233613"/>
          <p14:tracePt t="83670" x="6518275" y="2243138"/>
          <p14:tracePt t="84348" x="6545263" y="2243138"/>
          <p14:tracePt t="84357" x="6591300" y="2243138"/>
          <p14:tracePt t="84365" x="6627813" y="2243138"/>
          <p14:tracePt t="84374" x="6673850" y="2243138"/>
          <p14:tracePt t="84381" x="6727825" y="2243138"/>
          <p14:tracePt t="84389" x="6754813" y="2243138"/>
          <p14:tracePt t="84396" x="6810375" y="2243138"/>
          <p14:tracePt t="84404" x="6846888" y="2243138"/>
          <p14:tracePt t="84412" x="6873875" y="2243138"/>
          <p14:tracePt t="84791" x="6883400" y="2243138"/>
          <p14:tracePt t="84799" x="6892925" y="2252663"/>
          <p14:tracePt t="84805" x="6919913" y="2252663"/>
          <p14:tracePt t="84812" x="6929438" y="2262188"/>
          <p14:tracePt t="84820" x="6937375" y="2262188"/>
          <p14:tracePt t="84828" x="6946900" y="2270125"/>
          <p14:tracePt t="84836" x="6956425" y="2279650"/>
          <p14:tracePt t="84869" x="6964363" y="2279650"/>
          <p14:tracePt t="84892" x="6973888" y="2279650"/>
          <p14:tracePt t="84924" x="6983413" y="2279650"/>
          <p14:tracePt t="84932" x="7000875" y="2279650"/>
          <p14:tracePt t="84940" x="7010400" y="2279650"/>
          <p14:tracePt t="84982" x="7019925" y="2279650"/>
          <p14:tracePt t="84988" x="7037388" y="2279650"/>
          <p14:tracePt t="85001" x="7046913" y="2279650"/>
          <p14:tracePt t="85004" x="7065963" y="2279650"/>
          <p14:tracePt t="85012" x="7092950" y="2270125"/>
          <p14:tracePt t="85020" x="7110413" y="2270125"/>
          <p14:tracePt t="85030" x="7129463" y="2262188"/>
          <p14:tracePt t="85036" x="7138988" y="2262188"/>
          <p14:tracePt t="85052" x="7146925" y="2252663"/>
          <p14:tracePt t="85062" x="7156450" y="2243138"/>
          <p14:tracePt t="85732" x="7138988" y="2243138"/>
          <p14:tracePt t="85740" x="7092950" y="2243138"/>
          <p14:tracePt t="85751" x="7073900" y="2243138"/>
          <p14:tracePt t="85758" x="7046913" y="2243138"/>
          <p14:tracePt t="85769" x="7010400" y="2243138"/>
          <p14:tracePt t="85774" x="6973888" y="2243138"/>
          <p14:tracePt t="85787" x="6946900" y="2243138"/>
          <p14:tracePt t="85790" x="6910388" y="2243138"/>
          <p14:tracePt t="85796" x="6892925" y="2252663"/>
          <p14:tracePt t="85804" x="6856413" y="2252663"/>
          <p14:tracePt t="85815" x="6819900" y="2262188"/>
          <p14:tracePt t="85820" x="6800850" y="2262188"/>
          <p14:tracePt t="85829" x="6754813" y="2262188"/>
          <p14:tracePt t="85836" x="6737350" y="2262188"/>
          <p14:tracePt t="85844" x="6737350" y="2270125"/>
          <p14:tracePt t="85852" x="6710363" y="2270125"/>
          <p14:tracePt t="85860" x="6700838" y="2270125"/>
          <p14:tracePt t="85868" x="6691313" y="2270125"/>
          <p14:tracePt t="85885" x="6673850" y="2270125"/>
          <p14:tracePt t="86019" x="6664325" y="2270125"/>
          <p14:tracePt t="86022" x="6664325" y="2279650"/>
          <p14:tracePt t="86045" x="6691313" y="2279650"/>
          <p14:tracePt t="86052" x="6718300" y="2279650"/>
          <p14:tracePt t="86060" x="6754813" y="2279650"/>
          <p14:tracePt t="86068" x="6783388" y="2279650"/>
          <p14:tracePt t="86076" x="6819900" y="2270125"/>
          <p14:tracePt t="86093" x="6837363" y="2270125"/>
          <p14:tracePt t="86100" x="6846888" y="2270125"/>
          <p14:tracePt t="86109" x="6856413" y="2270125"/>
          <p14:tracePt t="86116" x="6864350" y="2270125"/>
          <p14:tracePt t="86454" x="6883400" y="2270125"/>
          <p14:tracePt t="86462" x="6892925" y="2270125"/>
          <p14:tracePt t="86471" x="6900863" y="2262188"/>
          <p14:tracePt t="86478" x="6919913" y="2262188"/>
          <p14:tracePt t="86485" x="6937375" y="2262188"/>
          <p14:tracePt t="86493" x="6946900" y="2262188"/>
          <p14:tracePt t="86502" x="6964363" y="2262188"/>
          <p14:tracePt t="86508" x="6983413" y="2252663"/>
          <p14:tracePt t="86516" x="6992938" y="2243138"/>
          <p14:tracePt t="86822" x="7000875" y="2233613"/>
          <p14:tracePt t="86838" x="7019925" y="2225675"/>
          <p14:tracePt t="86870" x="7029450" y="2206625"/>
          <p14:tracePt t="86887" x="7037388" y="2197100"/>
          <p14:tracePt t="86933" x="7046913" y="2189163"/>
          <p14:tracePt t="86990" x="7056438" y="2179638"/>
          <p14:tracePt t="87510" x="7046913" y="2197100"/>
          <p14:tracePt t="87518" x="6992938" y="2206625"/>
          <p14:tracePt t="87525" x="6910388" y="2225675"/>
          <p14:tracePt t="87535" x="6800850" y="2270125"/>
          <p14:tracePt t="87541" x="6737350" y="2279650"/>
          <p14:tracePt t="87548" x="6664325" y="2289175"/>
          <p14:tracePt t="87557" x="6581775" y="2306638"/>
          <p14:tracePt t="87565" x="6508750" y="2306638"/>
          <p14:tracePt t="87572" x="6481763" y="2325688"/>
          <p14:tracePt t="87582" x="6427788" y="2325688"/>
          <p14:tracePt t="87588" x="6399213" y="2325688"/>
          <p14:tracePt t="87597" x="6391275" y="2335213"/>
          <p14:tracePt t="87604" x="6381750" y="2335213"/>
          <p14:tracePt t="87612" x="6372225" y="2335213"/>
          <p14:tracePt t="87620" x="6354763" y="2335213"/>
          <p14:tracePt t="87628" x="6335713" y="2335213"/>
          <p14:tracePt t="87637" x="6281738" y="2343150"/>
          <p14:tracePt t="87644" x="6254750" y="2343150"/>
          <p14:tracePt t="87653" x="6218238" y="2343150"/>
          <p14:tracePt t="87660" x="6199188" y="2343150"/>
          <p14:tracePt t="87670" x="6153150" y="2343150"/>
          <p14:tracePt t="87678" x="6116638" y="2343150"/>
          <p14:tracePt t="87686" x="6099175" y="2343150"/>
          <p14:tracePt t="87694" x="6072188" y="2343150"/>
          <p14:tracePt t="87703" x="6062663" y="2343150"/>
          <p14:tracePt t="87710" x="6053138" y="2343150"/>
          <p14:tracePt t="87718" x="6043613" y="2343150"/>
          <p14:tracePt t="87734" x="6026150" y="2343150"/>
          <p14:tracePt t="87742" x="6016625" y="2343150"/>
          <p14:tracePt t="87773" x="6007100" y="2343150"/>
          <p14:tracePt t="87789" x="5989638" y="2343150"/>
          <p14:tracePt t="87812" x="5972175" y="2343150"/>
          <p14:tracePt t="87836" x="5962650" y="2335213"/>
          <p14:tracePt t="87852" x="5943600" y="2335213"/>
          <p14:tracePt t="87861" x="5926138" y="2335213"/>
          <p14:tracePt t="87868" x="5899150" y="2335213"/>
          <p14:tracePt t="87876" x="5880100" y="2335213"/>
          <p14:tracePt t="87895" x="5834063" y="2335213"/>
          <p14:tracePt t="87902" x="5826125" y="2335213"/>
          <p14:tracePt t="87909" x="5807075" y="2335213"/>
          <p14:tracePt t="87925" x="5797550" y="2335213"/>
          <p14:tracePt t="88108" x="5797550" y="2325688"/>
          <p14:tracePt t="88116" x="5826125" y="2316163"/>
          <p14:tracePt t="88125" x="5926138" y="2306638"/>
          <p14:tracePt t="88132" x="6072188" y="2270125"/>
          <p14:tracePt t="88142" x="6199188" y="2262188"/>
          <p14:tracePt t="88149" x="6299200" y="2243138"/>
          <p14:tracePt t="88156" x="6408738" y="2233613"/>
          <p14:tracePt t="88165" x="6472238" y="2206625"/>
          <p14:tracePt t="88172" x="6491288" y="2197100"/>
          <p14:tracePt t="88541" x="6481763" y="2197100"/>
          <p14:tracePt t="88548" x="6464300" y="2197100"/>
          <p14:tracePt t="88556" x="6418263" y="2197100"/>
          <p14:tracePt t="88564" x="6381750" y="2197100"/>
          <p14:tracePt t="88573" x="6354763" y="2197100"/>
          <p14:tracePt t="88581" x="6335713" y="2197100"/>
          <p14:tracePt t="88588" x="6318250" y="2197100"/>
          <p14:tracePt t="88597" x="6281738" y="2206625"/>
          <p14:tracePt t="88621" x="6262688" y="2216150"/>
          <p14:tracePt t="88643" x="6254750" y="2216150"/>
          <p14:tracePt t="88772" x="6245225" y="2216150"/>
          <p14:tracePt t="89022" x="6262688" y="2216150"/>
          <p14:tracePt t="89031" x="6326188" y="2216150"/>
          <p14:tracePt t="89038" x="6408738" y="2216150"/>
          <p14:tracePt t="89046" x="6481763" y="2197100"/>
          <p14:tracePt t="89053" x="6564313" y="2189163"/>
          <p14:tracePt t="89061" x="6654800" y="2160588"/>
          <p14:tracePt t="89068" x="6727825" y="2160588"/>
          <p14:tracePt t="89076" x="6773863" y="2143125"/>
          <p14:tracePt t="89085" x="6791325" y="2143125"/>
          <p14:tracePt t="89092" x="6800850" y="2133600"/>
          <p14:tracePt t="89292" x="6810375" y="2133600"/>
          <p14:tracePt t="89301" x="6819900" y="2133600"/>
          <p14:tracePt t="89308" x="6827838" y="2133600"/>
          <p14:tracePt t="89325" x="6856413" y="2133600"/>
          <p14:tracePt t="89332" x="6873875" y="2133600"/>
          <p14:tracePt t="89343" x="6892925" y="2133600"/>
          <p14:tracePt t="89349" x="6929438" y="2143125"/>
          <p14:tracePt t="89364" x="6956425" y="2143125"/>
          <p14:tracePt t="89374" x="6964363" y="2152650"/>
          <p14:tracePt t="89382" x="6992938" y="2152650"/>
          <p14:tracePt t="89389" x="7010400" y="2160588"/>
          <p14:tracePt t="89398" x="7037388" y="2160588"/>
          <p14:tracePt t="89404" x="7056438" y="2179638"/>
          <p14:tracePt t="89444" x="7065963" y="2179638"/>
          <p14:tracePt t="90140" x="7073900" y="2189163"/>
          <p14:tracePt t="90172" x="7073900" y="2197100"/>
          <p14:tracePt t="90430" x="7056438" y="2206625"/>
          <p14:tracePt t="90443" x="7019925" y="2206625"/>
          <p14:tracePt t="90444" x="6964363" y="2206625"/>
          <p14:tracePt t="90452" x="6937375" y="2206625"/>
          <p14:tracePt t="90460" x="6892925" y="2206625"/>
          <p14:tracePt t="90468" x="6837363" y="2225675"/>
          <p14:tracePt t="90476" x="6810375" y="2225675"/>
          <p14:tracePt t="90484" x="6783388" y="2233613"/>
          <p14:tracePt t="90492" x="6754813" y="2233613"/>
          <p14:tracePt t="90502" x="6737350" y="2243138"/>
          <p14:tracePt t="90510" x="6700838" y="2252663"/>
          <p14:tracePt t="90526" x="6691313" y="2252663"/>
          <p14:tracePt t="90542" x="6673850" y="2270125"/>
          <p14:tracePt t="90772" x="6681788" y="2252663"/>
          <p14:tracePt t="90781" x="6700838" y="2233613"/>
          <p14:tracePt t="90788" x="6700838" y="2225675"/>
          <p14:tracePt t="90797" x="6710363" y="2225675"/>
          <p14:tracePt t="90804" x="6718300" y="2206625"/>
          <p14:tracePt t="90820" x="6718300" y="2197100"/>
          <p14:tracePt t="90829" x="6718300" y="2189163"/>
          <p14:tracePt t="90991" x="6718300" y="2179638"/>
          <p14:tracePt t="91009" x="6664325" y="2179638"/>
          <p14:tracePt t="91013" x="6627813" y="2179638"/>
          <p14:tracePt t="91020" x="6573838" y="2179638"/>
          <p14:tracePt t="91030" x="6545263" y="2179638"/>
          <p14:tracePt t="91037" x="6500813" y="2197100"/>
          <p14:tracePt t="91045" x="6491288" y="2197100"/>
          <p14:tracePt t="91052" x="6481763" y="2197100"/>
          <p14:tracePt t="91060" x="6454775" y="2206625"/>
          <p14:tracePt t="91196" x="6445250" y="2206625"/>
          <p14:tracePt t="91201" x="6435725" y="2206625"/>
          <p14:tracePt t="91207" x="6399213" y="2206625"/>
          <p14:tracePt t="91220" x="6391275" y="2206625"/>
          <p14:tracePt t="91228" x="6362700" y="2206625"/>
          <p14:tracePt t="91236" x="6345238" y="2189163"/>
          <p14:tracePt t="91244" x="6326188" y="2189163"/>
          <p14:tracePt t="91252" x="6318250" y="2189163"/>
          <p14:tracePt t="91268" x="6291263" y="2189163"/>
          <p14:tracePt t="91276" x="6281738" y="2189163"/>
          <p14:tracePt t="91292" x="6272213" y="2189163"/>
          <p14:tracePt t="91300" x="6245225" y="2189163"/>
          <p14:tracePt t="91308" x="6235700" y="2189163"/>
          <p14:tracePt t="91317" x="6199188" y="2189163"/>
          <p14:tracePt t="91326" x="6181725" y="2189163"/>
          <p14:tracePt t="91332" x="6153150" y="2189163"/>
          <p14:tracePt t="91340" x="6126163" y="2189163"/>
          <p14:tracePt t="91348" x="6089650" y="2189163"/>
          <p14:tracePt t="91357" x="6053138" y="2189163"/>
          <p14:tracePt t="91364" x="6035675" y="2189163"/>
          <p14:tracePt t="91381" x="6016625" y="2189163"/>
          <p14:tracePt t="91390" x="6007100" y="2189163"/>
          <p14:tracePt t="91397" x="5999163" y="2189163"/>
          <p14:tracePt t="91421" x="5989638" y="2189163"/>
          <p14:tracePt t="91694" x="5972175" y="2189163"/>
          <p14:tracePt t="91949" x="5953125" y="2179638"/>
          <p14:tracePt t="91957" x="5943600" y="2179638"/>
          <p14:tracePt t="91972" x="5935663" y="2179638"/>
          <p14:tracePt t="92182" x="5926138" y="2179638"/>
          <p14:tracePt t="92198" x="5889625" y="2179638"/>
          <p14:tracePt t="92206" x="5870575" y="2179638"/>
          <p14:tracePt t="92213" x="5862638" y="2179638"/>
          <p14:tracePt t="92366" x="5853113" y="2189163"/>
          <p14:tracePt t="92382" x="5853113" y="2206625"/>
          <p14:tracePt t="92389" x="5880100" y="2233613"/>
          <p14:tracePt t="92405" x="5907088" y="2243138"/>
          <p14:tracePt t="92412" x="5926138" y="2252663"/>
          <p14:tracePt t="92428" x="5935663" y="2252663"/>
          <p14:tracePt t="92765" x="5943600" y="2262188"/>
          <p14:tracePt t="92774" x="5943600" y="2289175"/>
          <p14:tracePt t="92783" x="5907088" y="2335213"/>
          <p14:tracePt t="92788" x="5899150" y="2352675"/>
          <p14:tracePt t="92800" x="5889625" y="2398713"/>
          <p14:tracePt t="92806" x="5870575" y="2444750"/>
          <p14:tracePt t="92823" x="5843588" y="2498725"/>
          <p14:tracePt t="92834" x="5843588" y="2508250"/>
          <p14:tracePt t="92837" x="5843588" y="2525713"/>
          <p14:tracePt t="93180" x="5843588" y="2498725"/>
          <p14:tracePt t="93188" x="5843588" y="2481263"/>
          <p14:tracePt t="93197" x="5843588" y="2452688"/>
          <p14:tracePt t="93204" x="5843588" y="2435225"/>
          <p14:tracePt t="93213" x="5862638" y="2389188"/>
          <p14:tracePt t="93228" x="5862638" y="2362200"/>
          <p14:tracePt t="93236" x="5862638" y="2335213"/>
          <p14:tracePt t="93244" x="5870575" y="2316163"/>
          <p14:tracePt t="93252" x="5870575" y="2306638"/>
          <p14:tracePt t="93260" x="5870575" y="2298700"/>
          <p14:tracePt t="93268" x="5870575" y="2289175"/>
          <p14:tracePt t="93356" x="5880100" y="2279650"/>
          <p14:tracePt t="93477" x="5880100" y="2289175"/>
          <p14:tracePt t="93485" x="5880100" y="2298700"/>
          <p14:tracePt t="93493" x="5880100" y="2306638"/>
          <p14:tracePt t="93501" x="5880100" y="2316163"/>
          <p14:tracePt t="93508" x="5880100" y="2343150"/>
          <p14:tracePt t="93532" x="5880100" y="2352675"/>
          <p14:tracePt t="94646" x="5880100" y="2362200"/>
          <p14:tracePt t="94657" x="5843588" y="2362200"/>
          <p14:tracePt t="94661" x="5743575" y="2389188"/>
          <p14:tracePt t="94670" x="5634038" y="2416175"/>
          <p14:tracePt t="94676" x="5514975" y="2471738"/>
          <p14:tracePt t="94685" x="5405438" y="2489200"/>
          <p14:tracePt t="94692" x="5305425" y="2525713"/>
          <p14:tracePt t="94700" x="5178425" y="2562225"/>
          <p14:tracePt t="94708" x="5059363" y="2598738"/>
          <p14:tracePt t="94719" x="4978400" y="2625725"/>
          <p14:tracePt t="94726" x="4905375" y="2671763"/>
          <p14:tracePt t="94734" x="4803775" y="2708275"/>
          <p14:tracePt t="94743" x="4703763" y="2754313"/>
          <p14:tracePt t="94758" x="4567238" y="2781300"/>
          <p14:tracePt t="94764" x="4503738" y="2800350"/>
          <p14:tracePt t="94772" x="4448175" y="2817813"/>
          <p14:tracePt t="94781" x="4394200" y="2817813"/>
          <p14:tracePt t="94788" x="4311650" y="2827338"/>
          <p14:tracePt t="94799" x="4221163" y="2836863"/>
          <p14:tracePt t="94804" x="4121150" y="2863850"/>
          <p14:tracePt t="94813" x="3992563" y="2881313"/>
          <p14:tracePt t="94820" x="3902075" y="2909888"/>
          <p14:tracePt t="94828" x="3765550" y="2954338"/>
          <p14:tracePt t="94836" x="3692525" y="2963863"/>
          <p14:tracePt t="94845" x="3573463" y="3009900"/>
          <p14:tracePt t="94852" x="3500438" y="3036888"/>
          <p14:tracePt t="94860" x="3419475" y="3046413"/>
          <p14:tracePt t="94868" x="3309938" y="3073400"/>
          <p14:tracePt t="94882" x="3244850" y="3100388"/>
          <p14:tracePt t="94885" x="3181350" y="3127375"/>
          <p14:tracePt t="94892" x="3163888" y="3146425"/>
          <p14:tracePt t="94900" x="3136900" y="3155950"/>
          <p14:tracePt t="94908" x="3117850" y="3163888"/>
          <p14:tracePt t="94924" x="3100388" y="3163888"/>
          <p14:tracePt t="94932" x="3090863" y="3173413"/>
          <p14:tracePt t="94948" x="3081338" y="3182938"/>
          <p14:tracePt t="94965" x="3071813" y="3192463"/>
          <p14:tracePt t="94983" x="3044825" y="3200400"/>
          <p14:tracePt t="94988" x="3027363" y="3209925"/>
          <p14:tracePt t="95002" x="2998788" y="3209925"/>
          <p14:tracePt t="95004" x="2971800" y="3228975"/>
          <p14:tracePt t="95022" x="2908300" y="3236913"/>
          <p14:tracePt t="95035" x="2852738" y="3246438"/>
          <p14:tracePt t="95038" x="2789238" y="3265488"/>
          <p14:tracePt t="95047" x="2725738" y="3282950"/>
          <p14:tracePt t="95052" x="2671763" y="3302000"/>
          <p14:tracePt t="95061" x="2606675" y="3309938"/>
          <p14:tracePt t="95068" x="2552700" y="3309938"/>
          <p14:tracePt t="95076" x="2525713" y="3319463"/>
          <p14:tracePt t="95084" x="2479675" y="3319463"/>
          <p14:tracePt t="95092" x="2452688" y="3319463"/>
          <p14:tracePt t="95100" x="2433638" y="3338513"/>
          <p14:tracePt t="95221" x="2452688" y="3319463"/>
          <p14:tracePt t="95229" x="2543175" y="3282950"/>
          <p14:tracePt t="95237" x="2635250" y="3246438"/>
          <p14:tracePt t="95245" x="2698750" y="3219450"/>
          <p14:tracePt t="95254" x="2781300" y="3192463"/>
          <p14:tracePt t="95262" x="2908300" y="3163888"/>
          <p14:tracePt t="95272" x="3054350" y="3119438"/>
          <p14:tracePt t="95280" x="3200400" y="3119438"/>
          <p14:tracePt t="95286" x="3336925" y="3073400"/>
          <p14:tracePt t="95293" x="3500438" y="3054350"/>
          <p14:tracePt t="95300" x="3683000" y="3046413"/>
          <p14:tracePt t="95311" x="3865563" y="3046413"/>
          <p14:tracePt t="95316" x="4029075" y="3046413"/>
          <p14:tracePt t="95325" x="4202113" y="3046413"/>
          <p14:tracePt t="95332" x="4367213" y="3046413"/>
          <p14:tracePt t="95342" x="4513263" y="3046413"/>
          <p14:tracePt t="95348" x="4622800" y="3046413"/>
          <p14:tracePt t="95356" x="4730750" y="3046413"/>
          <p14:tracePt t="95365" x="4803775" y="3046413"/>
          <p14:tracePt t="95375" x="4886325" y="3046413"/>
          <p14:tracePt t="95380" x="4978400" y="3046413"/>
          <p14:tracePt t="95390" x="5049838" y="3046413"/>
          <p14:tracePt t="95397" x="5105400" y="3046413"/>
          <p14:tracePt t="95404" x="5168900" y="3073400"/>
          <p14:tracePt t="95413" x="5232400" y="3082925"/>
          <p14:tracePt t="95421" x="5268913" y="3090863"/>
          <p14:tracePt t="95428" x="5305425" y="3100388"/>
          <p14:tracePt t="95438" x="5334000" y="3100388"/>
          <p14:tracePt t="95444" x="5351463" y="3100388"/>
          <p14:tracePt t="95453" x="5387975" y="3100388"/>
          <p14:tracePt t="95460" x="5397500" y="3127375"/>
          <p14:tracePt t="95468" x="5405438" y="3127375"/>
          <p14:tracePt t="95476" x="5414963" y="3127375"/>
          <p14:tracePt t="95500" x="5424488" y="3127375"/>
          <p14:tracePt t="95508" x="5434013" y="3127375"/>
          <p14:tracePt t="95524" x="5461000" y="3127375"/>
          <p14:tracePt t="95532" x="5470525" y="3127375"/>
          <p14:tracePt t="95540" x="5497513" y="3127375"/>
          <p14:tracePt t="95548" x="5507038" y="3127375"/>
          <p14:tracePt t="95556" x="5524500" y="3119438"/>
          <p14:tracePt t="95572" x="5551488" y="3109913"/>
          <p14:tracePt t="95588" x="5570538" y="3082925"/>
          <p14:tracePt t="95606" x="5580063" y="3082925"/>
          <p14:tracePt t="95632" x="5580063" y="3054350"/>
          <p14:tracePt t="95636" x="5580063" y="3046413"/>
          <p14:tracePt t="95660" x="5580063" y="3036888"/>
          <p14:tracePt t="95670" x="5580063" y="3027363"/>
          <p14:tracePt t="95684" x="5580063" y="3009900"/>
          <p14:tracePt t="95708" x="5580063" y="2990850"/>
          <p14:tracePt t="95718" x="5561013" y="2973388"/>
          <p14:tracePt t="95724" x="5543550" y="2954338"/>
          <p14:tracePt t="95732" x="5524500" y="2946400"/>
          <p14:tracePt t="95740" x="5507038" y="2927350"/>
          <p14:tracePt t="95751" x="5461000" y="2890838"/>
          <p14:tracePt t="95758" x="5441950" y="2873375"/>
          <p14:tracePt t="95767" x="5397500" y="2836863"/>
          <p14:tracePt t="95774" x="5360988" y="2790825"/>
          <p14:tracePt t="95785" x="5341938" y="2771775"/>
          <p14:tracePt t="95790" x="5314950" y="2744788"/>
          <p14:tracePt t="95797" x="5297488" y="2708275"/>
          <p14:tracePt t="95804" x="5278438" y="2671763"/>
          <p14:tracePt t="95812" x="5268913" y="2654300"/>
          <p14:tracePt t="95820" x="5241925" y="2617788"/>
          <p14:tracePt t="95828" x="5232400" y="2598738"/>
          <p14:tracePt t="95836" x="5224463" y="2581275"/>
          <p14:tracePt t="95844" x="5224463" y="2544763"/>
          <p14:tracePt t="95852" x="5214938" y="2525713"/>
          <p14:tracePt t="95860" x="5214938" y="2489200"/>
          <p14:tracePt t="95868" x="5178425" y="2435225"/>
          <p14:tracePt t="95876" x="5178425" y="2425700"/>
          <p14:tracePt t="95884" x="5178425" y="2398713"/>
          <p14:tracePt t="95901" x="5178425" y="2371725"/>
          <p14:tracePt t="95909" x="5178425" y="2343150"/>
          <p14:tracePt t="95916" x="5178425" y="2335213"/>
          <p14:tracePt t="95924" x="5178425" y="2316163"/>
          <p14:tracePt t="95951" x="5178425" y="2306638"/>
          <p14:tracePt t="96069" x="5195888" y="2279650"/>
          <p14:tracePt t="96077" x="5195888" y="2270125"/>
          <p14:tracePt t="96085" x="5214938" y="2252663"/>
          <p14:tracePt t="96095" x="5232400" y="2233613"/>
          <p14:tracePt t="96101" x="5241925" y="2216150"/>
          <p14:tracePt t="96110" x="5251450" y="2206625"/>
          <p14:tracePt t="96119" x="5268913" y="2189163"/>
          <p14:tracePt t="96124" x="5278438" y="2170113"/>
          <p14:tracePt t="96132" x="5278438" y="2160588"/>
          <p14:tracePt t="96140" x="5287963" y="2160588"/>
          <p14:tracePt t="96156" x="5297488" y="2143125"/>
          <p14:tracePt t="96394" x="5305425" y="2133600"/>
          <p14:tracePt t="96399" x="5324475" y="2133600"/>
          <p14:tracePt t="96405" x="5324475" y="2143125"/>
          <p14:tracePt t="96414" x="5324475" y="2152650"/>
          <p14:tracePt t="96421" x="5334000" y="2170113"/>
          <p14:tracePt t="96428" x="5360988" y="2197100"/>
          <p14:tracePt t="96438" x="5368925" y="2216150"/>
          <p14:tracePt t="96445" x="5368925" y="2225675"/>
          <p14:tracePt t="96460" x="5378450" y="2243138"/>
          <p14:tracePt t="96477" x="5378450" y="2252663"/>
          <p14:tracePt t="96493" x="5387975" y="2262188"/>
          <p14:tracePt t="96524" x="5397500" y="2270125"/>
          <p14:tracePt t="96582" x="5397500" y="2289175"/>
          <p14:tracePt t="96606" x="5397500" y="2298700"/>
          <p14:tracePt t="96625" x="5397500" y="2306638"/>
          <p14:tracePt t="96628" x="5405438" y="2325688"/>
          <p14:tracePt t="96636" x="5414963" y="2343150"/>
          <p14:tracePt t="96655" x="5424488" y="2352675"/>
          <p14:tracePt t="96662" x="5424488" y="2362200"/>
          <p14:tracePt t="96686" x="5424488" y="2379663"/>
          <p14:tracePt t="96702" x="5441950" y="2379663"/>
          <p14:tracePt t="96853" x="5441950" y="2389188"/>
          <p14:tracePt t="96869" x="5441950" y="2408238"/>
          <p14:tracePt t="96894" x="5441950" y="2416175"/>
          <p14:tracePt t="97052" x="5441950" y="2425700"/>
          <p14:tracePt t="97062" x="5441950" y="2452688"/>
          <p14:tracePt t="97076" x="5451475" y="2471738"/>
          <p14:tracePt t="97085" x="5461000" y="2481263"/>
          <p14:tracePt t="97092" x="5470525" y="2489200"/>
          <p14:tracePt t="97100" x="5478463" y="2489200"/>
          <p14:tracePt t="97109" x="5497513" y="2508250"/>
          <p14:tracePt t="97397" x="5497513" y="2498725"/>
          <p14:tracePt t="97485" x="5507038" y="2489200"/>
          <p14:tracePt t="97494" x="5514975" y="2489200"/>
          <p14:tracePt t="97504" x="5543550" y="2489200"/>
          <p14:tracePt t="97508" x="5570538" y="2489200"/>
          <p14:tracePt t="97516" x="5616575" y="2498725"/>
          <p14:tracePt t="97524" x="5634038" y="2508250"/>
          <p14:tracePt t="97532" x="5661025" y="2517775"/>
          <p14:tracePt t="97540" x="5680075" y="2525713"/>
          <p14:tracePt t="97556" x="5688013" y="2525713"/>
          <p14:tracePt t="97785" x="5697538" y="2535238"/>
          <p14:tracePt t="97844" x="5697538" y="2544763"/>
          <p14:tracePt t="97852" x="5697538" y="2554288"/>
          <p14:tracePt t="97860" x="5697538" y="2562225"/>
          <p14:tracePt t="97876" x="5680075" y="2581275"/>
          <p14:tracePt t="97901" x="5680075" y="2598738"/>
          <p14:tracePt t="97908" x="5670550" y="2625725"/>
          <p14:tracePt t="97916" x="5670550" y="2635250"/>
          <p14:tracePt t="97924" x="5661025" y="2654300"/>
          <p14:tracePt t="97932" x="5653088" y="2671763"/>
          <p14:tracePt t="97940" x="5653088" y="2681288"/>
          <p14:tracePt t="97949" x="5634038" y="2708275"/>
          <p14:tracePt t="97965" x="5624513" y="2727325"/>
          <p14:tracePt t="97972" x="5616575" y="2763838"/>
          <p14:tracePt t="97980" x="5616575" y="2771775"/>
          <p14:tracePt t="97988" x="5607050" y="2771775"/>
          <p14:tracePt t="98330" x="5607050" y="2781300"/>
          <p14:tracePt t="98460" x="5607050" y="2771775"/>
          <p14:tracePt t="98468" x="5607050" y="2763838"/>
          <p14:tracePt t="98476" x="5607050" y="2735263"/>
          <p14:tracePt t="98484" x="5607050" y="2727325"/>
          <p14:tracePt t="98500" x="5607050" y="2717800"/>
          <p14:tracePt t="98508" x="5607050" y="2698750"/>
          <p14:tracePt t="98540" x="5607050" y="2690813"/>
          <p14:tracePt t="98549" x="5607050" y="2681288"/>
          <p14:tracePt t="98564" x="5607050" y="2662238"/>
          <p14:tracePt t="98627" x="5607050" y="2654300"/>
          <p14:tracePt t="98644" x="5607050" y="2635250"/>
          <p14:tracePt t="98676" x="5607050" y="2617788"/>
          <p14:tracePt t="98765" x="5616575" y="2608263"/>
          <p14:tracePt t="98789" x="5624513" y="2617788"/>
          <p14:tracePt t="98804" x="5624513" y="2654300"/>
          <p14:tracePt t="98815" x="5624513" y="2698750"/>
          <p14:tracePt t="98822" x="5624513" y="2735263"/>
          <p14:tracePt t="98833" x="5624513" y="2790825"/>
          <p14:tracePt t="98839" x="5624513" y="2881313"/>
          <p14:tracePt t="98846" x="5624513" y="2946400"/>
          <p14:tracePt t="98853" x="5624513" y="3054350"/>
          <p14:tracePt t="98861" x="5624513" y="3146425"/>
          <p14:tracePt t="98869" x="5624513" y="3273425"/>
          <p14:tracePt t="98876" x="5624513" y="3419475"/>
          <p14:tracePt t="98898" x="5624513" y="3694113"/>
          <p14:tracePt t="98900" x="5624513" y="3840163"/>
          <p14:tracePt t="98908" x="5653088" y="4003675"/>
          <p14:tracePt t="98916" x="5680075" y="4130675"/>
          <p14:tracePt t="98925" x="5724525" y="4268788"/>
          <p14:tracePt t="98932" x="5743575" y="4376738"/>
          <p14:tracePt t="98940" x="5797550" y="4441825"/>
          <p14:tracePt t="98948" x="5826125" y="4486275"/>
          <p14:tracePt t="98956" x="5853113" y="4551363"/>
          <p14:tracePt t="98964" x="5862638" y="4568825"/>
          <p14:tracePt t="98972" x="5889625" y="4614863"/>
          <p14:tracePt t="98980" x="5889625" y="4624388"/>
          <p14:tracePt t="98988" x="5889625" y="4632325"/>
          <p14:tracePt t="99197" x="5889625" y="4614863"/>
          <p14:tracePt t="99205" x="5880100" y="4595813"/>
          <p14:tracePt t="99213" x="5862638" y="4551363"/>
          <p14:tracePt t="99220" x="5834063" y="4505325"/>
          <p14:tracePt t="99228" x="5826125" y="4486275"/>
          <p14:tracePt t="99236" x="5807075" y="4441825"/>
          <p14:tracePt t="99244" x="5770563" y="4395788"/>
          <p14:tracePt t="99252" x="5761038" y="4376738"/>
          <p14:tracePt t="99260" x="5761038" y="4359275"/>
          <p14:tracePt t="99268" x="5753100" y="4332288"/>
          <p14:tracePt t="99276" x="5753100" y="4313238"/>
          <p14:tracePt t="99284" x="5753100" y="4303713"/>
          <p14:tracePt t="99292" x="5753100" y="4286250"/>
          <p14:tracePt t="99300" x="5753100" y="4268788"/>
          <p14:tracePt t="99308" x="5753100" y="4259263"/>
          <p14:tracePt t="99316" x="5753100" y="4249738"/>
          <p14:tracePt t="99325" x="5753100" y="4232275"/>
          <p14:tracePt t="99332" x="5753100" y="4222750"/>
          <p14:tracePt t="99346" x="5753100" y="4213225"/>
          <p14:tracePt t="99348" x="5753100" y="4195763"/>
          <p14:tracePt t="99356" x="5753100" y="4186238"/>
          <p14:tracePt t="99364" x="5753100" y="4176713"/>
          <p14:tracePt t="99388" x="5753100" y="4167188"/>
          <p14:tracePt t="99495" x="5753100" y="4176713"/>
          <p14:tracePt t="99507" x="5753100" y="4195763"/>
          <p14:tracePt t="99511" x="5753100" y="4222750"/>
          <p14:tracePt t="99518" x="5753100" y="4259263"/>
          <p14:tracePt t="99524" x="5753100" y="4276725"/>
          <p14:tracePt t="99532" x="5753100" y="4303713"/>
          <p14:tracePt t="99540" x="5753100" y="4340225"/>
          <p14:tracePt t="99548" x="5753100" y="4368800"/>
          <p14:tracePt t="99556" x="5753100" y="4376738"/>
          <p14:tracePt t="99567" x="5753100" y="4395788"/>
          <p14:tracePt t="99574" x="5753100" y="4413250"/>
          <p14:tracePt t="99585" x="5753100" y="4449763"/>
          <p14:tracePt t="99600" x="5753100" y="4459288"/>
          <p14:tracePt t="99625" x="5753100" y="4468813"/>
          <p14:tracePt t="99724" x="5753100" y="4459288"/>
          <p14:tracePt t="99813" x="5753100" y="4432300"/>
          <p14:tracePt t="99821" x="5753100" y="4422775"/>
          <p14:tracePt t="99830" x="5753100" y="4413250"/>
          <p14:tracePt t="99837" x="5753100" y="4405313"/>
          <p14:tracePt t="99845" x="5753100" y="4386263"/>
          <p14:tracePt t="99853" x="5753100" y="4376738"/>
          <p14:tracePt t="99869" x="5753100" y="4368800"/>
          <p14:tracePt t="99876" x="5753100" y="4349750"/>
          <p14:tracePt t="100570" x="5753100" y="4368800"/>
          <p14:tracePt t="100575" x="5753100" y="4386263"/>
          <p14:tracePt t="100580" x="5734050" y="4405313"/>
          <p14:tracePt t="100589" x="5724525" y="4413250"/>
          <p14:tracePt t="100597" x="5716588" y="4422775"/>
          <p14:tracePt t="100605" x="5707063" y="4432300"/>
          <p14:tracePt t="100614" x="5680075" y="4459288"/>
          <p14:tracePt t="100621" x="5670550" y="4459288"/>
          <p14:tracePt t="100636" x="5661025" y="4468813"/>
          <p14:tracePt t="100644" x="5653088" y="4478338"/>
          <p14:tracePt t="100652" x="5643563" y="4486275"/>
          <p14:tracePt t="100660" x="5634038" y="4505325"/>
          <p14:tracePt t="100670" x="5597525" y="4514850"/>
          <p14:tracePt t="100676" x="5588000" y="4522788"/>
          <p14:tracePt t="100684" x="5543550" y="4559300"/>
          <p14:tracePt t="100692" x="5497513" y="4578350"/>
          <p14:tracePt t="100700" x="5487988" y="4587875"/>
          <p14:tracePt t="100708" x="5451475" y="4614863"/>
          <p14:tracePt t="100718" x="5441950" y="4624388"/>
          <p14:tracePt t="100724" x="5405438" y="4641850"/>
          <p14:tracePt t="100733" x="5378450" y="4660900"/>
          <p14:tracePt t="100740" x="5360988" y="4678363"/>
          <p14:tracePt t="100750" x="5341938" y="4697413"/>
          <p14:tracePt t="100756" x="5324475" y="4724400"/>
          <p14:tracePt t="100772" x="5314950" y="4741863"/>
          <p14:tracePt t="100781" x="5305425" y="4751388"/>
          <p14:tracePt t="100789" x="5297488" y="4760913"/>
          <p14:tracePt t="100797" x="5297488" y="4768850"/>
          <p14:tracePt t="100814" x="5287963" y="4778375"/>
          <p14:tracePt t="100917" x="5287963" y="4787900"/>
          <p14:tracePt t="100924" x="5278438" y="4787900"/>
          <p14:tracePt t="100949" x="5268913" y="4797425"/>
          <p14:tracePt t="101014" x="5268913" y="4805363"/>
          <p14:tracePt t="101020" x="5268913" y="4814888"/>
          <p14:tracePt t="101030" x="5268913" y="4824413"/>
          <p14:tracePt t="101046" x="5268913" y="4841875"/>
          <p14:tracePt t="101072" x="5268913" y="4870450"/>
          <p14:tracePt t="101086" x="5268913" y="4878388"/>
          <p14:tracePt t="101096" x="5268913" y="4897438"/>
          <p14:tracePt t="101207" x="5268913" y="4906963"/>
          <p14:tracePt t="101245" x="5278438" y="4906963"/>
          <p14:tracePt t="101252" x="5287963" y="4897438"/>
          <p14:tracePt t="101268" x="5287963" y="4887913"/>
          <p14:tracePt t="101276" x="5297488" y="4887913"/>
          <p14:tracePt t="101285" x="5305425" y="4878388"/>
          <p14:tracePt t="101292" x="5314950" y="4860925"/>
          <p14:tracePt t="101300" x="5324475" y="4833938"/>
          <p14:tracePt t="101316" x="5341938" y="4805363"/>
          <p14:tracePt t="101324" x="5351463" y="4805363"/>
          <p14:tracePt t="101333" x="5351463" y="4797425"/>
          <p14:tracePt t="101342" x="5360988" y="4787900"/>
          <p14:tracePt t="101348" x="5368925" y="4778375"/>
          <p14:tracePt t="101364" x="5378450" y="4768850"/>
          <p14:tracePt t="101375" x="5387975" y="4760913"/>
          <p14:tracePt t="101382" x="5405438" y="4741863"/>
          <p14:tracePt t="101396" x="5414963" y="4741863"/>
          <p14:tracePt t="101404" x="5434013" y="4732338"/>
          <p14:tracePt t="101414" x="5441950" y="4724400"/>
          <p14:tracePt t="101420" x="5461000" y="4705350"/>
          <p14:tracePt t="101430" x="5478463" y="4697413"/>
          <p14:tracePt t="101436" x="5507038" y="4697413"/>
          <p14:tracePt t="101444" x="5524500" y="4697413"/>
          <p14:tracePt t="101452" x="5551488" y="4697413"/>
          <p14:tracePt t="101460" x="5570538" y="4697413"/>
          <p14:tracePt t="101468" x="5580063" y="4697413"/>
          <p14:tracePt t="101476" x="5607050" y="4697413"/>
          <p14:tracePt t="101485" x="5616575" y="4697413"/>
          <p14:tracePt t="101493" x="5634038" y="4697413"/>
          <p14:tracePt t="101508" x="5653088" y="4697413"/>
          <p14:tracePt t="101630" x="5643563" y="4697413"/>
          <p14:tracePt t="101640" x="5597525" y="4697413"/>
          <p14:tracePt t="101647" x="5543550" y="4697413"/>
          <p14:tracePt t="101653" x="5487988" y="4697413"/>
          <p14:tracePt t="101661" x="5434013" y="4697413"/>
          <p14:tracePt t="101670" x="5378450" y="4697413"/>
          <p14:tracePt t="101677" x="5334000" y="4697413"/>
          <p14:tracePt t="101687" x="5278438" y="4668838"/>
          <p14:tracePt t="101692" x="5241925" y="4651375"/>
          <p14:tracePt t="101700" x="5214938" y="4632325"/>
          <p14:tracePt t="101709" x="5187950" y="4595813"/>
          <p14:tracePt t="101717" x="5151438" y="4578350"/>
          <p14:tracePt t="101726" x="5105400" y="4541838"/>
          <p14:tracePt t="101735" x="5086350" y="4522788"/>
          <p14:tracePt t="101742" x="5041900" y="4495800"/>
          <p14:tracePt t="101758" x="4995863" y="4449763"/>
          <p14:tracePt t="101766" x="4949825" y="4413250"/>
          <p14:tracePt t="101773" x="4932363" y="4395788"/>
          <p14:tracePt t="101783" x="4895850" y="4376738"/>
          <p14:tracePt t="101789" x="4868863" y="4359275"/>
          <p14:tracePt t="101797" x="4832350" y="4340225"/>
          <p14:tracePt t="101804" x="4803775" y="4313238"/>
          <p14:tracePt t="101813" x="4749800" y="4303713"/>
          <p14:tracePt t="101820" x="4703763" y="4268788"/>
          <p14:tracePt t="101829" x="4640263" y="4259263"/>
          <p14:tracePt t="101836" x="4613275" y="4249738"/>
          <p14:tracePt t="101844" x="4540250" y="4222750"/>
          <p14:tracePt t="101853" x="4467225" y="4213225"/>
          <p14:tracePt t="101861" x="4384675" y="4186238"/>
          <p14:tracePt t="101868" x="4303713" y="4159250"/>
          <p14:tracePt t="101883" x="4248150" y="4130675"/>
          <p14:tracePt t="101884" x="4148138" y="4094163"/>
          <p14:tracePt t="101892" x="4057650" y="4076700"/>
          <p14:tracePt t="101900" x="3975100" y="4049713"/>
          <p14:tracePt t="101908" x="3892550" y="4021138"/>
          <p14:tracePt t="101917" x="3802063" y="4013200"/>
          <p14:tracePt t="101924" x="3738563" y="4003675"/>
          <p14:tracePt t="101933" x="3665538" y="4003675"/>
          <p14:tracePt t="101940" x="3629025" y="3994150"/>
          <p14:tracePt t="101949" x="3546475" y="3994150"/>
          <p14:tracePt t="101956" x="3509963" y="3967163"/>
          <p14:tracePt t="101966" x="3473450" y="3967163"/>
          <p14:tracePt t="101972" x="3436938" y="3957638"/>
          <p14:tracePt t="101980" x="3382963" y="3957638"/>
          <p14:tracePt t="101988" x="3336925" y="3948113"/>
          <p14:tracePt t="101997" x="3290888" y="3940175"/>
          <p14:tracePt t="102004" x="3227388" y="3911600"/>
          <p14:tracePt t="102013" x="3190875" y="3903663"/>
          <p14:tracePt t="102020" x="3108325" y="3884613"/>
          <p14:tracePt t="102028" x="3071813" y="3875088"/>
          <p14:tracePt t="102036" x="3027363" y="3840163"/>
          <p14:tracePt t="102047" x="2944813" y="3830638"/>
          <p14:tracePt t="102052" x="2908300" y="3821113"/>
          <p14:tracePt t="102063" x="2844800" y="3803650"/>
          <p14:tracePt t="102068" x="2798763" y="3784600"/>
          <p14:tracePt t="102076" x="2752725" y="3775075"/>
          <p14:tracePt t="102084" x="2725738" y="3767138"/>
          <p14:tracePt t="102093" x="2679700" y="3738563"/>
          <p14:tracePt t="102100" x="2662238" y="3730625"/>
          <p14:tracePt t="102108" x="2643188" y="3721100"/>
          <p14:tracePt t="102116" x="2616200" y="3721100"/>
          <p14:tracePt t="102124" x="2598738" y="3721100"/>
          <p14:tracePt t="102133" x="2589213" y="3711575"/>
          <p14:tracePt t="102142" x="2562225" y="3702050"/>
          <p14:tracePt t="102157" x="2543175" y="3694113"/>
          <p14:tracePt t="102172" x="2533650" y="3694113"/>
          <p14:tracePt t="102181" x="2525713" y="3694113"/>
          <p14:tracePt t="102190" x="2516188" y="3684588"/>
          <p14:tracePt t="102204" x="2498725" y="3675063"/>
          <p14:tracePt t="102213" x="2479675" y="3675063"/>
          <p14:tracePt t="102220" x="2462213" y="3675063"/>
          <p14:tracePt t="102228" x="2433638" y="3675063"/>
          <p14:tracePt t="102236" x="2389188" y="3648075"/>
          <p14:tracePt t="102252" x="2306638" y="3629025"/>
          <p14:tracePt t="102273" x="2260600" y="3602038"/>
          <p14:tracePt t="102280" x="2197100" y="3584575"/>
          <p14:tracePt t="102284" x="2170113" y="3575050"/>
          <p14:tracePt t="102302" x="2106613" y="3548063"/>
          <p14:tracePt t="102310" x="2087563" y="3538538"/>
          <p14:tracePt t="102316" x="2060575" y="3529013"/>
          <p14:tracePt t="102324" x="2024063" y="3519488"/>
          <p14:tracePt t="102333" x="1997075" y="3519488"/>
          <p14:tracePt t="102342" x="1941513" y="3492500"/>
          <p14:tracePt t="102348" x="1924050" y="3492500"/>
          <p14:tracePt t="102356" x="1905000" y="3482975"/>
          <p14:tracePt t="102364" x="1868488" y="3475038"/>
          <p14:tracePt t="102375" x="1841500" y="3465513"/>
          <p14:tracePt t="102389" x="1814513" y="3465513"/>
          <p14:tracePt t="102396" x="1795463" y="3455988"/>
          <p14:tracePt t="102405" x="1778000" y="3438525"/>
          <p14:tracePt t="102413" x="1768475" y="3429000"/>
          <p14:tracePt t="102420" x="1758950" y="3429000"/>
          <p14:tracePt t="102432" x="1731963" y="3419475"/>
          <p14:tracePt t="102440" x="1714500" y="3402013"/>
          <p14:tracePt t="102454" x="1695450" y="3392488"/>
          <p14:tracePt t="102462" x="1685925" y="3392488"/>
          <p14:tracePt t="102469" x="1677988" y="3382963"/>
          <p14:tracePt t="102476" x="1658938" y="3382963"/>
          <p14:tracePt t="102484" x="1641475" y="3375025"/>
          <p14:tracePt t="102501" x="1622425" y="3355975"/>
          <p14:tracePt t="102525" x="1604963" y="3355975"/>
          <p14:tracePt t="102541" x="1595438" y="3355975"/>
          <p14:tracePt t="102549" x="1585913" y="3346450"/>
          <p14:tracePt t="102557" x="1576388" y="3346450"/>
          <p14:tracePt t="102574" x="1549400" y="3338513"/>
          <p14:tracePt t="102598" x="1531938" y="3328988"/>
          <p14:tracePt t="102614" x="1512888" y="3309938"/>
          <p14:tracePt t="102622" x="1504950" y="3309938"/>
          <p14:tracePt t="102631" x="1495425" y="3302000"/>
          <p14:tracePt t="102637" x="1485900" y="3302000"/>
          <p14:tracePt t="102646" x="1485900" y="3292475"/>
          <p14:tracePt t="102656" x="1476375" y="3282950"/>
          <p14:tracePt t="102662" x="1449388" y="3265488"/>
          <p14:tracePt t="102672" x="1439863" y="3265488"/>
          <p14:tracePt t="102677" x="1431925" y="3255963"/>
          <p14:tracePt t="102692" x="1403350" y="3236913"/>
          <p14:tracePt t="102700" x="1403350" y="3228975"/>
          <p14:tracePt t="102708" x="1385888" y="3209925"/>
          <p14:tracePt t="102726" x="1376363" y="3200400"/>
          <p14:tracePt t="102737" x="1366838" y="3192463"/>
          <p14:tracePt t="102757" x="1358900" y="3182938"/>
          <p14:tracePt t="102804" x="1349375" y="3173413"/>
          <p14:tracePt t="102813" x="1339850" y="3163888"/>
          <p14:tracePt t="102820" x="1339850" y="3155950"/>
          <p14:tracePt t="102844" x="1339850" y="3146425"/>
          <p14:tracePt t="103157" x="1339850" y="3136900"/>
          <p14:tracePt t="103516" x="1330325" y="3127375"/>
          <p14:tracePt t="103524" x="1330325" y="3119438"/>
          <p14:tracePt t="103540" x="1330325" y="3109913"/>
          <p14:tracePt t="103548" x="1322388" y="3100388"/>
          <p14:tracePt t="103556" x="1303338" y="3082925"/>
          <p14:tracePt t="103572" x="1285875" y="3063875"/>
          <p14:tracePt t="103581" x="1285875" y="3054350"/>
          <p14:tracePt t="103588" x="1276350" y="3046413"/>
          <p14:tracePt t="103596" x="1258888" y="3027363"/>
          <p14:tracePt t="103605" x="1249363" y="3017838"/>
          <p14:tracePt t="103621" x="1239838" y="3009900"/>
          <p14:tracePt t="103629" x="1230313" y="2982913"/>
          <p14:tracePt t="103644" x="1212850" y="2963863"/>
          <p14:tracePt t="103660" x="1203325" y="2946400"/>
          <p14:tracePt t="103671" x="1193800" y="2927350"/>
          <p14:tracePt t="103678" x="1193800" y="2917825"/>
          <p14:tracePt t="103693" x="1185863" y="2881313"/>
          <p14:tracePt t="103700" x="1185863" y="2844800"/>
          <p14:tracePt t="103708" x="1166813" y="2827338"/>
          <p14:tracePt t="103717" x="1166813" y="2800350"/>
          <p14:tracePt t="103726" x="1166813" y="2781300"/>
          <p14:tracePt t="103733" x="1166813" y="2763838"/>
          <p14:tracePt t="103742" x="1166813" y="2744788"/>
          <p14:tracePt t="103752" x="1166813" y="2717800"/>
          <p14:tracePt t="103756" x="1166813" y="2698750"/>
          <p14:tracePt t="103765" x="1166813" y="2690813"/>
          <p14:tracePt t="103772" x="1166813" y="2681288"/>
          <p14:tracePt t="103782" x="1166813" y="2662238"/>
          <p14:tracePt t="103796" x="1166813" y="2644775"/>
          <p14:tracePt t="103804" x="1166813" y="2625725"/>
          <p14:tracePt t="103836" x="1166813" y="2608263"/>
          <p14:tracePt t="103852" x="1176338" y="2589213"/>
          <p14:tracePt t="103860" x="1176338" y="2581275"/>
          <p14:tracePt t="103868" x="1176338" y="2571750"/>
          <p14:tracePt t="103876" x="1185863" y="2562225"/>
          <p14:tracePt t="103894" x="1193800" y="2554288"/>
          <p14:tracePt t="103900" x="1203325" y="2544763"/>
          <p14:tracePt t="103916" x="1212850" y="2535238"/>
          <p14:tracePt t="103932" x="1222375" y="2525713"/>
          <p14:tracePt t="103940" x="1230313" y="2525713"/>
          <p14:tracePt t="103948" x="1239838" y="2517775"/>
          <p14:tracePt t="103966" x="1258888" y="2498725"/>
          <p14:tracePt t="103981" x="1276350" y="2498725"/>
          <p14:tracePt t="104270" x="1276350" y="2489200"/>
          <p14:tracePt t="104359" x="1276350" y="2508250"/>
          <p14:tracePt t="104365" x="1276350" y="2535238"/>
          <p14:tracePt t="104388" x="1303338" y="2690813"/>
          <p14:tracePt t="104396" x="1349375" y="2808288"/>
          <p14:tracePt t="104404" x="1385888" y="2873375"/>
          <p14:tracePt t="104414" x="1458913" y="2990850"/>
          <p14:tracePt t="104421" x="1531938" y="3127375"/>
          <p14:tracePt t="104431" x="1658938" y="3265488"/>
          <p14:tracePt t="104437" x="1795463" y="3402013"/>
          <p14:tracePt t="104444" x="1914525" y="3519488"/>
          <p14:tracePt t="104452" x="2097088" y="3629025"/>
          <p14:tracePt t="104460" x="2316163" y="3784600"/>
          <p14:tracePt t="104468" x="2533650" y="3911600"/>
          <p14:tracePt t="104476" x="2771775" y="4003675"/>
          <p14:tracePt t="104484" x="3100388" y="4086225"/>
          <p14:tracePt t="104493" x="3400425" y="4159250"/>
          <p14:tracePt t="104500" x="3646488" y="4195763"/>
          <p14:tracePt t="104508" x="3929063" y="4259263"/>
          <p14:tracePt t="104517" x="4165600" y="4268788"/>
          <p14:tracePt t="104524" x="4348163" y="4303713"/>
          <p14:tracePt t="104533" x="4530725" y="4332288"/>
          <p14:tracePt t="104540" x="4630738" y="4349750"/>
          <p14:tracePt t="104548" x="4740275" y="4376738"/>
          <p14:tracePt t="104556" x="4822825" y="4413250"/>
          <p14:tracePt t="104564" x="4886325" y="4422775"/>
          <p14:tracePt t="104572" x="4932363" y="4459288"/>
          <p14:tracePt t="104581" x="4959350" y="4486275"/>
          <p14:tracePt t="104589" x="5014913" y="4505325"/>
          <p14:tracePt t="104596" x="5049838" y="4541838"/>
          <p14:tracePt t="104604" x="5068888" y="4559300"/>
          <p14:tracePt t="104613" x="5068888" y="4568825"/>
          <p14:tracePt t="104620" x="5068888" y="4578350"/>
          <p14:tracePt t="104629" x="5068888" y="4587875"/>
          <p14:tracePt t="104636" x="5068888" y="4595813"/>
          <p14:tracePt t="104647" x="5068888" y="4605338"/>
          <p14:tracePt t="104812" x="5068888" y="4624388"/>
          <p14:tracePt t="104820" x="5068888" y="4641850"/>
          <p14:tracePt t="104828" x="5059363" y="4678363"/>
          <p14:tracePt t="104836" x="5059363" y="4714875"/>
          <p14:tracePt t="104844" x="5059363" y="4741863"/>
          <p14:tracePt t="104852" x="5059363" y="4797425"/>
          <p14:tracePt t="104860" x="5059363" y="4824413"/>
          <p14:tracePt t="104868" x="5059363" y="4851400"/>
          <p14:tracePt t="104876" x="5059363" y="4897438"/>
          <p14:tracePt t="104902" x="5059363" y="5033963"/>
          <p14:tracePt t="104910" x="5059363" y="5080000"/>
          <p14:tracePt t="104918" x="5059363" y="5116513"/>
          <p14:tracePt t="104926" x="5059363" y="5133975"/>
          <p14:tracePt t="104934" x="5059363" y="5170488"/>
          <p14:tracePt t="104940" x="5049838" y="5207000"/>
          <p14:tracePt t="104948" x="5022850" y="5233988"/>
          <p14:tracePt t="104956" x="5014913" y="5262563"/>
          <p14:tracePt t="104966" x="5005388" y="5270500"/>
          <p14:tracePt t="104972" x="5005388" y="5280025"/>
          <p14:tracePt t="105004" x="4995863" y="5280025"/>
          <p14:tracePt t="105020" x="4978400" y="5280025"/>
          <p14:tracePt t="105029" x="4959350" y="5280025"/>
          <p14:tracePt t="105036" x="4932363" y="5280025"/>
          <p14:tracePt t="105044" x="4913313" y="5280025"/>
          <p14:tracePt t="105052" x="4876800" y="5270500"/>
          <p14:tracePt t="105060" x="4859338" y="5253038"/>
          <p14:tracePt t="105068" x="4813300" y="5207000"/>
          <p14:tracePt t="105076" x="4786313" y="5180013"/>
          <p14:tracePt t="105084" x="4749800" y="5133975"/>
          <p14:tracePt t="105092" x="4740275" y="5106988"/>
          <p14:tracePt t="105100" x="4722813" y="5080000"/>
          <p14:tracePt t="105108" x="4713288" y="5053013"/>
          <p14:tracePt t="105116" x="4703763" y="5016500"/>
          <p14:tracePt t="105124" x="4703763" y="4987925"/>
          <p14:tracePt t="105133" x="4703763" y="4951413"/>
          <p14:tracePt t="105140" x="4703763" y="4943475"/>
          <p14:tracePt t="105148" x="4703763" y="4924425"/>
          <p14:tracePt t="105156" x="4703763" y="4906963"/>
          <p14:tracePt t="105172" x="4703763" y="4878388"/>
          <p14:tracePt t="105180" x="4713288" y="4870450"/>
          <p14:tracePt t="105188" x="4713288" y="4860925"/>
          <p14:tracePt t="105196" x="4740275" y="4833938"/>
          <p14:tracePt t="105204" x="4759325" y="4805363"/>
          <p14:tracePt t="105213" x="4759325" y="4797425"/>
          <p14:tracePt t="105220" x="4786313" y="4768850"/>
          <p14:tracePt t="105229" x="4832350" y="4741863"/>
          <p14:tracePt t="105236" x="4868863" y="4732338"/>
          <p14:tracePt t="105245" x="4905375" y="4714875"/>
          <p14:tracePt t="105252" x="4949825" y="4705350"/>
          <p14:tracePt t="105260" x="4978400" y="4697413"/>
          <p14:tracePt t="105268" x="5049838" y="4668838"/>
          <p14:tracePt t="105276" x="5086350" y="4668838"/>
          <p14:tracePt t="105284" x="5122863" y="4668838"/>
          <p14:tracePt t="105292" x="5159375" y="4668838"/>
          <p14:tracePt t="105301" x="5205413" y="4668838"/>
          <p14:tracePt t="105308" x="5232400" y="4668838"/>
          <p14:tracePt t="105316" x="5278438" y="4678363"/>
          <p14:tracePt t="105324" x="5297488" y="4697413"/>
          <p14:tracePt t="105333" x="5341938" y="4751388"/>
          <p14:tracePt t="105342" x="5397500" y="4797425"/>
          <p14:tracePt t="105350" x="5414963" y="4824413"/>
          <p14:tracePt t="105358" x="5451475" y="4870450"/>
          <p14:tracePt t="105365" x="5461000" y="4887913"/>
          <p14:tracePt t="105385" x="5487988" y="4951413"/>
          <p14:tracePt t="105444" x="5487988" y="4979988"/>
          <p14:tracePt t="105452" x="5478463" y="4987925"/>
          <p14:tracePt t="105460" x="5451475" y="4997450"/>
          <p14:tracePt t="105469" x="5424488" y="5006975"/>
          <p14:tracePt t="105478" x="5405438" y="5024438"/>
          <p14:tracePt t="105486" x="5368925" y="5033963"/>
          <p14:tracePt t="105494" x="5351463" y="5043488"/>
          <p14:tracePt t="105504" x="5334000" y="5053013"/>
          <p14:tracePt t="105508" x="5287963" y="5080000"/>
          <p14:tracePt t="105516" x="5268913" y="5089525"/>
          <p14:tracePt t="105525" x="5241925" y="5089525"/>
          <p14:tracePt t="105532" x="5205413" y="5097463"/>
          <p14:tracePt t="105540" x="5159375" y="5106988"/>
          <p14:tracePt t="105549" x="5132388" y="5126038"/>
          <p14:tracePt t="105556" x="5086350" y="5126038"/>
          <p14:tracePt t="105564" x="5032375" y="5126038"/>
          <p14:tracePt t="105572" x="4978400" y="5126038"/>
          <p14:tracePt t="105580" x="4932363" y="5126038"/>
          <p14:tracePt t="105588" x="4876800" y="5126038"/>
          <p14:tracePt t="105597" x="4840288" y="5126038"/>
          <p14:tracePt t="105604" x="4795838" y="5126038"/>
          <p14:tracePt t="105613" x="4759325" y="5126038"/>
          <p14:tracePt t="105620" x="4713288" y="5116513"/>
          <p14:tracePt t="105630" x="4676775" y="5106988"/>
          <p14:tracePt t="105636" x="4630738" y="5080000"/>
          <p14:tracePt t="105645" x="4594225" y="5060950"/>
          <p14:tracePt t="105652" x="4549775" y="5024438"/>
          <p14:tracePt t="105661" x="4540250" y="5024438"/>
          <p14:tracePt t="105670" x="4521200" y="5016500"/>
          <p14:tracePt t="105678" x="4513263" y="5006975"/>
          <p14:tracePt t="105692" x="4467225" y="4979988"/>
          <p14:tracePt t="105700" x="4467225" y="4970463"/>
          <p14:tracePt t="105708" x="4467225" y="4951413"/>
          <p14:tracePt t="105718" x="4467225" y="4943475"/>
          <p14:tracePt t="105726" x="4467225" y="4933950"/>
          <p14:tracePt t="105734" x="4467225" y="4906963"/>
          <p14:tracePt t="105742" x="4467225" y="4897438"/>
          <p14:tracePt t="105757" x="4467225" y="4887913"/>
          <p14:tracePt t="105764" x="4467225" y="4851400"/>
          <p14:tracePt t="105774" x="4476750" y="4833938"/>
          <p14:tracePt t="105786" x="4503738" y="4805363"/>
          <p14:tracePt t="105790" x="4567238" y="4778375"/>
          <p14:tracePt t="105798" x="4630738" y="4741863"/>
          <p14:tracePt t="105804" x="4722813" y="4714875"/>
          <p14:tracePt t="105812" x="4822825" y="4697413"/>
          <p14:tracePt t="105820" x="4932363" y="4660900"/>
          <p14:tracePt t="105829" x="5049838" y="4641850"/>
          <p14:tracePt t="105836" x="5159375" y="4595813"/>
          <p14:tracePt t="105844" x="5268913" y="4587875"/>
          <p14:tracePt t="105852" x="5368925" y="4587875"/>
          <p14:tracePt t="105861" x="5461000" y="4587875"/>
          <p14:tracePt t="105868" x="5534025" y="4587875"/>
          <p14:tracePt t="105876" x="5588000" y="4587875"/>
          <p14:tracePt t="105897" x="5688013" y="4595813"/>
          <p14:tracePt t="105900" x="5716588" y="4624388"/>
          <p14:tracePt t="105908" x="5753100" y="4668838"/>
          <p14:tracePt t="105916" x="5770563" y="4697413"/>
          <p14:tracePt t="105925" x="5789613" y="4741863"/>
          <p14:tracePt t="105932" x="5807075" y="4760913"/>
          <p14:tracePt t="105940" x="5807075" y="4787900"/>
          <p14:tracePt t="105948" x="5807075" y="4797425"/>
          <p14:tracePt t="105956" x="5807075" y="4814888"/>
          <p14:tracePt t="105972" x="5797550" y="4833938"/>
          <p14:tracePt t="105980" x="5797550" y="4851400"/>
          <p14:tracePt t="105988" x="5789613" y="4870450"/>
          <p14:tracePt t="105998" x="5770563" y="4906963"/>
          <p14:tracePt t="106004" x="5743575" y="4924425"/>
          <p14:tracePt t="106013" x="5716588" y="4951413"/>
          <p14:tracePt t="106020" x="5697538" y="4960938"/>
          <p14:tracePt t="106031" x="5634038" y="4997450"/>
          <p14:tracePt t="106036" x="5607050" y="5006975"/>
          <p14:tracePt t="106045" x="5551488" y="5043488"/>
          <p14:tracePt t="106052" x="5487988" y="5053013"/>
          <p14:tracePt t="106065" x="5434013" y="5070475"/>
          <p14:tracePt t="106068" x="5378450" y="5070475"/>
          <p14:tracePt t="106077" x="5334000" y="5070475"/>
          <p14:tracePt t="106084" x="5305425" y="5070475"/>
          <p14:tracePt t="106093" x="5278438" y="5070475"/>
          <p14:tracePt t="106100" x="5260975" y="5070475"/>
          <p14:tracePt t="106109" x="5241925" y="5070475"/>
          <p14:tracePt t="106116" x="5224463" y="5070475"/>
          <p14:tracePt t="106124" x="5214938" y="5060950"/>
          <p14:tracePt t="106198" x="5214938" y="5053013"/>
          <p14:tracePt t="106260" x="5214938" y="5043488"/>
          <p14:tracePt t="106405" x="5214938" y="5024438"/>
          <p14:tracePt t="106420" x="5214938" y="5016500"/>
          <p14:tracePt t="106439" x="5214938" y="5006975"/>
          <p14:tracePt t="106444" x="5214938" y="4979988"/>
          <p14:tracePt t="106452" x="5214938" y="4970463"/>
          <p14:tracePt t="106460" x="5214938" y="4960938"/>
          <p14:tracePt t="106468" x="5214938" y="4943475"/>
          <p14:tracePt t="106570" x="5224463" y="4951413"/>
          <p14:tracePt t="106572" x="5224463" y="4960938"/>
          <p14:tracePt t="106581" x="5224463" y="4970463"/>
          <p14:tracePt t="106590" x="5224463" y="4979988"/>
          <p14:tracePt t="106604" x="5224463" y="4987925"/>
          <p14:tracePt t="106941" x="5224463" y="5006975"/>
          <p14:tracePt t="106949" x="5232400" y="5016500"/>
          <p14:tracePt t="107069" x="5251450" y="5024438"/>
          <p14:tracePt t="107084" x="5260975" y="5033963"/>
          <p14:tracePt t="107093" x="5268913" y="5043488"/>
          <p14:tracePt t="107108" x="5278438" y="5053013"/>
          <p14:tracePt t="107429" x="5287963" y="5060950"/>
          <p14:tracePt t="108236" x="5278438" y="5053013"/>
          <p14:tracePt t="108245" x="5268913" y="5053013"/>
          <p14:tracePt t="108253" x="5251450" y="5060950"/>
          <p14:tracePt t="108260" x="5232400" y="5060950"/>
          <p14:tracePt t="108268" x="5224463" y="5070475"/>
          <p14:tracePt t="108284" x="5214938" y="5080000"/>
          <p14:tracePt t="108404" x="5168900" y="5089525"/>
          <p14:tracePt t="108412" x="5159375" y="5097463"/>
          <p14:tracePt t="108420" x="5114925" y="5106988"/>
          <p14:tracePt t="108429" x="5032375" y="5133975"/>
          <p14:tracePt t="108438" x="4932363" y="5170488"/>
          <p14:tracePt t="108444" x="4859338" y="5197475"/>
          <p14:tracePt t="108452" x="4703763" y="5262563"/>
          <p14:tracePt t="108460" x="4557713" y="5335588"/>
          <p14:tracePt t="108468" x="4421188" y="5389563"/>
          <p14:tracePt t="108476" x="4248150" y="5472113"/>
          <p14:tracePt t="108484" x="4084638" y="5545138"/>
          <p14:tracePt t="108492" x="3911600" y="5608638"/>
          <p14:tracePt t="108500" x="3692525" y="5708650"/>
          <p14:tracePt t="108508" x="3519488" y="5791200"/>
          <p14:tracePt t="108516" x="3373438" y="5845175"/>
          <p14:tracePt t="108524" x="3217863" y="5927725"/>
          <p14:tracePt t="108533" x="3117850" y="5964238"/>
          <p14:tracePt t="108540" x="3017838" y="6027738"/>
          <p14:tracePt t="108548" x="2935288" y="6083300"/>
          <p14:tracePt t="108557" x="2898775" y="6100763"/>
          <p14:tracePt t="108564" x="2844800" y="6137275"/>
          <p14:tracePt t="108575" x="2825750" y="6146800"/>
          <p14:tracePt t="108757" x="2817813" y="6146800"/>
          <p14:tracePt t="108773" x="2817813" y="6137275"/>
          <p14:tracePt t="108781" x="2817813" y="6127750"/>
          <p14:tracePt t="108797" x="2817813" y="6100763"/>
          <p14:tracePt t="108806" x="2817813" y="6083300"/>
          <p14:tracePt t="108815" x="2817813" y="6064250"/>
          <p14:tracePt t="108821" x="2817813" y="6046788"/>
          <p14:tracePt t="108829" x="2817813" y="6037263"/>
          <p14:tracePt t="108836" x="2817813" y="6010275"/>
          <p14:tracePt t="108844" x="2817813" y="6000750"/>
          <p14:tracePt t="108852" x="2817813" y="5991225"/>
          <p14:tracePt t="108861" x="2817813" y="5983288"/>
          <p14:tracePt t="108868" x="2817813" y="5973763"/>
          <p14:tracePt t="108884" x="2817813" y="5964238"/>
          <p14:tracePt t="109046" x="2817813" y="5973763"/>
          <p14:tracePt t="109052" x="2817813" y="6000750"/>
          <p14:tracePt t="109064" x="2817813" y="6018213"/>
          <p14:tracePt t="109068" x="2817813" y="6046788"/>
          <p14:tracePt t="109076" x="2817813" y="6054725"/>
          <p14:tracePt t="109084" x="2817813" y="6064250"/>
          <p14:tracePt t="109092" x="2817813" y="6091238"/>
          <p14:tracePt t="109110" x="2817813" y="6100763"/>
          <p14:tracePt t="109118" x="2825750" y="6110288"/>
          <p14:tracePt t="109134" x="2835275" y="6119813"/>
          <p14:tracePt t="109148" x="2835275" y="6127750"/>
          <p14:tracePt t="109366" x="2835275" y="6137275"/>
          <p14:tracePt t="109396" x="2844800" y="6156325"/>
          <p14:tracePt t="109421" x="2844800" y="6173788"/>
          <p14:tracePt t="109429" x="2852738" y="6192838"/>
          <p14:tracePt t="109444" x="2862263" y="6192838"/>
          <p14:tracePt t="109460" x="2871788" y="6200775"/>
          <p14:tracePt t="109476" x="2881313" y="6210300"/>
          <p14:tracePt t="109493" x="2881313" y="6219825"/>
          <p14:tracePt t="109516" x="2881313" y="6229350"/>
          <p14:tracePt t="110079" x="2881313" y="6237288"/>
          <p14:tracePt t="110117" x="2889250" y="6256338"/>
          <p14:tracePt t="110172" x="2898775" y="6265863"/>
          <p14:tracePt t="110180" x="2908300" y="6265863"/>
          <p14:tracePt t="110189" x="2917825" y="6265863"/>
          <p14:tracePt t="110206" x="2925763" y="6265863"/>
          <p14:tracePt t="110214" x="2935288" y="6265863"/>
          <p14:tracePt t="110221" x="2944813" y="6265863"/>
          <p14:tracePt t="110232" x="2954338" y="6265863"/>
          <p14:tracePt t="110238" x="2962275" y="6265863"/>
          <p14:tracePt t="110256" x="2971800" y="6265863"/>
          <p14:tracePt t="110260" x="2990850" y="6265863"/>
          <p14:tracePt t="110284" x="2998788" y="6265863"/>
          <p14:tracePt t="110614" x="3008313" y="6265863"/>
          <p14:tracePt t="110646" x="3008313" y="6256338"/>
          <p14:tracePt t="110674" x="3008313" y="6229350"/>
          <p14:tracePt t="110788" x="3008313" y="6219825"/>
          <p14:tracePt t="110804" x="3008313" y="6192838"/>
          <p14:tracePt t="110812" x="3008313" y="6183313"/>
          <p14:tracePt t="110820" x="3008313" y="6173788"/>
          <p14:tracePt t="110830" x="2998788" y="6146800"/>
          <p14:tracePt t="110836" x="2990850" y="6146800"/>
          <p14:tracePt t="110845" x="2981325" y="6127750"/>
          <p14:tracePt t="110852" x="2962275" y="6110288"/>
          <p14:tracePt t="110860" x="2935288" y="6083300"/>
          <p14:tracePt t="110869" x="2925763" y="6064250"/>
          <p14:tracePt t="110876" x="2908300" y="6037263"/>
          <p14:tracePt t="110884" x="2898775" y="6027738"/>
          <p14:tracePt t="110898" x="2881313" y="6010275"/>
          <p14:tracePt t="110900" x="2852738" y="5983288"/>
          <p14:tracePt t="110908" x="2835275" y="5946775"/>
          <p14:tracePt t="110916" x="2798763" y="5891213"/>
          <p14:tracePt t="110924" x="2781300" y="5873750"/>
          <p14:tracePt t="110932" x="2725738" y="5800725"/>
          <p14:tracePt t="110940" x="2689225" y="5735638"/>
          <p14:tracePt t="110949" x="2652713" y="5654675"/>
          <p14:tracePt t="110956" x="2579688" y="5572125"/>
          <p14:tracePt t="110964" x="2543175" y="5508625"/>
          <p14:tracePt t="110972" x="2470150" y="5416550"/>
          <p14:tracePt t="110981" x="2397125" y="5316538"/>
          <p14:tracePt t="110988" x="2370138" y="5243513"/>
          <p14:tracePt t="111000" x="2316163" y="5160963"/>
          <p14:tracePt t="111004" x="2279650" y="5060950"/>
          <p14:tracePt t="111014" x="2233613" y="4979988"/>
          <p14:tracePt t="111020" x="2179638" y="4897438"/>
          <p14:tracePt t="111029" x="2143125" y="4833938"/>
          <p14:tracePt t="111036" x="2087563" y="4751388"/>
          <p14:tracePt t="111047" x="2033588" y="4668838"/>
          <p14:tracePt t="111052" x="1997075" y="4624388"/>
          <p14:tracePt t="111065" x="1987550" y="4578350"/>
          <p14:tracePt t="111068" x="1951038" y="4532313"/>
          <p14:tracePt t="111076" x="1941513" y="4505325"/>
          <p14:tracePt t="111084" x="1931988" y="4468813"/>
          <p14:tracePt t="111093" x="1924050" y="4441825"/>
          <p14:tracePt t="111101" x="1905000" y="4413250"/>
          <p14:tracePt t="111109" x="1895475" y="4395788"/>
          <p14:tracePt t="111116" x="1878013" y="4359275"/>
          <p14:tracePt t="111124" x="1868488" y="4332288"/>
          <p14:tracePt t="111132" x="1851025" y="4303713"/>
          <p14:tracePt t="111141" x="1851025" y="4295775"/>
          <p14:tracePt t="111148" x="1851025" y="4259263"/>
          <p14:tracePt t="111156" x="1841500" y="4232275"/>
          <p14:tracePt t="111166" x="1831975" y="4195763"/>
          <p14:tracePt t="111176" x="1824038" y="4159250"/>
          <p14:tracePt t="111188" x="1804988" y="4122738"/>
          <p14:tracePt t="111192" x="1804988" y="4094163"/>
          <p14:tracePt t="111197" x="1804988" y="4076700"/>
          <p14:tracePt t="111204" x="1795463" y="4057650"/>
          <p14:tracePt t="111213" x="1787525" y="4040188"/>
          <p14:tracePt t="111220" x="1787525" y="4030663"/>
          <p14:tracePt t="111229" x="1787525" y="4021138"/>
          <p14:tracePt t="111318" x="1768475" y="3994150"/>
          <p14:tracePt t="111334" x="1768475" y="3984625"/>
          <p14:tracePt t="111345" x="1768475" y="3976688"/>
          <p14:tracePt t="111349" x="1758950" y="3967163"/>
          <p14:tracePt t="111553" x="1758950" y="3940175"/>
          <p14:tracePt t="111567" x="1795463" y="3911600"/>
          <p14:tracePt t="111573" x="1831975" y="3894138"/>
          <p14:tracePt t="111580" x="1851025" y="3875088"/>
          <p14:tracePt t="111588" x="1887538" y="3867150"/>
          <p14:tracePt t="111597" x="1905000" y="3848100"/>
          <p14:tracePt t="111604" x="1931988" y="3830638"/>
          <p14:tracePt t="111612" x="1941513" y="3830638"/>
          <p14:tracePt t="111620" x="1960563" y="3811588"/>
          <p14:tracePt t="111629" x="1968500" y="3794125"/>
          <p14:tracePt t="111636" x="1987550" y="3757613"/>
          <p14:tracePt t="111645" x="2005013" y="3738563"/>
          <p14:tracePt t="111652" x="2014538" y="3721100"/>
          <p14:tracePt t="111660" x="2041525" y="3702050"/>
          <p14:tracePt t="111676" x="2041525" y="3694113"/>
          <p14:tracePt t="111685" x="2051050" y="3675063"/>
          <p14:tracePt t="111700" x="2051050" y="3665538"/>
          <p14:tracePt t="111708" x="2060575" y="3657600"/>
          <p14:tracePt t="111717" x="2060575" y="3648075"/>
          <p14:tracePt t="111726" x="2060575" y="3602038"/>
          <p14:tracePt t="111734" x="2060575" y="3548063"/>
          <p14:tracePt t="111742" x="2060575" y="3492500"/>
          <p14:tracePt t="111757" x="2060575" y="3328988"/>
          <p14:tracePt t="111764" x="2060575" y="3236913"/>
          <p14:tracePt t="111772" x="2060575" y="3163888"/>
          <p14:tracePt t="111780" x="2060575" y="3100388"/>
          <p14:tracePt t="111788" x="2060575" y="3063875"/>
          <p14:tracePt t="111796" x="2060575" y="3054350"/>
          <p14:tracePt t="111876" x="2124075" y="3046413"/>
          <p14:tracePt t="111886" x="2197100" y="3046413"/>
          <p14:tracePt t="111895" x="2279650" y="2973388"/>
          <p14:tracePt t="111901" x="2360613" y="2909888"/>
          <p14:tracePt t="111909" x="2416175" y="2854325"/>
          <p14:tracePt t="111917" x="2479675" y="2790825"/>
          <p14:tracePt t="111925" x="2506663" y="2744788"/>
          <p14:tracePt t="111933" x="2543175" y="2681288"/>
          <p14:tracePt t="111941" x="2570163" y="2617788"/>
          <p14:tracePt t="111949" x="2606675" y="2571750"/>
          <p14:tracePt t="111957" x="2616200" y="2525713"/>
          <p14:tracePt t="111969" x="2635250" y="2508250"/>
          <p14:tracePt t="111972" x="2643188" y="2508250"/>
          <p14:tracePt t="111981" x="2652713" y="2508250"/>
          <p14:tracePt t="111988" x="2735263" y="2508250"/>
          <p14:tracePt t="111999" x="2752725" y="2525713"/>
          <p14:tracePt t="112004" x="2998788" y="2771775"/>
          <p14:tracePt t="112016" x="3236913" y="2990850"/>
          <p14:tracePt t="112020" x="3709988" y="3265488"/>
          <p14:tracePt t="112030" x="4211638" y="3465513"/>
          <p14:tracePt t="112036" x="4484688" y="3502025"/>
          <p14:tracePt t="112047" x="4803775" y="3548063"/>
          <p14:tracePt t="112053" x="5114925" y="3565525"/>
          <p14:tracePt t="112068" x="5341938" y="3565525"/>
          <p14:tracePt t="112068" x="5534025" y="3565525"/>
          <p14:tracePt t="112076" x="5697538" y="3565525"/>
          <p14:tracePt t="112084" x="5843588" y="3565525"/>
          <p14:tracePt t="112092" x="5972175" y="3565525"/>
          <p14:tracePt t="112100" x="5989638" y="3565525"/>
          <p14:tracePt t="112108" x="6035675" y="3548063"/>
          <p14:tracePt t="112116" x="6043613" y="3548063"/>
          <p14:tracePt t="112124" x="6053138" y="3538538"/>
          <p14:tracePt t="112140" x="6072188" y="3519488"/>
          <p14:tracePt t="112148" x="6080125" y="3502025"/>
          <p14:tracePt t="112157" x="6080125" y="3465513"/>
          <p14:tracePt t="112165" x="6108700" y="3438525"/>
          <p14:tracePt t="112172" x="6135688" y="3392488"/>
          <p14:tracePt t="112180" x="6145213" y="3365500"/>
          <p14:tracePt t="112188" x="6181725" y="3328988"/>
          <p14:tracePt t="112198" x="6226175" y="3282950"/>
          <p14:tracePt t="112206" x="6245225" y="3265488"/>
          <p14:tracePt t="112213" x="6281738" y="3219450"/>
          <p14:tracePt t="112220" x="6345238" y="3146425"/>
          <p14:tracePt t="112230" x="6372225" y="3119438"/>
          <p14:tracePt t="112236" x="6418263" y="3027363"/>
          <p14:tracePt t="112245" x="6435725" y="3000375"/>
          <p14:tracePt t="112252" x="6464300" y="2946400"/>
          <p14:tracePt t="112260" x="6481763" y="2900363"/>
          <p14:tracePt t="112268" x="6500813" y="2836863"/>
          <p14:tracePt t="112277" x="6518275" y="2817813"/>
          <p14:tracePt t="112284" x="6527800" y="2781300"/>
          <p14:tracePt t="112292" x="6554788" y="2717800"/>
          <p14:tracePt t="112300" x="6573838" y="2698750"/>
          <p14:tracePt t="112308" x="6591300" y="2671763"/>
          <p14:tracePt t="112316" x="6600825" y="2654300"/>
          <p14:tracePt t="112326" x="6618288" y="2635250"/>
          <p14:tracePt t="112336" x="6627813" y="2617788"/>
          <p14:tracePt t="112343" x="6645275" y="2589213"/>
          <p14:tracePt t="112348" x="6664325" y="2571750"/>
          <p14:tracePt t="112356" x="6681788" y="2554288"/>
          <p14:tracePt t="112365" x="6710363" y="2517775"/>
          <p14:tracePt t="112376" x="6727825" y="2498725"/>
          <p14:tracePt t="112380" x="6773863" y="2452688"/>
          <p14:tracePt t="112390" x="6791325" y="2435225"/>
          <p14:tracePt t="112397" x="6827838" y="2389188"/>
          <p14:tracePt t="112404" x="6837363" y="2371725"/>
          <p14:tracePt t="112413" x="6846888" y="2352675"/>
          <p14:tracePt t="112420" x="6846888" y="2325688"/>
          <p14:tracePt t="112430" x="6846888" y="2316163"/>
          <p14:tracePt t="112436" x="6846888" y="2289175"/>
          <p14:tracePt t="112445" x="6846888" y="2270125"/>
          <p14:tracePt t="112452" x="6846888" y="2233613"/>
          <p14:tracePt t="112460" x="6846888" y="2225675"/>
          <p14:tracePt t="112468" x="6846888" y="2216150"/>
          <p14:tracePt t="112476" x="6846888" y="2197100"/>
          <p14:tracePt t="112493" x="6846888" y="2189163"/>
          <p14:tracePt t="112695" x="6846888" y="2197100"/>
          <p14:tracePt t="112700" x="6846888" y="2233613"/>
          <p14:tracePt t="112708" x="6846888" y="2289175"/>
          <p14:tracePt t="112718" x="6846888" y="2335213"/>
          <p14:tracePt t="112726" x="6846888" y="2352675"/>
          <p14:tracePt t="112735" x="6846888" y="2379663"/>
          <p14:tracePt t="112742" x="6846888" y="2398713"/>
          <p14:tracePt t="112753" x="6846888" y="2416175"/>
          <p14:tracePt t="112828" x="6846888" y="2425700"/>
          <p14:tracePt t="112861" x="6837363" y="2425700"/>
          <p14:tracePt t="113004" x="6837363" y="2444750"/>
          <p14:tracePt t="113014" x="6837363" y="2481263"/>
          <p14:tracePt t="113020" x="6837363" y="2535238"/>
          <p14:tracePt t="113030" x="6856413" y="2598738"/>
          <p14:tracePt t="113036" x="6900863" y="2698750"/>
          <p14:tracePt t="113046" x="6929438" y="2771775"/>
          <p14:tracePt t="113052" x="6964363" y="2836863"/>
          <p14:tracePt t="113063" x="6992938" y="2917825"/>
          <p14:tracePt t="113070" x="7000875" y="2982913"/>
          <p14:tracePt t="113078" x="7037388" y="3046413"/>
          <p14:tracePt t="113086" x="7046913" y="3063875"/>
          <p14:tracePt t="113094" x="7046913" y="3082925"/>
          <p14:tracePt t="113156" x="7046913" y="3054350"/>
          <p14:tracePt t="113164" x="7046913" y="3046413"/>
          <p14:tracePt t="113172" x="7046913" y="3027363"/>
          <p14:tracePt t="113180" x="7046913" y="3009900"/>
          <p14:tracePt t="113188" x="7046913" y="2990850"/>
          <p14:tracePt t="113196" x="7046913" y="2973388"/>
          <p14:tracePt t="113205" x="7046913" y="2963863"/>
          <p14:tracePt t="113212" x="7046913" y="2954338"/>
          <p14:tracePt t="113286" x="7046913" y="2946400"/>
          <p14:tracePt t="113293" x="7037388" y="2936875"/>
          <p14:tracePt t="113302" x="7037388" y="2927350"/>
          <p14:tracePt t="113311" x="7029450" y="2917825"/>
          <p14:tracePt t="113326" x="7029450" y="2909888"/>
          <p14:tracePt t="113334" x="7019925" y="2900363"/>
          <p14:tracePt t="113348" x="7019925" y="2890838"/>
          <p14:tracePt t="113548" x="7000875" y="2909888"/>
          <p14:tracePt t="113556" x="7000875" y="2917825"/>
          <p14:tracePt t="113564" x="6992938" y="2927350"/>
          <p14:tracePt t="113580" x="6983413" y="2946400"/>
          <p14:tracePt t="113604" x="6983413" y="2954338"/>
          <p14:tracePt t="113718" x="6983413" y="2946400"/>
          <p14:tracePt t="113724" x="6983413" y="2909888"/>
          <p14:tracePt t="113733" x="6983413" y="2863850"/>
          <p14:tracePt t="113740" x="6983413" y="2827338"/>
          <p14:tracePt t="113748" x="6983413" y="2781300"/>
          <p14:tracePt t="113756" x="6983413" y="2744788"/>
          <p14:tracePt t="113766" x="6983413" y="2690813"/>
          <p14:tracePt t="113772" x="6983413" y="2654300"/>
          <p14:tracePt t="113781" x="6983413" y="2608263"/>
          <p14:tracePt t="113788" x="6983413" y="2571750"/>
          <p14:tracePt t="113797" x="6983413" y="2535238"/>
          <p14:tracePt t="113804" x="6983413" y="2517775"/>
          <p14:tracePt t="113817" x="6983413" y="2508250"/>
          <p14:tracePt t="114076" x="6983413" y="2471738"/>
          <p14:tracePt t="114084" x="6973888" y="2462213"/>
          <p14:tracePt t="114093" x="6956425" y="2435225"/>
          <p14:tracePt t="114109" x="6956425" y="2416175"/>
          <p14:tracePt t="114116" x="6946900" y="2408238"/>
          <p14:tracePt t="114132" x="6937375" y="2398713"/>
          <p14:tracePt t="114308" x="6937375" y="2379663"/>
          <p14:tracePt t="114316" x="6937375" y="2371725"/>
          <p14:tracePt t="114335" x="6937375" y="2352675"/>
          <p14:tracePt t="114347" x="6937375" y="2343150"/>
          <p14:tracePt t="114350" x="6937375" y="2325688"/>
          <p14:tracePt t="114358" x="6937375" y="2306638"/>
          <p14:tracePt t="114364" x="6937375" y="2298700"/>
          <p14:tracePt t="114374" x="6937375" y="2289175"/>
          <p14:tracePt t="114389" x="6937375" y="2279650"/>
          <p14:tracePt t="114396" x="6937375" y="2270125"/>
          <p14:tracePt t="114405" x="6937375" y="2262188"/>
          <p14:tracePt t="114412" x="6929438" y="2252663"/>
          <p14:tracePt t="114420" x="6919913" y="2243138"/>
          <p14:tracePt t="114836" x="6910388" y="2243138"/>
          <p14:tracePt t="114845" x="6900863" y="2225675"/>
          <p14:tracePt t="114852" x="6883400" y="2206625"/>
          <p14:tracePt t="114861" x="6873875" y="2197100"/>
          <p14:tracePt t="114868" x="6846888" y="2152650"/>
          <p14:tracePt t="114884" x="6754813" y="2089150"/>
          <p14:tracePt t="114895" x="6710363" y="2052638"/>
          <p14:tracePt t="114903" x="6673850" y="2016125"/>
          <p14:tracePt t="114910" x="6645275" y="1987550"/>
          <p14:tracePt t="114917" x="6618288" y="1970088"/>
          <p14:tracePt t="114925" x="6591300" y="1933575"/>
          <p14:tracePt t="114933" x="6591300" y="1914525"/>
          <p14:tracePt t="114940" x="6581775" y="1906588"/>
          <p14:tracePt t="115174" x="6573838" y="1897063"/>
          <p14:tracePt t="115181" x="6554788" y="1897063"/>
          <p14:tracePt t="115197" x="6545263" y="1933575"/>
          <p14:tracePt t="115205" x="6545263" y="1951038"/>
          <p14:tracePt t="115213" x="6537325" y="1970088"/>
          <p14:tracePt t="115220" x="6508750" y="2006600"/>
          <p14:tracePt t="115229" x="6500813" y="2006600"/>
          <p14:tracePt t="115236" x="6500813" y="2016125"/>
          <p14:tracePt t="115245" x="6491288" y="2033588"/>
          <p14:tracePt t="115261" x="6472238" y="2052638"/>
          <p14:tracePt t="115276" x="6464300" y="2060575"/>
          <p14:tracePt t="115284" x="6454775" y="2060575"/>
          <p14:tracePt t="115292" x="6435725" y="2079625"/>
          <p14:tracePt t="115300" x="6427788" y="2079625"/>
          <p14:tracePt t="115308" x="6408738" y="2079625"/>
          <p14:tracePt t="115316" x="6381750" y="2079625"/>
          <p14:tracePt t="115324" x="6345238" y="2079625"/>
          <p14:tracePt t="115332" x="6291263" y="2079625"/>
          <p14:tracePt t="115341" x="6254750" y="2079625"/>
          <p14:tracePt t="115348" x="6218238" y="2079625"/>
          <p14:tracePt t="115356" x="6162675" y="2079625"/>
          <p14:tracePt t="115364" x="6116638" y="2079625"/>
          <p14:tracePt t="115374" x="6080125" y="2070100"/>
          <p14:tracePt t="115380" x="6062663" y="2060575"/>
          <p14:tracePt t="115388" x="6016625" y="2024063"/>
          <p14:tracePt t="115396" x="6007100" y="2016125"/>
          <p14:tracePt t="115412" x="5999163" y="1997075"/>
          <p14:tracePt t="115420" x="5999163" y="1987550"/>
          <p14:tracePt t="115438" x="5999163" y="1970088"/>
          <p14:tracePt t="115446" x="5999163" y="1960563"/>
          <p14:tracePt t="115452" x="5999163" y="1951038"/>
          <p14:tracePt t="115468" x="5999163" y="1943100"/>
          <p14:tracePt t="115476" x="5999163" y="1933575"/>
          <p14:tracePt t="115484" x="5999163" y="1914525"/>
          <p14:tracePt t="115500" x="5999163" y="1897063"/>
          <p14:tracePt t="115509" x="5999163" y="1887538"/>
          <p14:tracePt t="115516" x="6026150" y="1860550"/>
          <p14:tracePt t="115524" x="6035675" y="1860550"/>
          <p14:tracePt t="115532" x="6062663" y="1841500"/>
          <p14:tracePt t="115540" x="6089650" y="1814513"/>
          <p14:tracePt t="115548" x="6116638" y="1797050"/>
          <p14:tracePt t="115556" x="6162675" y="1787525"/>
          <p14:tracePt t="115565" x="6208713" y="1751013"/>
          <p14:tracePt t="115572" x="6226175" y="1741488"/>
          <p14:tracePt t="115581" x="6272213" y="1724025"/>
          <p14:tracePt t="115589" x="6299200" y="1697038"/>
          <p14:tracePt t="115596" x="6318250" y="1687513"/>
          <p14:tracePt t="115604" x="6362700" y="1677988"/>
          <p14:tracePt t="115613" x="6381750" y="1660525"/>
          <p14:tracePt t="115620" x="6408738" y="1651000"/>
          <p14:tracePt t="115631" x="6445250" y="1641475"/>
          <p14:tracePt t="115643" x="6464300" y="1641475"/>
          <p14:tracePt t="115648" x="6481763" y="1631950"/>
          <p14:tracePt t="115656" x="6508750" y="1631950"/>
          <p14:tracePt t="115662" x="6554788" y="1604963"/>
          <p14:tracePt t="115670" x="6610350" y="1604963"/>
          <p14:tracePt t="115676" x="6637338" y="1604963"/>
          <p14:tracePt t="115684" x="6710363" y="1604963"/>
          <p14:tracePt t="115692" x="6746875" y="1604963"/>
          <p14:tracePt t="115701" x="6819900" y="1604963"/>
          <p14:tracePt t="115708" x="6892925" y="1604963"/>
          <p14:tracePt t="115717" x="6946900" y="1604963"/>
          <p14:tracePt t="115725" x="7000875" y="1604963"/>
          <p14:tracePt t="115733" x="7073900" y="1604963"/>
          <p14:tracePt t="115740" x="7138988" y="1604963"/>
          <p14:tracePt t="115750" x="7192963" y="1604963"/>
          <p14:tracePt t="115756" x="7229475" y="1604963"/>
          <p14:tracePt t="115765" x="7239000" y="1604963"/>
          <p14:tracePt t="115774" x="7265988" y="1604963"/>
          <p14:tracePt t="115785" x="7283450" y="1614488"/>
          <p14:tracePt t="115790" x="7292975" y="1624013"/>
          <p14:tracePt t="115798" x="7312025" y="1641475"/>
          <p14:tracePt t="115804" x="7319963" y="1660525"/>
          <p14:tracePt t="115815" x="7339013" y="1677988"/>
          <p14:tracePt t="115821" x="7348538" y="1697038"/>
          <p14:tracePt t="115829" x="7356475" y="1731963"/>
          <p14:tracePt t="115836" x="7385050" y="1778000"/>
          <p14:tracePt t="115845" x="7392988" y="1804988"/>
          <p14:tracePt t="115853" x="7392988" y="1814513"/>
          <p14:tracePt t="115861" x="7402513" y="1851025"/>
          <p14:tracePt t="115868" x="7421563" y="1887538"/>
          <p14:tracePt t="115876" x="7429500" y="1906588"/>
          <p14:tracePt t="115884" x="7439025" y="1943100"/>
          <p14:tracePt t="115892" x="7439025" y="1979613"/>
          <p14:tracePt t="115900" x="7439025" y="2006600"/>
          <p14:tracePt t="115908" x="7439025" y="2043113"/>
          <p14:tracePt t="115916" x="7439025" y="2060575"/>
          <p14:tracePt t="115924" x="7439025" y="2089150"/>
          <p14:tracePt t="115932" x="7439025" y="2106613"/>
          <p14:tracePt t="115940" x="7439025" y="2125663"/>
          <p14:tracePt t="115948" x="7439025" y="2133600"/>
          <p14:tracePt t="115956" x="7439025" y="2143125"/>
          <p14:tracePt t="115965" x="7429500" y="2160588"/>
          <p14:tracePt t="115972" x="7421563" y="2170113"/>
          <p14:tracePt t="115980" x="7402513" y="2189163"/>
          <p14:tracePt t="115988" x="7366000" y="2197100"/>
          <p14:tracePt t="115996" x="7319963" y="2225675"/>
          <p14:tracePt t="116004" x="7219950" y="2233613"/>
          <p14:tracePt t="116014" x="7129463" y="2252663"/>
          <p14:tracePt t="116020" x="7019925" y="2262188"/>
          <p14:tracePt t="116029" x="6892925" y="2262188"/>
          <p14:tracePt t="116036" x="6764338" y="2262188"/>
          <p14:tracePt t="116046" x="6637338" y="2262188"/>
          <p14:tracePt t="116053" x="6508750" y="2262188"/>
          <p14:tracePt t="116069" x="6362700" y="2262188"/>
          <p14:tracePt t="116083" x="6299200" y="2262188"/>
          <p14:tracePt t="116084" x="6245225" y="2262188"/>
          <p14:tracePt t="116092" x="6199188" y="2233613"/>
          <p14:tracePt t="116100" x="6153150" y="2216150"/>
          <p14:tracePt t="116108" x="6126163" y="2206625"/>
          <p14:tracePt t="116116" x="6089650" y="2179638"/>
          <p14:tracePt t="116124" x="6080125" y="2179638"/>
          <p14:tracePt t="116132" x="6072188" y="2160588"/>
          <p14:tracePt t="116140" x="6062663" y="2143125"/>
          <p14:tracePt t="116148" x="6043613" y="2125663"/>
          <p14:tracePt t="116156" x="6035675" y="2116138"/>
          <p14:tracePt t="116180" x="6035675" y="2106613"/>
          <p14:tracePt t="116258" x="6035675" y="2089150"/>
          <p14:tracePt t="116262" x="6035675" y="2060575"/>
          <p14:tracePt t="116268" x="6035675" y="2043113"/>
          <p14:tracePt t="116276" x="6035675" y="2016125"/>
          <p14:tracePt t="116284" x="6035675" y="1997075"/>
          <p14:tracePt t="116292" x="6035675" y="1987550"/>
          <p14:tracePt t="116300" x="6035675" y="1951038"/>
          <p14:tracePt t="116309" x="6053138" y="1933575"/>
          <p14:tracePt t="116316" x="6062663" y="1906588"/>
          <p14:tracePt t="116324" x="6080125" y="1878013"/>
          <p14:tracePt t="116333" x="6099175" y="1851025"/>
          <p14:tracePt t="116342" x="6116638" y="1833563"/>
          <p14:tracePt t="116348" x="6135688" y="1814513"/>
          <p14:tracePt t="116356" x="6162675" y="1797050"/>
          <p14:tracePt t="116364" x="6189663" y="1797050"/>
          <p14:tracePt t="116375" x="6226175" y="1778000"/>
          <p14:tracePt t="116380" x="6262688" y="1778000"/>
          <p14:tracePt t="116389" x="6299200" y="1778000"/>
          <p14:tracePt t="116396" x="6354763" y="1778000"/>
          <p14:tracePt t="116404" x="6399213" y="1778000"/>
          <p14:tracePt t="116412" x="6427788" y="1778000"/>
          <p14:tracePt t="116420" x="6464300" y="1778000"/>
          <p14:tracePt t="116429" x="6508750" y="1778000"/>
          <p14:tracePt t="116438" x="6545263" y="1778000"/>
          <p14:tracePt t="116445" x="6573838" y="1778000"/>
          <p14:tracePt t="116453" x="6610350" y="1778000"/>
          <p14:tracePt t="116460" x="6627813" y="1778000"/>
          <p14:tracePt t="116468" x="6654800" y="1778000"/>
          <p14:tracePt t="116476" x="6664325" y="1778000"/>
          <p14:tracePt t="116492" x="6681788" y="1778000"/>
          <p14:tracePt t="116508" x="6700838" y="1804988"/>
          <p14:tracePt t="116532" x="6718300" y="1824038"/>
          <p14:tracePt t="116548" x="6718300" y="1833563"/>
          <p14:tracePt t="116557" x="6718300" y="1841500"/>
          <p14:tracePt t="116565" x="6718300" y="1860550"/>
          <p14:tracePt t="116581" x="6718300" y="1878013"/>
          <p14:tracePt t="116588" x="6718300" y="1897063"/>
          <p14:tracePt t="116596" x="6718300" y="1906588"/>
          <p14:tracePt t="116604" x="6718300" y="1924050"/>
          <p14:tracePt t="116612" x="6718300" y="1933575"/>
          <p14:tracePt t="116629" x="6718300" y="1960563"/>
          <p14:tracePt t="116636" x="6700838" y="1979613"/>
          <p14:tracePt t="116645" x="6691313" y="1987550"/>
          <p14:tracePt t="116653" x="6681788" y="1987550"/>
          <p14:tracePt t="116661" x="6664325" y="1997075"/>
          <p14:tracePt t="116668" x="6637338" y="2024063"/>
          <p14:tracePt t="116676" x="6610350" y="2024063"/>
          <p14:tracePt t="116684" x="6564313" y="2024063"/>
          <p14:tracePt t="116694" x="6537325" y="2024063"/>
          <p14:tracePt t="116702" x="6508750" y="2024063"/>
          <p14:tracePt t="116710" x="6481763" y="2024063"/>
          <p14:tracePt t="116720" x="6454775" y="2024063"/>
          <p14:tracePt t="116724" x="6445250" y="2024063"/>
          <p14:tracePt t="116733" x="6427788" y="2024063"/>
          <p14:tracePt t="116925" x="6399213" y="2024063"/>
          <p14:tracePt t="116933" x="6308725" y="2024063"/>
          <p14:tracePt t="116941" x="6235700" y="2024063"/>
          <p14:tracePt t="116949" x="6108700" y="2060575"/>
          <p14:tracePt t="116957" x="5943600" y="2106613"/>
          <p14:tracePt t="116969" x="5753100" y="2170113"/>
          <p14:tracePt t="116972" x="5561013" y="2216150"/>
          <p14:tracePt t="116981" x="5351463" y="2289175"/>
          <p14:tracePt t="116988" x="5095875" y="2343150"/>
          <p14:tracePt t="116996" x="4913313" y="2371725"/>
          <p14:tracePt t="117006" x="4730750" y="2416175"/>
          <p14:tracePt t="117015" x="4557713" y="2462213"/>
          <p14:tracePt t="117022" x="4394200" y="2525713"/>
          <p14:tracePt t="117032" x="4284663" y="2535238"/>
          <p14:tracePt t="117038" x="4165600" y="2598738"/>
          <p14:tracePt t="117049" x="4084638" y="2635250"/>
          <p14:tracePt t="117053" x="4011613" y="2644775"/>
          <p14:tracePt t="117066" x="3948113" y="2671763"/>
          <p14:tracePt t="117068" x="3883025" y="2698750"/>
          <p14:tracePt t="117076" x="3819525" y="2727325"/>
          <p14:tracePt t="117085" x="3765550" y="2744788"/>
          <p14:tracePt t="117092" x="3719513" y="2771775"/>
          <p14:tracePt t="117100" x="3683000" y="2781300"/>
          <p14:tracePt t="117108" x="3629025" y="2817813"/>
          <p14:tracePt t="117116" x="3609975" y="2827338"/>
          <p14:tracePt t="117124" x="3582988" y="2836863"/>
          <p14:tracePt t="117132" x="3546475" y="2844800"/>
          <p14:tracePt t="117148" x="3527425" y="2863850"/>
          <p14:tracePt t="117156" x="3519488" y="2873375"/>
          <p14:tracePt t="117164" x="3509963" y="2873375"/>
          <p14:tracePt t="117172" x="3500438" y="2881313"/>
          <p14:tracePt t="117180" x="3490913" y="2890838"/>
          <p14:tracePt t="117188" x="3463925" y="2917825"/>
          <p14:tracePt t="117196" x="3446463" y="2936875"/>
          <p14:tracePt t="117205" x="3382963" y="2973388"/>
          <p14:tracePt t="117215" x="3354388" y="3000375"/>
          <p14:tracePt t="117221" x="3273425" y="3054350"/>
          <p14:tracePt t="117229" x="3190875" y="3109913"/>
          <p14:tracePt t="117237" x="3127375" y="3146425"/>
          <p14:tracePt t="117246" x="3063875" y="3192463"/>
          <p14:tracePt t="117252" x="2981325" y="3228975"/>
          <p14:tracePt t="117261" x="2935288" y="3255963"/>
          <p14:tracePt t="117268" x="2871788" y="3273425"/>
          <p14:tracePt t="117276" x="2825750" y="3302000"/>
          <p14:tracePt t="117285" x="2798763" y="3309938"/>
          <p14:tracePt t="117292" x="2789238" y="3309938"/>
          <p14:tracePt t="117300" x="2771775" y="3328988"/>
          <p14:tracePt t="117348" x="2752725" y="3328988"/>
          <p14:tracePt t="117356" x="2744788" y="3328988"/>
          <p14:tracePt t="117364" x="2735263" y="3338513"/>
          <p14:tracePt t="117374" x="2708275" y="3338513"/>
          <p14:tracePt t="117380" x="2689225" y="3338513"/>
          <p14:tracePt t="117396" x="2662238" y="3338513"/>
          <p14:tracePt t="117404" x="2616200" y="3338513"/>
          <p14:tracePt t="117412" x="2589213" y="3338513"/>
          <p14:tracePt t="117421" x="2552700" y="3338513"/>
          <p14:tracePt t="117429" x="2516188" y="3338513"/>
          <p14:tracePt t="117438" x="2498725" y="3338513"/>
          <p14:tracePt t="117449" x="2470150" y="3328988"/>
          <p14:tracePt t="117454" x="2452688" y="3309938"/>
          <p14:tracePt t="117465" x="2433638" y="3265488"/>
          <p14:tracePt t="117469" x="2389188" y="3200400"/>
          <p14:tracePt t="117477" x="2389188" y="3173413"/>
          <p14:tracePt t="117485" x="2370138" y="3127375"/>
          <p14:tracePt t="117493" x="2333625" y="3082925"/>
          <p14:tracePt t="117500" x="2324100" y="3063875"/>
          <p14:tracePt t="117509" x="2287588" y="3017838"/>
          <p14:tracePt t="117516" x="2270125" y="2990850"/>
          <p14:tracePt t="117524" x="2260600" y="2982913"/>
          <p14:tracePt t="117532" x="2233613" y="2954338"/>
          <p14:tracePt t="117540" x="2224088" y="2946400"/>
          <p14:tracePt t="117548" x="2214563" y="2936875"/>
          <p14:tracePt t="117556" x="2214563" y="2909888"/>
          <p14:tracePt t="117564" x="2206625" y="2900363"/>
          <p14:tracePt t="117572" x="2197100" y="2900363"/>
          <p14:tracePt t="117580" x="2187575" y="2881313"/>
          <p14:tracePt t="117588" x="2179638" y="2863850"/>
          <p14:tracePt t="117597" x="2160588" y="2836863"/>
          <p14:tracePt t="117614" x="2160588" y="2817813"/>
          <p14:tracePt t="117620" x="2151063" y="2771775"/>
          <p14:tracePt t="117628" x="2143125" y="2754313"/>
          <p14:tracePt t="117636" x="2143125" y="2727325"/>
          <p14:tracePt t="117645" x="2143125" y="2708275"/>
          <p14:tracePt t="117653" x="2133600" y="2690813"/>
          <p14:tracePt t="117661" x="2114550" y="2671763"/>
          <p14:tracePt t="117670" x="2114550" y="2662238"/>
          <p14:tracePt t="117709" x="2106613" y="2654300"/>
          <p14:tracePt t="117732" x="2097088" y="2654300"/>
          <p14:tracePt t="117740" x="2060575" y="2662238"/>
          <p14:tracePt t="117748" x="2041525" y="2681288"/>
          <p14:tracePt t="117756" x="1997075" y="2717800"/>
          <p14:tracePt t="117765" x="1960563" y="2754313"/>
          <p14:tracePt t="117772" x="1914525" y="2790825"/>
          <p14:tracePt t="117780" x="1868488" y="2808288"/>
          <p14:tracePt t="117789" x="1804988" y="2844800"/>
          <p14:tracePt t="117796" x="1758950" y="2873375"/>
          <p14:tracePt t="117804" x="1731963" y="2873375"/>
          <p14:tracePt t="117813" x="1714500" y="2881313"/>
          <p14:tracePt t="117820" x="1695450" y="2900363"/>
          <p14:tracePt t="117903" x="1685925" y="2900363"/>
          <p14:tracePt t="117912" x="1685925" y="2890838"/>
          <p14:tracePt t="117917" x="1685925" y="2863850"/>
          <p14:tracePt t="117925" x="1685925" y="2854325"/>
          <p14:tracePt t="117933" x="1685925" y="2836863"/>
          <p14:tracePt t="117942" x="1677988" y="2817813"/>
          <p14:tracePt t="117950" x="1677988" y="2808288"/>
          <p14:tracePt t="117959" x="1677988" y="2781300"/>
          <p14:tracePt t="117965" x="1677988" y="2754313"/>
          <p14:tracePt t="117972" x="1668463" y="2735263"/>
          <p14:tracePt t="117980" x="1658938" y="2727325"/>
          <p14:tracePt t="117988" x="1641475" y="2698750"/>
          <p14:tracePt t="117997" x="1641475" y="2690813"/>
          <p14:tracePt t="118004" x="1641475" y="2681288"/>
          <p14:tracePt t="118015" x="1631950" y="2671763"/>
          <p14:tracePt t="118168" x="1604963" y="2671763"/>
          <p14:tracePt t="118176" x="1585913" y="2681288"/>
          <p14:tracePt t="118182" x="1568450" y="2717800"/>
          <p14:tracePt t="118191" x="1568450" y="2735263"/>
          <p14:tracePt t="118196" x="1549400" y="2754313"/>
          <p14:tracePt t="118206" x="1531938" y="2771775"/>
          <p14:tracePt t="118215" x="1522413" y="2781300"/>
          <p14:tracePt t="118222" x="1504950" y="2800350"/>
          <p14:tracePt t="118230" x="1495425" y="2800350"/>
          <p14:tracePt t="118309" x="1485900" y="2800350"/>
          <p14:tracePt t="118397" x="1468438" y="2800350"/>
          <p14:tracePt t="118404" x="1458913" y="2800350"/>
          <p14:tracePt t="118452" x="1458913" y="2790825"/>
          <p14:tracePt t="118632" x="1458913" y="2909888"/>
          <p14:tracePt t="118637" x="1458913" y="2936875"/>
          <p14:tracePt t="118647" x="1458913" y="2954338"/>
          <p14:tracePt t="118653" x="1458913" y="2982913"/>
          <p14:tracePt t="118662" x="1458913" y="3036888"/>
          <p14:tracePt t="118670" x="1476375" y="3054350"/>
          <p14:tracePt t="118676" x="1485900" y="3082925"/>
          <p14:tracePt t="118684" x="1504950" y="3100388"/>
          <p14:tracePt t="118692" x="1512888" y="3100388"/>
          <p14:tracePt t="118756" x="1512888" y="3082925"/>
          <p14:tracePt t="118767" x="1512888" y="3063875"/>
          <p14:tracePt t="118772" x="1512888" y="3046413"/>
          <p14:tracePt t="118780" x="1512888" y="3036888"/>
          <p14:tracePt t="118804" x="1512888" y="3017838"/>
          <p14:tracePt t="118926" x="1512888" y="3054350"/>
          <p14:tracePt t="118938" x="1512888" y="3082925"/>
          <p14:tracePt t="118940" x="1512888" y="3119438"/>
          <p14:tracePt t="118948" x="1512888" y="3155950"/>
          <p14:tracePt t="118956" x="1512888" y="3200400"/>
          <p14:tracePt t="118964" x="1504950" y="3236913"/>
          <p14:tracePt t="118972" x="1504950" y="3255963"/>
          <p14:tracePt t="118981" x="1504950" y="3265488"/>
          <p14:tracePt t="118989" x="1504950" y="3302000"/>
          <p14:tracePt t="118998" x="1504950" y="3346450"/>
          <p14:tracePt t="119004" x="1512888" y="3346450"/>
          <p14:tracePt t="119015" x="1522413" y="3375025"/>
          <p14:tracePt t="119021" x="1531938" y="3392488"/>
          <p14:tracePt t="119262" x="1531938" y="3429000"/>
          <p14:tracePt t="119269" x="1531938" y="3446463"/>
          <p14:tracePt t="119285" x="1531938" y="3482975"/>
          <p14:tracePt t="119294" x="1531938" y="3519488"/>
          <p14:tracePt t="119300" x="1531938" y="3538538"/>
          <p14:tracePt t="119308" x="1531938" y="3565525"/>
          <p14:tracePt t="119316" x="1531938" y="3584575"/>
          <p14:tracePt t="119325" x="1531938" y="3611563"/>
          <p14:tracePt t="119332" x="1531938" y="3621088"/>
          <p14:tracePt t="119342" x="1531938" y="3629025"/>
          <p14:tracePt t="119348" x="1531938" y="3648075"/>
          <p14:tracePt t="119357" x="1531938" y="3657600"/>
          <p14:tracePt t="119468" x="1541463" y="3665538"/>
          <p14:tracePt t="119476" x="1549400" y="3665538"/>
          <p14:tracePt t="119484" x="1558925" y="3665538"/>
          <p14:tracePt t="119556" x="1576388" y="3665538"/>
          <p14:tracePt t="119564" x="1585913" y="3665538"/>
          <p14:tracePt t="119572" x="1604963" y="3665538"/>
          <p14:tracePt t="119582" x="1641475" y="3665538"/>
          <p14:tracePt t="119588" x="1668463" y="3665538"/>
          <p14:tracePt t="119596" x="1685925" y="3665538"/>
          <p14:tracePt t="119604" x="1731963" y="3665538"/>
          <p14:tracePt t="119613" x="1768475" y="3665538"/>
          <p14:tracePt t="119623" x="1795463" y="3665538"/>
          <p14:tracePt t="119629" x="1831975" y="3665538"/>
          <p14:tracePt t="119636" x="1860550" y="3665538"/>
          <p14:tracePt t="119645" x="1895475" y="3665538"/>
          <p14:tracePt t="119652" x="1931988" y="3665538"/>
          <p14:tracePt t="119662" x="1968500" y="3665538"/>
          <p14:tracePt t="119669" x="1997075" y="3657600"/>
          <p14:tracePt t="119676" x="2033588" y="3648075"/>
          <p14:tracePt t="119686" x="2051050" y="3648075"/>
          <p14:tracePt t="119692" x="2078038" y="3638550"/>
          <p14:tracePt t="119700" x="2097088" y="3638550"/>
          <p14:tracePt t="119708" x="2114550" y="3621088"/>
          <p14:tracePt t="119717" x="2124075" y="3621088"/>
          <p14:tracePt t="119724" x="2133600" y="3611563"/>
          <p14:tracePt t="119741" x="2143125" y="3611563"/>
          <p14:tracePt t="119750" x="2143125" y="3602038"/>
          <p14:tracePt t="120151" x="2170113" y="3602038"/>
          <p14:tracePt t="120158" x="2297113" y="3602038"/>
          <p14:tracePt t="120165" x="2462213" y="3602038"/>
          <p14:tracePt t="120172" x="2689225" y="3584575"/>
          <p14:tracePt t="120182" x="2935288" y="3548063"/>
          <p14:tracePt t="120191" x="3208338" y="3529013"/>
          <p14:tracePt t="120196" x="3373438" y="3502025"/>
          <p14:tracePt t="120204" x="3609975" y="3446463"/>
          <p14:tracePt t="120212" x="3792538" y="3438525"/>
          <p14:tracePt t="120220" x="3992563" y="3419475"/>
          <p14:tracePt t="120229" x="4121150" y="3392488"/>
          <p14:tracePt t="120236" x="4238625" y="3346450"/>
          <p14:tracePt t="120245" x="4384675" y="3319463"/>
          <p14:tracePt t="120253" x="4484688" y="3292475"/>
          <p14:tracePt t="120261" x="4557713" y="3282950"/>
          <p14:tracePt t="120268" x="4640263" y="3236913"/>
          <p14:tracePt t="120277" x="4730750" y="3228975"/>
          <p14:tracePt t="120284" x="4849813" y="3182938"/>
          <p14:tracePt t="120292" x="4922838" y="3173413"/>
          <p14:tracePt t="120301" x="5022850" y="3146425"/>
          <p14:tracePt t="120308" x="5114925" y="3109913"/>
          <p14:tracePt t="120316" x="5195888" y="3090863"/>
          <p14:tracePt t="120324" x="5287963" y="3073400"/>
          <p14:tracePt t="120332" x="5387975" y="3036888"/>
          <p14:tracePt t="120342" x="5461000" y="3017838"/>
          <p14:tracePt t="120348" x="5543550" y="2990850"/>
          <p14:tracePt t="120356" x="5588000" y="2973388"/>
          <p14:tracePt t="120364" x="5634038" y="2963863"/>
          <p14:tracePt t="120380" x="5661025" y="2954338"/>
          <p14:tracePt t="120405" x="5670550" y="2954338"/>
          <p14:tracePt t="120423" x="5680075" y="2946400"/>
          <p14:tracePt t="120443" x="5688013" y="2936875"/>
          <p14:tracePt t="120445" x="5707063" y="2927350"/>
          <p14:tracePt t="120452" x="5716588" y="2917825"/>
          <p14:tracePt t="120462" x="5716588" y="2909888"/>
          <p14:tracePt t="120468" x="5724525" y="2900363"/>
          <p14:tracePt t="120476" x="5743575" y="2890838"/>
          <p14:tracePt t="120485" x="5753100" y="2881313"/>
          <p14:tracePt t="120492" x="5770563" y="2863850"/>
          <p14:tracePt t="120500" x="5789613" y="2844800"/>
          <p14:tracePt t="120516" x="5797550" y="2808288"/>
          <p14:tracePt t="120524" x="5807075" y="2800350"/>
          <p14:tracePt t="120532" x="5816600" y="2790825"/>
          <p14:tracePt t="120548" x="5816600" y="2771775"/>
          <p14:tracePt t="120696" x="5826125" y="2800350"/>
          <p14:tracePt t="120703" x="5834063" y="2817813"/>
          <p14:tracePt t="120710" x="5843588" y="2863850"/>
          <p14:tracePt t="120718" x="5853113" y="2909888"/>
          <p14:tracePt t="120724" x="5870575" y="2982913"/>
          <p14:tracePt t="120733" x="5899150" y="3046413"/>
          <p14:tracePt t="120740" x="5916613" y="3109913"/>
          <p14:tracePt t="120748" x="5972175" y="3192463"/>
          <p14:tracePt t="120756" x="5980113" y="3228975"/>
          <p14:tracePt t="120765" x="6053138" y="3328988"/>
          <p14:tracePt t="120772" x="6108700" y="3392488"/>
          <p14:tracePt t="120781" x="6162675" y="3475038"/>
          <p14:tracePt t="120789" x="6218238" y="3556000"/>
          <p14:tracePt t="120798" x="6254750" y="3592513"/>
          <p14:tracePt t="120804" x="6318250" y="3657600"/>
          <p14:tracePt t="120814" x="6362700" y="3711575"/>
          <p14:tracePt t="120820" x="6391275" y="3730625"/>
          <p14:tracePt t="120829" x="6418263" y="3757613"/>
          <p14:tracePt t="120836" x="6427788" y="3775075"/>
          <p14:tracePt t="120846" x="6435725" y="3784600"/>
          <p14:tracePt t="120852" x="6454775" y="3803650"/>
          <p14:tracePt t="120868" x="6464300" y="3811588"/>
          <p14:tracePt t="120876" x="6464300" y="3821113"/>
          <p14:tracePt t="120898" x="6472238" y="3830638"/>
          <p14:tracePt t="120924" x="6491288" y="3830638"/>
          <p14:tracePt t="120933" x="6537325" y="3830638"/>
          <p14:tracePt t="120940" x="6573838" y="3830638"/>
          <p14:tracePt t="120948" x="6645275" y="3830638"/>
          <p14:tracePt t="120956" x="6700838" y="3830638"/>
          <p14:tracePt t="120964" x="6791325" y="3830638"/>
          <p14:tracePt t="120972" x="6883400" y="3830638"/>
          <p14:tracePt t="120980" x="6973888" y="3830638"/>
          <p14:tracePt t="120988" x="7083425" y="3830638"/>
          <p14:tracePt t="120997" x="7219950" y="3811588"/>
          <p14:tracePt t="121005" x="7348538" y="3794125"/>
          <p14:tracePt t="121012" x="7475538" y="3775075"/>
          <p14:tracePt t="121020" x="7612063" y="3748088"/>
          <p14:tracePt t="121030" x="7758113" y="3738563"/>
          <p14:tracePt t="121036" x="7867650" y="3721100"/>
          <p14:tracePt t="121046" x="8013700" y="3694113"/>
          <p14:tracePt t="121052" x="8159750" y="3675063"/>
          <p14:tracePt t="121065" x="8296275" y="3648075"/>
          <p14:tracePt t="121068" x="8350250" y="3621088"/>
          <p14:tracePt t="121084" x="8432800" y="3592513"/>
          <p14:tracePt t="121092" x="8542338" y="3584575"/>
          <p14:tracePt t="121100" x="8642350" y="3556000"/>
          <p14:tracePt t="121108" x="8751888" y="3538538"/>
          <p14:tracePt t="121116" x="8842375" y="3538538"/>
          <p14:tracePt t="121124" x="8951913" y="3538538"/>
          <p14:tracePt t="121132" x="9080500" y="353853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4363AD7-C162-4203-BDFC-2B386C8ADD4F}"/>
              </a:ext>
            </a:extLst>
          </p:cNvPr>
          <p:cNvSpPr txBox="1"/>
          <p:nvPr/>
        </p:nvSpPr>
        <p:spPr>
          <a:xfrm>
            <a:off x="1763688" y="600392"/>
            <a:ext cx="4860626" cy="6001643"/>
          </a:xfrm>
          <a:prstGeom prst="rect">
            <a:avLst/>
          </a:prstGeom>
          <a:noFill/>
        </p:spPr>
        <p:txBody>
          <a:bodyPr wrap="none" rtlCol="0">
            <a:spAutoFit/>
          </a:bodyPr>
          <a:lstStyle/>
          <a:p>
            <a:r>
              <a:rPr kumimoji="1" lang="en-US" altLang="ja-JP" sz="2400" dirty="0" err="1"/>
              <a:t>addi</a:t>
            </a:r>
            <a:r>
              <a:rPr kumimoji="1" lang="en-US" altLang="ja-JP" sz="2400" dirty="0"/>
              <a:t>  </a:t>
            </a:r>
            <a:r>
              <a:rPr lang="en-US" altLang="ja-JP" sz="2400" dirty="0"/>
              <a:t>x2,x2, -16</a:t>
            </a:r>
            <a:r>
              <a:rPr lang="ja-JP" altLang="en-US" sz="2400" dirty="0"/>
              <a:t>　</a:t>
            </a:r>
            <a:r>
              <a:rPr lang="en-US" altLang="ja-JP" sz="2400" dirty="0"/>
              <a:t>// </a:t>
            </a:r>
            <a:r>
              <a:rPr lang="en-US" altLang="ja-JP" sz="2400" dirty="0" err="1"/>
              <a:t>framesize</a:t>
            </a:r>
            <a:r>
              <a:rPr lang="en-US" altLang="ja-JP" sz="2400" dirty="0"/>
              <a:t>=16</a:t>
            </a:r>
          </a:p>
          <a:p>
            <a:r>
              <a:rPr kumimoji="1" lang="en-US" altLang="ja-JP" sz="2400" dirty="0" err="1"/>
              <a:t>sw</a:t>
            </a:r>
            <a:r>
              <a:rPr kumimoji="1" lang="en-US" altLang="ja-JP" sz="2400" dirty="0"/>
              <a:t> x1, x2,12</a:t>
            </a:r>
          </a:p>
          <a:p>
            <a:r>
              <a:rPr lang="en-US" altLang="ja-JP" sz="2400" dirty="0" err="1"/>
              <a:t>sw</a:t>
            </a:r>
            <a:r>
              <a:rPr lang="en-US" altLang="ja-JP" sz="2400" dirty="0"/>
              <a:t> x18,x2,8</a:t>
            </a:r>
          </a:p>
          <a:p>
            <a:r>
              <a:rPr lang="en-US" altLang="ja-JP" sz="2400" dirty="0" err="1"/>
              <a:t>sw</a:t>
            </a:r>
            <a:r>
              <a:rPr lang="en-US" altLang="ja-JP" sz="2400" dirty="0"/>
              <a:t> x19,x2,4</a:t>
            </a:r>
          </a:p>
          <a:p>
            <a:endParaRPr lang="en-US" altLang="ja-JP" sz="2400" dirty="0"/>
          </a:p>
          <a:p>
            <a:r>
              <a:rPr kumimoji="1" lang="en-US" altLang="ja-JP" sz="2400" dirty="0"/>
              <a:t>….</a:t>
            </a:r>
            <a:r>
              <a:rPr kumimoji="1" lang="ja-JP" altLang="en-US" sz="2400" dirty="0"/>
              <a:t>サブルーチン本体</a:t>
            </a:r>
            <a:endParaRPr kumimoji="1" lang="en-US" altLang="ja-JP" sz="2400" dirty="0"/>
          </a:p>
          <a:p>
            <a:endParaRPr lang="en-US" altLang="ja-JP" sz="2400" dirty="0"/>
          </a:p>
          <a:p>
            <a:r>
              <a:rPr kumimoji="1" lang="en-US" altLang="ja-JP" sz="2400" dirty="0" err="1"/>
              <a:t>lw</a:t>
            </a:r>
            <a:r>
              <a:rPr kumimoji="1" lang="en-US" altLang="ja-JP" sz="2400" dirty="0"/>
              <a:t>  x1,x2,12</a:t>
            </a:r>
          </a:p>
          <a:p>
            <a:r>
              <a:rPr lang="en-US" altLang="ja-JP" sz="2400" dirty="0" err="1"/>
              <a:t>lw</a:t>
            </a:r>
            <a:r>
              <a:rPr lang="en-US" altLang="ja-JP" sz="2400" dirty="0"/>
              <a:t> x18,x2,8</a:t>
            </a:r>
          </a:p>
          <a:p>
            <a:r>
              <a:rPr kumimoji="1" lang="en-US" altLang="ja-JP" sz="2400" dirty="0" err="1"/>
              <a:t>lw</a:t>
            </a:r>
            <a:r>
              <a:rPr kumimoji="1" lang="en-US" altLang="ja-JP" sz="2400" dirty="0"/>
              <a:t> x19,x2,4</a:t>
            </a:r>
          </a:p>
          <a:p>
            <a:r>
              <a:rPr lang="en-US" altLang="ja-JP" sz="2400" dirty="0" err="1"/>
              <a:t>addi</a:t>
            </a:r>
            <a:r>
              <a:rPr lang="en-US" altLang="ja-JP" sz="2400" dirty="0"/>
              <a:t> x2,x2,16</a:t>
            </a:r>
          </a:p>
          <a:p>
            <a:r>
              <a:rPr kumimoji="1" lang="en-US" altLang="ja-JP" sz="2400" dirty="0" err="1"/>
              <a:t>jr</a:t>
            </a:r>
            <a:r>
              <a:rPr kumimoji="1" lang="en-US" altLang="ja-JP" sz="2400" dirty="0"/>
              <a:t> x1</a:t>
            </a:r>
          </a:p>
          <a:p>
            <a:endParaRPr lang="en-US" altLang="ja-JP" sz="2400" dirty="0"/>
          </a:p>
          <a:p>
            <a:r>
              <a:rPr lang="en-US" altLang="ja-JP" sz="2400" dirty="0"/>
              <a:t>x1: ra</a:t>
            </a:r>
            <a:r>
              <a:rPr lang="ja-JP" altLang="en-US" sz="2400" dirty="0"/>
              <a:t>戻り値　</a:t>
            </a:r>
            <a:r>
              <a:rPr lang="en-US" altLang="ja-JP" sz="2400" dirty="0"/>
              <a:t>x2: </a:t>
            </a:r>
            <a:r>
              <a:rPr lang="en-US" altLang="ja-JP" sz="2400" dirty="0" err="1"/>
              <a:t>sp</a:t>
            </a:r>
            <a:r>
              <a:rPr lang="ja-JP" altLang="en-US" sz="2400" dirty="0"/>
              <a:t>スタックポインタ</a:t>
            </a:r>
            <a:endParaRPr lang="en-US" altLang="ja-JP" sz="2400" dirty="0"/>
          </a:p>
          <a:p>
            <a:r>
              <a:rPr lang="ja-JP" altLang="en-US" sz="2400" dirty="0"/>
              <a:t>ｊｒ </a:t>
            </a:r>
            <a:r>
              <a:rPr lang="en-US" altLang="ja-JP" sz="2400" dirty="0"/>
              <a:t>x1</a:t>
            </a:r>
            <a:r>
              <a:rPr lang="ja-JP" altLang="en-US" sz="2400" dirty="0"/>
              <a:t>は</a:t>
            </a:r>
            <a:r>
              <a:rPr lang="en-US" altLang="ja-JP" sz="2400" dirty="0" err="1"/>
              <a:t>jalr</a:t>
            </a:r>
            <a:r>
              <a:rPr lang="en-US" altLang="ja-JP" sz="2400" dirty="0"/>
              <a:t> x1,x0,0 (</a:t>
            </a:r>
            <a:r>
              <a:rPr lang="ja-JP" altLang="en-US" sz="2400" dirty="0"/>
              <a:t>疑似命令）</a:t>
            </a:r>
            <a:endParaRPr lang="en-US" altLang="ja-JP" sz="2400" dirty="0"/>
          </a:p>
          <a:p>
            <a:endParaRPr kumimoji="1" lang="ja-JP" altLang="en-US" sz="2400" dirty="0"/>
          </a:p>
        </p:txBody>
      </p:sp>
      <p:sp>
        <p:nvSpPr>
          <p:cNvPr id="3" name="テキスト ボックス 2">
            <a:extLst>
              <a:ext uri="{FF2B5EF4-FFF2-40B4-BE49-F238E27FC236}">
                <a16:creationId xmlns:a16="http://schemas.microsoft.com/office/drawing/2014/main" id="{5F564EFB-49B7-41C4-A5EE-89E40E3941D1}"/>
              </a:ext>
            </a:extLst>
          </p:cNvPr>
          <p:cNvSpPr txBox="1"/>
          <p:nvPr/>
        </p:nvSpPr>
        <p:spPr>
          <a:xfrm>
            <a:off x="467544" y="138727"/>
            <a:ext cx="3175869" cy="461665"/>
          </a:xfrm>
          <a:prstGeom prst="rect">
            <a:avLst/>
          </a:prstGeom>
          <a:noFill/>
        </p:spPr>
        <p:txBody>
          <a:bodyPr wrap="none" rtlCol="0">
            <a:spAutoFit/>
          </a:bodyPr>
          <a:lstStyle/>
          <a:p>
            <a:r>
              <a:rPr kumimoji="1" lang="ja-JP" altLang="en-US" sz="2400" dirty="0"/>
              <a:t>実際に数値を入れた例</a:t>
            </a:r>
          </a:p>
        </p:txBody>
      </p:sp>
      <p:pic>
        <p:nvPicPr>
          <p:cNvPr id="4" name="オーディオ 3">
            <a:hlinkClick r:id="" action="ppaction://media"/>
            <a:extLst>
              <a:ext uri="{FF2B5EF4-FFF2-40B4-BE49-F238E27FC236}">
                <a16:creationId xmlns:a16="http://schemas.microsoft.com/office/drawing/2014/main" id="{37CF59D3-C99F-4C6E-B6AF-EED49043E0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16587166"/>
      </p:ext>
    </p:extLst>
  </p:cSld>
  <p:clrMapOvr>
    <a:masterClrMapping/>
  </p:clrMapOvr>
  <mc:AlternateContent xmlns:mc="http://schemas.openxmlformats.org/markup-compatibility/2006" xmlns:p14="http://schemas.microsoft.com/office/powerpoint/2010/main">
    <mc:Choice Requires="p14">
      <p:transition spd="slow" p14:dur="2000" advTm="54995"/>
    </mc:Choice>
    <mc:Fallback xmlns="">
      <p:transition spd="slow" advTm="54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35" x="7858125" y="3392488"/>
          <p14:tracePt t="545" x="7146925" y="3392488"/>
          <p14:tracePt t="551" x="6573838" y="3319463"/>
          <p14:tracePt t="559" x="5962650" y="3219450"/>
          <p14:tracePt t="566" x="5470525" y="3173413"/>
          <p14:tracePt t="575" x="4995863" y="3082925"/>
          <p14:tracePt t="582" x="4594225" y="2990850"/>
          <p14:tracePt t="592" x="4284663" y="2890838"/>
          <p14:tracePt t="599" x="4057650" y="2817813"/>
          <p14:tracePt t="607" x="3838575" y="2771775"/>
          <p14:tracePt t="615" x="3673475" y="2690813"/>
          <p14:tracePt t="623" x="3509963" y="2644775"/>
          <p14:tracePt t="631" x="3354388" y="2589213"/>
          <p14:tracePt t="640" x="3244850" y="2554288"/>
          <p14:tracePt t="647" x="3236913" y="2554288"/>
          <p14:tracePt t="656" x="3154363" y="2525713"/>
          <p14:tracePt t="662" x="3081338" y="2481263"/>
          <p14:tracePt t="671" x="2962275" y="2452688"/>
          <p14:tracePt t="678" x="2889250" y="2425700"/>
          <p14:tracePt t="688" x="2808288" y="2389188"/>
          <p14:tracePt t="695" x="2725738" y="2352675"/>
          <p14:tracePt t="702" x="2679700" y="2325688"/>
          <p14:tracePt t="711" x="2635250" y="2289175"/>
          <p14:tracePt t="719" x="2598738" y="2262188"/>
          <p14:tracePt t="727" x="2570163" y="2233613"/>
          <p14:tracePt t="735" x="2525713" y="2189163"/>
          <p14:tracePt t="743" x="2506663" y="2160588"/>
          <p14:tracePt t="751" x="2498725" y="2143125"/>
          <p14:tracePt t="759" x="2470150" y="2116138"/>
          <p14:tracePt t="766" x="2452688" y="2079625"/>
          <p14:tracePt t="775" x="2443163" y="2052638"/>
          <p14:tracePt t="783" x="2433638" y="2006600"/>
          <p14:tracePt t="792" x="2425700" y="2006600"/>
          <p14:tracePt t="799" x="2425700" y="1979613"/>
          <p14:tracePt t="807" x="2425700" y="1970088"/>
          <p14:tracePt t="815" x="2425700" y="1960563"/>
          <p14:tracePt t="977" x="2416175" y="1951038"/>
          <p14:tracePt t="1086" x="2406650" y="1951038"/>
          <p14:tracePt t="1128" x="2397125" y="1960563"/>
          <p14:tracePt t="1248" x="2416175" y="1924050"/>
          <p14:tracePt t="1256" x="2433638" y="1906588"/>
          <p14:tracePt t="1267" x="2452688" y="1870075"/>
          <p14:tracePt t="1270" x="2479675" y="1824038"/>
          <p14:tracePt t="1279" x="2516188" y="1797050"/>
          <p14:tracePt t="1288" x="2562225" y="1741488"/>
          <p14:tracePt t="1294" x="2606675" y="1724025"/>
          <p14:tracePt t="1304" x="2662238" y="1677988"/>
          <p14:tracePt t="1311" x="2744788" y="1604963"/>
          <p14:tracePt t="1319" x="2825750" y="1550988"/>
          <p14:tracePt t="1326" x="2925763" y="1495425"/>
          <p14:tracePt t="1335" x="2998788" y="1449388"/>
          <p14:tracePt t="1342" x="3081338" y="1395413"/>
          <p14:tracePt t="1351" x="3181350" y="1358900"/>
          <p14:tracePt t="1358" x="3217863" y="1331913"/>
          <p14:tracePt t="1366" x="3273425" y="1322388"/>
          <p14:tracePt t="1374" x="3317875" y="1285875"/>
          <p14:tracePt t="1382" x="3346450" y="1276350"/>
          <p14:tracePt t="1392" x="3363913" y="1268413"/>
          <p14:tracePt t="1398" x="3382963" y="1249363"/>
          <p14:tracePt t="1414" x="3390900" y="1239838"/>
          <p14:tracePt t="1422" x="3400425" y="1231900"/>
          <p14:tracePt t="1608" x="3400425" y="1239838"/>
          <p14:tracePt t="1615" x="3409950" y="1249363"/>
          <p14:tracePt t="1631" x="3419475" y="1285875"/>
          <p14:tracePt t="1647" x="3427413" y="1303338"/>
          <p14:tracePt t="2064" x="3446463" y="1312863"/>
          <p14:tracePt t="2088" x="3455988" y="1312863"/>
          <p14:tracePt t="2399" x="3463925" y="1312863"/>
          <p14:tracePt t="2456" x="3482975" y="1312863"/>
          <p14:tracePt t="2471" x="3490913" y="1312863"/>
          <p14:tracePt t="2480" x="3519488" y="1312863"/>
          <p14:tracePt t="2487" x="3527425" y="1312863"/>
          <p14:tracePt t="2497" x="3536950" y="1312863"/>
          <p14:tracePt t="2504" x="3546475" y="1312863"/>
          <p14:tracePt t="2511" x="3573463" y="1312863"/>
          <p14:tracePt t="2528" x="3600450" y="1312863"/>
          <p14:tracePt t="2535" x="3609975" y="1312863"/>
          <p14:tracePt t="2544" x="3619500" y="1312863"/>
          <p14:tracePt t="2562" x="3629025" y="1312863"/>
          <p14:tracePt t="2569" x="3646488" y="1312863"/>
          <p14:tracePt t="2584" x="3656013" y="1312863"/>
          <p14:tracePt t="3087" x="3665538" y="1303338"/>
          <p14:tracePt t="3296" x="3673475" y="1303338"/>
          <p14:tracePt t="3304" x="3683000" y="1303338"/>
          <p14:tracePt t="3320" x="3692525" y="1303338"/>
          <p14:tracePt t="3331" x="3702050" y="1295400"/>
          <p14:tracePt t="3734" x="3702050" y="1285875"/>
          <p14:tracePt t="3743" x="3719513" y="1258888"/>
          <p14:tracePt t="3751" x="3729038" y="1249363"/>
          <p14:tracePt t="3759" x="3738563" y="1231900"/>
          <p14:tracePt t="3769" x="3746500" y="1212850"/>
          <p14:tracePt t="3777" x="3756025" y="1195388"/>
          <p14:tracePt t="4027" x="3792538" y="1158875"/>
          <p14:tracePt t="4040" x="3802063" y="1149350"/>
          <p14:tracePt t="4048" x="3802063" y="1122363"/>
          <p14:tracePt t="4056" x="3802063" y="1112838"/>
          <p14:tracePt t="4072" x="3810000" y="1093788"/>
          <p14:tracePt t="4353" x="3819525" y="1085850"/>
          <p14:tracePt t="4704" x="3819525" y="1076325"/>
          <p14:tracePt t="4720" x="3829050" y="1066800"/>
          <p14:tracePt t="5002" x="3846513" y="1057275"/>
          <p14:tracePt t="6342" x="3846513" y="1039813"/>
          <p14:tracePt t="6359" x="3846513" y="1030288"/>
          <p14:tracePt t="6375" x="3856038" y="1012825"/>
          <p14:tracePt t="6383" x="3865563" y="1003300"/>
          <p14:tracePt t="7119" x="3875088" y="993775"/>
          <p14:tracePt t="7142" x="3883025" y="993775"/>
          <p14:tracePt t="7152" x="3902075" y="993775"/>
          <p14:tracePt t="7159" x="3919538" y="993775"/>
          <p14:tracePt t="7168" x="3956050" y="993775"/>
          <p14:tracePt t="7175" x="3965575" y="993775"/>
          <p14:tracePt t="7182" x="4002088" y="993775"/>
          <p14:tracePt t="7191" x="4038600" y="993775"/>
          <p14:tracePt t="7201" x="4065588" y="993775"/>
          <p14:tracePt t="7206" x="4102100" y="993775"/>
          <p14:tracePt t="7216" x="4138613" y="993775"/>
          <p14:tracePt t="7222" x="4148138" y="993775"/>
          <p14:tracePt t="7231" x="4165600" y="993775"/>
          <p14:tracePt t="7239" x="4194175" y="993775"/>
          <p14:tracePt t="7256" x="4202113" y="993775"/>
          <p14:tracePt t="7535" x="4211638" y="993775"/>
          <p14:tracePt t="7551" x="4194175" y="1012825"/>
          <p14:tracePt t="7559" x="4184650" y="1012825"/>
          <p14:tracePt t="7567" x="4157663" y="1030288"/>
          <p14:tracePt t="7576" x="4138613" y="1039813"/>
          <p14:tracePt t="7582" x="4102100" y="1049338"/>
          <p14:tracePt t="7591" x="4094163" y="1049338"/>
          <p14:tracePt t="7598" x="4075113" y="1066800"/>
          <p14:tracePt t="7607" x="4065588" y="1066800"/>
          <p14:tracePt t="7614" x="4048125" y="1076325"/>
          <p14:tracePt t="8143" x="3892550" y="1103313"/>
          <p14:tracePt t="8151" x="3783013" y="1122363"/>
          <p14:tracePt t="8158" x="3592513" y="1166813"/>
          <p14:tracePt t="8169" x="3427413" y="1176338"/>
          <p14:tracePt t="8174" x="3300413" y="1195388"/>
          <p14:tracePt t="8184" x="3171825" y="1222375"/>
          <p14:tracePt t="8191" x="3063875" y="1239838"/>
          <p14:tracePt t="8202" x="2981325" y="1239838"/>
          <p14:tracePt t="8206" x="2925763" y="1249363"/>
          <p14:tracePt t="8216" x="2898775" y="1249363"/>
          <p14:tracePt t="8432" x="2889250" y="1249363"/>
          <p14:tracePt t="8447" x="2889250" y="1239838"/>
          <p14:tracePt t="8469" x="2889250" y="1231900"/>
          <p14:tracePt t="8483" x="2889250" y="1212850"/>
          <p14:tracePt t="8490" x="2889250" y="1203325"/>
          <p14:tracePt t="8503" x="2898775" y="1195388"/>
          <p14:tracePt t="8512" x="2898775" y="1185863"/>
          <p14:tracePt t="8519" x="2898775" y="1166813"/>
          <p14:tracePt t="8527" x="2898775" y="1149350"/>
          <p14:tracePt t="8551" x="2889250" y="1139825"/>
          <p14:tracePt t="8559" x="2881313" y="1103313"/>
          <p14:tracePt t="8567" x="2871788" y="1093788"/>
          <p14:tracePt t="8576" x="2844800" y="1066800"/>
          <p14:tracePt t="8582" x="2825750" y="1049338"/>
          <p14:tracePt t="8591" x="2817813" y="1039813"/>
          <p14:tracePt t="8600" x="2798763" y="1030288"/>
          <p14:tracePt t="8609" x="2789238" y="1020763"/>
          <p14:tracePt t="8626" x="2781300" y="1012825"/>
          <p14:tracePt t="8640" x="2771775" y="1012825"/>
          <p14:tracePt t="8899" x="2808288" y="1003300"/>
          <p14:tracePt t="8904" x="2835275" y="1003300"/>
          <p14:tracePt t="8912" x="2871788" y="984250"/>
          <p14:tracePt t="8923" x="2908300" y="984250"/>
          <p14:tracePt t="8928" x="2954338" y="984250"/>
          <p14:tracePt t="8936" x="2971800" y="976313"/>
          <p14:tracePt t="8943" x="3027363" y="976313"/>
          <p14:tracePt t="8951" x="3054350" y="966788"/>
          <p14:tracePt t="8959" x="3081338" y="957263"/>
          <p14:tracePt t="8967" x="3127375" y="939800"/>
          <p14:tracePt t="8974" x="3136900" y="939800"/>
          <p14:tracePt t="8982" x="3154363" y="930275"/>
          <p14:tracePt t="8998" x="3190875" y="920750"/>
          <p14:tracePt t="9311" x="3208338" y="920750"/>
          <p14:tracePt t="9319" x="3254375" y="930275"/>
          <p14:tracePt t="9326" x="3300413" y="939800"/>
          <p14:tracePt t="9334" x="3336925" y="947738"/>
          <p14:tracePt t="9342" x="3436938" y="993775"/>
          <p14:tracePt t="9351" x="3482975" y="993775"/>
          <p14:tracePt t="9359" x="3546475" y="993775"/>
          <p14:tracePt t="9367" x="3609975" y="1003300"/>
          <p14:tracePt t="9375" x="3646488" y="1003300"/>
          <p14:tracePt t="9382" x="3665538" y="1003300"/>
          <p14:tracePt t="9390" x="3683000" y="1003300"/>
          <p14:tracePt t="9399" x="3692525" y="1003300"/>
          <p14:tracePt t="9878" x="3702050" y="1012825"/>
          <p14:tracePt t="9889" x="3692525" y="1020763"/>
          <p14:tracePt t="9894" x="3683000" y="1030288"/>
          <p14:tracePt t="9903" x="3673475" y="1039813"/>
          <p14:tracePt t="9919" x="3665538" y="1039813"/>
          <p14:tracePt t="9943" x="3656013" y="1049338"/>
          <p14:tracePt t="10064" x="3646488" y="1057275"/>
          <p14:tracePt t="10079" x="3646488" y="1066800"/>
          <p14:tracePt t="10678" x="3636963" y="1076325"/>
          <p14:tracePt t="10687" x="3609975" y="1085850"/>
          <p14:tracePt t="10695" x="3556000" y="1085850"/>
          <p14:tracePt t="10703" x="3519488" y="1085850"/>
          <p14:tracePt t="10711" x="3463925" y="1085850"/>
          <p14:tracePt t="10720" x="3427413" y="1085850"/>
          <p14:tracePt t="10727" x="3400425" y="1085850"/>
          <p14:tracePt t="10735" x="3346450" y="1085850"/>
          <p14:tracePt t="10743" x="3309938" y="1085850"/>
          <p14:tracePt t="10751" x="3290888" y="1085850"/>
          <p14:tracePt t="10759" x="3263900" y="1085850"/>
          <p14:tracePt t="10774" x="3254375" y="1085850"/>
          <p14:tracePt t="10900" x="3244850" y="1085850"/>
          <p14:tracePt t="10927" x="3244850" y="1076325"/>
          <p14:tracePt t="10936" x="3236913" y="1066800"/>
          <p14:tracePt t="10953" x="3236913" y="1057275"/>
          <p14:tracePt t="10960" x="3236913" y="1049338"/>
          <p14:tracePt t="10969" x="3236913" y="1039813"/>
          <p14:tracePt t="10976" x="3236913" y="1030288"/>
          <p14:tracePt t="10985" x="3236913" y="1012825"/>
          <p14:tracePt t="10992" x="3236913" y="1003300"/>
          <p14:tracePt t="10998" x="3236913" y="993775"/>
          <p14:tracePt t="11015" x="3236913" y="976313"/>
          <p14:tracePt t="11022" x="3236913" y="957263"/>
          <p14:tracePt t="11038" x="3236913" y="930275"/>
          <p14:tracePt t="11048" x="3236913" y="920750"/>
          <p14:tracePt t="11055" x="3244850" y="911225"/>
          <p14:tracePt t="11064" x="3254375" y="903288"/>
          <p14:tracePt t="11081" x="3263900" y="884238"/>
          <p14:tracePt t="11086" x="3263900" y="874713"/>
          <p14:tracePt t="11095" x="3290888" y="866775"/>
          <p14:tracePt t="11108" x="3300413" y="866775"/>
          <p14:tracePt t="11111" x="3309938" y="866775"/>
          <p14:tracePt t="11120" x="3346450" y="857250"/>
          <p14:tracePt t="11129" x="3373438" y="830263"/>
          <p14:tracePt t="11143" x="3436938" y="820738"/>
          <p14:tracePt t="11151" x="3455988" y="820738"/>
          <p14:tracePt t="11159" x="3490913" y="820738"/>
          <p14:tracePt t="11169" x="3536950" y="811213"/>
          <p14:tracePt t="11175" x="3573463" y="811213"/>
          <p14:tracePt t="11182" x="3592513" y="811213"/>
          <p14:tracePt t="11191" x="3636963" y="811213"/>
          <p14:tracePt t="11203" x="3665538" y="811213"/>
          <p14:tracePt t="11207" x="3692525" y="811213"/>
          <p14:tracePt t="11215" x="3729038" y="811213"/>
          <p14:tracePt t="11232" x="3746500" y="820738"/>
          <p14:tracePt t="11239" x="3765550" y="820738"/>
          <p14:tracePt t="11247" x="3783013" y="830263"/>
          <p14:tracePt t="11255" x="3792538" y="839788"/>
          <p14:tracePt t="11265" x="3810000" y="839788"/>
          <p14:tracePt t="11271" x="3829050" y="847725"/>
          <p14:tracePt t="11294" x="3838575" y="857250"/>
          <p14:tracePt t="11737" x="3838575" y="866775"/>
          <p14:tracePt t="11752" x="3838575" y="884238"/>
          <p14:tracePt t="11754" x="3819525" y="903288"/>
          <p14:tracePt t="11761" x="3810000" y="911225"/>
          <p14:tracePt t="11766" x="3802063" y="920750"/>
          <p14:tracePt t="11775" x="3783013" y="930275"/>
          <p14:tracePt t="11791" x="3765550" y="947738"/>
          <p14:tracePt t="12025" x="3746500" y="947738"/>
          <p14:tracePt t="12488" x="3738563" y="947738"/>
          <p14:tracePt t="12511" x="3738563" y="939800"/>
          <p14:tracePt t="12535" x="3738563" y="930275"/>
          <p14:tracePt t="12545" x="3738563" y="920750"/>
          <p14:tracePt t="12867" x="3746500" y="920750"/>
          <p14:tracePt t="12891" x="3756025" y="920750"/>
          <p14:tracePt t="12927" x="3765550" y="930275"/>
          <p14:tracePt t="13024" x="3775075" y="939800"/>
          <p14:tracePt t="13032" x="3775075" y="947738"/>
          <p14:tracePt t="13056" x="3783013" y="947738"/>
          <p14:tracePt t="13071" x="3802063" y="947738"/>
          <p14:tracePt t="13084" x="3810000" y="947738"/>
          <p14:tracePt t="13096" x="3829050" y="957263"/>
          <p14:tracePt t="13252" x="3846513" y="957263"/>
          <p14:tracePt t="13271" x="3865563" y="966788"/>
          <p14:tracePt t="13937" x="3865563" y="984250"/>
          <p14:tracePt t="13945" x="3865563" y="993775"/>
          <p14:tracePt t="13960" x="3865563" y="1012825"/>
          <p14:tracePt t="13966" x="3856038" y="1039813"/>
          <p14:tracePt t="13983" x="3846513" y="1057275"/>
          <p14:tracePt t="13998" x="3846513" y="1076325"/>
          <p14:tracePt t="14006" x="3838575" y="1085850"/>
          <p14:tracePt t="14015" x="3838575" y="1093788"/>
          <p14:tracePt t="14047" x="3819525" y="1112838"/>
          <p14:tracePt t="14078" x="3819525" y="1122363"/>
          <p14:tracePt t="14087" x="3819525" y="1130300"/>
          <p14:tracePt t="14095" x="3819525" y="1139825"/>
          <p14:tracePt t="14106" x="3819525" y="1158875"/>
          <p14:tracePt t="14110" x="3810000" y="1166813"/>
          <p14:tracePt t="14135" x="3802063" y="1176338"/>
          <p14:tracePt t="14168" x="3802063" y="1195388"/>
          <p14:tracePt t="14201" x="3792538" y="1203325"/>
          <p14:tracePt t="14288" x="3792538" y="1212850"/>
          <p14:tracePt t="14384" x="3783013" y="1222375"/>
          <p14:tracePt t="14407" x="3783013" y="1231900"/>
          <p14:tracePt t="14454" x="3783013" y="1239838"/>
          <p14:tracePt t="14712" x="3783013" y="1249363"/>
          <p14:tracePt t="14728" x="3802063" y="1249363"/>
          <p14:tracePt t="14736" x="3810000" y="1249363"/>
          <p14:tracePt t="14745" x="3829050" y="1249363"/>
          <p14:tracePt t="14751" x="3856038" y="1249363"/>
          <p14:tracePt t="14759" x="3902075" y="1249363"/>
          <p14:tracePt t="14767" x="3911600" y="1249363"/>
          <p14:tracePt t="14775" x="3919538" y="1239838"/>
          <p14:tracePt t="14791" x="3938588" y="1239838"/>
          <p14:tracePt t="14800" x="3948113" y="1239838"/>
          <p14:tracePt t="14809" x="3956050" y="1239838"/>
          <p14:tracePt t="14844" x="3965575" y="1231900"/>
          <p14:tracePt t="17456" x="3965575" y="1239838"/>
          <p14:tracePt t="17463" x="3965575" y="1249363"/>
          <p14:tracePt t="17471" x="3956050" y="1258888"/>
          <p14:tracePt t="17897" x="3965575" y="1258888"/>
          <p14:tracePt t="17905" x="3984625" y="1258888"/>
          <p14:tracePt t="17937" x="3992563" y="1258888"/>
          <p14:tracePt t="17945" x="4002088" y="1249363"/>
          <p14:tracePt t="18008" x="4029075" y="1249363"/>
          <p14:tracePt t="18018" x="4038600" y="1249363"/>
          <p14:tracePt t="18022" x="4065588" y="1239838"/>
          <p14:tracePt t="18030" x="4084638" y="1239838"/>
          <p14:tracePt t="18039" x="4094163" y="1239838"/>
          <p14:tracePt t="18046" x="4111625" y="1239838"/>
          <p14:tracePt t="18055" x="4121150" y="1231900"/>
          <p14:tracePt t="18063" x="4148138" y="1231900"/>
          <p14:tracePt t="18071" x="4165600" y="1231900"/>
          <p14:tracePt t="18078" x="4175125" y="1231900"/>
          <p14:tracePt t="18087" x="4194175" y="1231900"/>
          <p14:tracePt t="18094" x="4211638" y="1231900"/>
          <p14:tracePt t="18106" x="4221163" y="1231900"/>
          <p14:tracePt t="18111" x="4230688" y="1231900"/>
          <p14:tracePt t="18124" x="4238625" y="1231900"/>
          <p14:tracePt t="18126" x="4257675" y="1222375"/>
          <p14:tracePt t="18142" x="4275138" y="1222375"/>
          <p14:tracePt t="18150" x="4284663" y="1222375"/>
          <p14:tracePt t="18183" x="4294188" y="1212850"/>
          <p14:tracePt t="18288" x="4284663" y="1212850"/>
          <p14:tracePt t="18297" x="4275138" y="1212850"/>
          <p14:tracePt t="18304" x="4267200" y="1222375"/>
          <p14:tracePt t="18312" x="4248150" y="1258888"/>
          <p14:tracePt t="18322" x="4238625" y="1268413"/>
          <p14:tracePt t="18330" x="4230688" y="1295400"/>
          <p14:tracePt t="18337" x="4221163" y="1295400"/>
          <p14:tracePt t="18343" x="4202113" y="1312863"/>
          <p14:tracePt t="18351" x="4184650" y="1349375"/>
          <p14:tracePt t="18359" x="4184650" y="1358900"/>
          <p14:tracePt t="18367" x="4175125" y="1368425"/>
          <p14:tracePt t="18375" x="4157663" y="1395413"/>
          <p14:tracePt t="18390" x="4148138" y="1395413"/>
          <p14:tracePt t="18647" x="4138613" y="1412875"/>
          <p14:tracePt t="18654" x="4129088" y="1422400"/>
          <p14:tracePt t="18663" x="4111625" y="1441450"/>
          <p14:tracePt t="18671" x="4102100" y="1449388"/>
          <p14:tracePt t="18687" x="4102100" y="1468438"/>
          <p14:tracePt t="18703" x="4094163" y="1477963"/>
          <p14:tracePt t="18712" x="4094163" y="1485900"/>
          <p14:tracePt t="18722" x="4084638" y="1485900"/>
          <p14:tracePt t="18728" x="4075113" y="1495425"/>
          <p14:tracePt t="18738" x="4065588" y="1514475"/>
          <p14:tracePt t="18747" x="4065588" y="1522413"/>
          <p14:tracePt t="18752" x="4065588" y="1541463"/>
          <p14:tracePt t="18758" x="4065588" y="1550988"/>
          <p14:tracePt t="18767" x="4065588" y="1558925"/>
          <p14:tracePt t="18774" x="4065588" y="1577975"/>
          <p14:tracePt t="18782" x="4065588" y="1587500"/>
          <p14:tracePt t="18792" x="4065588" y="1595438"/>
          <p14:tracePt t="18798" x="4065588" y="1604963"/>
          <p14:tracePt t="18806" x="4065588" y="1624013"/>
          <p14:tracePt t="18848" x="4065588" y="1631950"/>
          <p14:tracePt t="18876" x="4084638" y="1631950"/>
          <p14:tracePt t="18880" x="4102100" y="1631950"/>
          <p14:tracePt t="18889" x="4111625" y="1631950"/>
          <p14:tracePt t="18896" x="4121150" y="1624013"/>
          <p14:tracePt t="18905" x="4157663" y="1614488"/>
          <p14:tracePt t="18922" x="4175125" y="1595438"/>
          <p14:tracePt t="18936" x="4175125" y="1587500"/>
          <p14:tracePt t="18943" x="4175125" y="1577975"/>
          <p14:tracePt t="18955" x="4175125" y="1558925"/>
          <p14:tracePt t="18958" x="4175125" y="1550988"/>
          <p14:tracePt t="18967" x="4175125" y="1541463"/>
          <p14:tracePt t="18976" x="4175125" y="1531938"/>
          <p14:tracePt t="18984" x="4175125" y="1514475"/>
          <p14:tracePt t="18992" x="4175125" y="1504950"/>
          <p14:tracePt t="19000" x="4175125" y="1495425"/>
          <p14:tracePt t="19008" x="4175125" y="1458913"/>
          <p14:tracePt t="19017" x="4157663" y="1441450"/>
          <p14:tracePt t="19022" x="4148138" y="1431925"/>
          <p14:tracePt t="19031" x="4129088" y="1412875"/>
          <p14:tracePt t="19039" x="4111625" y="1395413"/>
          <p14:tracePt t="19047" x="4094163" y="1376363"/>
          <p14:tracePt t="19055" x="4084638" y="1368425"/>
          <p14:tracePt t="19063" x="4065588" y="1358900"/>
          <p14:tracePt t="19070" x="4057650" y="1349375"/>
          <p14:tracePt t="19078" x="4021138" y="1331913"/>
          <p14:tracePt t="19087" x="4011613" y="1322388"/>
          <p14:tracePt t="19106" x="3984625" y="1312863"/>
          <p14:tracePt t="19110" x="3965575" y="1303338"/>
          <p14:tracePt t="19123" x="3948113" y="1285875"/>
          <p14:tracePt t="19126" x="3929063" y="1276350"/>
          <p14:tracePt t="19136" x="3919538" y="1276350"/>
          <p14:tracePt t="19143" x="3902075" y="1268413"/>
          <p14:tracePt t="19175" x="3892550" y="1268413"/>
          <p14:tracePt t="19406" x="3902075" y="1258888"/>
          <p14:tracePt t="19423" x="3919538" y="1258888"/>
          <p14:tracePt t="19431" x="3938588" y="1258888"/>
          <p14:tracePt t="19439" x="3956050" y="1239838"/>
          <p14:tracePt t="19447" x="3975100" y="1239838"/>
          <p14:tracePt t="19454" x="3992563" y="1239838"/>
          <p14:tracePt t="19463" x="4021138" y="1239838"/>
          <p14:tracePt t="19471" x="4029075" y="1239838"/>
          <p14:tracePt t="19479" x="4038600" y="1239838"/>
          <p14:tracePt t="19487" x="4057650" y="1239838"/>
          <p14:tracePt t="19496" x="4065588" y="1231900"/>
          <p14:tracePt t="19512" x="4075113" y="1231900"/>
          <p14:tracePt t="19583" x="4094163" y="1231900"/>
          <p14:tracePt t="20203" x="4075113" y="1231900"/>
          <p14:tracePt t="20206" x="4065588" y="1231900"/>
          <p14:tracePt t="20216" x="4048125" y="1239838"/>
          <p14:tracePt t="20222" x="4021138" y="1239838"/>
          <p14:tracePt t="20232" x="3992563" y="1249363"/>
          <p14:tracePt t="20238" x="3956050" y="1249363"/>
          <p14:tracePt t="20246" x="3929063" y="1249363"/>
          <p14:tracePt t="20255" x="3911600" y="1249363"/>
          <p14:tracePt t="20264" x="3902075" y="1249363"/>
          <p14:tracePt t="20566" x="3911600" y="1249363"/>
          <p14:tracePt t="20576" x="3919538" y="1249363"/>
          <p14:tracePt t="20583" x="3929063" y="1249363"/>
          <p14:tracePt t="20592" x="3938588" y="1249363"/>
          <p14:tracePt t="20598" x="3948113" y="1249363"/>
          <p14:tracePt t="20646" x="3956050" y="1249363"/>
          <p14:tracePt t="20678" x="3965575" y="1249363"/>
          <p14:tracePt t="20687" x="3975100" y="1249363"/>
          <p14:tracePt t="20695" x="3992563" y="1239838"/>
          <p14:tracePt t="20711" x="4002088" y="1239838"/>
          <p14:tracePt t="20719" x="4011613" y="1239838"/>
          <p14:tracePt t="20727" x="4021138" y="1239838"/>
          <p14:tracePt t="20736" x="4029075" y="1231900"/>
          <p14:tracePt t="20743" x="4038600" y="1231900"/>
          <p14:tracePt t="21078" x="4029075" y="1231900"/>
          <p14:tracePt t="21351" x="4038600" y="1231900"/>
          <p14:tracePt t="21359" x="4075113" y="1231900"/>
          <p14:tracePt t="21368" x="4094163" y="1231900"/>
          <p14:tracePt t="21374" x="4129088" y="1231900"/>
          <p14:tracePt t="21383" x="4138613" y="1231900"/>
          <p14:tracePt t="21390" x="4148138" y="1222375"/>
          <p14:tracePt t="21535" x="4129088" y="1239838"/>
          <p14:tracePt t="21552" x="4111625" y="1249363"/>
          <p14:tracePt t="21562" x="4094163" y="1249363"/>
          <p14:tracePt t="21568" x="4075113" y="1258888"/>
          <p14:tracePt t="21580" x="4048125" y="1258888"/>
          <p14:tracePt t="21584" x="4029075" y="1258888"/>
          <p14:tracePt t="21592" x="3984625" y="1258888"/>
          <p14:tracePt t="21598" x="3956050" y="1258888"/>
          <p14:tracePt t="21607" x="3938588" y="1258888"/>
          <p14:tracePt t="21615" x="3911600" y="1258888"/>
          <p14:tracePt t="21622" x="3902075" y="1258888"/>
          <p14:tracePt t="21631" x="3892550" y="1258888"/>
          <p14:tracePt t="21702" x="3883025" y="1258888"/>
          <p14:tracePt t="21719" x="3856038" y="1258888"/>
          <p14:tracePt t="21727" x="3819525" y="1258888"/>
          <p14:tracePt t="21736" x="3802063" y="1258888"/>
          <p14:tracePt t="21743" x="3765550" y="1258888"/>
          <p14:tracePt t="21751" x="3746500" y="1258888"/>
          <p14:tracePt t="21759" x="3709988" y="1258888"/>
          <p14:tracePt t="21767" x="3702050" y="1258888"/>
          <p14:tracePt t="21775" x="3683000" y="1258888"/>
          <p14:tracePt t="22086" x="3673475" y="1276350"/>
          <p14:tracePt t="22096" x="3683000" y="1303338"/>
          <p14:tracePt t="22106" x="3683000" y="1322388"/>
          <p14:tracePt t="22111" x="3692525" y="1339850"/>
          <p14:tracePt t="22127" x="3692525" y="1368425"/>
          <p14:tracePt t="22137" x="3692525" y="1376363"/>
          <p14:tracePt t="22151" x="3692525" y="1385888"/>
          <p14:tracePt t="22175" x="3692525" y="1404938"/>
          <p14:tracePt t="22191" x="3692525" y="1412875"/>
          <p14:tracePt t="22202" x="3692525" y="1422400"/>
          <p14:tracePt t="22206" x="3692525" y="1441450"/>
          <p14:tracePt t="22215" x="3673475" y="1449388"/>
          <p14:tracePt t="22223" x="3646488" y="1477963"/>
          <p14:tracePt t="22231" x="3636963" y="1495425"/>
          <p14:tracePt t="22238" x="3609975" y="1531938"/>
          <p14:tracePt t="22247" x="3600450" y="1541463"/>
          <p14:tracePt t="22255" x="3592513" y="1550988"/>
          <p14:tracePt t="22265" x="3582988" y="1568450"/>
          <p14:tracePt t="22270" x="3563938" y="1604963"/>
          <p14:tracePt t="22279" x="3563938" y="1614488"/>
          <p14:tracePt t="22287" x="3556000" y="1624013"/>
          <p14:tracePt t="22303" x="3556000" y="1631950"/>
          <p14:tracePt t="22564" x="3563938" y="1641475"/>
          <p14:tracePt t="22570" x="3573463" y="1651000"/>
          <p14:tracePt t="22579" x="3592513" y="1660525"/>
          <p14:tracePt t="22582" x="3609975" y="1668463"/>
          <p14:tracePt t="22591" x="3629025" y="1687513"/>
          <p14:tracePt t="22598" x="3636963" y="1697038"/>
          <p14:tracePt t="22607" x="3656013" y="1714500"/>
          <p14:tracePt t="22615" x="3665538" y="1741488"/>
          <p14:tracePt t="22622" x="3665538" y="1778000"/>
          <p14:tracePt t="22630" x="3673475" y="1797050"/>
          <p14:tracePt t="22640" x="3673475" y="1824038"/>
          <p14:tracePt t="22646" x="3673475" y="1833563"/>
          <p14:tracePt t="22655" x="3673475" y="1851025"/>
          <p14:tracePt t="22663" x="3673475" y="1860550"/>
          <p14:tracePt t="22670" x="3673475" y="1870075"/>
          <p14:tracePt t="22679" x="3673475" y="1878013"/>
          <p14:tracePt t="22695" x="3673475" y="1887538"/>
          <p14:tracePt t="22711" x="3673475" y="1906588"/>
          <p14:tracePt t="22720" x="3673475" y="1914525"/>
          <p14:tracePt t="22737" x="3673475" y="1933575"/>
          <p14:tracePt t="22743" x="3665538" y="1933575"/>
          <p14:tracePt t="22752" x="3646488" y="1951038"/>
          <p14:tracePt t="22759" x="3636963" y="1960563"/>
          <p14:tracePt t="22766" x="3629025" y="1970088"/>
          <p14:tracePt t="22774" x="3619500" y="1979613"/>
          <p14:tracePt t="22783" x="3600450" y="1997075"/>
          <p14:tracePt t="22790" x="3592513" y="2006600"/>
          <p14:tracePt t="22799" x="3573463" y="2016125"/>
          <p14:tracePt t="22806" x="3556000" y="2024063"/>
          <p14:tracePt t="22823" x="3546475" y="2024063"/>
          <p14:tracePt t="22944" x="3536950" y="2024063"/>
          <p14:tracePt t="22956" x="3509963" y="2043113"/>
          <p14:tracePt t="22958" x="3490913" y="2052638"/>
          <p14:tracePt t="22967" x="3473450" y="2060575"/>
          <p14:tracePt t="22976" x="3455988" y="2070100"/>
          <p14:tracePt t="22983" x="3427413" y="2089150"/>
          <p14:tracePt t="22999" x="3419475" y="2097088"/>
          <p14:tracePt t="23007" x="3409950" y="2097088"/>
          <p14:tracePt t="23088" x="3400425" y="2097088"/>
          <p14:tracePt t="23231" x="3390900" y="2097088"/>
          <p14:tracePt t="23239" x="3390900" y="2106613"/>
          <p14:tracePt t="23785" x="3363913" y="2089150"/>
          <p14:tracePt t="23797" x="3354388" y="2079625"/>
          <p14:tracePt t="23799" x="3327400" y="2052638"/>
          <p14:tracePt t="23806" x="3300413" y="2033588"/>
          <p14:tracePt t="23814" x="3273425" y="1997075"/>
          <p14:tracePt t="23825" x="3263900" y="1987550"/>
          <p14:tracePt t="23830" x="3244850" y="1970088"/>
          <p14:tracePt t="23840" x="3236913" y="1951038"/>
          <p14:tracePt t="23848" x="3217863" y="1924050"/>
          <p14:tracePt t="23860" x="3208338" y="1897063"/>
          <p14:tracePt t="23864" x="3200400" y="1860550"/>
          <p14:tracePt t="23877" x="3190875" y="1841500"/>
          <p14:tracePt t="23880" x="3163888" y="1787525"/>
          <p14:tracePt t="23890" x="3127375" y="1741488"/>
          <p14:tracePt t="23895" x="3100388" y="1704975"/>
          <p14:tracePt t="23903" x="3044825" y="1641475"/>
          <p14:tracePt t="23911" x="3017838" y="1614488"/>
          <p14:tracePt t="23921" x="2962275" y="1558925"/>
          <p14:tracePt t="23927" x="2935288" y="1531938"/>
          <p14:tracePt t="23936" x="2871788" y="1477963"/>
          <p14:tracePt t="23943" x="2808288" y="1449388"/>
          <p14:tracePt t="23954" x="2762250" y="1412875"/>
          <p14:tracePt t="23959" x="2725738" y="1395413"/>
          <p14:tracePt t="23967" x="2708275" y="1376363"/>
          <p14:tracePt t="23974" x="2698750" y="1368425"/>
          <p14:tracePt t="23999" x="2689225" y="1358900"/>
          <p14:tracePt t="24112" x="2679700" y="1349375"/>
          <p14:tracePt t="24128" x="2679700" y="1339850"/>
          <p14:tracePt t="24151" x="2671763" y="1331913"/>
          <p14:tracePt t="24158" x="2662238" y="1322388"/>
          <p14:tracePt t="24183" x="2652713" y="1322388"/>
          <p14:tracePt t="24191" x="2643188" y="1312863"/>
          <p14:tracePt t="24215" x="2635250" y="1303338"/>
          <p14:tracePt t="24472" x="2635250" y="1312863"/>
          <p14:tracePt t="24481" x="2635250" y="1339850"/>
          <p14:tracePt t="24487" x="2635250" y="1385888"/>
          <p14:tracePt t="24499" x="2635250" y="1412875"/>
          <p14:tracePt t="24503" x="2635250" y="1441450"/>
          <p14:tracePt t="24514" x="2662238" y="1485900"/>
          <p14:tracePt t="24519" x="2671763" y="1504950"/>
          <p14:tracePt t="24527" x="2671763" y="1531938"/>
          <p14:tracePt t="24536" x="2679700" y="1550988"/>
          <p14:tracePt t="24545" x="2679700" y="1558925"/>
          <p14:tracePt t="24552" x="2679700" y="1577975"/>
          <p14:tracePt t="24904" x="2689225" y="1587500"/>
          <p14:tracePt t="25489" x="2689225" y="1604963"/>
          <p14:tracePt t="25499" x="2689225" y="1624013"/>
          <p14:tracePt t="25503" x="2708275" y="1651000"/>
          <p14:tracePt t="25519" x="2716213" y="1677988"/>
          <p14:tracePt t="25527" x="2716213" y="1697038"/>
          <p14:tracePt t="25537" x="2725738" y="1731963"/>
          <p14:tracePt t="25545" x="2735263" y="1731963"/>
          <p14:tracePt t="25554" x="2735263" y="1741488"/>
          <p14:tracePt t="25560" x="2735263" y="1760538"/>
          <p14:tracePt t="25569" x="2735263" y="1778000"/>
          <p14:tracePt t="25581" x="2735263" y="1787525"/>
          <p14:tracePt t="25582" x="2735263" y="1804988"/>
          <p14:tracePt t="25592" x="2752725" y="1833563"/>
          <p14:tracePt t="25608" x="2752725" y="1851025"/>
          <p14:tracePt t="25615" x="2752725" y="1860550"/>
          <p14:tracePt t="25622" x="2752725" y="1870075"/>
          <p14:tracePt t="25640" x="2752725" y="1878013"/>
          <p14:tracePt t="25646" x="2752725" y="1887538"/>
          <p14:tracePt t="25654" x="2752725" y="1897063"/>
          <p14:tracePt t="25671" x="2752725" y="1906588"/>
          <p14:tracePt t="25679" x="2752725" y="1914525"/>
          <p14:tracePt t="25687" x="2752725" y="1933575"/>
          <p14:tracePt t="25695" x="2752725" y="1951038"/>
          <p14:tracePt t="25719" x="2752725" y="1970088"/>
          <p14:tracePt t="25743" x="2752725" y="1979613"/>
          <p14:tracePt t="25759" x="2752725" y="1987550"/>
          <p14:tracePt t="25963" x="2752725" y="2006600"/>
          <p14:tracePt t="27427" x="2752725" y="2016125"/>
          <p14:tracePt t="27431" x="2752725" y="2024063"/>
          <p14:tracePt t="27438" x="2752725" y="2033588"/>
          <p14:tracePt t="27446" x="2752725" y="2052638"/>
          <p14:tracePt t="27456" x="2752725" y="2070100"/>
          <p14:tracePt t="27464" x="2752725" y="2079625"/>
          <p14:tracePt t="27472" x="2752725" y="2097088"/>
          <p14:tracePt t="27488" x="2752725" y="2106613"/>
          <p14:tracePt t="27511" x="2752725" y="2125663"/>
          <p14:tracePt t="27599" x="2752725" y="2116138"/>
          <p14:tracePt t="27623" x="2752725" y="2106613"/>
          <p14:tracePt t="27753" x="2752725" y="2116138"/>
          <p14:tracePt t="27768" x="2752725" y="2133600"/>
          <p14:tracePt t="27800" x="2752725" y="2152650"/>
          <p14:tracePt t="27815" x="2752725" y="2160588"/>
          <p14:tracePt t="27825" x="2752725" y="2170113"/>
          <p14:tracePt t="27830" x="2752725" y="2179638"/>
          <p14:tracePt t="27838" x="2752725" y="2189163"/>
          <p14:tracePt t="27849" x="2762250" y="2216150"/>
          <p14:tracePt t="27861" x="2771775" y="2233613"/>
          <p14:tracePt t="27863" x="2771775" y="2243138"/>
          <p14:tracePt t="27873" x="2771775" y="2279650"/>
          <p14:tracePt t="27878" x="2808288" y="2306638"/>
          <p14:tracePt t="27890" x="2808288" y="2325688"/>
          <p14:tracePt t="27896" x="2817813" y="2352675"/>
          <p14:tracePt t="27903" x="2825750" y="2362200"/>
          <p14:tracePt t="27912" x="2835275" y="2379663"/>
          <p14:tracePt t="27922" x="2835275" y="2398713"/>
          <p14:tracePt t="27928" x="2844800" y="2416175"/>
          <p14:tracePt t="27937" x="2862263" y="2435225"/>
          <p14:tracePt t="27944" x="2862263" y="2444750"/>
          <p14:tracePt t="27955" x="2871788" y="2462213"/>
          <p14:tracePt t="27970" x="2881313" y="2481263"/>
          <p14:tracePt t="27976" x="2881313" y="2489200"/>
          <p14:tracePt t="27992" x="2881313" y="2498725"/>
          <p14:tracePt t="28289" x="2881313" y="2517775"/>
          <p14:tracePt t="28302" x="2881313" y="2535238"/>
          <p14:tracePt t="28304" x="2881313" y="2562225"/>
          <p14:tracePt t="28311" x="2881313" y="2589213"/>
          <p14:tracePt t="28319" x="2881313" y="2598738"/>
          <p14:tracePt t="28326" x="2881313" y="2625725"/>
          <p14:tracePt t="28336" x="2881313" y="2644775"/>
          <p14:tracePt t="28343" x="2881313" y="2681288"/>
          <p14:tracePt t="28351" x="2881313" y="2698750"/>
          <p14:tracePt t="28359" x="2881313" y="2754313"/>
          <p14:tracePt t="28366" x="2881313" y="2781300"/>
          <p14:tracePt t="28374" x="2852738" y="2817813"/>
          <p14:tracePt t="28383" x="2852738" y="2844800"/>
          <p14:tracePt t="28390" x="2852738" y="2873375"/>
          <p14:tracePt t="28398" x="2852738" y="2881313"/>
          <p14:tracePt t="28406" x="2852738" y="2900363"/>
          <p14:tracePt t="28415" x="2852738" y="2927350"/>
          <p14:tracePt t="28422" x="2852738" y="2936875"/>
          <p14:tracePt t="28431" x="2844800" y="2946400"/>
          <p14:tracePt t="28439" x="2844800" y="2963863"/>
          <p14:tracePt t="28469" x="2844800" y="2973388"/>
          <p14:tracePt t="28475" x="2844800" y="2982913"/>
          <p14:tracePt t="28483" x="2844800" y="3000375"/>
          <p14:tracePt t="28488" x="2844800" y="3009900"/>
          <p14:tracePt t="28504" x="2844800" y="3027363"/>
          <p14:tracePt t="28513" x="2844800" y="3046413"/>
          <p14:tracePt t="28519" x="2844800" y="3054350"/>
          <p14:tracePt t="28526" x="2844800" y="3090863"/>
          <p14:tracePt t="28535" x="2844800" y="3109913"/>
          <p14:tracePt t="28545" x="2844800" y="3136900"/>
          <p14:tracePt t="28551" x="2852738" y="3163888"/>
          <p14:tracePt t="28560" x="2862263" y="3192463"/>
          <p14:tracePt t="28567" x="2871788" y="3209925"/>
          <p14:tracePt t="28575" x="2881313" y="3246438"/>
          <p14:tracePt t="28583" x="2898775" y="3273425"/>
          <p14:tracePt t="28590" x="2898775" y="3282950"/>
          <p14:tracePt t="28599" x="2908300" y="3302000"/>
          <p14:tracePt t="28615" x="2917825" y="3309938"/>
          <p14:tracePt t="29064" x="2925763" y="3319463"/>
          <p14:tracePt t="29084" x="2925763" y="3328988"/>
          <p14:tracePt t="29090" x="2935288" y="3346450"/>
          <p14:tracePt t="29096" x="2944813" y="3355975"/>
          <p14:tracePt t="29104" x="2944813" y="3365500"/>
          <p14:tracePt t="29121" x="2944813" y="3375025"/>
          <p14:tracePt t="29127" x="2944813" y="3382963"/>
          <p14:tracePt t="29143" x="2954338" y="3411538"/>
          <p14:tracePt t="30041" x="2981325" y="3411538"/>
          <p14:tracePt t="30051" x="3008313" y="3411538"/>
          <p14:tracePt t="30057" x="3035300" y="3411538"/>
          <p14:tracePt t="30065" x="3081338" y="3411538"/>
          <p14:tracePt t="30072" x="3090863" y="3411538"/>
          <p14:tracePt t="30080" x="3108325" y="3411538"/>
          <p14:tracePt t="30087" x="3136900" y="3411538"/>
          <p14:tracePt t="30107" x="3154363" y="3411538"/>
          <p14:tracePt t="30143" x="3171825" y="3411538"/>
          <p14:tracePt t="30191" x="3181350" y="3402013"/>
          <p14:tracePt t="30487" x="3200400" y="3392488"/>
          <p14:tracePt t="30496" x="3208338" y="3382963"/>
          <p14:tracePt t="30503" x="3227388" y="3382963"/>
          <p14:tracePt t="30512" x="3244850" y="3375025"/>
          <p14:tracePt t="30519" x="3254375" y="3375025"/>
          <p14:tracePt t="30526" x="3263900" y="3375025"/>
          <p14:tracePt t="30543" x="3273425" y="3375025"/>
          <p14:tracePt t="30926" x="3281363" y="3375025"/>
          <p14:tracePt t="30934" x="3309938" y="3375025"/>
          <p14:tracePt t="30943" x="3317875" y="3375025"/>
          <p14:tracePt t="30951" x="3327400" y="3375025"/>
          <p14:tracePt t="30958" x="3346450" y="3375025"/>
          <p14:tracePt t="31174" x="3354388" y="3375025"/>
          <p14:tracePt t="31215" x="3382963" y="3375025"/>
          <p14:tracePt t="31239" x="3390900" y="3382963"/>
          <p14:tracePt t="31313" x="3400425" y="3382963"/>
          <p14:tracePt t="31320" x="3419475" y="3382963"/>
          <p14:tracePt t="31330" x="3427413" y="3382963"/>
          <p14:tracePt t="31334" x="3436938" y="3382963"/>
          <p14:tracePt t="31352" x="3455988" y="3392488"/>
          <p14:tracePt t="31679" x="3463925" y="3402013"/>
          <p14:tracePt t="31687" x="3463925" y="3411538"/>
          <p14:tracePt t="31695" x="3463925" y="3419475"/>
          <p14:tracePt t="31703" x="3463925" y="3429000"/>
          <p14:tracePt t="31720" x="3463925" y="3446463"/>
          <p14:tracePt t="32024" x="3455988" y="3438525"/>
          <p14:tracePt t="32032" x="3455988" y="3429000"/>
          <p14:tracePt t="32049" x="3455988" y="3419475"/>
          <p14:tracePt t="32143" x="3455988" y="3411538"/>
          <p14:tracePt t="32151" x="3455988" y="3402013"/>
          <p14:tracePt t="32159" x="3463925" y="3382963"/>
          <p14:tracePt t="32169" x="3482975" y="3365500"/>
          <p14:tracePt t="32174" x="3509963" y="3346450"/>
          <p14:tracePt t="32182" x="3527425" y="3328988"/>
          <p14:tracePt t="32191" x="3546475" y="3309938"/>
          <p14:tracePt t="32202" x="3573463" y="3292475"/>
          <p14:tracePt t="32206" x="3592513" y="3273425"/>
          <p14:tracePt t="32216" x="3609975" y="3255963"/>
          <p14:tracePt t="32238" x="3619500" y="3255963"/>
          <p14:tracePt t="32421" x="3619500" y="3265488"/>
          <p14:tracePt t="32426" x="3619500" y="3273425"/>
          <p14:tracePt t="32433" x="3609975" y="3292475"/>
          <p14:tracePt t="32440" x="3563938" y="3328988"/>
          <p14:tracePt t="32450" x="3546475" y="3328988"/>
          <p14:tracePt t="32454" x="3509963" y="3346450"/>
          <p14:tracePt t="32463" x="3473450" y="3365500"/>
          <p14:tracePt t="32470" x="3455988" y="3365500"/>
          <p14:tracePt t="32478" x="3427413" y="3382963"/>
          <p14:tracePt t="32487" x="3409950" y="3392488"/>
          <p14:tracePt t="32512" x="3400425" y="3392488"/>
          <p14:tracePt t="32799" x="3390900" y="3382963"/>
          <p14:tracePt t="32806" x="3390900" y="3338513"/>
          <p14:tracePt t="32814" x="3390900" y="3309938"/>
          <p14:tracePt t="32825" x="3390900" y="3265488"/>
          <p14:tracePt t="32830" x="3390900" y="3209925"/>
          <p14:tracePt t="32839" x="3390900" y="3155950"/>
          <p14:tracePt t="32846" x="3390900" y="3100388"/>
          <p14:tracePt t="32854" x="3363913" y="3017838"/>
          <p14:tracePt t="32862" x="3363913" y="2963863"/>
          <p14:tracePt t="32872" x="3363913" y="2873375"/>
          <p14:tracePt t="32879" x="3354388" y="2763838"/>
          <p14:tracePt t="32888" x="3336925" y="2654300"/>
          <p14:tracePt t="32895" x="3290888" y="2481263"/>
          <p14:tracePt t="32903" x="3263900" y="2371725"/>
          <p14:tracePt t="32911" x="3217863" y="2225675"/>
          <p14:tracePt t="32920" x="3190875" y="2089150"/>
          <p14:tracePt t="32926" x="3144838" y="1924050"/>
          <p14:tracePt t="32934" x="3127375" y="1797050"/>
          <p14:tracePt t="32944" x="3127375" y="1687513"/>
          <p14:tracePt t="32962" x="3127375" y="1485900"/>
          <p14:tracePt t="32969" x="3127375" y="1404938"/>
          <p14:tracePt t="32975" x="3127375" y="1312863"/>
          <p14:tracePt t="32985" x="3127375" y="1258888"/>
          <p14:tracePt t="32992" x="3127375" y="1203325"/>
          <p14:tracePt t="32999" x="3127375" y="1176338"/>
          <p14:tracePt t="33007" x="3127375" y="1149350"/>
          <p14:tracePt t="33016" x="3127375" y="1130300"/>
          <p14:tracePt t="33022" x="3127375" y="1093788"/>
          <p14:tracePt t="33031" x="3136900" y="1076325"/>
          <p14:tracePt t="33038" x="3136900" y="1057275"/>
          <p14:tracePt t="33054" x="3136900" y="1049338"/>
          <p14:tracePt t="33287" x="3136900" y="1076325"/>
          <p14:tracePt t="33295" x="3136900" y="1093788"/>
          <p14:tracePt t="33303" x="3136900" y="1122363"/>
          <p14:tracePt t="33311" x="3144838" y="1149350"/>
          <p14:tracePt t="33319" x="3154363" y="1185863"/>
          <p14:tracePt t="33326" x="3163888" y="1203325"/>
          <p14:tracePt t="33334" x="3171825" y="1231900"/>
          <p14:tracePt t="33344" x="3181350" y="1239838"/>
          <p14:tracePt t="33359" x="3181350" y="1249363"/>
          <p14:tracePt t="33479" x="3181350" y="1276350"/>
          <p14:tracePt t="33486" x="3181350" y="1295400"/>
          <p14:tracePt t="33496" x="3190875" y="1322388"/>
          <p14:tracePt t="33505" x="3190875" y="1368425"/>
          <p14:tracePt t="33517" x="3190875" y="1431925"/>
          <p14:tracePt t="33522" x="3190875" y="1504950"/>
          <p14:tracePt t="33529" x="3190875" y="1604963"/>
          <p14:tracePt t="33536" x="3190875" y="1714500"/>
          <p14:tracePt t="33545" x="3190875" y="1841500"/>
          <p14:tracePt t="33551" x="3190875" y="1933575"/>
          <p14:tracePt t="33559" x="3190875" y="2060575"/>
          <p14:tracePt t="33568" x="3190875" y="2189163"/>
          <p14:tracePt t="33575" x="3190875" y="2279650"/>
          <p14:tracePt t="33582" x="3190875" y="2408238"/>
          <p14:tracePt t="33590" x="3190875" y="2498725"/>
          <p14:tracePt t="33599" x="3190875" y="2571750"/>
          <p14:tracePt t="33606" x="3190875" y="2644775"/>
          <p14:tracePt t="33615" x="3190875" y="2690813"/>
          <p14:tracePt t="33630" x="3190875" y="2698750"/>
          <p14:tracePt t="33640" x="3200400" y="2717800"/>
          <p14:tracePt t="33646" x="3200400" y="2727325"/>
          <p14:tracePt t="33663" x="3200400" y="2735263"/>
          <p14:tracePt t="33679" x="3200400" y="2744788"/>
          <p14:tracePt t="33687" x="3200400" y="2754313"/>
          <p14:tracePt t="33695" x="3200400" y="2763838"/>
          <p14:tracePt t="33702" x="3200400" y="2771775"/>
          <p14:tracePt t="33711" x="3200400" y="2790825"/>
          <p14:tracePt t="33718" x="3200400" y="2817813"/>
          <p14:tracePt t="33726" x="3200400" y="2836863"/>
          <p14:tracePt t="33735" x="3200400" y="2863850"/>
          <p14:tracePt t="33742" x="3200400" y="2909888"/>
          <p14:tracePt t="33751" x="3200400" y="2927350"/>
          <p14:tracePt t="33759" x="3200400" y="2963863"/>
          <p14:tracePt t="33767" x="3200400" y="2990850"/>
          <p14:tracePt t="33774" x="3200400" y="3027363"/>
          <p14:tracePt t="33783" x="3200400" y="3063875"/>
          <p14:tracePt t="33791" x="3200400" y="3090863"/>
          <p14:tracePt t="33798" x="3200400" y="3136900"/>
          <p14:tracePt t="33807" x="3200400" y="3163888"/>
          <p14:tracePt t="33815" x="3227388" y="3209925"/>
          <p14:tracePt t="33825" x="3244850" y="3236913"/>
          <p14:tracePt t="33830" x="3254375" y="3273425"/>
          <p14:tracePt t="33838" x="3263900" y="3292475"/>
          <p14:tracePt t="33846" x="3273425" y="3319463"/>
          <p14:tracePt t="34097" x="3281363" y="3328988"/>
          <p14:tracePt t="34113" x="3281363" y="3338513"/>
          <p14:tracePt t="34123" x="3281363" y="3346450"/>
          <p14:tracePt t="34128" x="3281363" y="3355975"/>
          <p14:tracePt t="34143" x="3281363" y="3365500"/>
          <p14:tracePt t="34638" x="3281363" y="3392488"/>
          <p14:tracePt t="34647" x="3281363" y="3402013"/>
          <p14:tracePt t="34655" x="3281363" y="3411538"/>
          <p14:tracePt t="34663" x="3281363" y="3419475"/>
          <p14:tracePt t="34670" x="3281363" y="3429000"/>
          <p14:tracePt t="34679" x="3281363" y="3438525"/>
          <p14:tracePt t="34686" x="3281363" y="3446463"/>
          <p14:tracePt t="34695" x="3281363" y="3475038"/>
          <p14:tracePt t="34705" x="3309938" y="3492500"/>
          <p14:tracePt t="34718" x="3309938" y="3502025"/>
          <p14:tracePt t="34726" x="3317875" y="3519488"/>
          <p14:tracePt t="34743" x="3317875" y="3529013"/>
          <p14:tracePt t="34752" x="3317875" y="3538538"/>
          <p14:tracePt t="34775" x="3327400" y="3556000"/>
          <p14:tracePt t="34799" x="3327400" y="3565525"/>
          <p14:tracePt t="34814" x="3327400" y="3575050"/>
          <p14:tracePt t="34824" x="3327400" y="3584575"/>
          <p14:tracePt t="34842" x="3327400" y="3602038"/>
          <p14:tracePt t="34846" x="3327400" y="3611563"/>
          <p14:tracePt t="34888" x="3327400" y="3621088"/>
          <p14:tracePt t="35082" x="3336925" y="3648075"/>
          <p14:tracePt t="35103" x="3336925" y="3657600"/>
          <p14:tracePt t="35111" x="3336925" y="3684588"/>
          <p14:tracePt t="35119" x="3336925" y="3694113"/>
          <p14:tracePt t="35128" x="3336925" y="3702050"/>
          <p14:tracePt t="35142" x="3336925" y="3711575"/>
          <p14:tracePt t="35151" x="3346450" y="3711575"/>
          <p14:tracePt t="35158" x="3346450" y="3721100"/>
          <p14:tracePt t="35204" x="3346450" y="3730625"/>
          <p14:tracePt t="35270" x="3346450" y="3738563"/>
          <p14:tracePt t="35279" x="3346450" y="3748088"/>
          <p14:tracePt t="35311" x="3346450" y="3767138"/>
          <p14:tracePt t="35681" x="3346450" y="3757613"/>
          <p14:tracePt t="35688" x="3346450" y="3638550"/>
          <p14:tracePt t="35697" x="3346450" y="3492500"/>
          <p14:tracePt t="35713" x="3346450" y="3163888"/>
          <p14:tracePt t="35719" x="3300413" y="3036888"/>
          <p14:tracePt t="35727" x="3263900" y="2873375"/>
          <p14:tracePt t="35736" x="3227388" y="2735263"/>
          <p14:tracePt t="35743" x="3208338" y="2625725"/>
          <p14:tracePt t="35752" x="3208338" y="2517775"/>
          <p14:tracePt t="35759" x="3200400" y="2425700"/>
          <p14:tracePt t="35768" x="3171825" y="2362200"/>
          <p14:tracePt t="35776" x="3163888" y="2279650"/>
          <p14:tracePt t="35784" x="3163888" y="2225675"/>
          <p14:tracePt t="35790" x="3163888" y="2189163"/>
          <p14:tracePt t="35799" x="3163888" y="2160588"/>
          <p14:tracePt t="35807" x="3163888" y="2152650"/>
          <p14:tracePt t="35815" x="3163888" y="2116138"/>
          <p14:tracePt t="35825" x="3163888" y="2106613"/>
          <p14:tracePt t="35830" x="3163888" y="2089150"/>
          <p14:tracePt t="35838" x="3163888" y="2060575"/>
          <p14:tracePt t="35847" x="3163888" y="2052638"/>
          <p14:tracePt t="35855" x="3163888" y="2024063"/>
          <p14:tracePt t="35863" x="3163888" y="2016125"/>
          <p14:tracePt t="35872" x="3163888" y="1997075"/>
          <p14:tracePt t="35878" x="3181350" y="1960563"/>
          <p14:tracePt t="35888" x="3181350" y="1914525"/>
          <p14:tracePt t="35895" x="3181350" y="1897063"/>
          <p14:tracePt t="35903" x="3181350" y="1870075"/>
          <p14:tracePt t="35911" x="3190875" y="1851025"/>
          <p14:tracePt t="35920" x="3208338" y="1797050"/>
          <p14:tracePt t="35927" x="3208338" y="1778000"/>
          <p14:tracePt t="35935" x="3208338" y="1760538"/>
          <p14:tracePt t="35943" x="3208338" y="1751013"/>
          <p14:tracePt t="35951" x="3208338" y="1731963"/>
          <p14:tracePt t="35969" x="3208338" y="1724025"/>
          <p14:tracePt t="35977" x="3217863" y="1724025"/>
          <p14:tracePt t="35992" x="3227388" y="1704975"/>
          <p14:tracePt t="36017" x="3227388" y="1697038"/>
          <p14:tracePt t="36022" x="3236913" y="1687513"/>
          <p14:tracePt t="36055" x="3244850" y="1677988"/>
          <p14:tracePt t="36071" x="3244850" y="1668463"/>
          <p14:tracePt t="36078" x="3263900" y="1651000"/>
          <p14:tracePt t="36087" x="3281363" y="1631950"/>
          <p14:tracePt t="36103" x="3309938" y="1614488"/>
          <p14:tracePt t="36111" x="3346450" y="1587500"/>
          <p14:tracePt t="36121" x="3363913" y="1577975"/>
          <p14:tracePt t="36127" x="3373438" y="1558925"/>
          <p14:tracePt t="36135" x="3390900" y="1541463"/>
          <p14:tracePt t="36142" x="3400425" y="1495425"/>
          <p14:tracePt t="36154" x="3409950" y="1477963"/>
          <p14:tracePt t="36160" x="3409950" y="1449388"/>
          <p14:tracePt t="36172" x="3419475" y="1441450"/>
          <p14:tracePt t="36175" x="3419475" y="1404938"/>
          <p14:tracePt t="36183" x="3419475" y="1395413"/>
          <p14:tracePt t="36191" x="3436938" y="1368425"/>
          <p14:tracePt t="36206" x="3436938" y="1349375"/>
          <p14:tracePt t="36217" x="3436938" y="1339850"/>
          <p14:tracePt t="36225" x="3436938" y="1322388"/>
          <p14:tracePt t="36232" x="3436938" y="1312863"/>
          <p14:tracePt t="36240" x="3436938" y="1303338"/>
          <p14:tracePt t="36249" x="3436938" y="1285875"/>
          <p14:tracePt t="36256" x="3436938" y="1268413"/>
          <p14:tracePt t="36264" x="3436938" y="1258888"/>
          <p14:tracePt t="36270" x="3436938" y="1249363"/>
          <p14:tracePt t="36286" x="3436938" y="1239838"/>
          <p14:tracePt t="36631" x="3446463" y="1249363"/>
          <p14:tracePt t="36640" x="3446463" y="1276350"/>
          <p14:tracePt t="36646" x="3455988" y="1295400"/>
          <p14:tracePt t="36655" x="3463925" y="1322388"/>
          <p14:tracePt t="36663" x="3463925" y="1339850"/>
          <p14:tracePt t="36671" x="3463925" y="1358900"/>
          <p14:tracePt t="36679" x="3482975" y="1376363"/>
          <p14:tracePt t="36695" x="3482975" y="1385888"/>
          <p14:tracePt t="36710" x="3482975" y="1404938"/>
          <p14:tracePt t="36815" x="3482975" y="1412875"/>
          <p14:tracePt t="36822" x="3473450" y="1431925"/>
          <p14:tracePt t="36831" x="3455988" y="1441450"/>
          <p14:tracePt t="36839" x="3436938" y="1449388"/>
          <p14:tracePt t="36847" x="3419475" y="1468438"/>
          <p14:tracePt t="36855" x="3409950" y="1477963"/>
          <p14:tracePt t="36863" x="3390900" y="1485900"/>
          <p14:tracePt t="36879" x="3382963" y="1485900"/>
          <p14:tracePt t="37031" x="3382963" y="1504950"/>
          <p14:tracePt t="37047" x="3382963" y="1550988"/>
          <p14:tracePt t="37055" x="3390900" y="1568450"/>
          <p14:tracePt t="37063" x="3409950" y="1595438"/>
          <p14:tracePt t="37071" x="3419475" y="1614488"/>
          <p14:tracePt t="37078" x="3427413" y="1651000"/>
          <p14:tracePt t="37088" x="3446463" y="1677988"/>
          <p14:tracePt t="37096" x="3455988" y="1714500"/>
          <p14:tracePt t="37124" x="3509963" y="1878013"/>
          <p14:tracePt t="37129" x="3509963" y="1914525"/>
          <p14:tracePt t="37135" x="3509963" y="1933575"/>
          <p14:tracePt t="37144" x="3509963" y="1960563"/>
          <p14:tracePt t="37154" x="3509963" y="1970088"/>
          <p14:tracePt t="37426" x="3509963" y="2016125"/>
          <p14:tracePt t="37433" x="3519488" y="2070100"/>
          <p14:tracePt t="37440" x="3519488" y="2079625"/>
          <p14:tracePt t="37450" x="3527425" y="2133600"/>
          <p14:tracePt t="37454" x="3527425" y="2206625"/>
          <p14:tracePt t="37463" x="3536950" y="2262188"/>
          <p14:tracePt t="37471" x="3563938" y="2398713"/>
          <p14:tracePt t="37480" x="3563938" y="2525713"/>
          <p14:tracePt t="37487" x="3563938" y="2654300"/>
          <p14:tracePt t="37496" x="3563938" y="2763838"/>
          <p14:tracePt t="37503" x="3563938" y="2890838"/>
          <p14:tracePt t="37511" x="3563938" y="3017838"/>
          <p14:tracePt t="37518" x="3563938" y="3109913"/>
          <p14:tracePt t="37526" x="3563938" y="3200400"/>
          <p14:tracePt t="37535" x="3563938" y="3273425"/>
          <p14:tracePt t="37545" x="3563938" y="3328988"/>
          <p14:tracePt t="37553" x="3563938" y="3382963"/>
          <p14:tracePt t="37560" x="3563938" y="3429000"/>
          <p14:tracePt t="37570" x="3563938" y="3455988"/>
          <p14:tracePt t="37579" x="3563938" y="3492500"/>
          <p14:tracePt t="37582" x="3563938" y="3538538"/>
          <p14:tracePt t="37590" x="3563938" y="3556000"/>
          <p14:tracePt t="37598" x="3563938" y="3584575"/>
          <p14:tracePt t="37608" x="3563938" y="3602038"/>
          <p14:tracePt t="37897" x="3563938" y="3621088"/>
          <p14:tracePt t="37904" x="3563938" y="3648075"/>
          <p14:tracePt t="37913" x="3563938" y="3675063"/>
          <p14:tracePt t="37925" x="3563938" y="3694113"/>
          <p14:tracePt t="37928" x="3563938" y="3738563"/>
          <p14:tracePt t="37936" x="3563938" y="3767138"/>
          <p14:tracePt t="37943" x="3563938" y="3784600"/>
          <p14:tracePt t="37953" x="3563938" y="3811588"/>
          <p14:tracePt t="37958" x="3563938" y="3830638"/>
          <p14:tracePt t="37968" x="3563938" y="3857625"/>
          <p14:tracePt t="37975" x="3563938" y="3867150"/>
          <p14:tracePt t="37983" x="3563938" y="3875088"/>
          <p14:tracePt t="38015" x="3563938" y="3884613"/>
          <p14:tracePt t="38095" x="3563938" y="3911600"/>
          <p14:tracePt t="38106" x="3556000" y="3930650"/>
          <p14:tracePt t="38110" x="3546475" y="3948113"/>
          <p14:tracePt t="38119" x="3527425" y="3976688"/>
          <p14:tracePt t="38127" x="3519488" y="3994150"/>
          <p14:tracePt t="38136" x="3509963" y="4013200"/>
          <p14:tracePt t="38142" x="3500438" y="4030663"/>
          <p14:tracePt t="38150" x="3490913" y="4049713"/>
          <p14:tracePt t="38159" x="3482975" y="4057650"/>
          <p14:tracePt t="38170" x="3473450" y="4067175"/>
          <p14:tracePt t="38174" x="3473450" y="4086225"/>
          <p14:tracePt t="38182" x="3473450" y="4094163"/>
          <p14:tracePt t="38191" x="3473450" y="4103688"/>
          <p14:tracePt t="38206" x="3463925" y="4103688"/>
          <p14:tracePt t="38657" x="3463925" y="4130675"/>
          <p14:tracePt t="38663" x="3463925" y="4149725"/>
          <p14:tracePt t="38671" x="3463925" y="4176713"/>
          <p14:tracePt t="38678" x="3463925" y="4240213"/>
          <p14:tracePt t="38688" x="3490913" y="4313238"/>
          <p14:tracePt t="38694" x="3490913" y="4368800"/>
          <p14:tracePt t="38706" x="3500438" y="4432300"/>
          <p14:tracePt t="38712" x="3500438" y="4486275"/>
          <p14:tracePt t="38725" x="3500438" y="4514850"/>
          <p14:tracePt t="38728" x="3509963" y="4551363"/>
          <p14:tracePt t="38735" x="3509963" y="4578350"/>
          <p14:tracePt t="38847" x="3509963" y="4595813"/>
          <p14:tracePt t="38856" x="3509963" y="4605338"/>
          <p14:tracePt t="38889" x="3509963" y="4614863"/>
          <p14:tracePt t="38911" x="3509963" y="4624388"/>
          <p14:tracePt t="38935" x="3500438" y="4641850"/>
          <p14:tracePt t="39062" x="3500438" y="4632325"/>
          <p14:tracePt t="39071" x="3500438" y="4614863"/>
          <p14:tracePt t="39078" x="3500438" y="4578350"/>
          <p14:tracePt t="39087" x="3500438" y="4532313"/>
          <p14:tracePt t="39095" x="3509963" y="4478338"/>
          <p14:tracePt t="39103" x="3519488" y="4422775"/>
          <p14:tracePt t="39111" x="3527425" y="4340225"/>
          <p14:tracePt t="39119" x="3556000" y="4249738"/>
          <p14:tracePt t="39126" x="3556000" y="4122738"/>
          <p14:tracePt t="39139" x="3573463" y="3984625"/>
          <p14:tracePt t="39142" x="3573463" y="3875088"/>
          <p14:tracePt t="39150" x="3573463" y="3767138"/>
          <p14:tracePt t="39160" x="3573463" y="3638550"/>
          <p14:tracePt t="39170" x="3573463" y="3548063"/>
          <p14:tracePt t="39174" x="3573463" y="3419475"/>
          <p14:tracePt t="39184" x="3573463" y="3328988"/>
          <p14:tracePt t="39191" x="3573463" y="3219450"/>
          <p14:tracePt t="39201" x="3573463" y="3090863"/>
          <p14:tracePt t="39207" x="3573463" y="2982913"/>
          <p14:tracePt t="39217" x="3573463" y="2909888"/>
          <p14:tracePt t="39222" x="3573463" y="2763838"/>
          <p14:tracePt t="39231" x="3573463" y="2635250"/>
          <p14:tracePt t="39238" x="3573463" y="2508250"/>
          <p14:tracePt t="39247" x="3573463" y="2379663"/>
          <p14:tracePt t="39257" x="3573463" y="2252663"/>
          <p14:tracePt t="39272" x="3573463" y="1943100"/>
          <p14:tracePt t="39279" x="3573463" y="1814513"/>
          <p14:tracePt t="39286" x="3573463" y="1687513"/>
          <p14:tracePt t="39295" x="3573463" y="1577975"/>
          <p14:tracePt t="39302" x="3573463" y="1485900"/>
          <p14:tracePt t="39312" x="3573463" y="1412875"/>
          <p14:tracePt t="39318" x="3582988" y="1322388"/>
          <p14:tracePt t="39326" x="3582988" y="1268413"/>
          <p14:tracePt t="39335" x="3592513" y="1222375"/>
          <p14:tracePt t="39342" x="3619500" y="1139825"/>
          <p14:tracePt t="39350" x="3629025" y="1103313"/>
          <p14:tracePt t="39360" x="3656013" y="1039813"/>
          <p14:tracePt t="39368" x="3656013" y="1012825"/>
          <p14:tracePt t="39374" x="3683000" y="947738"/>
          <p14:tracePt t="39384" x="3692525" y="930275"/>
          <p14:tracePt t="39390" x="3702050" y="903288"/>
          <p14:tracePt t="39398" x="3702050" y="874713"/>
          <p14:tracePt t="39407" x="3709988" y="839788"/>
          <p14:tracePt t="39422" x="3729038" y="811213"/>
          <p14:tracePt t="39528" x="3729038" y="803275"/>
          <p14:tracePt t="39535" x="3738563" y="793750"/>
          <p14:tracePt t="39801" x="3738563" y="857250"/>
          <p14:tracePt t="39808" x="3702050" y="966788"/>
          <p14:tracePt t="39817" x="3692525" y="1122363"/>
          <p14:tracePt t="39826" x="3646488" y="1268413"/>
          <p14:tracePt t="39830" x="3582988" y="1458913"/>
          <p14:tracePt t="39840" x="3563938" y="1624013"/>
          <p14:tracePt t="39848" x="3536950" y="1851025"/>
          <p14:tracePt t="39855" x="3500438" y="2060575"/>
          <p14:tracePt t="39863" x="3500438" y="2170113"/>
          <p14:tracePt t="39879" x="3500438" y="2262188"/>
          <p14:tracePt t="39889" x="3500438" y="2425700"/>
          <p14:tracePt t="39894" x="3509963" y="2589213"/>
          <p14:tracePt t="39904" x="3536950" y="2727325"/>
          <p14:tracePt t="39910" x="3563938" y="2854325"/>
          <p14:tracePt t="39921" x="3582988" y="2982913"/>
          <p14:tracePt t="39926" x="3582988" y="3054350"/>
          <p14:tracePt t="39935" x="3592513" y="3119438"/>
          <p14:tracePt t="39942" x="3600450" y="3155950"/>
          <p14:tracePt t="39950" x="3600450" y="3192463"/>
          <p14:tracePt t="39958" x="3600450" y="3228975"/>
          <p14:tracePt t="39968" x="3600450" y="3255963"/>
          <p14:tracePt t="39975" x="3619500" y="3273425"/>
          <p14:tracePt t="39985" x="3619500" y="3282950"/>
          <p14:tracePt t="39991" x="3619500" y="3309938"/>
          <p14:tracePt t="39999" x="3619500" y="3319463"/>
          <p14:tracePt t="40006" x="3619500" y="3346450"/>
          <p14:tracePt t="40014" x="3619500" y="3375025"/>
          <p14:tracePt t="40023" x="3619500" y="3402013"/>
          <p14:tracePt t="40030" x="3629025" y="3419475"/>
          <p14:tracePt t="40038" x="3629025" y="3455988"/>
          <p14:tracePt t="40047" x="3629025" y="3475038"/>
          <p14:tracePt t="40055" x="3636963" y="3502025"/>
          <p14:tracePt t="40063" x="3636963" y="3511550"/>
          <p14:tracePt t="40071" x="3636963" y="3519488"/>
          <p14:tracePt t="40078" x="3636963" y="3538538"/>
          <p14:tracePt t="40086" x="3636963" y="3548063"/>
          <p14:tracePt t="40094" x="3636963" y="3575050"/>
          <p14:tracePt t="40121" x="3636963" y="3629025"/>
          <p14:tracePt t="40126" x="3656013" y="3675063"/>
          <p14:tracePt t="40143" x="3656013" y="3711575"/>
          <p14:tracePt t="40152" x="3673475" y="3738563"/>
          <p14:tracePt t="40159" x="3673475" y="3767138"/>
          <p14:tracePt t="40169" x="3673475" y="3794125"/>
          <p14:tracePt t="40174" x="3673475" y="3821113"/>
          <p14:tracePt t="40183" x="3673475" y="3875088"/>
          <p14:tracePt t="40191" x="3673475" y="3921125"/>
          <p14:tracePt t="40206" x="3673475" y="3984625"/>
          <p14:tracePt t="40214" x="3673475" y="4030663"/>
          <p14:tracePt t="40222" x="3673475" y="4067175"/>
          <p14:tracePt t="40232" x="3673475" y="4094163"/>
          <p14:tracePt t="40238" x="3673475" y="4140200"/>
          <p14:tracePt t="40246" x="3673475" y="4176713"/>
          <p14:tracePt t="40254" x="3673475" y="4195763"/>
          <p14:tracePt t="40263" x="3673475" y="4213225"/>
          <p14:tracePt t="40271" x="3673475" y="4222750"/>
          <p14:tracePt t="40279" x="3673475" y="4240213"/>
          <p14:tracePt t="40286" x="3673475" y="4259263"/>
          <p14:tracePt t="40303" x="3673475" y="4268788"/>
          <p14:tracePt t="40348" x="3673475" y="4276725"/>
          <p14:tracePt t="40454" x="3673475" y="4259263"/>
          <p14:tracePt t="40463" x="3673475" y="4240213"/>
          <p14:tracePt t="40472" x="3673475" y="4232275"/>
          <p14:tracePt t="40501" x="3673475" y="4222750"/>
          <p14:tracePt t="40643" x="3673475" y="4240213"/>
          <p14:tracePt t="40646" x="3673475" y="4268788"/>
          <p14:tracePt t="40655" x="3673475" y="4286250"/>
          <p14:tracePt t="40662" x="3665538" y="4322763"/>
          <p14:tracePt t="40679" x="3656013" y="4349750"/>
          <p14:tracePt t="40686" x="3656013" y="4368800"/>
          <p14:tracePt t="40695" x="3629025" y="4405313"/>
          <p14:tracePt t="40711" x="3629025" y="4422775"/>
          <p14:tracePt t="40719" x="3629025" y="4449763"/>
          <p14:tracePt t="40726" x="3629025" y="4459288"/>
          <p14:tracePt t="40735" x="3619500" y="4468813"/>
          <p14:tracePt t="40743" x="3619500" y="4486275"/>
          <p14:tracePt t="40751" x="3619500" y="4495800"/>
          <p14:tracePt t="40800" x="3619500" y="4505325"/>
          <p14:tracePt t="40833" x="3665538" y="4505325"/>
          <p14:tracePt t="40838" x="3673475" y="4495800"/>
          <p14:tracePt t="40857" x="3692525" y="4478338"/>
          <p14:tracePt t="40871" x="3709988" y="4459288"/>
          <p14:tracePt t="40967" x="3709988" y="4449763"/>
          <p14:tracePt t="40974" x="3709988" y="4441825"/>
          <p14:tracePt t="41159" x="3702050" y="4422775"/>
          <p14:tracePt t="41168" x="3683000" y="4405313"/>
          <p14:tracePt t="41174" x="3665538" y="4349750"/>
          <p14:tracePt t="41183" x="3656013" y="4286250"/>
          <p14:tracePt t="41191" x="3619500" y="4203700"/>
          <p14:tracePt t="41202" x="3600450" y="4167188"/>
          <p14:tracePt t="41206" x="3592513" y="4103688"/>
          <p14:tracePt t="41214" x="3582988" y="4030663"/>
          <p14:tracePt t="41223" x="3546475" y="3967163"/>
          <p14:tracePt t="41230" x="3519488" y="3903663"/>
          <p14:tracePt t="41238" x="3482975" y="3840163"/>
          <p14:tracePt t="41247" x="3427413" y="3757613"/>
          <p14:tracePt t="41254" x="3390900" y="3711575"/>
          <p14:tracePt t="41262" x="3336925" y="3648075"/>
          <p14:tracePt t="41270" x="3281363" y="3565525"/>
          <p14:tracePt t="41278" x="3254375" y="3519488"/>
          <p14:tracePt t="41286" x="3200400" y="3438525"/>
          <p14:tracePt t="41294" x="3163888" y="3375025"/>
          <p14:tracePt t="41303" x="3127375" y="3319463"/>
          <p14:tracePt t="41310" x="3090863" y="3255963"/>
          <p14:tracePt t="41319" x="3054350" y="3209925"/>
          <p14:tracePt t="41327" x="3035300" y="3182938"/>
          <p14:tracePt t="41335" x="3017838" y="3146425"/>
          <p14:tracePt t="41342" x="3008313" y="3119438"/>
          <p14:tracePt t="41350" x="2981325" y="3100388"/>
          <p14:tracePt t="41358" x="2962275" y="3082925"/>
          <p14:tracePt t="41367" x="2954338" y="3073400"/>
          <p14:tracePt t="41375" x="2954338" y="3063875"/>
          <p14:tracePt t="41415" x="2944813" y="3063875"/>
          <p14:tracePt t="41463" x="2935288" y="3054350"/>
          <p14:tracePt t="41561" x="2917825" y="3054350"/>
          <p14:tracePt t="41570" x="2898775" y="3054350"/>
          <p14:tracePt t="41583" x="2808288" y="3054350"/>
          <p14:tracePt t="41590" x="2762250" y="3054350"/>
          <p14:tracePt t="41598" x="2698750" y="3054350"/>
          <p14:tracePt t="41606" x="2616200" y="3046413"/>
          <p14:tracePt t="41615" x="2543175" y="3017838"/>
          <p14:tracePt t="41622" x="2425700" y="3000375"/>
          <p14:tracePt t="41632" x="2297113" y="2990850"/>
          <p14:tracePt t="41647" x="2060575" y="2946400"/>
          <p14:tracePt t="41655" x="1941513" y="2917825"/>
          <p14:tracePt t="41662" x="1831975" y="2873375"/>
          <p14:tracePt t="41670" x="1714500" y="2844800"/>
          <p14:tracePt t="41678" x="1658938" y="2836863"/>
          <p14:tracePt t="41686" x="1595438" y="2808288"/>
          <p14:tracePt t="41694" x="1531938" y="2800350"/>
          <p14:tracePt t="41705" x="1504950" y="2781300"/>
          <p14:tracePt t="41710" x="1458913" y="2754313"/>
          <p14:tracePt t="41718" x="1439863" y="2744788"/>
          <p14:tracePt t="41726" x="1412875" y="2727325"/>
          <p14:tracePt t="41734" x="1395413" y="2708275"/>
          <p14:tracePt t="41742" x="1366838" y="2690813"/>
          <p14:tracePt t="41752" x="1366838" y="2681288"/>
          <p14:tracePt t="41759" x="1358900" y="2662238"/>
          <p14:tracePt t="41768" x="1339850" y="2644775"/>
          <p14:tracePt t="41774" x="1322388" y="2617788"/>
          <p14:tracePt t="41784" x="1303338" y="2581275"/>
          <p14:tracePt t="41791" x="1285875" y="2535238"/>
          <p14:tracePt t="41799" x="1276350" y="2508250"/>
          <p14:tracePt t="41807" x="1266825" y="2471738"/>
          <p14:tracePt t="41815" x="1222375" y="2408238"/>
          <p14:tracePt t="41825" x="1212850" y="2371725"/>
          <p14:tracePt t="41832" x="1212850" y="2316163"/>
          <p14:tracePt t="41843" x="1203325" y="2289175"/>
          <p14:tracePt t="41848" x="1203325" y="2233613"/>
          <p14:tracePt t="41855" x="1203325" y="2216150"/>
          <p14:tracePt t="41863" x="1203325" y="2160588"/>
          <p14:tracePt t="41872" x="1203325" y="2133600"/>
          <p14:tracePt t="41879" x="1203325" y="2079625"/>
          <p14:tracePt t="41889" x="1212850" y="2060575"/>
          <p14:tracePt t="41894" x="1239838" y="1997075"/>
          <p14:tracePt t="41903" x="1293813" y="1933575"/>
          <p14:tracePt t="41911" x="1339850" y="1887538"/>
          <p14:tracePt t="41920" x="1358900" y="1870075"/>
          <p14:tracePt t="41928" x="1403350" y="1824038"/>
          <p14:tracePt t="41937" x="1458913" y="1768475"/>
          <p14:tracePt t="41944" x="1476375" y="1751013"/>
          <p14:tracePt t="41961" x="1531938" y="1687513"/>
          <p14:tracePt t="41970" x="1541463" y="1668463"/>
          <p14:tracePt t="41975" x="1558925" y="1624013"/>
          <p14:tracePt t="41984" x="1568450" y="1614488"/>
          <p14:tracePt t="41991" x="1568450" y="1604963"/>
          <p14:tracePt t="42007" x="1568450" y="1595438"/>
          <p14:tracePt t="42129" x="1568450" y="1604963"/>
          <p14:tracePt t="42142" x="1568450" y="1614488"/>
          <p14:tracePt t="42146" x="1568450" y="1624013"/>
          <p14:tracePt t="42311" x="1568450" y="1631950"/>
          <p14:tracePt t="42318" x="1568450" y="1668463"/>
          <p14:tracePt t="42326" x="1568450" y="1704975"/>
          <p14:tracePt t="42335" x="1568450" y="1751013"/>
          <p14:tracePt t="42343" x="1531938" y="1804988"/>
          <p14:tracePt t="42350" x="1476375" y="1906588"/>
          <p14:tracePt t="42360" x="1439863" y="1987550"/>
          <p14:tracePt t="42367" x="1412875" y="2079625"/>
          <p14:tracePt t="42375" x="1358900" y="2179638"/>
          <p14:tracePt t="42384" x="1322388" y="2298700"/>
          <p14:tracePt t="42390" x="1266825" y="2416175"/>
          <p14:tracePt t="42398" x="1222375" y="2544763"/>
          <p14:tracePt t="42407" x="1193800" y="2654300"/>
          <p14:tracePt t="42415" x="1149350" y="2771775"/>
          <p14:tracePt t="42422" x="1120775" y="2900363"/>
          <p14:tracePt t="42430" x="1120775" y="3046413"/>
          <p14:tracePt t="42439" x="1093788" y="3200400"/>
          <p14:tracePt t="42447" x="1076325" y="3328988"/>
          <p14:tracePt t="42454" x="1076325" y="3455988"/>
          <p14:tracePt t="42463" x="1084263" y="3584575"/>
          <p14:tracePt t="42470" x="1093788" y="3675063"/>
          <p14:tracePt t="42479" x="1139825" y="3811588"/>
          <p14:tracePt t="42486" x="1166813" y="3903663"/>
          <p14:tracePt t="42496" x="1239838" y="4003675"/>
          <p14:tracePt t="42503" x="1293813" y="4086225"/>
          <p14:tracePt t="42513" x="1322388" y="4130675"/>
          <p14:tracePt t="42518" x="1366838" y="4186238"/>
          <p14:tracePt t="42527" x="1395413" y="4232275"/>
          <p14:tracePt t="42535" x="1412875" y="4249738"/>
          <p14:tracePt t="42545" x="1422400" y="4259263"/>
          <p14:tracePt t="42553" x="1422400" y="4268788"/>
          <p14:tracePt t="42718" x="1439863" y="4276725"/>
          <p14:tracePt t="42727" x="1449388" y="4286250"/>
          <p14:tracePt t="42743" x="1458913" y="4286250"/>
          <p14:tracePt t="42751" x="1468438" y="4286250"/>
          <p14:tracePt t="42759" x="1485900" y="4303713"/>
          <p14:tracePt t="42768" x="1504950" y="4322763"/>
          <p14:tracePt t="42775" x="1512888" y="4332288"/>
          <p14:tracePt t="42784" x="1522413" y="4349750"/>
          <p14:tracePt t="42791" x="1541463" y="4368800"/>
          <p14:tracePt t="42799" x="1549400" y="4376738"/>
          <p14:tracePt t="42807" x="1576388" y="4405313"/>
          <p14:tracePt t="42815" x="1585913" y="4413250"/>
          <p14:tracePt t="42832" x="1585913" y="4422775"/>
          <p14:tracePt t="42844" x="1612900" y="4441825"/>
          <p14:tracePt t="42848" x="1622425" y="4449763"/>
          <p14:tracePt t="42864" x="1631950" y="4468813"/>
          <p14:tracePt t="42880" x="1658938" y="4478338"/>
          <p14:tracePt t="42891" x="1668463" y="4478338"/>
          <p14:tracePt t="42905" x="1677988" y="4486275"/>
          <p14:tracePt t="42911" x="1704975" y="4486275"/>
          <p14:tracePt t="42926" x="1714500" y="4486275"/>
          <p14:tracePt t="42959" x="1722438" y="4495800"/>
          <p14:tracePt t="42999" x="1741488" y="4495800"/>
          <p14:tracePt t="43020" x="1758950" y="4514850"/>
          <p14:tracePt t="43022" x="1768475" y="4522788"/>
          <p14:tracePt t="43031" x="1778000" y="4532313"/>
          <p14:tracePt t="43039" x="1787525" y="4541838"/>
          <p14:tracePt t="43046" x="1804988" y="4551363"/>
          <p14:tracePt t="43055" x="1831975" y="4559300"/>
          <p14:tracePt t="43063" x="1841500" y="4568825"/>
          <p14:tracePt t="43071" x="1851025" y="4568825"/>
          <p14:tracePt t="43078" x="1878013" y="4578350"/>
          <p14:tracePt t="43086" x="1887538" y="4578350"/>
          <p14:tracePt t="43126" x="1905000" y="4578350"/>
          <p14:tracePt t="43641" x="1914525" y="4578350"/>
          <p14:tracePt t="43911" x="1914525" y="4587875"/>
          <p14:tracePt t="43920" x="1914525" y="4595813"/>
          <p14:tracePt t="43935" x="1905000" y="4605338"/>
          <p14:tracePt t="43943" x="1905000" y="4614863"/>
          <p14:tracePt t="43950" x="1895475" y="4624388"/>
          <p14:tracePt t="43967" x="1887538" y="4624388"/>
          <p14:tracePt t="43983" x="1878013" y="4624388"/>
          <p14:tracePt t="44288" x="1860550" y="4624388"/>
          <p14:tracePt t="44297" x="1851025" y="4624388"/>
          <p14:tracePt t="44320" x="1831975" y="4614863"/>
          <p14:tracePt t="44331" x="1824038" y="4614863"/>
          <p14:tracePt t="44334" x="1804988" y="4614863"/>
          <p14:tracePt t="44342" x="1795463" y="4614863"/>
          <p14:tracePt t="44351" x="1768475" y="4605338"/>
          <p14:tracePt t="44358" x="1751013" y="4595813"/>
          <p14:tracePt t="44367" x="1722438" y="4595813"/>
          <p14:tracePt t="44375" x="1685925" y="4587875"/>
          <p14:tracePt t="44391" x="1668463" y="4587875"/>
          <p14:tracePt t="44401" x="1658938" y="4587875"/>
          <p14:tracePt t="47062" x="1649413" y="4578350"/>
          <p14:tracePt t="47447" x="1649413" y="4568825"/>
          <p14:tracePt t="47463" x="1649413" y="4551363"/>
          <p14:tracePt t="47470" x="1658938" y="4541838"/>
          <p14:tracePt t="47487" x="1668463" y="4522788"/>
          <p14:tracePt t="47863" x="1731963" y="4505325"/>
          <p14:tracePt t="47887" x="1751013" y="4505325"/>
          <p14:tracePt t="47959" x="1758950" y="4505325"/>
          <p14:tracePt t="47984" x="1768475" y="4505325"/>
          <p14:tracePt t="48184" x="1778000" y="4505325"/>
          <p14:tracePt t="48248" x="1778000" y="4514850"/>
          <p14:tracePt t="48256" x="1778000" y="4522788"/>
          <p14:tracePt t="48267" x="1778000" y="4551363"/>
          <p14:tracePt t="48270" x="1778000" y="4568825"/>
          <p14:tracePt t="48279" x="1778000" y="4587875"/>
          <p14:tracePt t="48286" x="1778000" y="4605338"/>
          <p14:tracePt t="48295" x="1778000" y="4632325"/>
          <p14:tracePt t="48303" x="1778000" y="4651375"/>
          <p14:tracePt t="48311" x="1778000" y="4678363"/>
          <p14:tracePt t="48319" x="1778000" y="4687888"/>
          <p14:tracePt t="48327" x="1778000" y="4705350"/>
          <p14:tracePt t="48335" x="1778000" y="4732338"/>
          <p14:tracePt t="48342" x="1778000" y="4741863"/>
          <p14:tracePt t="48351" x="1778000" y="4751388"/>
          <p14:tracePt t="48359" x="1778000" y="4768850"/>
          <p14:tracePt t="48367" x="1778000" y="4787900"/>
          <p14:tracePt t="48374" x="1778000" y="4805363"/>
          <p14:tracePt t="48383" x="1778000" y="4814888"/>
          <p14:tracePt t="48390" x="1778000" y="4824413"/>
          <p14:tracePt t="48400" x="1778000" y="4833938"/>
          <p14:tracePt t="48407" x="1778000" y="4851400"/>
          <p14:tracePt t="48422" x="1778000" y="4860925"/>
          <p14:tracePt t="48439" x="1778000" y="4870450"/>
          <p14:tracePt t="48447" x="1778000" y="4887913"/>
          <p14:tracePt t="48481" x="1778000" y="4897438"/>
          <p14:tracePt t="48500" x="1778000" y="4906963"/>
          <p14:tracePt t="48520" x="1778000" y="4914900"/>
          <p14:tracePt t="48535" x="1787525" y="4914900"/>
          <p14:tracePt t="48544" x="1795463" y="4924425"/>
          <p14:tracePt t="48550" x="1804988" y="4933950"/>
          <p14:tracePt t="48567" x="1814513" y="4943475"/>
          <p14:tracePt t="48583" x="1814513" y="4960938"/>
          <p14:tracePt t="48591" x="1814513" y="4970463"/>
          <p14:tracePt t="48600" x="1831975" y="4987925"/>
          <p14:tracePt t="48622" x="1841500" y="4997450"/>
          <p14:tracePt t="48848" x="1795463" y="4970463"/>
          <p14:tracePt t="48864" x="1778000" y="4951413"/>
          <p14:tracePt t="48875" x="1758950" y="4914900"/>
          <p14:tracePt t="48880" x="1741488" y="4897438"/>
          <p14:tracePt t="48889" x="1731963" y="4878388"/>
          <p14:tracePt t="48894" x="1731963" y="4870450"/>
          <p14:tracePt t="48902" x="1731963" y="4851400"/>
          <p14:tracePt t="48911" x="1731963" y="4841875"/>
          <p14:tracePt t="48919" x="1722438" y="4833938"/>
          <p14:tracePt t="48927" x="1722438" y="4824413"/>
          <p14:tracePt t="48935" x="1722438" y="4805363"/>
          <p14:tracePt t="48954" x="1722438" y="4797425"/>
          <p14:tracePt t="48967" x="1722438" y="4787900"/>
          <p14:tracePt t="48983" x="1722438" y="4768850"/>
          <p14:tracePt t="49007" x="1722438" y="4760913"/>
          <p14:tracePt t="49023" x="1722438" y="4751388"/>
          <p14:tracePt t="49039" x="1722438" y="4741863"/>
          <p14:tracePt t="49047" x="1741488" y="4724400"/>
          <p14:tracePt t="49054" x="1741488" y="4714875"/>
          <p14:tracePt t="49063" x="1751013" y="4714875"/>
          <p14:tracePt t="49071" x="1787525" y="4705350"/>
          <p14:tracePt t="49078" x="1814513" y="4705350"/>
          <p14:tracePt t="49086" x="1851025" y="4697413"/>
          <p14:tracePt t="49103" x="1905000" y="4668838"/>
          <p14:tracePt t="49111" x="1924050" y="4668838"/>
          <p14:tracePt t="49118" x="1941513" y="4668838"/>
          <p14:tracePt t="49126" x="1960563" y="4668838"/>
          <p14:tracePt t="49135" x="1978025" y="4668838"/>
          <p14:tracePt t="49142" x="1987550" y="4668838"/>
          <p14:tracePt t="49150" x="2014538" y="4668838"/>
          <p14:tracePt t="49158" x="2033588" y="4668838"/>
          <p14:tracePt t="49168" x="2051050" y="4668838"/>
          <p14:tracePt t="49182" x="2070100" y="4668838"/>
          <p14:tracePt t="49191" x="2114550" y="4668838"/>
          <p14:tracePt t="49203" x="2124075" y="4668838"/>
          <p14:tracePt t="49206" x="2151063" y="4668838"/>
          <p14:tracePt t="49223" x="2160588" y="4668838"/>
          <p14:tracePt t="49231" x="2187575" y="4678363"/>
          <p14:tracePt t="49239" x="2197100" y="4678363"/>
          <p14:tracePt t="49247" x="2206625" y="4678363"/>
          <p14:tracePt t="49254" x="2224088" y="4678363"/>
          <p14:tracePt t="49263" x="2233613" y="4678363"/>
          <p14:tracePt t="49287" x="2243138" y="4678363"/>
          <p14:tracePt t="49375" x="2260600" y="4687888"/>
          <p14:tracePt t="49383" x="2279650" y="4697413"/>
          <p14:tracePt t="49390" x="2316163" y="4705350"/>
          <p14:tracePt t="49399" x="2333625" y="4714875"/>
          <p14:tracePt t="49407" x="2333625" y="4724400"/>
          <p14:tracePt t="49415" x="2360613" y="4732338"/>
          <p14:tracePt t="49423" x="2397125" y="4741863"/>
          <p14:tracePt t="49430" x="2416175" y="4768850"/>
          <p14:tracePt t="49438" x="2433638" y="4778375"/>
          <p14:tracePt t="49447" x="2462213" y="4787900"/>
          <p14:tracePt t="49454" x="2489200" y="4805363"/>
          <p14:tracePt t="49462" x="2498725" y="4814888"/>
          <p14:tracePt t="49470" x="2525713" y="4833938"/>
          <p14:tracePt t="49482" x="2533650" y="4841875"/>
          <p14:tracePt t="49487" x="2562225" y="4870450"/>
          <p14:tracePt t="49497" x="2570163" y="4870450"/>
          <p14:tracePt t="49519" x="2598738" y="4897438"/>
          <p14:tracePt t="49536" x="2606675" y="4914900"/>
          <p14:tracePt t="49549" x="2606675" y="4924425"/>
          <p14:tracePt t="49583" x="2616200" y="4943475"/>
          <p14:tracePt t="49631" x="2616200" y="4970463"/>
          <p14:tracePt t="49640" x="2616200" y="4987925"/>
          <p14:tracePt t="49646" x="2616200" y="4997450"/>
          <p14:tracePt t="49654" x="2616200" y="5024438"/>
          <p14:tracePt t="49662" x="2616200" y="5033963"/>
          <p14:tracePt t="49670" x="2606675" y="5060950"/>
          <p14:tracePt t="49679" x="2606675" y="5080000"/>
          <p14:tracePt t="49686" x="2606675" y="5106988"/>
          <p14:tracePt t="49695" x="2598738" y="5116513"/>
          <p14:tracePt t="49703" x="2589213" y="5126038"/>
          <p14:tracePt t="49712" x="2579688" y="5133975"/>
          <p14:tracePt t="49722" x="2562225" y="5170488"/>
          <p14:tracePt t="49738" x="2552700" y="5180013"/>
          <p14:tracePt t="49747" x="2543175" y="5180013"/>
          <p14:tracePt t="49760" x="2516188" y="5189538"/>
          <p14:tracePt t="49768" x="2498725" y="5216525"/>
          <p14:tracePt t="49776" x="2479675" y="5216525"/>
          <p14:tracePt t="49785" x="2462213" y="5216525"/>
          <p14:tracePt t="49794" x="2406650" y="5226050"/>
          <p14:tracePt t="49801" x="2352675" y="5233988"/>
          <p14:tracePt t="49806" x="2287588" y="5233988"/>
          <p14:tracePt t="49815" x="2214563" y="5233988"/>
          <p14:tracePt t="49826" x="2179638" y="5233988"/>
          <p14:tracePt t="49831" x="2124075" y="5233988"/>
          <p14:tracePt t="49840" x="2078038" y="5233988"/>
          <p14:tracePt t="49846" x="2060575" y="5233988"/>
          <p14:tracePt t="49856" x="2041525" y="5233988"/>
          <p14:tracePt t="49871" x="2033588" y="5233988"/>
          <p14:tracePt t="49886" x="2024063" y="5233988"/>
          <p14:tracePt t="49911" x="2024063" y="5226050"/>
          <p14:tracePt t="49935" x="2024063" y="5216525"/>
          <p14:tracePt t="49958" x="2014538" y="5207000"/>
          <p14:tracePt t="49983" x="2014538" y="5189538"/>
          <p14:tracePt t="50032" x="2014538" y="5180013"/>
          <p14:tracePt t="50056" x="2005013" y="5170488"/>
          <p14:tracePt t="50142" x="1987550" y="5160963"/>
          <p14:tracePt t="50158" x="1978025" y="5160963"/>
          <p14:tracePt t="50168" x="1978025" y="5153025"/>
          <p14:tracePt t="50174" x="1978025" y="5133975"/>
          <p14:tracePt t="50191" x="1951038" y="5116513"/>
          <p14:tracePt t="50207" x="1941513" y="5097463"/>
          <p14:tracePt t="50224" x="1941513" y="5089525"/>
          <p14:tracePt t="50232" x="1941513" y="5060950"/>
          <p14:tracePt t="50240" x="1941513" y="5053013"/>
          <p14:tracePt t="50269" x="1941513" y="5043488"/>
          <p14:tracePt t="50279" x="1931988" y="5033963"/>
          <p14:tracePt t="50310" x="1931988" y="5024438"/>
          <p14:tracePt t="50319" x="1931988" y="5016500"/>
          <p14:tracePt t="50335" x="1931988" y="5006975"/>
          <p14:tracePt t="50350" x="1931988" y="4997450"/>
          <p14:tracePt t="50383" x="1931988" y="4979988"/>
          <p14:tracePt t="50390" x="1931988" y="4970463"/>
          <p14:tracePt t="50407" x="1931988" y="4960938"/>
          <p14:tracePt t="50422" x="1931988" y="4943475"/>
          <p14:tracePt t="50433" x="1931988" y="4924425"/>
          <p14:tracePt t="50440" x="1941513" y="4914900"/>
          <p14:tracePt t="50454" x="1941513" y="4906963"/>
          <p14:tracePt t="50457" x="1968500" y="4887913"/>
          <p14:tracePt t="50462" x="1987550" y="4887913"/>
          <p14:tracePt t="50471" x="2005013" y="4878388"/>
          <p14:tracePt t="50480" x="2014538" y="4878388"/>
          <p14:tracePt t="50486" x="2033588" y="4870450"/>
          <p14:tracePt t="50496" x="2078038" y="4870450"/>
          <p14:tracePt t="50502" x="2106613" y="4870450"/>
          <p14:tracePt t="50511" x="2143125" y="4870450"/>
          <p14:tracePt t="50519" x="2187575" y="4870450"/>
          <p14:tracePt t="50527" x="2206625" y="4870450"/>
          <p14:tracePt t="50536" x="2243138" y="4870450"/>
          <p14:tracePt t="50555" x="2287588" y="4870450"/>
          <p14:tracePt t="50560" x="2316163" y="4870450"/>
          <p14:tracePt t="50567" x="2324100" y="4870450"/>
          <p14:tracePt t="50576" x="2333625" y="4870450"/>
          <p14:tracePt t="50783" x="2343150" y="4870450"/>
          <p14:tracePt t="50799" x="2343150" y="4878388"/>
          <p14:tracePt t="50840" x="2343150" y="4887913"/>
          <p14:tracePt t="51671" x="2343150" y="4906963"/>
          <p14:tracePt t="51695" x="2343150" y="4914900"/>
          <p14:tracePt t="51968" x="2343150" y="4924425"/>
          <p14:tracePt t="51984" x="2343150" y="4933950"/>
          <p14:tracePt t="52207" x="2352675" y="4943475"/>
          <p14:tracePt t="52223" x="2370138" y="4943475"/>
          <p14:tracePt t="52230" x="2406650" y="4943475"/>
          <p14:tracePt t="52239" x="2462213" y="4943475"/>
          <p14:tracePt t="52247" x="2516188" y="4943475"/>
          <p14:tracePt t="52255" x="2543175" y="4943475"/>
          <p14:tracePt t="52262" x="2579688" y="4943475"/>
          <p14:tracePt t="52270" x="2606675" y="4943475"/>
          <p14:tracePt t="52278" x="2662238" y="4943475"/>
          <p14:tracePt t="52286" x="2689225" y="4943475"/>
          <p14:tracePt t="52295" x="2762250" y="4943475"/>
          <p14:tracePt t="52303" x="2798763" y="4943475"/>
          <p14:tracePt t="52311" x="2835275" y="4914900"/>
          <p14:tracePt t="52318" x="2862263" y="4906963"/>
          <p14:tracePt t="52326" x="2908300" y="4897438"/>
          <p14:tracePt t="52335" x="2935288" y="4887913"/>
          <p14:tracePt t="52343" x="2962275" y="4870450"/>
          <p14:tracePt t="52351" x="2981325" y="4851400"/>
          <p14:tracePt t="52360" x="2990850" y="4841875"/>
          <p14:tracePt t="52369" x="3017838" y="4824413"/>
          <p14:tracePt t="52376" x="3035300" y="4814888"/>
          <p14:tracePt t="52392" x="3090863" y="4778375"/>
          <p14:tracePt t="52399" x="3108325" y="4760913"/>
          <p14:tracePt t="52407" x="3136900" y="4741863"/>
          <p14:tracePt t="52415" x="3154363" y="4741863"/>
          <p14:tracePt t="52423" x="3181350" y="4724400"/>
          <p14:tracePt t="52430" x="3200400" y="4714875"/>
          <p14:tracePt t="52438" x="3244850" y="4705350"/>
          <p14:tracePt t="52446" x="3290888" y="4697413"/>
          <p14:tracePt t="52454" x="3346450" y="4668838"/>
          <p14:tracePt t="52468" x="3409950" y="4660900"/>
          <p14:tracePt t="52472" x="3473450" y="4632325"/>
          <p14:tracePt t="52480" x="3536950" y="4605338"/>
          <p14:tracePt t="52487" x="3609975" y="4595813"/>
          <p14:tracePt t="52497" x="3692525" y="4568825"/>
          <p14:tracePt t="52503" x="3783013" y="4522788"/>
          <p14:tracePt t="52513" x="3865563" y="4495800"/>
          <p14:tracePt t="52519" x="3948113" y="4468813"/>
          <p14:tracePt t="52526" x="4021138" y="4449763"/>
          <p14:tracePt t="52535" x="4084638" y="4432300"/>
          <p14:tracePt t="52545" x="4148138" y="4413250"/>
          <p14:tracePt t="52550" x="4238625" y="4395788"/>
          <p14:tracePt t="52558" x="4311650" y="4386263"/>
          <p14:tracePt t="52568" x="4376738" y="4359275"/>
          <p14:tracePt t="52576" x="4440238" y="4332288"/>
          <p14:tracePt t="52582" x="4457700" y="4322763"/>
          <p14:tracePt t="52591" x="4513263" y="4313238"/>
          <p14:tracePt t="52599" x="4594225" y="4286250"/>
          <p14:tracePt t="52606" x="4630738" y="4276725"/>
          <p14:tracePt t="52615" x="4730750" y="4259263"/>
          <p14:tracePt t="52622" x="4822825" y="4222750"/>
          <p14:tracePt t="52630" x="4941888" y="4195763"/>
          <p14:tracePt t="52639" x="5086350" y="4149725"/>
          <p14:tracePt t="52647" x="5224463" y="4122738"/>
          <p14:tracePt t="52654" x="5368925" y="4076700"/>
          <p14:tracePt t="52662" x="5534025" y="4040188"/>
          <p14:tracePt t="52670" x="5697538" y="3994150"/>
          <p14:tracePt t="52678" x="5853113" y="3967163"/>
          <p14:tracePt t="52687" x="5999163" y="3921125"/>
          <p14:tracePt t="52695" x="6145213" y="3894138"/>
          <p14:tracePt t="52704" x="6299200" y="3848100"/>
          <p14:tracePt t="52710" x="6408738" y="3840163"/>
          <p14:tracePt t="52719" x="6518275" y="3803650"/>
          <p14:tracePt t="52727" x="6637338" y="3775075"/>
          <p14:tracePt t="52735" x="6746875" y="3748088"/>
          <p14:tracePt t="52742" x="6846888" y="3738563"/>
          <p14:tracePt t="52750" x="6919913" y="3711575"/>
          <p14:tracePt t="52759" x="7000875" y="3694113"/>
          <p14:tracePt t="52766" x="7073900" y="3694113"/>
          <p14:tracePt t="52775" x="7165975" y="3665538"/>
          <p14:tracePt t="52782" x="7229475" y="3648075"/>
          <p14:tracePt t="52791" x="7312025" y="3621088"/>
          <p14:tracePt t="52799" x="7366000" y="3611563"/>
          <p14:tracePt t="52808" x="7429500" y="3565525"/>
          <p14:tracePt t="52816" x="7531100" y="3538538"/>
          <p14:tracePt t="52825" x="7612063" y="3511550"/>
          <p14:tracePt t="52830" x="7648575" y="3502025"/>
          <p14:tracePt t="52840" x="7740650" y="3492500"/>
          <p14:tracePt t="52846" x="7804150" y="3492500"/>
          <p14:tracePt t="52854" x="7877175" y="3475038"/>
          <p14:tracePt t="52863" x="7958138" y="3455988"/>
          <p14:tracePt t="52871" x="8013700" y="3455988"/>
          <p14:tracePt t="52878" x="8086725" y="3455988"/>
          <p14:tracePt t="52887" x="8177213" y="3455988"/>
          <p14:tracePt t="52896" x="8250238" y="3455988"/>
          <p14:tracePt t="52904" x="8323263" y="3455988"/>
          <p14:tracePt t="52912" x="8405813" y="3455988"/>
          <p14:tracePt t="52922" x="8515350" y="3455988"/>
          <p14:tracePt t="52928" x="8605838" y="3455988"/>
          <p14:tracePt t="52936" x="8697913" y="3455988"/>
          <p14:tracePt t="52943" x="8788400" y="3438525"/>
          <p14:tracePt t="52954" x="8861425" y="3438525"/>
          <p14:tracePt t="52958" x="8970963" y="3438525"/>
          <p14:tracePt t="52968" x="9070975" y="34290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p:cNvSpPr>
            <a:spLocks noGrp="1"/>
          </p:cNvSpPr>
          <p:nvPr>
            <p:ph type="title"/>
          </p:nvPr>
        </p:nvSpPr>
        <p:spPr/>
        <p:txBody>
          <a:bodyPr/>
          <a:lstStyle/>
          <a:p>
            <a:pPr eaLnBrk="1" hangingPunct="1"/>
            <a:r>
              <a:rPr lang="ja-JP" altLang="en-US"/>
              <a:t>例題</a:t>
            </a:r>
            <a:r>
              <a:rPr lang="en-US" altLang="ja-JP"/>
              <a:t>3</a:t>
            </a:r>
            <a:endParaRPr lang="ja-JP" altLang="en-US"/>
          </a:p>
        </p:txBody>
      </p:sp>
      <p:sp>
        <p:nvSpPr>
          <p:cNvPr id="28675" name="コンテンツ プレースホルダー 2"/>
          <p:cNvSpPr>
            <a:spLocks noGrp="1"/>
          </p:cNvSpPr>
          <p:nvPr>
            <p:ph idx="1"/>
          </p:nvPr>
        </p:nvSpPr>
        <p:spPr/>
        <p:txBody>
          <a:bodyPr/>
          <a:lstStyle/>
          <a:p>
            <a:pPr eaLnBrk="1" hangingPunct="1"/>
            <a:r>
              <a:rPr lang="ja-JP" altLang="en-US" dirty="0"/>
              <a:t>掛け算のサブルーチン（</a:t>
            </a:r>
            <a:r>
              <a:rPr lang="en-US" altLang="ja-JP" dirty="0"/>
              <a:t>x3</a:t>
            </a:r>
            <a:r>
              <a:rPr lang="ja-JP" altLang="en-US" dirty="0"/>
              <a:t>と</a:t>
            </a:r>
            <a:r>
              <a:rPr lang="en-US" altLang="ja-JP" dirty="0"/>
              <a:t>x4</a:t>
            </a:r>
            <a:r>
              <a:rPr lang="ja-JP" altLang="en-US" dirty="0"/>
              <a:t>を掛けて</a:t>
            </a:r>
            <a:r>
              <a:rPr lang="en-US" altLang="ja-JP" dirty="0"/>
              <a:t>x5</a:t>
            </a:r>
            <a:r>
              <a:rPr lang="ja-JP" altLang="en-US" dirty="0"/>
              <a:t>に入れる）を用いて自乗を計算するプログラムを実行せよ</a:t>
            </a:r>
            <a:endParaRPr lang="en-US" altLang="ja-JP" dirty="0"/>
          </a:p>
          <a:p>
            <a:pPr eaLnBrk="1" hangingPunct="1"/>
            <a:r>
              <a:rPr lang="en-US" altLang="ja-JP" dirty="0"/>
              <a:t>jijo.asm</a:t>
            </a:r>
            <a:r>
              <a:rPr lang="ja-JP" altLang="en-US" dirty="0"/>
              <a:t>を実行して結果を確認</a:t>
            </a:r>
          </a:p>
        </p:txBody>
      </p:sp>
      <p:pic>
        <p:nvPicPr>
          <p:cNvPr id="2" name="オーディオ 1">
            <a:hlinkClick r:id="" action="ppaction://media"/>
            <a:extLst>
              <a:ext uri="{FF2B5EF4-FFF2-40B4-BE49-F238E27FC236}">
                <a16:creationId xmlns:a16="http://schemas.microsoft.com/office/drawing/2014/main" id="{A82E6209-7C61-4446-8198-DFF851E9D5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094"/>
    </mc:Choice>
    <mc:Fallback xmlns="">
      <p:transition spd="slow" advTm="36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02" x="8569325" y="3702050"/>
          <p14:tracePt t="1110" x="8213725" y="3767138"/>
          <p14:tracePt t="1119" x="7977188" y="3775075"/>
          <p14:tracePt t="1126" x="7721600" y="3830638"/>
          <p14:tracePt t="1134" x="7539038" y="3848100"/>
          <p14:tracePt t="1156" x="7248525" y="3921125"/>
          <p14:tracePt t="1158" x="7129463" y="3948113"/>
          <p14:tracePt t="1166" x="7029450" y="3994150"/>
          <p14:tracePt t="1174" x="6956425" y="4021138"/>
          <p14:tracePt t="1182" x="6856413" y="4057650"/>
          <p14:tracePt t="1191" x="6791325" y="4086225"/>
          <p14:tracePt t="1198" x="6727825" y="4122738"/>
          <p14:tracePt t="1208" x="6700838" y="4130675"/>
          <p14:tracePt t="1214" x="6654800" y="4159250"/>
          <p14:tracePt t="1223" x="6637338" y="4176713"/>
          <p14:tracePt t="1230" x="6618288" y="4176713"/>
          <p14:tracePt t="1243" x="6610350" y="4186238"/>
          <p14:tracePt t="1256" x="6600825" y="4195763"/>
          <p14:tracePt t="1636" x="6600825" y="4186238"/>
          <p14:tracePt t="1641" x="6591300" y="4176713"/>
          <p14:tracePt t="1648" x="6573838" y="4167188"/>
          <p14:tracePt t="1657" x="6564313" y="4159250"/>
          <p14:tracePt t="1662" x="6537325" y="4149725"/>
          <p14:tracePt t="1670" x="6518275" y="4130675"/>
          <p14:tracePt t="1679" x="6508750" y="4122738"/>
          <p14:tracePt t="1686" x="6491288" y="4113213"/>
          <p14:tracePt t="1696" x="6472238" y="4113213"/>
          <p14:tracePt t="1702" x="6445250" y="4103688"/>
          <p14:tracePt t="30969" x="6427788" y="4103688"/>
          <p14:tracePt t="30977" x="6399213" y="4103688"/>
          <p14:tracePt t="30984" x="6391275" y="4103688"/>
          <p14:tracePt t="31101" x="6391275" y="4086225"/>
          <p14:tracePt t="31110" x="6399213" y="4076700"/>
          <p14:tracePt t="31126" x="6427788" y="4067175"/>
          <p14:tracePt t="31134" x="6464300" y="4049713"/>
          <p14:tracePt t="31142" x="6481763" y="4030663"/>
          <p14:tracePt t="31150" x="6508750" y="4013200"/>
          <p14:tracePt t="31158" x="6518275" y="4003675"/>
          <p14:tracePt t="31166" x="6545263" y="3984625"/>
          <p14:tracePt t="31174" x="6554788" y="3976688"/>
          <p14:tracePt t="31278" x="6537325" y="3976688"/>
          <p14:tracePt t="31287" x="6491288" y="3994150"/>
          <p14:tracePt t="31294" x="6472238" y="4003675"/>
          <p14:tracePt t="31305" x="6445250" y="4013200"/>
          <p14:tracePt t="31310" x="6427788" y="4030663"/>
          <p14:tracePt t="31319" x="6391275" y="4040188"/>
          <p14:tracePt t="31334" x="6372225" y="4049713"/>
          <p14:tracePt t="31342" x="6354763" y="4057650"/>
          <p14:tracePt t="31350" x="6308725" y="4057650"/>
          <p14:tracePt t="31358" x="6291263" y="4067175"/>
          <p14:tracePt t="31366" x="6254750" y="4067175"/>
          <p14:tracePt t="31375" x="6235700" y="4086225"/>
          <p14:tracePt t="31382" x="6189663" y="4094163"/>
          <p14:tracePt t="31390" x="6145213" y="4094163"/>
          <p14:tracePt t="31398" x="6108700" y="4094163"/>
          <p14:tracePt t="31406" x="6080125" y="4103688"/>
          <p14:tracePt t="31414" x="6035675" y="4103688"/>
          <p14:tracePt t="31422" x="5999163" y="4103688"/>
          <p14:tracePt t="31430" x="5943600" y="4103688"/>
          <p14:tracePt t="31438" x="5926138" y="4103688"/>
          <p14:tracePt t="31446" x="5880100" y="4103688"/>
          <p14:tracePt t="31454" x="5834063" y="4076700"/>
          <p14:tracePt t="31462" x="5816600" y="4057650"/>
          <p14:tracePt t="31470" x="5789613" y="4030663"/>
          <p14:tracePt t="31478" x="5770563" y="4013200"/>
          <p14:tracePt t="31490" x="5761038" y="3994150"/>
          <p14:tracePt t="31494" x="5734050" y="3948113"/>
          <p14:tracePt t="31502" x="5734050" y="3930650"/>
          <p14:tracePt t="31510" x="5724525" y="3903663"/>
          <p14:tracePt t="31519" x="5724525" y="3884613"/>
          <p14:tracePt t="31526" x="5724525" y="3840163"/>
          <p14:tracePt t="31534" x="5724525" y="3830638"/>
          <p14:tracePt t="31542" x="5724525" y="3803650"/>
          <p14:tracePt t="31553" x="5724525" y="3784600"/>
          <p14:tracePt t="31566" x="5724525" y="3757613"/>
          <p14:tracePt t="31574" x="5724525" y="3748088"/>
          <p14:tracePt t="31582" x="5724525" y="3738563"/>
          <p14:tracePt t="31590" x="5724525" y="3711575"/>
          <p14:tracePt t="31606" x="5724525" y="3702050"/>
          <p14:tracePt t="32068" x="5734050" y="3684588"/>
          <p14:tracePt t="32073" x="5743575" y="3665538"/>
          <p14:tracePt t="32079" x="5761038" y="3648075"/>
          <p14:tracePt t="32086" x="5770563" y="3648075"/>
          <p14:tracePt t="32094" x="5789613" y="3629025"/>
          <p14:tracePt t="32102" x="5807075" y="3621088"/>
          <p14:tracePt t="32110" x="5834063" y="3602038"/>
          <p14:tracePt t="32119" x="5880100" y="3592513"/>
          <p14:tracePt t="32126" x="5926138" y="3575050"/>
          <p14:tracePt t="32134" x="5962650" y="3565525"/>
          <p14:tracePt t="32156" x="6053138" y="3519488"/>
          <p14:tracePt t="32158" x="6108700" y="3511550"/>
          <p14:tracePt t="32167" x="6172200" y="3492500"/>
          <p14:tracePt t="32174" x="6254750" y="3455988"/>
          <p14:tracePt t="32182" x="6308725" y="3446463"/>
          <p14:tracePt t="32190" x="6391275" y="3429000"/>
          <p14:tracePt t="32199" x="6464300" y="3419475"/>
          <p14:tracePt t="32206" x="6545263" y="3375025"/>
          <p14:tracePt t="32214" x="6618288" y="3365500"/>
          <p14:tracePt t="32223" x="6700838" y="3355975"/>
          <p14:tracePt t="32230" x="6791325" y="3328988"/>
          <p14:tracePt t="32242" x="6856413" y="3302000"/>
          <p14:tracePt t="32246" x="6937375" y="3282950"/>
          <p14:tracePt t="32256" x="7010400" y="3265488"/>
          <p14:tracePt t="32262" x="7073900" y="3246438"/>
          <p14:tracePt t="32270" x="7165975" y="3219450"/>
          <p14:tracePt t="32279" x="7192963" y="3219450"/>
          <p14:tracePt t="32286" x="7239000" y="3219450"/>
          <p14:tracePt t="32294" x="7283450" y="3200400"/>
          <p14:tracePt t="32307" x="7302500" y="3200400"/>
          <p14:tracePt t="32310" x="7329488" y="3200400"/>
          <p14:tracePt t="32319" x="7339013" y="3200400"/>
          <p14:tracePt t="32326" x="7348538" y="3200400"/>
          <p14:tracePt t="32334" x="7356475" y="3200400"/>
          <p14:tracePt t="32634" x="7366000" y="3192463"/>
          <p14:tracePt t="32694" x="7412038" y="3192463"/>
          <p14:tracePt t="32702" x="7494588" y="3192463"/>
          <p14:tracePt t="32710" x="7585075" y="3192463"/>
          <p14:tracePt t="32719" x="7712075" y="3192463"/>
          <p14:tracePt t="32726" x="7840663" y="3192463"/>
          <p14:tracePt t="32735" x="8004175" y="3192463"/>
          <p14:tracePt t="32742" x="8140700" y="3192463"/>
          <p14:tracePt t="32750" x="8286750" y="3192463"/>
          <p14:tracePt t="32758" x="8432800" y="3192463"/>
          <p14:tracePt t="32766" x="8578850" y="3192463"/>
          <p14:tracePt t="32774" x="8724900" y="3192463"/>
          <p14:tracePt t="32782" x="8870950" y="3200400"/>
          <p14:tracePt t="32790" x="9007475" y="3209925"/>
          <p14:tracePt t="32798" x="9134475" y="3228975"/>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ja-JP" altLang="en-US"/>
              <a:t>掛け算用サブルーチン</a:t>
            </a:r>
          </a:p>
        </p:txBody>
      </p:sp>
      <p:sp>
        <p:nvSpPr>
          <p:cNvPr id="12291" name="Rectangle 3"/>
          <p:cNvSpPr>
            <a:spLocks noGrp="1" noChangeArrowheads="1"/>
          </p:cNvSpPr>
          <p:nvPr>
            <p:ph type="body" idx="1"/>
          </p:nvPr>
        </p:nvSpPr>
        <p:spPr>
          <a:xfrm>
            <a:off x="457200" y="1388698"/>
            <a:ext cx="8229600" cy="4530725"/>
          </a:xfrm>
        </p:spPr>
        <p:txBody>
          <a:bodyPr/>
          <a:lstStyle/>
          <a:p>
            <a:pPr eaLnBrk="1" hangingPunct="1">
              <a:lnSpc>
                <a:spcPct val="80000"/>
              </a:lnSpc>
              <a:buFontTx/>
              <a:buNone/>
            </a:pPr>
            <a:r>
              <a:rPr lang="en-US" altLang="ja-JP" sz="2400" dirty="0"/>
              <a:t>x</a:t>
            </a:r>
            <a:r>
              <a:rPr lang="ja-JP" altLang="en-US" sz="2400" dirty="0"/>
              <a:t>３を破壊しないサブルーチンコール</a:t>
            </a:r>
          </a:p>
          <a:p>
            <a:pPr eaLnBrk="1" hangingPunct="1">
              <a:lnSpc>
                <a:spcPct val="80000"/>
              </a:lnSpc>
              <a:buFontTx/>
              <a:buNone/>
            </a:pPr>
            <a:r>
              <a:rPr lang="en-US" altLang="ja-JP" sz="2400" dirty="0"/>
              <a:t>x</a:t>
            </a:r>
            <a:r>
              <a:rPr lang="ja-JP" altLang="en-US" sz="2400" dirty="0"/>
              <a:t>２はメインルーチンで初期化する必要がある		</a:t>
            </a:r>
          </a:p>
          <a:p>
            <a:pPr eaLnBrk="1" hangingPunct="1">
              <a:lnSpc>
                <a:spcPct val="80000"/>
              </a:lnSpc>
              <a:buFontTx/>
              <a:buNone/>
            </a:pPr>
            <a:r>
              <a:rPr lang="en-US" altLang="ja-JP" sz="2400" dirty="0"/>
              <a:t>// Subroutine </a:t>
            </a:r>
            <a:r>
              <a:rPr lang="en-US" altLang="ja-JP" sz="2400" dirty="0" err="1"/>
              <a:t>Mult</a:t>
            </a:r>
            <a:r>
              <a:rPr lang="en-US" altLang="ja-JP" sz="2400" dirty="0"/>
              <a:t>  x5 ←</a:t>
            </a:r>
            <a:r>
              <a:rPr lang="ja-JP" altLang="en-US" sz="2400" dirty="0"/>
              <a:t>　</a:t>
            </a:r>
            <a:r>
              <a:rPr lang="en-US" altLang="ja-JP" sz="2400" dirty="0"/>
              <a:t>x</a:t>
            </a:r>
            <a:r>
              <a:rPr lang="ja-JP" altLang="en-US" sz="2400" dirty="0"/>
              <a:t>３</a:t>
            </a:r>
            <a:r>
              <a:rPr lang="en-US" altLang="ja-JP" sz="2400" dirty="0"/>
              <a:t>×x</a:t>
            </a:r>
            <a:r>
              <a:rPr lang="ja-JP" altLang="en-US" sz="2400" dirty="0"/>
              <a:t>４</a:t>
            </a:r>
            <a:endParaRPr lang="en-US" altLang="ja-JP" sz="2400" dirty="0"/>
          </a:p>
          <a:p>
            <a:pPr eaLnBrk="1" hangingPunct="1">
              <a:lnSpc>
                <a:spcPct val="80000"/>
              </a:lnSpc>
              <a:buFontTx/>
              <a:buNone/>
            </a:pPr>
            <a:r>
              <a:rPr lang="en-US" altLang="ja-JP" sz="2400" dirty="0" err="1"/>
              <a:t>mult</a:t>
            </a:r>
            <a:r>
              <a:rPr lang="en-US" altLang="ja-JP" sz="2400" dirty="0"/>
              <a:t>:	</a:t>
            </a:r>
            <a:r>
              <a:rPr lang="en-US" altLang="ja-JP" sz="2400" dirty="0" err="1"/>
              <a:t>addi</a:t>
            </a:r>
            <a:r>
              <a:rPr lang="en-US" altLang="ja-JP" sz="2400" dirty="0"/>
              <a:t> x</a:t>
            </a:r>
            <a:r>
              <a:rPr lang="ja-JP" altLang="en-US" sz="2400" dirty="0"/>
              <a:t>２</a:t>
            </a:r>
            <a:r>
              <a:rPr lang="en-US" altLang="ja-JP" sz="2400" dirty="0"/>
              <a:t>,x</a:t>
            </a:r>
            <a:r>
              <a:rPr lang="ja-JP" altLang="en-US" sz="2400" dirty="0"/>
              <a:t>２</a:t>
            </a:r>
            <a:r>
              <a:rPr lang="en-US" altLang="ja-JP" sz="2400" dirty="0"/>
              <a:t>,-4</a:t>
            </a:r>
            <a:r>
              <a:rPr lang="ja-JP" altLang="en-US" sz="2400" dirty="0"/>
              <a:t>　</a:t>
            </a:r>
            <a:r>
              <a:rPr lang="en-US" altLang="ja-JP" sz="2400" dirty="0" err="1"/>
              <a:t>framesize</a:t>
            </a:r>
            <a:r>
              <a:rPr lang="ja-JP" altLang="en-US" sz="2400" dirty="0"/>
              <a:t>は</a:t>
            </a:r>
            <a:r>
              <a:rPr lang="en-US" altLang="ja-JP" sz="2400" dirty="0"/>
              <a:t>4</a:t>
            </a:r>
          </a:p>
          <a:p>
            <a:pPr eaLnBrk="1" hangingPunct="1">
              <a:lnSpc>
                <a:spcPct val="80000"/>
              </a:lnSpc>
              <a:buFontTx/>
              <a:buNone/>
            </a:pPr>
            <a:r>
              <a:rPr lang="en-US" altLang="ja-JP" sz="2400" dirty="0"/>
              <a:t>		</a:t>
            </a:r>
            <a:r>
              <a:rPr lang="en-US" altLang="ja-JP" sz="2400" dirty="0" err="1"/>
              <a:t>sw</a:t>
            </a:r>
            <a:r>
              <a:rPr lang="en-US" altLang="ja-JP" sz="2400" dirty="0"/>
              <a:t> x3,x2,0      x3</a:t>
            </a:r>
            <a:r>
              <a:rPr lang="ja-JP" altLang="en-US" sz="2400" dirty="0"/>
              <a:t>の値がスタックに退避される</a:t>
            </a:r>
            <a:endParaRPr lang="en-US" altLang="ja-JP" sz="2400" dirty="0"/>
          </a:p>
          <a:p>
            <a:pPr eaLnBrk="1" hangingPunct="1">
              <a:lnSpc>
                <a:spcPct val="80000"/>
              </a:lnSpc>
              <a:buFontTx/>
              <a:buNone/>
            </a:pPr>
            <a:r>
              <a:rPr lang="en-US" altLang="ja-JP" sz="2400" dirty="0"/>
              <a:t>     	add x5,x0,x0</a:t>
            </a:r>
          </a:p>
          <a:p>
            <a:pPr eaLnBrk="1" hangingPunct="1">
              <a:lnSpc>
                <a:spcPct val="80000"/>
              </a:lnSpc>
              <a:buFontTx/>
              <a:buNone/>
            </a:pPr>
            <a:r>
              <a:rPr lang="en-US" altLang="ja-JP" sz="2400" dirty="0"/>
              <a:t>loop:   add x5,x5,x4</a:t>
            </a:r>
          </a:p>
          <a:p>
            <a:pPr eaLnBrk="1" hangingPunct="1">
              <a:lnSpc>
                <a:spcPct val="80000"/>
              </a:lnSpc>
              <a:buFontTx/>
              <a:buNone/>
            </a:pPr>
            <a:r>
              <a:rPr lang="en-US" altLang="ja-JP" sz="2400" dirty="0"/>
              <a:t>		</a:t>
            </a:r>
            <a:r>
              <a:rPr lang="en-US" altLang="ja-JP" sz="2400" dirty="0" err="1"/>
              <a:t>addi</a:t>
            </a:r>
            <a:r>
              <a:rPr lang="en-US" altLang="ja-JP" sz="2400" dirty="0"/>
              <a:t> x3,x3,-1</a:t>
            </a:r>
          </a:p>
          <a:p>
            <a:pPr eaLnBrk="1" hangingPunct="1">
              <a:lnSpc>
                <a:spcPct val="80000"/>
              </a:lnSpc>
              <a:buFontTx/>
              <a:buNone/>
            </a:pPr>
            <a:r>
              <a:rPr lang="en-US" altLang="ja-JP" sz="2400" dirty="0"/>
              <a:t>		</a:t>
            </a:r>
            <a:r>
              <a:rPr lang="en-US" altLang="ja-JP" sz="2400" dirty="0" err="1"/>
              <a:t>bne</a:t>
            </a:r>
            <a:r>
              <a:rPr lang="en-US" altLang="ja-JP" sz="2400" dirty="0"/>
              <a:t> x3, x0,loop</a:t>
            </a:r>
          </a:p>
          <a:p>
            <a:pPr eaLnBrk="1" hangingPunct="1">
              <a:lnSpc>
                <a:spcPct val="80000"/>
              </a:lnSpc>
              <a:buFontTx/>
              <a:buNone/>
            </a:pPr>
            <a:r>
              <a:rPr lang="en-US" altLang="ja-JP" sz="2400" dirty="0"/>
              <a:t>		</a:t>
            </a:r>
            <a:r>
              <a:rPr lang="en-US" altLang="ja-JP" sz="2400" dirty="0" err="1"/>
              <a:t>lw</a:t>
            </a:r>
            <a:r>
              <a:rPr lang="en-US" altLang="ja-JP" sz="2400" dirty="0"/>
              <a:t> x3,x2,0    x3</a:t>
            </a:r>
            <a:r>
              <a:rPr lang="ja-JP" altLang="en-US" sz="2400" dirty="0"/>
              <a:t>をスタックから</a:t>
            </a:r>
            <a:r>
              <a:rPr lang="en-US" altLang="ja-JP" sz="2400" dirty="0"/>
              <a:t>pop</a:t>
            </a:r>
          </a:p>
          <a:p>
            <a:pPr eaLnBrk="1" hangingPunct="1">
              <a:lnSpc>
                <a:spcPct val="80000"/>
              </a:lnSpc>
              <a:buFontTx/>
              <a:buNone/>
            </a:pPr>
            <a:r>
              <a:rPr lang="en-US" altLang="ja-JP" sz="2400" dirty="0"/>
              <a:t>		</a:t>
            </a:r>
            <a:r>
              <a:rPr lang="en-US" altLang="ja-JP" sz="2400" dirty="0" err="1"/>
              <a:t>addi</a:t>
            </a:r>
            <a:r>
              <a:rPr lang="en-US" altLang="ja-JP" sz="2400" dirty="0"/>
              <a:t> x2,x2,4</a:t>
            </a:r>
            <a:r>
              <a:rPr lang="ja-JP" altLang="en-US" sz="2400" dirty="0"/>
              <a:t>　</a:t>
            </a:r>
            <a:r>
              <a:rPr lang="en-US" altLang="ja-JP" sz="2400" dirty="0"/>
              <a:t>x2</a:t>
            </a:r>
            <a:r>
              <a:rPr lang="ja-JP" altLang="en-US" sz="2400" dirty="0"/>
              <a:t>を元に戻す。</a:t>
            </a:r>
            <a:endParaRPr lang="en-US" altLang="ja-JP" sz="2400" dirty="0"/>
          </a:p>
          <a:p>
            <a:pPr eaLnBrk="1" hangingPunct="1">
              <a:lnSpc>
                <a:spcPct val="80000"/>
              </a:lnSpc>
              <a:buFontTx/>
              <a:buNone/>
            </a:pPr>
            <a:r>
              <a:rPr lang="en-US" altLang="ja-JP" sz="2400" dirty="0"/>
              <a:t>		</a:t>
            </a:r>
            <a:r>
              <a:rPr lang="en-US" altLang="ja-JP" sz="2400" dirty="0" err="1"/>
              <a:t>jr</a:t>
            </a:r>
            <a:r>
              <a:rPr lang="en-US" altLang="ja-JP" sz="2400" dirty="0"/>
              <a:t> x1</a:t>
            </a:r>
            <a:r>
              <a:rPr lang="ja-JP" altLang="en-US" sz="2400" dirty="0"/>
              <a:t>　　　　　それからリターン</a:t>
            </a:r>
            <a:endParaRPr lang="en-US" altLang="ja-JP" sz="2400" dirty="0"/>
          </a:p>
        </p:txBody>
      </p:sp>
      <p:pic>
        <p:nvPicPr>
          <p:cNvPr id="2" name="オーディオ 1">
            <a:hlinkClick r:id="" action="ppaction://media"/>
            <a:extLst>
              <a:ext uri="{FF2B5EF4-FFF2-40B4-BE49-F238E27FC236}">
                <a16:creationId xmlns:a16="http://schemas.microsoft.com/office/drawing/2014/main" id="{301C213D-75B0-4C81-A399-1700B05103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51009480"/>
      </p:ext>
    </p:extLst>
  </p:cSld>
  <p:clrMapOvr>
    <a:masterClrMapping/>
  </p:clrMapOvr>
  <mc:AlternateContent xmlns:mc="http://schemas.openxmlformats.org/markup-compatibility/2006" xmlns:p14="http://schemas.microsoft.com/office/powerpoint/2010/main">
    <mc:Choice Requires="p14">
      <p:transition spd="slow" p14:dur="2000" advTm="49166"/>
    </mc:Choice>
    <mc:Fallback xmlns="">
      <p:transition spd="slow" advTm="49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56" x="8951913" y="4030663"/>
          <p14:tracePt t="1165" x="8815388" y="4049713"/>
          <p14:tracePt t="1171" x="8688388" y="4057650"/>
          <p14:tracePt t="1180" x="8632825" y="4057650"/>
          <p14:tracePt t="1186" x="8542338" y="4076700"/>
          <p14:tracePt t="1198" x="8405813" y="4103688"/>
          <p14:tracePt t="1202" x="8332788" y="4113213"/>
          <p14:tracePt t="1211" x="8240713" y="4130675"/>
          <p14:tracePt t="1218" x="8159750" y="4130675"/>
          <p14:tracePt t="1227" x="8104188" y="4140200"/>
          <p14:tracePt t="1234" x="8040688" y="4167188"/>
          <p14:tracePt t="1242" x="8004175" y="4176713"/>
          <p14:tracePt t="1250" x="7967663" y="4186238"/>
          <p14:tracePt t="1259" x="7940675" y="4186238"/>
          <p14:tracePt t="1266" x="7921625" y="4195763"/>
          <p14:tracePt t="1275" x="7904163" y="4195763"/>
          <p14:tracePt t="1282" x="7894638" y="4195763"/>
          <p14:tracePt t="1290" x="7885113" y="4195763"/>
          <p14:tracePt t="1315" x="7867650" y="4195763"/>
          <p14:tracePt t="1364" x="7858125" y="4195763"/>
          <p14:tracePt t="1940" x="7858125" y="4186238"/>
          <p14:tracePt t="1956" x="7867650" y="4176713"/>
          <p14:tracePt t="2150" x="7904163" y="4159250"/>
          <p14:tracePt t="2154" x="7904163" y="4149725"/>
          <p14:tracePt t="2162" x="7931150" y="4122738"/>
          <p14:tracePt t="2170" x="7940675" y="4122738"/>
          <p14:tracePt t="2179" x="7950200" y="4113213"/>
          <p14:tracePt t="2186" x="7958138" y="4094163"/>
          <p14:tracePt t="2202" x="7958138" y="4086225"/>
          <p14:tracePt t="5855" x="7958138" y="4040188"/>
          <p14:tracePt t="5860" x="7958138" y="3984625"/>
          <p14:tracePt t="5869" x="7958138" y="3940175"/>
          <p14:tracePt t="5876" x="7958138" y="3875088"/>
          <p14:tracePt t="5885" x="7958138" y="3811588"/>
          <p14:tracePt t="5890" x="7958138" y="3757613"/>
          <p14:tracePt t="5898" x="7958138" y="3702050"/>
          <p14:tracePt t="5906" x="7958138" y="3648075"/>
          <p14:tracePt t="5914" x="7958138" y="3592513"/>
          <p14:tracePt t="5922" x="7958138" y="3511550"/>
          <p14:tracePt t="5930" x="7940675" y="3438525"/>
          <p14:tracePt t="5939" x="7921625" y="3392488"/>
          <p14:tracePt t="5948" x="7894638" y="3328988"/>
          <p14:tracePt t="5956" x="7858125" y="3265488"/>
          <p14:tracePt t="5964" x="7831138" y="3200400"/>
          <p14:tracePt t="5970" x="7813675" y="3155950"/>
          <p14:tracePt t="5979" x="7785100" y="3127375"/>
          <p14:tracePt t="5986" x="7767638" y="3082925"/>
          <p14:tracePt t="5994" x="7748588" y="3063875"/>
          <p14:tracePt t="6002" x="7740650" y="3046413"/>
          <p14:tracePt t="6010" x="7731125" y="3000375"/>
          <p14:tracePt t="6030" x="7704138" y="2973388"/>
          <p14:tracePt t="6034" x="7704138" y="2963863"/>
          <p14:tracePt t="6045" x="7694613" y="2954338"/>
          <p14:tracePt t="6050" x="7694613" y="2946400"/>
          <p14:tracePt t="6058" x="7685088" y="2936875"/>
          <p14:tracePt t="6069" x="7685088" y="2927350"/>
          <p14:tracePt t="6077" x="7675563" y="2917825"/>
          <p14:tracePt t="6087" x="7658100" y="2909888"/>
          <p14:tracePt t="6104" x="7648575" y="2909888"/>
          <p14:tracePt t="6115" x="7631113" y="2909888"/>
          <p14:tracePt t="6171" x="7612063" y="2909888"/>
          <p14:tracePt t="6186" x="7594600" y="2909888"/>
          <p14:tracePt t="6196" x="7575550" y="2909888"/>
          <p14:tracePt t="6205" x="7548563" y="2909888"/>
          <p14:tracePt t="6212" x="7539038" y="2909888"/>
          <p14:tracePt t="6220" x="7521575" y="2909888"/>
          <p14:tracePt t="6230" x="7494588" y="2909888"/>
          <p14:tracePt t="6236" x="7485063" y="2917825"/>
          <p14:tracePt t="6246" x="7475538" y="2917825"/>
          <p14:tracePt t="6252" x="7466013" y="2927350"/>
          <p14:tracePt t="6259" x="7458075" y="2927350"/>
          <p14:tracePt t="6274" x="7448550" y="2936875"/>
          <p14:tracePt t="6292" x="7439025" y="2936875"/>
          <p14:tracePt t="6298" x="7421563" y="2936875"/>
          <p14:tracePt t="6306" x="7402513" y="2963863"/>
          <p14:tracePt t="6314" x="7392988" y="2963863"/>
          <p14:tracePt t="6322" x="7356475" y="2973388"/>
          <p14:tracePt t="6330" x="7312025" y="2973388"/>
          <p14:tracePt t="6338" x="7275513" y="2990850"/>
          <p14:tracePt t="6346" x="7229475" y="3017838"/>
          <p14:tracePt t="6354" x="7183438" y="3017838"/>
          <p14:tracePt t="6362" x="7129463" y="3036888"/>
          <p14:tracePt t="6371" x="7083425" y="3046413"/>
          <p14:tracePt t="6379" x="7029450" y="3073400"/>
          <p14:tracePt t="6387" x="6983413" y="3082925"/>
          <p14:tracePt t="6396" x="6937375" y="3090863"/>
          <p14:tracePt t="6403" x="6910388" y="3100388"/>
          <p14:tracePt t="6412" x="6837363" y="3127375"/>
          <p14:tracePt t="6418" x="6810375" y="3127375"/>
          <p14:tracePt t="6430" x="6754813" y="3127375"/>
          <p14:tracePt t="6435" x="6710363" y="3127375"/>
          <p14:tracePt t="6445" x="6681788" y="3127375"/>
          <p14:tracePt t="6450" x="6645275" y="3127375"/>
          <p14:tracePt t="6458" x="6600825" y="3127375"/>
          <p14:tracePt t="6466" x="6564313" y="3127375"/>
          <p14:tracePt t="6479" x="6545263" y="3127375"/>
          <p14:tracePt t="6482" x="6500813" y="3127375"/>
          <p14:tracePt t="6491" x="6472238" y="3127375"/>
          <p14:tracePt t="6498" x="6454775" y="3119438"/>
          <p14:tracePt t="6508" x="6427788" y="3100388"/>
          <p14:tracePt t="6514" x="6391275" y="3082925"/>
          <p14:tracePt t="6523" x="6362700" y="3073400"/>
          <p14:tracePt t="6530" x="6345238" y="3063875"/>
          <p14:tracePt t="6538" x="6318250" y="3054350"/>
          <p14:tracePt t="6546" x="6299200" y="3036888"/>
          <p14:tracePt t="6554" x="6262688" y="3017838"/>
          <p14:tracePt t="6563" x="6226175" y="3000375"/>
          <p14:tracePt t="6572" x="6189663" y="2973388"/>
          <p14:tracePt t="6578" x="6172200" y="2963863"/>
          <p14:tracePt t="6586" x="6126163" y="2927350"/>
          <p14:tracePt t="6596" x="6108700" y="2917825"/>
          <p14:tracePt t="6603" x="6099175" y="2909888"/>
          <p14:tracePt t="6610" x="6080125" y="2863850"/>
          <p14:tracePt t="6619" x="6072188" y="2836863"/>
          <p14:tracePt t="6627" x="6053138" y="2808288"/>
          <p14:tracePt t="6634" x="6043613" y="2771775"/>
          <p14:tracePt t="6643" x="6035675" y="2735263"/>
          <p14:tracePt t="6652" x="5999163" y="2681288"/>
          <p14:tracePt t="6664" x="5999163" y="2654300"/>
          <p14:tracePt t="6669" x="5972175" y="2608263"/>
          <p14:tracePt t="6675" x="5953125" y="2544763"/>
          <p14:tracePt t="6683" x="5953125" y="2517775"/>
          <p14:tracePt t="6690" x="5953125" y="2489200"/>
          <p14:tracePt t="6698" x="5953125" y="2462213"/>
          <p14:tracePt t="6706" x="5953125" y="2444750"/>
          <p14:tracePt t="6714" x="5953125" y="2398713"/>
          <p14:tracePt t="6722" x="5953125" y="2362200"/>
          <p14:tracePt t="6730" x="5953125" y="2306638"/>
          <p14:tracePt t="6738" x="5953125" y="2252663"/>
          <p14:tracePt t="6747" x="5953125" y="2189163"/>
          <p14:tracePt t="6757" x="5953125" y="2170113"/>
          <p14:tracePt t="6762" x="5935663" y="2116138"/>
          <p14:tracePt t="6770" x="5926138" y="2060575"/>
          <p14:tracePt t="6778" x="5916613" y="2033588"/>
          <p14:tracePt t="6787" x="5899150" y="2006600"/>
          <p14:tracePt t="6795" x="5889625" y="1979613"/>
          <p14:tracePt t="6810" x="5880100" y="1960563"/>
          <p14:tracePt t="7547" x="5880100" y="1943100"/>
          <p14:tracePt t="7554" x="5889625" y="1924050"/>
          <p14:tracePt t="7562" x="5907088" y="1924050"/>
          <p14:tracePt t="7572" x="5943600" y="1924050"/>
          <p14:tracePt t="7578" x="5999163" y="1924050"/>
          <p14:tracePt t="7586" x="6053138" y="1924050"/>
          <p14:tracePt t="7595" x="6116638" y="1914525"/>
          <p14:tracePt t="7602" x="6172200" y="1914525"/>
          <p14:tracePt t="7611" x="6218238" y="1906588"/>
          <p14:tracePt t="7618" x="6272213" y="1906588"/>
          <p14:tracePt t="7628" x="6291263" y="1906588"/>
          <p14:tracePt t="7634" x="6335713" y="1878013"/>
          <p14:tracePt t="7644" x="6372225" y="1870075"/>
          <p14:tracePt t="7650" x="6391275" y="1870075"/>
          <p14:tracePt t="7658" x="6408738" y="1860550"/>
          <p14:tracePt t="7666" x="6427788" y="1851025"/>
          <p14:tracePt t="7690" x="6435725" y="1841500"/>
          <p14:tracePt t="7698" x="6445250" y="1833563"/>
          <p14:tracePt t="7708" x="6454775" y="1833563"/>
          <p14:tracePt t="7726" x="6464300" y="1824038"/>
          <p14:tracePt t="7748" x="6472238" y="1814513"/>
          <p14:tracePt t="7791" x="6491288" y="1814513"/>
          <p14:tracePt t="7812" x="6500813" y="1814513"/>
          <p14:tracePt t="7845" x="6518275" y="1797050"/>
          <p14:tracePt t="7876" x="6527800" y="1787525"/>
          <p14:tracePt t="7888" x="6537325" y="1787525"/>
          <p14:tracePt t="7890" x="6554788" y="1778000"/>
          <p14:tracePt t="7924" x="6554788" y="1768475"/>
          <p14:tracePt t="8028" x="6573838" y="1768475"/>
          <p14:tracePt t="8067" x="6581775" y="1768475"/>
          <p14:tracePt t="8090" x="6591300" y="1768475"/>
          <p14:tracePt t="21026" x="6681788" y="1751013"/>
          <p14:tracePt t="21034" x="6900863" y="1660525"/>
          <p14:tracePt t="21043" x="7248525" y="1514475"/>
          <p14:tracePt t="21052" x="7675563" y="1322388"/>
          <p14:tracePt t="21059" x="7950200" y="1203325"/>
          <p14:tracePt t="21066" x="8150225" y="1122363"/>
          <p14:tracePt t="21075" x="8286750" y="1057275"/>
          <p14:tracePt t="21082" x="8332788" y="1020763"/>
          <p14:tracePt t="21091" x="8378825" y="984250"/>
          <p14:tracePt t="21100" x="8386763" y="976313"/>
          <p14:tracePt t="21107" x="8396288" y="976313"/>
          <p14:tracePt t="21133" x="8396288" y="966788"/>
          <p14:tracePt t="21138" x="8396288" y="957263"/>
          <p14:tracePt t="21154" x="8396288" y="947738"/>
          <p14:tracePt t="21162" x="8378825" y="947738"/>
          <p14:tracePt t="21170" x="8359775" y="939800"/>
          <p14:tracePt t="21187" x="8350250" y="939800"/>
          <p14:tracePt t="21196" x="8332788" y="939800"/>
          <p14:tracePt t="21202" x="8286750" y="939800"/>
          <p14:tracePt t="21211" x="8232775" y="939800"/>
          <p14:tracePt t="21218" x="8140700" y="939800"/>
          <p14:tracePt t="21227" x="8059738" y="1003300"/>
          <p14:tracePt t="21234" x="7958138" y="1103313"/>
          <p14:tracePt t="21244" x="7885113" y="1203325"/>
          <p14:tracePt t="21250" x="7813675" y="1339850"/>
          <p14:tracePt t="21259" x="7731125" y="1485900"/>
          <p14:tracePt t="21266" x="7639050" y="1624013"/>
          <p14:tracePt t="21275" x="7567613" y="1778000"/>
          <p14:tracePt t="21282" x="7502525" y="1914525"/>
          <p14:tracePt t="21290" x="7448550" y="2024063"/>
          <p14:tracePt t="21298" x="7385050" y="2179638"/>
          <p14:tracePt t="21306" x="7348538" y="2243138"/>
          <p14:tracePt t="21314" x="7283450" y="2306638"/>
          <p14:tracePt t="21322" x="7229475" y="2389188"/>
          <p14:tracePt t="21330" x="7202488" y="2435225"/>
          <p14:tracePt t="21338" x="7156450" y="2489200"/>
          <p14:tracePt t="21346" x="7119938" y="2535238"/>
          <p14:tracePt t="21354" x="7037388" y="2598738"/>
          <p14:tracePt t="21362" x="6973888" y="2644775"/>
          <p14:tracePt t="21370" x="6856413" y="2717800"/>
          <p14:tracePt t="21378" x="6737350" y="2790825"/>
          <p14:tracePt t="21389" x="6600825" y="2844800"/>
          <p14:tracePt t="21403" x="6354763" y="2936875"/>
          <p14:tracePt t="21414" x="6245225" y="2982913"/>
          <p14:tracePt t="21419" x="6108700" y="3009900"/>
          <p14:tracePt t="21429" x="6035675" y="3036888"/>
          <p14:tracePt t="21435" x="5926138" y="3046413"/>
          <p14:tracePt t="21442" x="5862638" y="3046413"/>
          <p14:tracePt t="21452" x="5826125" y="3046413"/>
          <p14:tracePt t="21463" x="5807075" y="3054350"/>
          <p14:tracePt t="21469" x="5797550" y="3054350"/>
          <p14:tracePt t="21485" x="5780088" y="3054350"/>
          <p14:tracePt t="21579" x="5724525" y="3054350"/>
          <p14:tracePt t="21587" x="5697538" y="3054350"/>
          <p14:tracePt t="21595" x="5653088" y="3036888"/>
          <p14:tracePt t="21602" x="5570538" y="2973388"/>
          <p14:tracePt t="21610" x="5524500" y="2946400"/>
          <p14:tracePt t="21618" x="5461000" y="2890838"/>
          <p14:tracePt t="21627" x="5397500" y="2854325"/>
          <p14:tracePt t="21634" x="5334000" y="2827338"/>
          <p14:tracePt t="21643" x="5268913" y="2790825"/>
          <p14:tracePt t="21650" x="5205413" y="2763838"/>
          <p14:tracePt t="21659" x="5187950" y="2754313"/>
          <p14:tracePt t="21667" x="5159375" y="2744788"/>
          <p14:tracePt t="21675" x="5141913" y="2727325"/>
          <p14:tracePt t="21682" x="5114925" y="2717800"/>
          <p14:tracePt t="21691" x="5114925" y="2708275"/>
          <p14:tracePt t="21698" x="5086350" y="2681288"/>
          <p14:tracePt t="21706" x="5078413" y="2671763"/>
          <p14:tracePt t="21714" x="5059363" y="2662238"/>
          <p14:tracePt t="21723" x="5049838" y="2654300"/>
          <p14:tracePt t="21730" x="5032375" y="2635250"/>
          <p14:tracePt t="21739" x="5022850" y="2625725"/>
          <p14:tracePt t="21759" x="5014913" y="2625725"/>
          <p14:tracePt t="21779" x="5014913" y="2617788"/>
          <p14:tracePt t="21788" x="5005388" y="2608263"/>
          <p14:tracePt t="21827" x="4995863" y="2598738"/>
          <p14:tracePt t="21842" x="4986338" y="2589213"/>
          <p14:tracePt t="21861" x="4978400" y="2562225"/>
          <p14:tracePt t="21868" x="4968875" y="2544763"/>
          <p14:tracePt t="21878" x="4949825" y="2525713"/>
          <p14:tracePt t="21887" x="4949825" y="2517775"/>
          <p14:tracePt t="21891" x="4949825" y="2498725"/>
          <p14:tracePt t="22610" x="4949825" y="2481263"/>
          <p14:tracePt t="23341" x="4949825" y="2471738"/>
          <p14:tracePt t="23391" x="4949825" y="2462213"/>
          <p14:tracePt t="23420" x="4949825" y="2444750"/>
          <p14:tracePt t="23428" x="4949825" y="2435225"/>
          <p14:tracePt t="23437" x="4949825" y="2416175"/>
          <p14:tracePt t="23443" x="4949825" y="2398713"/>
          <p14:tracePt t="23458" x="4949825" y="2389188"/>
          <p14:tracePt t="23466" x="4949825" y="2379663"/>
          <p14:tracePt t="23477" x="4959350" y="2352675"/>
          <p14:tracePt t="23491" x="4959350" y="2343150"/>
          <p14:tracePt t="24293" x="4932363" y="2335213"/>
          <p14:tracePt t="24300" x="4822825" y="2335213"/>
          <p14:tracePt t="24310" x="4749800" y="2335213"/>
          <p14:tracePt t="24317" x="4622800" y="2335213"/>
          <p14:tracePt t="24322" x="4530725" y="2335213"/>
          <p14:tracePt t="24330" x="4430713" y="2335213"/>
          <p14:tracePt t="24338" x="4340225" y="2335213"/>
          <p14:tracePt t="24346" x="4267200" y="2335213"/>
          <p14:tracePt t="24354" x="4194175" y="2335213"/>
          <p14:tracePt t="24363" x="4157663" y="2335213"/>
          <p14:tracePt t="24370" x="4121150" y="2335213"/>
          <p14:tracePt t="24379" x="4094163" y="2335213"/>
          <p14:tracePt t="24386" x="4075113" y="2335213"/>
          <p14:tracePt t="24395" x="4057650" y="2335213"/>
          <p14:tracePt t="24402" x="4029075" y="2335213"/>
          <p14:tracePt t="24410" x="4011613" y="2335213"/>
          <p14:tracePt t="24418" x="3992563" y="2335213"/>
          <p14:tracePt t="24429" x="3975100" y="2335213"/>
          <p14:tracePt t="24435" x="3948113" y="2335213"/>
          <p14:tracePt t="24444" x="3929063" y="2335213"/>
          <p14:tracePt t="24450" x="3892550" y="2335213"/>
          <p14:tracePt t="24459" x="3846513" y="2335213"/>
          <p14:tracePt t="24466" x="3792538" y="2335213"/>
          <p14:tracePt t="24477" x="3738563" y="2335213"/>
          <p14:tracePt t="24482" x="3665538" y="2335213"/>
          <p14:tracePt t="24491" x="3592513" y="2335213"/>
          <p14:tracePt t="24498" x="3519488" y="2335213"/>
          <p14:tracePt t="24510" x="3427413" y="2335213"/>
          <p14:tracePt t="24516" x="3363913" y="2335213"/>
          <p14:tracePt t="24528" x="3309938" y="2335213"/>
          <p14:tracePt t="24534" x="3254375" y="2335213"/>
          <p14:tracePt t="24545" x="3227388" y="2335213"/>
          <p14:tracePt t="24547" x="3181350" y="2335213"/>
          <p14:tracePt t="24563" x="3154363" y="2335213"/>
          <p14:tracePt t="24572" x="3144838" y="2335213"/>
          <p14:tracePt t="24706" x="3136900" y="2335213"/>
          <p14:tracePt t="24715" x="3117850" y="2335213"/>
          <p14:tracePt t="24722" x="3108325" y="2335213"/>
          <p14:tracePt t="24738" x="3100388" y="2335213"/>
          <p14:tracePt t="25507" x="3100388" y="2343150"/>
          <p14:tracePt t="25516" x="3063875" y="2416175"/>
          <p14:tracePt t="25526" x="3017838" y="2498725"/>
          <p14:tracePt t="25532" x="2971800" y="2589213"/>
          <p14:tracePt t="25540" x="2917825" y="2681288"/>
          <p14:tracePt t="25549" x="2898775" y="2735263"/>
          <p14:tracePt t="25555" x="2844800" y="2817813"/>
          <p14:tracePt t="25563" x="2817813" y="2881313"/>
          <p14:tracePt t="25570" x="2781300" y="2927350"/>
          <p14:tracePt t="25578" x="2762250" y="2973388"/>
          <p14:tracePt t="25587" x="2725738" y="3009900"/>
          <p14:tracePt t="25594" x="2708275" y="3036888"/>
          <p14:tracePt t="25602" x="2689225" y="3054350"/>
          <p14:tracePt t="25813" x="2679700" y="3054350"/>
          <p14:tracePt t="25846" x="2671763" y="3046413"/>
          <p14:tracePt t="25856" x="2671763" y="3036888"/>
          <p14:tracePt t="25861" x="2671763" y="3000375"/>
          <p14:tracePt t="25867" x="2662238" y="2982913"/>
          <p14:tracePt t="25876" x="2643188" y="2963863"/>
          <p14:tracePt t="25892" x="2625725" y="2927350"/>
          <p14:tracePt t="25898" x="2616200" y="2917825"/>
          <p14:tracePt t="25906" x="2606675" y="2909888"/>
          <p14:tracePt t="25914" x="2589213" y="2900363"/>
          <p14:tracePt t="25922" x="2562225" y="2881313"/>
          <p14:tracePt t="25930" x="2525713" y="2863850"/>
          <p14:tracePt t="25938" x="2506663" y="2854325"/>
          <p14:tracePt t="25947" x="2489200" y="2854325"/>
          <p14:tracePt t="25954" x="2470150" y="2844800"/>
          <p14:tracePt t="25962" x="2462213" y="2844800"/>
          <p14:tracePt t="25970" x="2443163" y="2844800"/>
          <p14:tracePt t="25978" x="2425700" y="2836863"/>
          <p14:tracePt t="26107" x="2425700" y="2827338"/>
          <p14:tracePt t="26123" x="2425700" y="2808288"/>
          <p14:tracePt t="26138" x="2452688" y="2763838"/>
          <p14:tracePt t="26146" x="2470150" y="2754313"/>
          <p14:tracePt t="26154" x="2533650" y="2744788"/>
          <p14:tracePt t="26163" x="2552700" y="2744788"/>
          <p14:tracePt t="26186" x="2589213" y="2727325"/>
          <p14:tracePt t="26196" x="2616200" y="2727325"/>
          <p14:tracePt t="26202" x="2635250" y="2727325"/>
          <p14:tracePt t="26211" x="2643188" y="2727325"/>
          <p14:tracePt t="26482" x="2652713" y="2727325"/>
          <p14:tracePt t="27028" x="2652713" y="2717800"/>
          <p14:tracePt t="27038" x="2662238" y="2681288"/>
          <p14:tracePt t="27043" x="2662238" y="2654300"/>
          <p14:tracePt t="27051" x="2671763" y="2617788"/>
          <p14:tracePt t="27058" x="2679700" y="2571750"/>
          <p14:tracePt t="27066" x="2708275" y="2508250"/>
          <p14:tracePt t="27075" x="2708275" y="2452688"/>
          <p14:tracePt t="27082" x="2716213" y="2398713"/>
          <p14:tracePt t="27092" x="2744788" y="2316163"/>
          <p14:tracePt t="27101" x="2771775" y="2252663"/>
          <p14:tracePt t="27106" x="2781300" y="2179638"/>
          <p14:tracePt t="27114" x="2808288" y="2079625"/>
          <p14:tracePt t="27122" x="2852738" y="1979613"/>
          <p14:tracePt t="27134" x="2871788" y="1906588"/>
          <p14:tracePt t="27138" x="2917825" y="1804988"/>
          <p14:tracePt t="27148" x="2944813" y="1697038"/>
          <p14:tracePt t="27154" x="3008313" y="1558925"/>
          <p14:tracePt t="27162" x="3044825" y="1477963"/>
          <p14:tracePt t="27170" x="3054350" y="1441450"/>
          <p14:tracePt t="27196" x="3071813" y="1358900"/>
          <p14:tracePt t="27203" x="3108325" y="1295400"/>
          <p14:tracePt t="27210" x="3117850" y="1258888"/>
          <p14:tracePt t="27219" x="3127375" y="1212850"/>
          <p14:tracePt t="27227" x="3136900" y="1166813"/>
          <p14:tracePt t="27234" x="3154363" y="1130300"/>
          <p14:tracePt t="27243" x="3163888" y="1093788"/>
          <p14:tracePt t="27250" x="3171825" y="1066800"/>
          <p14:tracePt t="27260" x="3171825" y="1049338"/>
          <p14:tracePt t="27266" x="3181350" y="1039813"/>
          <p14:tracePt t="27275" x="3181350" y="1020763"/>
          <p14:tracePt t="27799" x="3181350" y="1049338"/>
          <p14:tracePt t="27807" x="3181350" y="1103313"/>
          <p14:tracePt t="27811" x="3181350" y="1158875"/>
          <p14:tracePt t="27821" x="3154363" y="1222375"/>
          <p14:tracePt t="27826" x="3154363" y="1249363"/>
          <p14:tracePt t="27834" x="3154363" y="1303338"/>
          <p14:tracePt t="27842" x="3154363" y="1412875"/>
          <p14:tracePt t="27851" x="3154363" y="1485900"/>
          <p14:tracePt t="27858" x="3154363" y="1577975"/>
          <p14:tracePt t="27866" x="3154363" y="1668463"/>
          <p14:tracePt t="27875" x="3154363" y="1741488"/>
          <p14:tracePt t="27882" x="3154363" y="1824038"/>
          <p14:tracePt t="27891" x="3154363" y="1878013"/>
          <p14:tracePt t="27898" x="3154363" y="1970088"/>
          <p14:tracePt t="27906" x="3154363" y="2043113"/>
          <p14:tracePt t="27914" x="3154363" y="2116138"/>
          <p14:tracePt t="27922" x="3163888" y="2179638"/>
          <p14:tracePt t="27930" x="3171825" y="2233613"/>
          <p14:tracePt t="27938" x="3171825" y="2289175"/>
          <p14:tracePt t="27946" x="3181350" y="2352675"/>
          <p14:tracePt t="27954" x="3181350" y="2389188"/>
          <p14:tracePt t="27962" x="3181350" y="2435225"/>
          <p14:tracePt t="27970" x="3181350" y="2444750"/>
          <p14:tracePt t="27978" x="3181350" y="2462213"/>
          <p14:tracePt t="27986" x="3181350" y="2489200"/>
          <p14:tracePt t="27994" x="3181350" y="2498725"/>
          <p14:tracePt t="28018" x="3181350" y="2517775"/>
          <p14:tracePt t="28047" x="3181350" y="2525713"/>
          <p14:tracePt t="28069" x="3181350" y="2535238"/>
          <p14:tracePt t="28077" x="3181350" y="2544763"/>
          <p14:tracePt t="28087" x="3181350" y="2571750"/>
          <p14:tracePt t="28094" x="3181350" y="2589213"/>
          <p14:tracePt t="28100" x="3181350" y="2617788"/>
          <p14:tracePt t="28109" x="3181350" y="2635250"/>
          <p14:tracePt t="28117" x="3181350" y="2671763"/>
          <p14:tracePt t="28123" x="3163888" y="2735263"/>
          <p14:tracePt t="28136" x="3154363" y="2754313"/>
          <p14:tracePt t="28138" x="3144838" y="2790825"/>
          <p14:tracePt t="28147" x="3144838" y="2808288"/>
          <p14:tracePt t="28155" x="3144838" y="2827338"/>
          <p14:tracePt t="28164" x="3144838" y="2873375"/>
          <p14:tracePt t="28172" x="3136900" y="2881313"/>
          <p14:tracePt t="28188" x="3136900" y="2900363"/>
          <p14:tracePt t="28436" x="3136900" y="2890838"/>
          <p14:tracePt t="28450" x="3136900" y="2881313"/>
          <p14:tracePt t="28458" x="3136900" y="2873375"/>
          <p14:tracePt t="28467" x="3136900" y="2844800"/>
          <p14:tracePt t="28482" x="3136900" y="2836863"/>
          <p14:tracePt t="28491" x="3136900" y="2827338"/>
          <p14:tracePt t="28514" x="3136900" y="2817813"/>
          <p14:tracePt t="28787" x="3154363" y="2808288"/>
          <p14:tracePt t="28794" x="3190875" y="2817813"/>
          <p14:tracePt t="28806" x="3227388" y="2844800"/>
          <p14:tracePt t="28813" x="3254375" y="2854325"/>
          <p14:tracePt t="28818" x="3300413" y="2863850"/>
          <p14:tracePt t="28826" x="3327400" y="2863850"/>
          <p14:tracePt t="28835" x="3346450" y="2863850"/>
          <p14:tracePt t="28842" x="3363913" y="2881313"/>
          <p14:tracePt t="28851" x="3373438" y="2881313"/>
          <p14:tracePt t="28858" x="3390900" y="2881313"/>
          <p14:tracePt t="29138" x="3390900" y="2863850"/>
          <p14:tracePt t="29154" x="3390900" y="2854325"/>
          <p14:tracePt t="29170" x="3390900" y="2844800"/>
          <p14:tracePt t="29178" x="3390900" y="2836863"/>
          <p14:tracePt t="29203" x="3390900" y="2827338"/>
          <p14:tracePt t="29244" x="3390900" y="2817813"/>
          <p14:tracePt t="29301" x="3400425" y="2800350"/>
          <p14:tracePt t="29338" x="3427413" y="2763838"/>
          <p14:tracePt t="29346" x="3446463" y="2744788"/>
          <p14:tracePt t="29356" x="3455988" y="2735263"/>
          <p14:tracePt t="29364" x="3473450" y="2717800"/>
          <p14:tracePt t="29391" x="3490913" y="2698750"/>
          <p14:tracePt t="29402" x="3500438" y="2681288"/>
          <p14:tracePt t="29418" x="3509963" y="2681288"/>
          <p14:tracePt t="29430" x="3527425" y="2671763"/>
          <p14:tracePt t="29522" x="3536950" y="2662238"/>
          <p14:tracePt t="29539" x="3546475" y="2654300"/>
          <p14:tracePt t="29562" x="3556000" y="2644775"/>
          <p14:tracePt t="30690" x="3556000" y="2635250"/>
          <p14:tracePt t="30698" x="3536950" y="2644775"/>
          <p14:tracePt t="30706" x="3527425" y="2654300"/>
          <p14:tracePt t="30714" x="3500438" y="2671763"/>
          <p14:tracePt t="30722" x="3490913" y="2681288"/>
          <p14:tracePt t="30732" x="3473450" y="2690813"/>
          <p14:tracePt t="30745" x="3473450" y="2698750"/>
          <p14:tracePt t="30748" x="3455988" y="2708275"/>
          <p14:tracePt t="30765" x="3419475" y="2717800"/>
          <p14:tracePt t="30772" x="3409950" y="2717800"/>
          <p14:tracePt t="30778" x="3400425" y="2717800"/>
          <p14:tracePt t="31115" x="3390900" y="2717800"/>
          <p14:tracePt t="34074" x="3390900" y="2708275"/>
          <p14:tracePt t="34079" x="3400425" y="2690813"/>
          <p14:tracePt t="34082" x="3409950" y="2671763"/>
          <p14:tracePt t="34098" x="3409950" y="2654300"/>
          <p14:tracePt t="34107" x="3427413" y="2635250"/>
          <p14:tracePt t="34133" x="3436938" y="2617788"/>
          <p14:tracePt t="34300" x="3436938" y="2608263"/>
          <p14:tracePt t="34308" x="3427413" y="2608263"/>
          <p14:tracePt t="34316" x="3409950" y="2608263"/>
          <p14:tracePt t="34332" x="3400425" y="2608263"/>
          <p14:tracePt t="34341" x="3382963" y="2625725"/>
          <p14:tracePt t="34351" x="3373438" y="2625725"/>
          <p14:tracePt t="34356" x="3363913" y="2625725"/>
          <p14:tracePt t="34429" x="3336925" y="2635250"/>
          <p14:tracePt t="34684" x="3327400" y="2635250"/>
          <p14:tracePt t="35018" x="3317875" y="2635250"/>
          <p14:tracePt t="35026" x="3300413" y="2635250"/>
          <p14:tracePt t="35034" x="3290888" y="2635250"/>
          <p14:tracePt t="35043" x="3281363" y="2635250"/>
          <p14:tracePt t="35051" x="3281363" y="2644775"/>
          <p14:tracePt t="35066" x="3263900" y="2662238"/>
          <p14:tracePt t="35587" x="3254375" y="2671763"/>
          <p14:tracePt t="36034" x="3244850" y="2681288"/>
          <p14:tracePt t="36066" x="3244850" y="2698750"/>
          <p14:tracePt t="36317" x="3244850" y="2708275"/>
          <p14:tracePt t="36335" x="3300413" y="2708275"/>
          <p14:tracePt t="36341" x="3327400" y="2708275"/>
          <p14:tracePt t="36347" x="3346450" y="2708275"/>
          <p14:tracePt t="36359" x="3354388" y="2708275"/>
          <p14:tracePt t="36363" x="3373438" y="2708275"/>
          <p14:tracePt t="36371" x="3382963" y="2708275"/>
          <p14:tracePt t="36381" x="3390900" y="2708275"/>
          <p14:tracePt t="36650" x="3390900" y="2698750"/>
          <p14:tracePt t="36658" x="3390900" y="2681288"/>
          <p14:tracePt t="36683" x="3390900" y="2671763"/>
          <p14:tracePt t="36707" x="3390900" y="2662238"/>
          <p14:tracePt t="36722" x="3390900" y="2654300"/>
          <p14:tracePt t="36738" x="3390900" y="2644775"/>
          <p14:tracePt t="36747" x="3390900" y="2635250"/>
          <p14:tracePt t="36932" x="3373438" y="2681288"/>
          <p14:tracePt t="36940" x="3354388" y="2727325"/>
          <p14:tracePt t="36954" x="3317875" y="2781300"/>
          <p14:tracePt t="36955" x="3290888" y="2808288"/>
          <p14:tracePt t="36962" x="3263900" y="2863850"/>
          <p14:tracePt t="36970" x="3236913" y="2900363"/>
          <p14:tracePt t="36978" x="3208338" y="2927350"/>
          <p14:tracePt t="36986" x="3154363" y="2982913"/>
          <p14:tracePt t="36994" x="3136900" y="3000375"/>
          <p14:tracePt t="37002" x="3108325" y="3027363"/>
          <p14:tracePt t="37010" x="3100388" y="3036888"/>
          <p14:tracePt t="37018" x="3090863" y="3046413"/>
          <p14:tracePt t="37028" x="3081338" y="3054350"/>
          <p14:tracePt t="37043" x="3063875" y="3063875"/>
          <p14:tracePt t="37058" x="3063875" y="3073400"/>
          <p14:tracePt t="37074" x="3044825" y="3082925"/>
          <p14:tracePt t="37082" x="3035300" y="3082925"/>
          <p14:tracePt t="37099" x="3017838" y="3090863"/>
          <p14:tracePt t="37436" x="3008313" y="3090863"/>
          <p14:tracePt t="37450" x="2944813" y="3090863"/>
          <p14:tracePt t="37460" x="2925763" y="3090863"/>
          <p14:tracePt t="37466" x="2917825" y="3090863"/>
          <p14:tracePt t="37508" x="2898775" y="3090863"/>
          <p14:tracePt t="38807" x="2889250" y="3090863"/>
          <p14:tracePt t="38813" x="2881313" y="3090863"/>
          <p14:tracePt t="38827" x="2871788" y="3090863"/>
          <p14:tracePt t="38835" x="2862263" y="3090863"/>
          <p14:tracePt t="38851" x="2852738" y="3090863"/>
          <p14:tracePt t="38861" x="2844800" y="3090863"/>
          <p14:tracePt t="38869" x="2825750" y="3090863"/>
          <p14:tracePt t="38878" x="2817813" y="3090863"/>
          <p14:tracePt t="38898" x="2808288" y="3090863"/>
          <p14:tracePt t="38915" x="2798763" y="3090863"/>
          <p14:tracePt t="38923" x="2789238" y="3090863"/>
          <p14:tracePt t="39152" x="2789238" y="3109913"/>
          <p14:tracePt t="39159" x="2789238" y="3146425"/>
          <p14:tracePt t="39165" x="2789238" y="3163888"/>
          <p14:tracePt t="39170" x="2789238" y="3192463"/>
          <p14:tracePt t="39178" x="2789238" y="3236913"/>
          <p14:tracePt t="39186" x="2789238" y="3255963"/>
          <p14:tracePt t="39197" x="2789238" y="3282950"/>
          <p14:tracePt t="39202" x="2789238" y="3302000"/>
          <p14:tracePt t="39210" x="2789238" y="3309938"/>
          <p14:tracePt t="39218" x="2789238" y="3319463"/>
          <p14:tracePt t="39226" x="2789238" y="3328988"/>
          <p14:tracePt t="39236" x="2789238" y="3346450"/>
          <p14:tracePt t="39252" x="2789238" y="3375025"/>
          <p14:tracePt t="39264" x="2789238" y="3392488"/>
          <p14:tracePt t="39268" x="2789238" y="3411538"/>
          <p14:tracePt t="39276" x="2789238" y="3429000"/>
          <p14:tracePt t="39283" x="2789238" y="3455988"/>
          <p14:tracePt t="39294" x="2789238" y="3482975"/>
          <p14:tracePt t="39299" x="2789238" y="3519488"/>
          <p14:tracePt t="39308" x="2789238" y="3529013"/>
          <p14:tracePt t="39315" x="2789238" y="3548063"/>
          <p14:tracePt t="39323" x="2789238" y="3556000"/>
          <p14:tracePt t="39330" x="2789238" y="3565525"/>
          <p14:tracePt t="39338" x="2789238" y="3575050"/>
          <p14:tracePt t="39346" x="2789238" y="3592513"/>
          <p14:tracePt t="39370" x="2789238" y="3602038"/>
          <p14:tracePt t="39669" x="2798763" y="3611563"/>
          <p14:tracePt t="39675" x="2825750" y="3611563"/>
          <p14:tracePt t="39682" x="2871788" y="3611563"/>
          <p14:tracePt t="39691" x="2898775" y="3629025"/>
          <p14:tracePt t="39698" x="2925763" y="3657600"/>
          <p14:tracePt t="39708" x="2935288" y="3665538"/>
          <p14:tracePt t="39714" x="2954338" y="3684588"/>
          <p14:tracePt t="39724" x="2962275" y="3694113"/>
          <p14:tracePt t="39744" x="2962275" y="3711575"/>
          <p14:tracePt t="39748" x="2962275" y="3730625"/>
          <p14:tracePt t="39779" x="2962275" y="3738563"/>
          <p14:tracePt t="39786" x="2962275" y="3748088"/>
          <p14:tracePt t="39794" x="2971800" y="3767138"/>
          <p14:tracePt t="39803" x="2971800" y="3784600"/>
          <p14:tracePt t="39810" x="2971800" y="3811588"/>
          <p14:tracePt t="39820" x="2971800" y="3830638"/>
          <p14:tracePt t="39826" x="2971800" y="3884613"/>
          <p14:tracePt t="39835" x="2971800" y="3930650"/>
          <p14:tracePt t="39843" x="2971800" y="3984625"/>
          <p14:tracePt t="39851" x="2971800" y="4021138"/>
          <p14:tracePt t="39858" x="2971800" y="4067175"/>
          <p14:tracePt t="39866" x="2971800" y="4094163"/>
          <p14:tracePt t="39875" x="2971800" y="4130675"/>
          <p14:tracePt t="39882" x="2971800" y="4149725"/>
          <p14:tracePt t="39891" x="2962275" y="4195763"/>
          <p14:tracePt t="39898" x="2954338" y="4222750"/>
          <p14:tracePt t="39907" x="2935288" y="4249738"/>
          <p14:tracePt t="39914" x="2908300" y="4313238"/>
          <p14:tracePt t="39922" x="2881313" y="4359275"/>
          <p14:tracePt t="39930" x="2862263" y="4405313"/>
          <p14:tracePt t="39938" x="2825750" y="4432300"/>
          <p14:tracePt t="39946" x="2781300" y="4486275"/>
          <p14:tracePt t="39954" x="2762250" y="4505325"/>
          <p14:tracePt t="39963" x="2725738" y="4551363"/>
          <p14:tracePt t="39970" x="2679700" y="4587875"/>
          <p14:tracePt t="39978" x="2635250" y="4595813"/>
          <p14:tracePt t="39987" x="2616200" y="4605338"/>
          <p14:tracePt t="39994" x="2589213" y="4624388"/>
          <p14:tracePt t="40002" x="2579688" y="4624388"/>
          <p14:tracePt t="40010" x="2570163" y="4624388"/>
          <p14:tracePt t="40026" x="2562225" y="4624388"/>
          <p14:tracePt t="40045" x="2543175" y="4624388"/>
          <p14:tracePt t="40059" x="2533650" y="4624388"/>
          <p14:tracePt t="40082" x="2516188" y="4614863"/>
          <p14:tracePt t="40091" x="2479675" y="4587875"/>
          <p14:tracePt t="40105" x="2470150" y="4522788"/>
          <p14:tracePt t="40110" x="2462213" y="4486275"/>
          <p14:tracePt t="40116" x="2433638" y="4405313"/>
          <p14:tracePt t="40126" x="2425700" y="4359275"/>
          <p14:tracePt t="40139" x="2370138" y="4186238"/>
          <p14:tracePt t="40147" x="2352675" y="4094163"/>
          <p14:tracePt t="40154" x="2324100" y="3994150"/>
          <p14:tracePt t="40162" x="2297113" y="3940175"/>
          <p14:tracePt t="40170" x="2297113" y="3857625"/>
          <p14:tracePt t="40178" x="2287588" y="3803650"/>
          <p14:tracePt t="40186" x="2287588" y="3757613"/>
          <p14:tracePt t="40196" x="2287588" y="3702050"/>
          <p14:tracePt t="40210" x="2287588" y="3638550"/>
          <p14:tracePt t="40218" x="2287588" y="3602038"/>
          <p14:tracePt t="40226" x="2306638" y="3538538"/>
          <p14:tracePt t="40234" x="2316163" y="3519488"/>
          <p14:tracePt t="40242" x="2324100" y="3492500"/>
          <p14:tracePt t="40250" x="2352675" y="3455988"/>
          <p14:tracePt t="40259" x="2360613" y="3455988"/>
          <p14:tracePt t="40266" x="2389188" y="3438525"/>
          <p14:tracePt t="40277" x="2397125" y="3438525"/>
          <p14:tracePt t="40282" x="2416175" y="3419475"/>
          <p14:tracePt t="40291" x="2433638" y="3419475"/>
          <p14:tracePt t="40298" x="2443163" y="3419475"/>
          <p14:tracePt t="40308" x="2462213" y="3419475"/>
          <p14:tracePt t="40314" x="2489200" y="3438525"/>
          <p14:tracePt t="40322" x="2533650" y="3482975"/>
          <p14:tracePt t="40330" x="2598738" y="3538538"/>
          <p14:tracePt t="40338" x="2635250" y="3584575"/>
          <p14:tracePt t="40346" x="2708275" y="3665538"/>
          <p14:tracePt t="40354" x="2752725" y="3730625"/>
          <p14:tracePt t="40362" x="2808288" y="3794125"/>
          <p14:tracePt t="40370" x="2871788" y="3911600"/>
          <p14:tracePt t="40378" x="2908300" y="4013200"/>
          <p14:tracePt t="40386" x="2954338" y="4094163"/>
          <p14:tracePt t="40394" x="2981325" y="4203700"/>
          <p14:tracePt t="40402" x="3017838" y="4286250"/>
          <p14:tracePt t="40411" x="3027363" y="4349750"/>
          <p14:tracePt t="40418" x="3044825" y="4405313"/>
          <p14:tracePt t="40429" x="3071813" y="4486275"/>
          <p14:tracePt t="40434" x="3071813" y="4522788"/>
          <p14:tracePt t="40445" x="3071813" y="4551363"/>
          <p14:tracePt t="40450" x="3081338" y="4568825"/>
          <p14:tracePt t="40459" x="3081338" y="4578350"/>
          <p14:tracePt t="40466" x="3081338" y="4605338"/>
          <p14:tracePt t="40477" x="3081338" y="4624388"/>
          <p14:tracePt t="40482" x="3081338" y="4641850"/>
          <p14:tracePt t="40491" x="3071813" y="4660900"/>
          <p14:tracePt t="40498" x="3063875" y="4668838"/>
          <p14:tracePt t="40511" x="3063875" y="4687888"/>
          <p14:tracePt t="40514" x="3044825" y="4705350"/>
          <p14:tracePt t="40524" x="3035300" y="4714875"/>
          <p14:tracePt t="40530" x="3027363" y="4724400"/>
          <p14:tracePt t="40554" x="3008313" y="4732338"/>
          <p14:tracePt t="40796" x="3008313" y="4741863"/>
          <p14:tracePt t="40807" x="3008313" y="4760913"/>
          <p14:tracePt t="40812" x="3017838" y="4787900"/>
          <p14:tracePt t="40819" x="3035300" y="4805363"/>
          <p14:tracePt t="40827" x="3044825" y="4833938"/>
          <p14:tracePt t="40835" x="3054350" y="4878388"/>
          <p14:tracePt t="40843" x="3100388" y="4943475"/>
          <p14:tracePt t="40851" x="3108325" y="4970463"/>
          <p14:tracePt t="40859" x="3144838" y="5043488"/>
          <p14:tracePt t="40867" x="3144838" y="5070475"/>
          <p14:tracePt t="40876" x="3154363" y="5116513"/>
          <p14:tracePt t="40883" x="3163888" y="5143500"/>
          <p14:tracePt t="40890" x="3163888" y="5160963"/>
          <p14:tracePt t="40899" x="3163888" y="5170488"/>
          <p14:tracePt t="40909" x="3163888" y="5180013"/>
          <p14:tracePt t="40915" x="3163888" y="5189538"/>
          <p14:tracePt t="41693" x="3136900" y="5262563"/>
          <p14:tracePt t="41710" x="3008313" y="5343525"/>
          <p14:tracePt t="41716" x="2944813" y="5372100"/>
          <p14:tracePt t="41723" x="2881313" y="5408613"/>
          <p14:tracePt t="41732" x="2817813" y="5445125"/>
          <p14:tracePt t="41745" x="2771775" y="5481638"/>
          <p14:tracePt t="41748" x="2744788" y="5499100"/>
          <p14:tracePt t="41761" x="2708275" y="5535613"/>
          <p14:tracePt t="41780" x="2679700" y="5554663"/>
          <p14:tracePt t="41795" x="2662238" y="5581650"/>
          <p14:tracePt t="41811" x="2625725" y="5599113"/>
          <p14:tracePt t="41821" x="2598738" y="5618163"/>
          <p14:tracePt t="41826" x="2562225" y="5635625"/>
          <p14:tracePt t="41834" x="2506663" y="5672138"/>
          <p14:tracePt t="41843" x="2470150" y="5691188"/>
          <p14:tracePt t="41850" x="2433638" y="5718175"/>
          <p14:tracePt t="41858" x="2389188" y="5735638"/>
          <p14:tracePt t="41866" x="2333625" y="5754688"/>
          <p14:tracePt t="41874" x="2287588" y="5791200"/>
          <p14:tracePt t="41883" x="2243138" y="5800725"/>
          <p14:tracePt t="41891" x="2206625" y="5827713"/>
          <p14:tracePt t="41907" x="2187575" y="5837238"/>
          <p14:tracePt t="42429" x="2187575" y="5845175"/>
          <p14:tracePt t="42466" x="2187575" y="5864225"/>
          <p14:tracePt t="42476" x="2187575" y="5873750"/>
          <p14:tracePt t="43115" x="2187575" y="5881688"/>
          <p14:tracePt t="43123" x="2197100" y="5873750"/>
          <p14:tracePt t="43133" x="2214563" y="5864225"/>
          <p14:tracePt t="43149" x="2224088" y="5854700"/>
          <p14:tracePt t="43154" x="2243138" y="5837238"/>
          <p14:tracePt t="43202" x="2251075" y="5837238"/>
          <p14:tracePt t="43234" x="2270125" y="5827713"/>
          <p14:tracePt t="43250" x="2279650" y="5818188"/>
          <p14:tracePt t="43274" x="2287588" y="5808663"/>
          <p14:tracePt t="43292" x="2297113" y="5808663"/>
          <p14:tracePt t="43298" x="2306638" y="5800725"/>
          <p14:tracePt t="43527" x="2324100" y="5791200"/>
          <p14:tracePt t="43547" x="2343150" y="5772150"/>
          <p14:tracePt t="43554" x="2360613" y="5745163"/>
          <p14:tracePt t="43562" x="2370138" y="5745163"/>
          <p14:tracePt t="43570" x="2370138" y="5718175"/>
          <p14:tracePt t="43578" x="2389188" y="5699125"/>
          <p14:tracePt t="43587" x="2397125" y="5691188"/>
          <p14:tracePt t="43594" x="2406650" y="5662613"/>
          <p14:tracePt t="43603" x="2425700" y="5626100"/>
          <p14:tracePt t="43610" x="2443163" y="5608638"/>
          <p14:tracePt t="43618" x="2443163" y="5599113"/>
          <p14:tracePt t="43626" x="2462213" y="5589588"/>
          <p14:tracePt t="43634" x="2462213" y="5572125"/>
          <p14:tracePt t="43642" x="2462213" y="5562600"/>
          <p14:tracePt t="43658" x="2479675" y="5554663"/>
          <p14:tracePt t="43674" x="2479675" y="5545138"/>
          <p14:tracePt t="43682" x="2489200" y="5545138"/>
          <p14:tracePt t="43732" x="2506663" y="5526088"/>
          <p14:tracePt t="43742" x="2533650" y="5518150"/>
          <p14:tracePt t="43750" x="2543175" y="5518150"/>
          <p14:tracePt t="43755" x="2579688" y="5499100"/>
          <p14:tracePt t="43762" x="2598738" y="5489575"/>
          <p14:tracePt t="43770" x="2616200" y="5472113"/>
          <p14:tracePt t="43778" x="2643188" y="5462588"/>
          <p14:tracePt t="43787" x="2671763" y="5453063"/>
          <p14:tracePt t="43794" x="2689225" y="5426075"/>
          <p14:tracePt t="43802" x="2698750" y="5426075"/>
          <p14:tracePt t="43814" x="2716213" y="5416550"/>
          <p14:tracePt t="43831" x="2735263" y="5408613"/>
          <p14:tracePt t="43835" x="2744788" y="5408613"/>
          <p14:tracePt t="44045" x="2771775" y="5389563"/>
          <p14:tracePt t="44058" x="2789238" y="5380038"/>
          <p14:tracePt t="44060" x="2798763" y="5380038"/>
          <p14:tracePt t="44067" x="2808288" y="5380038"/>
          <p14:tracePt t="44074" x="2817813" y="5372100"/>
          <p14:tracePt t="44101" x="2835275" y="5372100"/>
          <p14:tracePt t="44134" x="2844800" y="5362575"/>
          <p14:tracePt t="44635" x="2852738" y="5362575"/>
          <p14:tracePt t="44643" x="2889250" y="5362575"/>
          <p14:tracePt t="44651" x="2898775" y="5362575"/>
          <p14:tracePt t="44659" x="2917825" y="5362575"/>
          <p14:tracePt t="44667" x="2925763" y="5362575"/>
          <p14:tracePt t="44675" x="2944813" y="5362575"/>
          <p14:tracePt t="44683" x="2954338" y="5372100"/>
          <p14:tracePt t="44691" x="2962275" y="5389563"/>
          <p14:tracePt t="44698" x="2981325" y="5408613"/>
          <p14:tracePt t="44707" x="2981325" y="5426075"/>
          <p14:tracePt t="44715" x="2990850" y="5435600"/>
          <p14:tracePt t="44810" x="2998788" y="5435600"/>
          <p14:tracePt t="45036" x="3017838" y="5435600"/>
          <p14:tracePt t="45043" x="3027363" y="5435600"/>
          <p14:tracePt t="45050" x="3044825" y="5435600"/>
          <p14:tracePt t="45058" x="3071813" y="5426075"/>
          <p14:tracePt t="45082" x="3081338" y="5416550"/>
          <p14:tracePt t="45107" x="3090863" y="5416550"/>
          <p14:tracePt t="45394" x="3100388" y="5416550"/>
          <p14:tracePt t="45421" x="3108325" y="5408613"/>
          <p14:tracePt t="45436" x="3108325" y="5399088"/>
          <p14:tracePt t="45546" x="3108325" y="5389563"/>
          <p14:tracePt t="45554" x="3117850" y="5380038"/>
          <p14:tracePt t="45562" x="3127375" y="5372100"/>
          <p14:tracePt t="45578" x="3127375" y="5362575"/>
          <p14:tracePt t="45594" x="3144838" y="5362575"/>
          <p14:tracePt t="45602" x="3154363" y="5353050"/>
          <p14:tracePt t="45618" x="3163888" y="5343525"/>
          <p14:tracePt t="45634" x="3171825" y="5335588"/>
          <p14:tracePt t="45643" x="3181350" y="5326063"/>
          <p14:tracePt t="45650" x="3200400" y="5307013"/>
          <p14:tracePt t="45692" x="3217863" y="5299075"/>
          <p14:tracePt t="46509" x="3208338" y="5307013"/>
          <p14:tracePt t="46514" x="3144838" y="5343525"/>
          <p14:tracePt t="46523" x="3117850" y="5362575"/>
          <p14:tracePt t="46531" x="3063875" y="5380038"/>
          <p14:tracePt t="46540" x="3027363" y="5389563"/>
          <p14:tracePt t="46547" x="2990850" y="5399088"/>
          <p14:tracePt t="46554" x="2954338" y="5408613"/>
          <p14:tracePt t="46562" x="2917825" y="5408613"/>
          <p14:tracePt t="46570" x="2898775" y="5408613"/>
          <p14:tracePt t="46578" x="2871788" y="5408613"/>
          <p14:tracePt t="46586" x="2852738" y="5408613"/>
          <p14:tracePt t="46594" x="2808288" y="5408613"/>
          <p14:tracePt t="46602" x="2762250" y="5353050"/>
          <p14:tracePt t="46610" x="2752725" y="5343525"/>
          <p14:tracePt t="46619" x="2735263" y="5335588"/>
          <p14:tracePt t="46626" x="2716213" y="5299075"/>
          <p14:tracePt t="46634" x="2708275" y="5270500"/>
          <p14:tracePt t="46643" x="2708275" y="5243513"/>
          <p14:tracePt t="46650" x="2698750" y="5207000"/>
          <p14:tracePt t="46659" x="2679700" y="5170488"/>
          <p14:tracePt t="46666" x="2679700" y="5153025"/>
          <p14:tracePt t="46675" x="2679700" y="5106988"/>
          <p14:tracePt t="46682" x="2679700" y="5089525"/>
          <p14:tracePt t="46691" x="2679700" y="5060950"/>
          <p14:tracePt t="46698" x="2679700" y="5024438"/>
          <p14:tracePt t="46708" x="2679700" y="4997450"/>
          <p14:tracePt t="46715" x="2679700" y="4951413"/>
          <p14:tracePt t="46725" x="2689225" y="4897438"/>
          <p14:tracePt t="46730" x="2716213" y="4814888"/>
          <p14:tracePt t="46739" x="2735263" y="4768850"/>
          <p14:tracePt t="46746" x="2771775" y="4724400"/>
          <p14:tracePt t="46754" x="2789238" y="4705350"/>
          <p14:tracePt t="46762" x="2825750" y="4660900"/>
          <p14:tracePt t="46773" x="2852738" y="4632325"/>
          <p14:tracePt t="46778" x="2889250" y="4605338"/>
          <p14:tracePt t="46787" x="2908300" y="4595813"/>
          <p14:tracePt t="46794" x="2935288" y="4587875"/>
          <p14:tracePt t="46804" x="2954338" y="4587875"/>
          <p14:tracePt t="46810" x="2998788" y="4568825"/>
          <p14:tracePt t="46820" x="3035300" y="4568825"/>
          <p14:tracePt t="46826" x="3108325" y="4551363"/>
          <p14:tracePt t="46834" x="3163888" y="4541838"/>
          <p14:tracePt t="46843" x="3263900" y="4505325"/>
          <p14:tracePt t="46851" x="3346450" y="4486275"/>
          <p14:tracePt t="46858" x="3400425" y="4459288"/>
          <p14:tracePt t="46866" x="3482975" y="4422775"/>
          <p14:tracePt t="46874" x="3563938" y="4413250"/>
          <p14:tracePt t="46882" x="3636963" y="4386263"/>
          <p14:tracePt t="46890" x="3702050" y="4359275"/>
          <p14:tracePt t="46898" x="3738563" y="4359275"/>
          <p14:tracePt t="46907" x="3783013" y="4349750"/>
          <p14:tracePt t="46914" x="3829050" y="4340225"/>
          <p14:tracePt t="46924" x="3883025" y="4340225"/>
          <p14:tracePt t="46931" x="3938588" y="4340225"/>
          <p14:tracePt t="46939" x="3992563" y="4340225"/>
          <p14:tracePt t="46946" x="4038600" y="4340225"/>
          <p14:tracePt t="46954" x="4094163" y="4340225"/>
          <p14:tracePt t="46962" x="4129088" y="4340225"/>
          <p14:tracePt t="46970" x="4175125" y="4340225"/>
          <p14:tracePt t="46978" x="4211638" y="4340225"/>
          <p14:tracePt t="46986" x="4267200" y="4340225"/>
          <p14:tracePt t="46994" x="4311650" y="4340225"/>
          <p14:tracePt t="47002" x="4367213" y="4340225"/>
          <p14:tracePt t="47010" x="4403725" y="4340225"/>
          <p14:tracePt t="47018" x="4421188" y="4340225"/>
          <p14:tracePt t="47027" x="4467225" y="4340225"/>
          <p14:tracePt t="47044" x="4521200" y="4340225"/>
          <p14:tracePt t="47050" x="4567238" y="4340225"/>
          <p14:tracePt t="47058" x="4594225" y="4340225"/>
          <p14:tracePt t="47066" x="4640263" y="4303713"/>
          <p14:tracePt t="47074" x="4667250" y="4295775"/>
          <p14:tracePt t="47082" x="4686300" y="4286250"/>
          <p14:tracePt t="47091" x="4749800" y="4268788"/>
          <p14:tracePt t="47100" x="4767263" y="4249738"/>
          <p14:tracePt t="47106" x="4786313" y="4240213"/>
          <p14:tracePt t="47114" x="4813300" y="4240213"/>
          <p14:tracePt t="47123" x="4832350" y="4232275"/>
          <p14:tracePt t="47139" x="4859338" y="4232275"/>
          <p14:tracePt t="47147" x="4876800" y="4213225"/>
          <p14:tracePt t="47164" x="4886325" y="4213225"/>
          <p14:tracePt t="47172" x="4922838" y="4203700"/>
          <p14:tracePt t="47180" x="4932363" y="4203700"/>
          <p14:tracePt t="47188" x="4959350" y="4203700"/>
          <p14:tracePt t="47197" x="4978400" y="4203700"/>
          <p14:tracePt t="47204" x="5014913" y="4195763"/>
          <p14:tracePt t="47212" x="5078413" y="4195763"/>
          <p14:tracePt t="47220" x="5114925" y="4186238"/>
          <p14:tracePt t="47228" x="5178425" y="4159250"/>
          <p14:tracePt t="47235" x="5205413" y="4149725"/>
          <p14:tracePt t="47243" x="5251450" y="4149725"/>
          <p14:tracePt t="47251" x="5278438" y="4140200"/>
          <p14:tracePt t="47259" x="5297488" y="4140200"/>
          <p14:tracePt t="47266" x="5341938" y="4130675"/>
          <p14:tracePt t="47276" x="5368925" y="4113213"/>
          <p14:tracePt t="47282" x="5378450" y="4113213"/>
          <p14:tracePt t="47291" x="5397500" y="4103688"/>
          <p14:tracePt t="47298" x="5414963" y="4103688"/>
          <p14:tracePt t="47314" x="5434013" y="4094163"/>
          <p14:tracePt t="47324" x="5470525" y="4094163"/>
          <p14:tracePt t="47330" x="5524500" y="4086225"/>
          <p14:tracePt t="47339" x="5570538" y="4057650"/>
          <p14:tracePt t="47346" x="5597525" y="4057650"/>
          <p14:tracePt t="47354" x="5634038" y="4049713"/>
          <p14:tracePt t="47362" x="5680075" y="4049713"/>
          <p14:tracePt t="47370" x="5724525" y="4040188"/>
          <p14:tracePt t="47378" x="5753100" y="4040188"/>
          <p14:tracePt t="47386" x="5789613" y="4040188"/>
          <p14:tracePt t="47394" x="5807075" y="4030663"/>
          <p14:tracePt t="47403" x="5826125" y="4030663"/>
          <p14:tracePt t="47410" x="5843588" y="4030663"/>
          <p14:tracePt t="47418" x="5862638" y="4030663"/>
          <p14:tracePt t="47578" x="5870575" y="4030663"/>
          <p14:tracePt t="47586" x="5880100" y="4030663"/>
          <p14:tracePt t="47594" x="5899150" y="4013200"/>
          <p14:tracePt t="47602" x="5916613" y="4013200"/>
          <p14:tracePt t="47610" x="5926138" y="4013200"/>
          <p14:tracePt t="47619" x="5972175" y="4003675"/>
          <p14:tracePt t="47626" x="6035675" y="3976688"/>
          <p14:tracePt t="47634" x="6116638" y="3940175"/>
          <p14:tracePt t="47642" x="6208713" y="3921125"/>
          <p14:tracePt t="47650" x="6345238" y="3875088"/>
          <p14:tracePt t="47658" x="6472238" y="3867150"/>
          <p14:tracePt t="47666" x="6637338" y="3848100"/>
          <p14:tracePt t="47675" x="6837363" y="3848100"/>
          <p14:tracePt t="47682" x="7083425" y="3830638"/>
          <p14:tracePt t="47690" x="7385050" y="3830638"/>
          <p14:tracePt t="47698" x="7685088" y="3830638"/>
          <p14:tracePt t="47707" x="8023225" y="3830638"/>
          <p14:tracePt t="47714" x="8359775" y="3830638"/>
          <p14:tracePt t="47723" x="8842375" y="3830638"/>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23E166-C4B3-4752-ADF6-C7117A01D3A4}"/>
              </a:ext>
            </a:extLst>
          </p:cNvPr>
          <p:cNvSpPr>
            <a:spLocks noGrp="1"/>
          </p:cNvSpPr>
          <p:nvPr>
            <p:ph type="title"/>
          </p:nvPr>
        </p:nvSpPr>
        <p:spPr/>
        <p:txBody>
          <a:bodyPr/>
          <a:lstStyle/>
          <a:p>
            <a:r>
              <a:rPr kumimoji="1" lang="en-US" altLang="ja-JP" dirty="0" err="1"/>
              <a:t>jal</a:t>
            </a:r>
            <a:r>
              <a:rPr kumimoji="1" lang="en-US" altLang="ja-JP" dirty="0"/>
              <a:t>, </a:t>
            </a:r>
            <a:r>
              <a:rPr kumimoji="1" lang="en-US" altLang="ja-JP" dirty="0" err="1"/>
              <a:t>jalr</a:t>
            </a:r>
            <a:r>
              <a:rPr kumimoji="1" lang="ja-JP" altLang="en-US" dirty="0"/>
              <a:t>の実装</a:t>
            </a:r>
          </a:p>
        </p:txBody>
      </p:sp>
      <p:grpSp>
        <p:nvGrpSpPr>
          <p:cNvPr id="4" name="グループ化 3">
            <a:extLst>
              <a:ext uri="{FF2B5EF4-FFF2-40B4-BE49-F238E27FC236}">
                <a16:creationId xmlns:a16="http://schemas.microsoft.com/office/drawing/2014/main" id="{35457BD5-EAA2-41E0-91EA-D5595836EDD5}"/>
              </a:ext>
            </a:extLst>
          </p:cNvPr>
          <p:cNvGrpSpPr/>
          <p:nvPr/>
        </p:nvGrpSpPr>
        <p:grpSpPr>
          <a:xfrm>
            <a:off x="592196" y="3176972"/>
            <a:ext cx="7083355" cy="504056"/>
            <a:chOff x="611560" y="1117564"/>
            <a:chExt cx="7083355" cy="504056"/>
          </a:xfrm>
        </p:grpSpPr>
        <p:sp>
          <p:nvSpPr>
            <p:cNvPr id="5" name="正方形/長方形 4">
              <a:extLst>
                <a:ext uri="{FF2B5EF4-FFF2-40B4-BE49-F238E27FC236}">
                  <a16:creationId xmlns:a16="http://schemas.microsoft.com/office/drawing/2014/main" id="{85D535AE-94E7-499A-92BA-30F3F9853BD2}"/>
                </a:ext>
              </a:extLst>
            </p:cNvPr>
            <p:cNvSpPr/>
            <p:nvPr/>
          </p:nvSpPr>
          <p:spPr>
            <a:xfrm>
              <a:off x="611560" y="1117564"/>
              <a:ext cx="4690864"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imm</a:t>
              </a:r>
              <a:r>
                <a:rPr kumimoji="1" lang="en-US" altLang="ja-JP" dirty="0">
                  <a:solidFill>
                    <a:schemeClr val="tx1"/>
                  </a:solidFill>
                </a:rPr>
                <a:t>[20,10:1,11,19:12]</a:t>
              </a:r>
              <a:endParaRPr kumimoji="1" lang="ja-JP" altLang="en-US" dirty="0">
                <a:solidFill>
                  <a:schemeClr val="tx1"/>
                </a:solidFill>
              </a:endParaRPr>
            </a:p>
          </p:txBody>
        </p:sp>
        <p:sp>
          <p:nvSpPr>
            <p:cNvPr id="6" name="正方形/長方形 5">
              <a:extLst>
                <a:ext uri="{FF2B5EF4-FFF2-40B4-BE49-F238E27FC236}">
                  <a16:creationId xmlns:a16="http://schemas.microsoft.com/office/drawing/2014/main" id="{46EB1EA3-6597-4CC2-97DB-064A64E3BE4E}"/>
                </a:ext>
              </a:extLst>
            </p:cNvPr>
            <p:cNvSpPr/>
            <p:nvPr/>
          </p:nvSpPr>
          <p:spPr>
            <a:xfrm>
              <a:off x="5302424" y="1117564"/>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7" name="正方形/長方形 6">
              <a:extLst>
                <a:ext uri="{FF2B5EF4-FFF2-40B4-BE49-F238E27FC236}">
                  <a16:creationId xmlns:a16="http://schemas.microsoft.com/office/drawing/2014/main" id="{9116EB9F-BA36-4E5A-855D-3C230834BD72}"/>
                </a:ext>
              </a:extLst>
            </p:cNvPr>
            <p:cNvSpPr/>
            <p:nvPr/>
          </p:nvSpPr>
          <p:spPr>
            <a:xfrm>
              <a:off x="6242989" y="1117564"/>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1101111</a:t>
              </a:r>
              <a:endParaRPr kumimoji="1" lang="ja-JP" altLang="en-US" dirty="0">
                <a:solidFill>
                  <a:schemeClr val="tx1"/>
                </a:solidFill>
              </a:endParaRPr>
            </a:p>
          </p:txBody>
        </p:sp>
      </p:grpSp>
      <p:sp>
        <p:nvSpPr>
          <p:cNvPr id="15" name="テキスト ボックス 14">
            <a:extLst>
              <a:ext uri="{FF2B5EF4-FFF2-40B4-BE49-F238E27FC236}">
                <a16:creationId xmlns:a16="http://schemas.microsoft.com/office/drawing/2014/main" id="{80D0B89A-4D1F-49BF-922B-4A02356DBCFF}"/>
              </a:ext>
            </a:extLst>
          </p:cNvPr>
          <p:cNvSpPr txBox="1"/>
          <p:nvPr/>
        </p:nvSpPr>
        <p:spPr>
          <a:xfrm>
            <a:off x="683568" y="1784332"/>
            <a:ext cx="6988198" cy="646331"/>
          </a:xfrm>
          <a:prstGeom prst="rect">
            <a:avLst/>
          </a:prstGeom>
          <a:noFill/>
        </p:spPr>
        <p:txBody>
          <a:bodyPr wrap="square" rtlCol="0">
            <a:spAutoFit/>
          </a:bodyPr>
          <a:lstStyle/>
          <a:p>
            <a:r>
              <a:rPr lang="nl-NL" altLang="ja-JP"/>
              <a:t>assign jal_op = (opcode == `OP_JAL);</a:t>
            </a:r>
          </a:p>
          <a:p>
            <a:r>
              <a:rPr lang="nl-NL" altLang="ja-JP"/>
              <a:t>assign jalr_op = (opcode == `OP_JALR)&amp; (funct3== 3'b000);</a:t>
            </a:r>
          </a:p>
        </p:txBody>
      </p:sp>
      <p:sp>
        <p:nvSpPr>
          <p:cNvPr id="16" name="テキスト ボックス 15">
            <a:extLst>
              <a:ext uri="{FF2B5EF4-FFF2-40B4-BE49-F238E27FC236}">
                <a16:creationId xmlns:a16="http://schemas.microsoft.com/office/drawing/2014/main" id="{3D217D78-2EDE-44E6-8A5D-381A07C562AC}"/>
              </a:ext>
            </a:extLst>
          </p:cNvPr>
          <p:cNvSpPr txBox="1"/>
          <p:nvPr/>
        </p:nvSpPr>
        <p:spPr>
          <a:xfrm>
            <a:off x="622021" y="2731050"/>
            <a:ext cx="6635080" cy="369332"/>
          </a:xfrm>
          <a:prstGeom prst="rect">
            <a:avLst/>
          </a:prstGeom>
          <a:noFill/>
        </p:spPr>
        <p:txBody>
          <a:bodyPr wrap="square" rtlCol="0">
            <a:spAutoFit/>
          </a:bodyPr>
          <a:lstStyle/>
          <a:p>
            <a:r>
              <a:rPr lang="en-US" altLang="ja-JP"/>
              <a:t>assign imm_j = {instr[31], instr[19:12],instr[20],instr[30:21],1'b0};</a:t>
            </a:r>
          </a:p>
        </p:txBody>
      </p:sp>
      <p:sp>
        <p:nvSpPr>
          <p:cNvPr id="17" name="テキスト ボックス 16">
            <a:extLst>
              <a:ext uri="{FF2B5EF4-FFF2-40B4-BE49-F238E27FC236}">
                <a16:creationId xmlns:a16="http://schemas.microsoft.com/office/drawing/2014/main" id="{7A1D36C5-C90A-4E16-A01B-D01530ED53A9}"/>
              </a:ext>
            </a:extLst>
          </p:cNvPr>
          <p:cNvSpPr txBox="1"/>
          <p:nvPr/>
        </p:nvSpPr>
        <p:spPr>
          <a:xfrm>
            <a:off x="7956376" y="3244334"/>
            <a:ext cx="415498" cy="369332"/>
          </a:xfrm>
          <a:prstGeom prst="rect">
            <a:avLst/>
          </a:prstGeom>
          <a:noFill/>
        </p:spPr>
        <p:txBody>
          <a:bodyPr wrap="none" rtlCol="0">
            <a:spAutoFit/>
          </a:bodyPr>
          <a:lstStyle/>
          <a:p>
            <a:r>
              <a:rPr lang="en-US" altLang="ja-JP" dirty="0" err="1"/>
              <a:t>jal</a:t>
            </a:r>
            <a:endParaRPr kumimoji="1" lang="ja-JP" altLang="en-US" dirty="0"/>
          </a:p>
        </p:txBody>
      </p:sp>
      <p:sp>
        <p:nvSpPr>
          <p:cNvPr id="18" name="テキスト ボックス 17">
            <a:extLst>
              <a:ext uri="{FF2B5EF4-FFF2-40B4-BE49-F238E27FC236}">
                <a16:creationId xmlns:a16="http://schemas.microsoft.com/office/drawing/2014/main" id="{BAAD4A3F-A8DA-4AEB-BF7E-227C130D9A8C}"/>
              </a:ext>
            </a:extLst>
          </p:cNvPr>
          <p:cNvSpPr txBox="1"/>
          <p:nvPr/>
        </p:nvSpPr>
        <p:spPr>
          <a:xfrm>
            <a:off x="7917903" y="4444145"/>
            <a:ext cx="492443" cy="369332"/>
          </a:xfrm>
          <a:prstGeom prst="rect">
            <a:avLst/>
          </a:prstGeom>
          <a:noFill/>
        </p:spPr>
        <p:txBody>
          <a:bodyPr wrap="none" rtlCol="0">
            <a:spAutoFit/>
          </a:bodyPr>
          <a:lstStyle/>
          <a:p>
            <a:r>
              <a:rPr lang="en-US" altLang="ja-JP" dirty="0" err="1"/>
              <a:t>jalr</a:t>
            </a:r>
            <a:endParaRPr kumimoji="1" lang="ja-JP" altLang="en-US" dirty="0"/>
          </a:p>
        </p:txBody>
      </p:sp>
      <p:sp>
        <p:nvSpPr>
          <p:cNvPr id="19" name="テキスト ボックス 18">
            <a:extLst>
              <a:ext uri="{FF2B5EF4-FFF2-40B4-BE49-F238E27FC236}">
                <a16:creationId xmlns:a16="http://schemas.microsoft.com/office/drawing/2014/main" id="{2EE0D056-8E65-4035-A294-251EF118B25F}"/>
              </a:ext>
            </a:extLst>
          </p:cNvPr>
          <p:cNvSpPr txBox="1"/>
          <p:nvPr/>
        </p:nvSpPr>
        <p:spPr>
          <a:xfrm>
            <a:off x="499265" y="4005331"/>
            <a:ext cx="8425705" cy="369332"/>
          </a:xfrm>
          <a:prstGeom prst="rect">
            <a:avLst/>
          </a:prstGeom>
          <a:noFill/>
        </p:spPr>
        <p:txBody>
          <a:bodyPr wrap="none" rtlCol="0">
            <a:spAutoFit/>
          </a:bodyPr>
          <a:lstStyle/>
          <a:p>
            <a:r>
              <a:rPr lang="ja-JP" altLang="en-US" dirty="0"/>
              <a:t>イミーディエイト命令</a:t>
            </a:r>
            <a:r>
              <a:rPr kumimoji="1" lang="ja-JP" altLang="en-US" dirty="0"/>
              <a:t>と同じ形式で、</a:t>
            </a:r>
            <a:r>
              <a:rPr kumimoji="1" lang="en-US" altLang="ja-JP" dirty="0" err="1"/>
              <a:t>imm_i</a:t>
            </a:r>
            <a:r>
              <a:rPr kumimoji="1" lang="ja-JP" altLang="en-US" dirty="0"/>
              <a:t>がそのまま利用可能　</a:t>
            </a:r>
            <a:r>
              <a:rPr kumimoji="1" lang="en-US" altLang="ja-JP" dirty="0"/>
              <a:t>opcode</a:t>
            </a:r>
            <a:r>
              <a:rPr kumimoji="1" lang="ja-JP" altLang="en-US" dirty="0"/>
              <a:t>は違っている</a:t>
            </a:r>
          </a:p>
        </p:txBody>
      </p:sp>
      <p:sp>
        <p:nvSpPr>
          <p:cNvPr id="20" name="テキスト ボックス 19">
            <a:extLst>
              <a:ext uri="{FF2B5EF4-FFF2-40B4-BE49-F238E27FC236}">
                <a16:creationId xmlns:a16="http://schemas.microsoft.com/office/drawing/2014/main" id="{E83E243E-2A64-4F70-8F22-3D68EC31D02C}"/>
              </a:ext>
            </a:extLst>
          </p:cNvPr>
          <p:cNvSpPr txBox="1"/>
          <p:nvPr/>
        </p:nvSpPr>
        <p:spPr>
          <a:xfrm>
            <a:off x="499265" y="1244312"/>
            <a:ext cx="4219425" cy="369332"/>
          </a:xfrm>
          <a:prstGeom prst="rect">
            <a:avLst/>
          </a:prstGeom>
          <a:noFill/>
        </p:spPr>
        <p:txBody>
          <a:bodyPr wrap="none" rtlCol="0">
            <a:spAutoFit/>
          </a:bodyPr>
          <a:lstStyle/>
          <a:p>
            <a:r>
              <a:rPr kumimoji="1" lang="en-US" altLang="ja-JP" dirty="0" err="1"/>
              <a:t>jal</a:t>
            </a:r>
            <a:r>
              <a:rPr kumimoji="1" lang="en-US" altLang="ja-JP" dirty="0"/>
              <a:t>, </a:t>
            </a:r>
            <a:r>
              <a:rPr kumimoji="1" lang="en-US" altLang="ja-JP" dirty="0" err="1"/>
              <a:t>jalr</a:t>
            </a:r>
            <a:r>
              <a:rPr kumimoji="1" lang="ja-JP" altLang="en-US" dirty="0"/>
              <a:t>は共に独自の</a:t>
            </a:r>
            <a:r>
              <a:rPr kumimoji="1" lang="en-US" altLang="ja-JP" dirty="0"/>
              <a:t>opcode</a:t>
            </a:r>
            <a:r>
              <a:rPr kumimoji="1" lang="ja-JP" altLang="en-US" dirty="0"/>
              <a:t>を持っている</a:t>
            </a:r>
          </a:p>
        </p:txBody>
      </p:sp>
      <p:grpSp>
        <p:nvGrpSpPr>
          <p:cNvPr id="21" name="グループ化 20">
            <a:extLst>
              <a:ext uri="{FF2B5EF4-FFF2-40B4-BE49-F238E27FC236}">
                <a16:creationId xmlns:a16="http://schemas.microsoft.com/office/drawing/2014/main" id="{76FECCC7-6A41-4779-8027-F6E45FBBD133}"/>
              </a:ext>
            </a:extLst>
          </p:cNvPr>
          <p:cNvGrpSpPr/>
          <p:nvPr/>
        </p:nvGrpSpPr>
        <p:grpSpPr>
          <a:xfrm>
            <a:off x="588411" y="4490423"/>
            <a:ext cx="7083355" cy="504056"/>
            <a:chOff x="597441" y="4263765"/>
            <a:chExt cx="7083355" cy="504056"/>
          </a:xfrm>
        </p:grpSpPr>
        <p:sp>
          <p:nvSpPr>
            <p:cNvPr id="22" name="正方形/長方形 21">
              <a:extLst>
                <a:ext uri="{FF2B5EF4-FFF2-40B4-BE49-F238E27FC236}">
                  <a16:creationId xmlns:a16="http://schemas.microsoft.com/office/drawing/2014/main" id="{890F861E-D65B-4327-89CF-93F2FA169D97}"/>
                </a:ext>
              </a:extLst>
            </p:cNvPr>
            <p:cNvSpPr/>
            <p:nvPr/>
          </p:nvSpPr>
          <p:spPr>
            <a:xfrm>
              <a:off x="597441" y="4263765"/>
              <a:ext cx="281865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imm</a:t>
              </a:r>
              <a:r>
                <a:rPr kumimoji="1" lang="en-US" altLang="ja-JP" dirty="0">
                  <a:solidFill>
                    <a:schemeClr val="tx1"/>
                  </a:solidFill>
                </a:rPr>
                <a:t>[11:0]</a:t>
              </a:r>
              <a:endParaRPr kumimoji="1" lang="ja-JP" altLang="en-US" dirty="0">
                <a:solidFill>
                  <a:schemeClr val="tx1"/>
                </a:solidFill>
              </a:endParaRPr>
            </a:p>
          </p:txBody>
        </p:sp>
        <p:sp>
          <p:nvSpPr>
            <p:cNvPr id="23" name="正方形/長方形 22">
              <a:extLst>
                <a:ext uri="{FF2B5EF4-FFF2-40B4-BE49-F238E27FC236}">
                  <a16:creationId xmlns:a16="http://schemas.microsoft.com/office/drawing/2014/main" id="{C8FEC99B-21DB-4DE2-8BF6-E52003606881}"/>
                </a:ext>
              </a:extLst>
            </p:cNvPr>
            <p:cNvSpPr/>
            <p:nvPr/>
          </p:nvSpPr>
          <p:spPr>
            <a:xfrm>
              <a:off x="3410214" y="4263765"/>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24" name="正方形/長方形 23">
              <a:extLst>
                <a:ext uri="{FF2B5EF4-FFF2-40B4-BE49-F238E27FC236}">
                  <a16:creationId xmlns:a16="http://schemas.microsoft.com/office/drawing/2014/main" id="{D63B6CAE-E310-4240-A531-D7BD96B1CFEA}"/>
                </a:ext>
              </a:extLst>
            </p:cNvPr>
            <p:cNvSpPr/>
            <p:nvPr/>
          </p:nvSpPr>
          <p:spPr>
            <a:xfrm>
              <a:off x="4352201" y="4263765"/>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25" name="正方形/長方形 24">
              <a:extLst>
                <a:ext uri="{FF2B5EF4-FFF2-40B4-BE49-F238E27FC236}">
                  <a16:creationId xmlns:a16="http://schemas.microsoft.com/office/drawing/2014/main" id="{4460E247-6E0D-4DF9-AE1E-FE08A9043361}"/>
                </a:ext>
              </a:extLst>
            </p:cNvPr>
            <p:cNvSpPr/>
            <p:nvPr/>
          </p:nvSpPr>
          <p:spPr>
            <a:xfrm>
              <a:off x="5288305" y="4263765"/>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26" name="正方形/長方形 25">
              <a:extLst>
                <a:ext uri="{FF2B5EF4-FFF2-40B4-BE49-F238E27FC236}">
                  <a16:creationId xmlns:a16="http://schemas.microsoft.com/office/drawing/2014/main" id="{E04E71D6-2D14-4BF5-BEDC-C8DAB1208B0E}"/>
                </a:ext>
              </a:extLst>
            </p:cNvPr>
            <p:cNvSpPr/>
            <p:nvPr/>
          </p:nvSpPr>
          <p:spPr>
            <a:xfrm>
              <a:off x="6228870" y="4263765"/>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1100111</a:t>
              </a:r>
              <a:endParaRPr kumimoji="1" lang="ja-JP" altLang="en-US" dirty="0">
                <a:solidFill>
                  <a:schemeClr val="tx1"/>
                </a:solidFill>
              </a:endParaRPr>
            </a:p>
          </p:txBody>
        </p:sp>
      </p:grpSp>
      <p:pic>
        <p:nvPicPr>
          <p:cNvPr id="3" name="オーディオ 2">
            <a:hlinkClick r:id="" action="ppaction://media"/>
            <a:extLst>
              <a:ext uri="{FF2B5EF4-FFF2-40B4-BE49-F238E27FC236}">
                <a16:creationId xmlns:a16="http://schemas.microsoft.com/office/drawing/2014/main" id="{F59F24AB-6A89-4367-BC9B-8F5CF9C3EB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78667084"/>
      </p:ext>
    </p:extLst>
  </p:cSld>
  <p:clrMapOvr>
    <a:masterClrMapping/>
  </p:clrMapOvr>
  <mc:AlternateContent xmlns:mc="http://schemas.openxmlformats.org/markup-compatibility/2006" xmlns:p14="http://schemas.microsoft.com/office/powerpoint/2010/main">
    <mc:Choice Requires="p14">
      <p:transition spd="slow" p14:dur="2000" advTm="87618"/>
    </mc:Choice>
    <mc:Fallback xmlns="">
      <p:transition spd="slow" advTm="87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349" x="8870950" y="3328988"/>
          <p14:tracePt t="9356" x="8697913" y="3282950"/>
          <p14:tracePt t="9365" x="8624888" y="3282950"/>
          <p14:tracePt t="9374" x="8515350" y="3265488"/>
          <p14:tracePt t="9381" x="8423275" y="3255963"/>
          <p14:tracePt t="9390" x="8323263" y="3255963"/>
          <p14:tracePt t="9397" x="8250238" y="3236913"/>
          <p14:tracePt t="9405" x="8196263" y="3236913"/>
          <p14:tracePt t="9413" x="8123238" y="3236913"/>
          <p14:tracePt t="9421" x="8031163" y="3236913"/>
          <p14:tracePt t="9429" x="7940675" y="3236913"/>
          <p14:tracePt t="9437" x="7877175" y="3236913"/>
          <p14:tracePt t="9445" x="7804150" y="3236913"/>
          <p14:tracePt t="9453" x="7731125" y="3236913"/>
          <p14:tracePt t="9461" x="7675563" y="3246438"/>
          <p14:tracePt t="9468" x="7594600" y="3246438"/>
          <p14:tracePt t="9477" x="7548563" y="3265488"/>
          <p14:tracePt t="9485" x="7512050" y="3265488"/>
          <p14:tracePt t="9493" x="7466013" y="3273425"/>
          <p14:tracePt t="9500" x="7448550" y="3273425"/>
          <p14:tracePt t="9509" x="7439025" y="3273425"/>
          <p14:tracePt t="9541" x="7429500" y="3273425"/>
          <p14:tracePt t="9557" x="7421563" y="3273425"/>
          <p14:tracePt t="9565" x="7412038" y="3282950"/>
          <p14:tracePt t="9575" x="7392988" y="3282950"/>
          <p14:tracePt t="9581" x="7375525" y="3292475"/>
          <p14:tracePt t="9594" x="7348538" y="3292475"/>
          <p14:tracePt t="9596" x="7329488" y="3309938"/>
          <p14:tracePt t="9613" x="7319963" y="3309938"/>
          <p14:tracePt t="9621" x="7302500" y="3309938"/>
          <p14:tracePt t="9629" x="7292975" y="3309938"/>
          <p14:tracePt t="9637" x="7283450" y="3309938"/>
          <p14:tracePt t="9663" x="7283450" y="3319463"/>
          <p14:tracePt t="9703" x="7265988" y="3319463"/>
          <p14:tracePt t="9710" x="7256463" y="3328988"/>
          <p14:tracePt t="9721" x="7248525" y="3338513"/>
          <p14:tracePt t="9725" x="7229475" y="3346450"/>
          <p14:tracePt t="9741" x="7219950" y="3355975"/>
          <p14:tracePt t="9750" x="7202488" y="3355975"/>
          <p14:tracePt t="9785" x="7202488" y="3365500"/>
          <p14:tracePt t="9813" x="7192963" y="3375025"/>
          <p14:tracePt t="9821" x="7183438" y="3375025"/>
          <p14:tracePt t="9829" x="7165975" y="3392488"/>
          <p14:tracePt t="9853" x="7146925" y="3411538"/>
          <p14:tracePt t="9860" x="7129463" y="3419475"/>
          <p14:tracePt t="9877" x="7110413" y="3429000"/>
          <p14:tracePt t="9885" x="7092950" y="3446463"/>
          <p14:tracePt t="9901" x="7073900" y="3455988"/>
          <p14:tracePt t="9917" x="7046913" y="3465513"/>
          <p14:tracePt t="9941" x="7029450" y="3482975"/>
          <p14:tracePt t="9957" x="7019925" y="3492500"/>
          <p14:tracePt t="9973" x="7010400" y="3502025"/>
          <p14:tracePt t="9981" x="7000875" y="3502025"/>
          <p14:tracePt t="9997" x="6992938" y="3502025"/>
          <p14:tracePt t="10013" x="6973888" y="3511550"/>
          <p14:tracePt t="10309" x="6973888" y="3519488"/>
          <p14:tracePt t="11175" x="6973888" y="3529013"/>
          <p14:tracePt t="11295" x="6973888" y="3538538"/>
          <p14:tracePt t="11333" x="6973888" y="3556000"/>
          <p14:tracePt t="11357" x="6973888" y="3565525"/>
          <p14:tracePt t="11373" x="6973888" y="3575050"/>
          <p14:tracePt t="11413" x="6973888" y="3584575"/>
          <p14:tracePt t="11421" x="6973888" y="3592513"/>
          <p14:tracePt t="11445" x="6956425" y="3602038"/>
          <p14:tracePt t="11453" x="6946900" y="3602038"/>
          <p14:tracePt t="11468" x="6937375" y="3611563"/>
          <p14:tracePt t="11477" x="6929438" y="3621088"/>
          <p14:tracePt t="11494" x="6919913" y="3629025"/>
          <p14:tracePt t="11510" x="6900863" y="3638550"/>
          <p14:tracePt t="11518" x="6900863" y="3648075"/>
          <p14:tracePt t="11534" x="6883400" y="3657600"/>
          <p14:tracePt t="11550" x="6873875" y="3665538"/>
          <p14:tracePt t="11565" x="6856413" y="3665538"/>
          <p14:tracePt t="11573" x="6837363" y="3675063"/>
          <p14:tracePt t="11581" x="6827838" y="3675063"/>
          <p14:tracePt t="11591" x="6819900" y="3675063"/>
          <p14:tracePt t="11597" x="6791325" y="3694113"/>
          <p14:tracePt t="11613" x="6783388" y="3694113"/>
          <p14:tracePt t="11623" x="6754813" y="3694113"/>
          <p14:tracePt t="11628" x="6737350" y="3694113"/>
          <p14:tracePt t="11638" x="6710363" y="3694113"/>
          <p14:tracePt t="11644" x="6673850" y="3702050"/>
          <p14:tracePt t="11653" x="6637338" y="3702050"/>
          <p14:tracePt t="11660" x="6581775" y="3711575"/>
          <p14:tracePt t="11669" x="6554788" y="3711575"/>
          <p14:tracePt t="11677" x="6508750" y="3711575"/>
          <p14:tracePt t="11685" x="6464300" y="3721100"/>
          <p14:tracePt t="11693" x="6408738" y="3748088"/>
          <p14:tracePt t="11701" x="6362700" y="3748088"/>
          <p14:tracePt t="11709" x="6335713" y="3757613"/>
          <p14:tracePt t="11716" x="6308725" y="3757613"/>
          <p14:tracePt t="11725" x="6272213" y="3767138"/>
          <p14:tracePt t="11733" x="6254750" y="3775075"/>
          <p14:tracePt t="11741" x="6235700" y="3775075"/>
          <p14:tracePt t="11749" x="6218238" y="3784600"/>
          <p14:tracePt t="11758" x="6218238" y="3794125"/>
          <p14:tracePt t="12229" x="6226175" y="3784600"/>
          <p14:tracePt t="12239" x="6226175" y="3767138"/>
          <p14:tracePt t="12246" x="6235700" y="3748088"/>
          <p14:tracePt t="12263" x="6245225" y="3721100"/>
          <p14:tracePt t="12268" x="6254750" y="3711575"/>
          <p14:tracePt t="12277" x="6262688" y="3702050"/>
          <p14:tracePt t="12295" x="6272213" y="3702050"/>
          <p14:tracePt t="12350" x="6281738" y="3694113"/>
          <p14:tracePt t="12360" x="6281738" y="3684588"/>
          <p14:tracePt t="12365" x="6281738" y="3675063"/>
          <p14:tracePt t="12389" x="6281738" y="3665538"/>
          <p14:tracePt t="12405" x="6291263" y="3648075"/>
          <p14:tracePt t="12643" x="6299200" y="3638550"/>
          <p14:tracePt t="12687" x="6299200" y="3629025"/>
          <p14:tracePt t="12927" x="6299200" y="3621088"/>
          <p14:tracePt t="12940" x="6262688" y="3621088"/>
          <p14:tracePt t="12941" x="6226175" y="3621088"/>
          <p14:tracePt t="12949" x="6208713" y="3621088"/>
          <p14:tracePt t="12957" x="6199188" y="3621088"/>
          <p14:tracePt t="12989" x="6181725" y="3621088"/>
          <p14:tracePt t="13005" x="6145213" y="3621088"/>
          <p14:tracePt t="13013" x="6108700" y="3611563"/>
          <p14:tracePt t="13021" x="6043613" y="3592513"/>
          <p14:tracePt t="13030" x="5962650" y="3584575"/>
          <p14:tracePt t="13037" x="5889625" y="3575050"/>
          <p14:tracePt t="13045" x="5807075" y="3548063"/>
          <p14:tracePt t="13053" x="5724525" y="3519488"/>
          <p14:tracePt t="13061" x="5616575" y="3492500"/>
          <p14:tracePt t="13069" x="5478463" y="3446463"/>
          <p14:tracePt t="13077" x="5334000" y="3419475"/>
          <p14:tracePt t="13085" x="5187950" y="3355975"/>
          <p14:tracePt t="13095" x="5068888" y="3309938"/>
          <p14:tracePt t="13100" x="4968875" y="3255963"/>
          <p14:tracePt t="13109" x="4886325" y="3200400"/>
          <p14:tracePt t="13117" x="4822825" y="3136900"/>
          <p14:tracePt t="13124" x="4786313" y="3109913"/>
          <p14:tracePt t="13133" x="4759325" y="3082925"/>
          <p14:tracePt t="13141" x="4749800" y="3073400"/>
          <p14:tracePt t="13149" x="4722813" y="3046413"/>
          <p14:tracePt t="13158" x="4713288" y="3036888"/>
          <p14:tracePt t="13172" x="4686300" y="3036888"/>
          <p14:tracePt t="13181" x="4630738" y="3036888"/>
          <p14:tracePt t="13190" x="4557713" y="3036888"/>
          <p14:tracePt t="13197" x="4413250" y="3109913"/>
          <p14:tracePt t="13205" x="4257675" y="3163888"/>
          <p14:tracePt t="13213" x="4048125" y="3219450"/>
          <p14:tracePt t="13221" x="3810000" y="3228975"/>
          <p14:tracePt t="13229" x="3582988" y="3228975"/>
          <p14:tracePt t="13237" x="3363913" y="3228975"/>
          <p14:tracePt t="13245" x="3163888" y="3228975"/>
          <p14:tracePt t="13254" x="2917825" y="3173413"/>
          <p14:tracePt t="13261" x="2671763" y="3036888"/>
          <p14:tracePt t="13269" x="2443163" y="2863850"/>
          <p14:tracePt t="13277" x="2243138" y="2625725"/>
          <p14:tracePt t="13285" x="2133600" y="2379663"/>
          <p14:tracePt t="13293" x="1951038" y="1997075"/>
          <p14:tracePt t="13301" x="1851025" y="1522413"/>
          <p14:tracePt t="13310" x="1787525" y="1093788"/>
          <p14:tracePt t="13317" x="1714500" y="693738"/>
          <p14:tracePt t="13325" x="1677988" y="273050"/>
          <p14:tracePt t="13685" x="939800" y="82550"/>
          <p14:tracePt t="13693" x="911225" y="155575"/>
          <p14:tracePt t="13701" x="884238" y="255588"/>
          <p14:tracePt t="13709" x="847725" y="338138"/>
          <p14:tracePt t="13717" x="838200" y="392113"/>
          <p14:tracePt t="13726" x="820738" y="455613"/>
          <p14:tracePt t="13733" x="784225" y="501650"/>
          <p14:tracePt t="13741" x="774700" y="528638"/>
          <p14:tracePt t="13749" x="765175" y="574675"/>
          <p14:tracePt t="13758" x="765175" y="584200"/>
          <p14:tracePt t="13765" x="757238" y="584200"/>
          <p14:tracePt t="13773" x="757238" y="601663"/>
          <p14:tracePt t="13780" x="738188" y="620713"/>
          <p14:tracePt t="13789" x="738188" y="628650"/>
          <p14:tracePt t="13806" x="728663" y="657225"/>
          <p14:tracePt t="13812" x="728663" y="665163"/>
          <p14:tracePt t="13821" x="728663" y="674688"/>
          <p14:tracePt t="13829" x="728663" y="693738"/>
          <p14:tracePt t="13837" x="728663" y="701675"/>
          <p14:tracePt t="13845" x="728663" y="711200"/>
          <p14:tracePt t="13853" x="720725" y="747713"/>
          <p14:tracePt t="13861" x="720725" y="766763"/>
          <p14:tracePt t="13869" x="711200" y="793750"/>
          <p14:tracePt t="13893" x="711200" y="830263"/>
          <p14:tracePt t="13903" x="711200" y="839788"/>
          <p14:tracePt t="13909" x="711200" y="866775"/>
          <p14:tracePt t="13916" x="711200" y="874713"/>
          <p14:tracePt t="13925" x="711200" y="911225"/>
          <p14:tracePt t="13934" x="711200" y="930275"/>
          <p14:tracePt t="13941" x="711200" y="957263"/>
          <p14:tracePt t="13949" x="711200" y="984250"/>
          <p14:tracePt t="13957" x="711200" y="1030288"/>
          <p14:tracePt t="13968" x="738188" y="1112838"/>
          <p14:tracePt t="13974" x="738188" y="1185863"/>
          <p14:tracePt t="13982" x="747713" y="1258888"/>
          <p14:tracePt t="13989" x="765175" y="1331913"/>
          <p14:tracePt t="13997" x="774700" y="1412875"/>
          <p14:tracePt t="14005" x="801688" y="1495425"/>
          <p14:tracePt t="14015" x="811213" y="1522413"/>
          <p14:tracePt t="14020" x="811213" y="1558925"/>
          <p14:tracePt t="14031" x="811213" y="1595438"/>
          <p14:tracePt t="14037" x="820738" y="1624013"/>
          <p14:tracePt t="14045" x="830263" y="1651000"/>
          <p14:tracePt t="14055" x="830263" y="1677988"/>
          <p14:tracePt t="14064" x="847725" y="1697038"/>
          <p14:tracePt t="14317" x="857250" y="1697038"/>
          <p14:tracePt t="14325" x="884238" y="1697038"/>
          <p14:tracePt t="14333" x="903288" y="1697038"/>
          <p14:tracePt t="14341" x="957263" y="1697038"/>
          <p14:tracePt t="14349" x="1020763" y="1697038"/>
          <p14:tracePt t="14357" x="1093788" y="1660525"/>
          <p14:tracePt t="14365" x="1157288" y="1631950"/>
          <p14:tracePt t="14374" x="1222375" y="1595438"/>
          <p14:tracePt t="14381" x="1285875" y="1568450"/>
          <p14:tracePt t="14390" x="1330325" y="1522413"/>
          <p14:tracePt t="14397" x="1376363" y="1495425"/>
          <p14:tracePt t="14406" x="1403350" y="1477963"/>
          <p14:tracePt t="14413" x="1422400" y="1458913"/>
          <p14:tracePt t="14421" x="1431925" y="1449388"/>
          <p14:tracePt t="14567" x="1431925" y="1441450"/>
          <p14:tracePt t="14615" x="1422400" y="1441450"/>
          <p14:tracePt t="14631" x="1422400" y="1468438"/>
          <p14:tracePt t="14646" x="1422400" y="1485900"/>
          <p14:tracePt t="14653" x="1422400" y="1514475"/>
          <p14:tracePt t="14660" x="1422400" y="1522413"/>
          <p14:tracePt t="14669" x="1422400" y="1541463"/>
          <p14:tracePt t="14677" x="1422400" y="1568450"/>
          <p14:tracePt t="14685" x="1431925" y="1587500"/>
          <p14:tracePt t="14700" x="1439863" y="1604963"/>
          <p14:tracePt t="14716" x="1449388" y="1614488"/>
          <p14:tracePt t="14733" x="1468438" y="1614488"/>
          <p14:tracePt t="14757" x="1476375" y="1614488"/>
          <p14:tracePt t="14765" x="1485900" y="1614488"/>
          <p14:tracePt t="14774" x="1504950" y="1614488"/>
          <p14:tracePt t="14782" x="1512888" y="1614488"/>
          <p14:tracePt t="14789" x="1522413" y="1614488"/>
          <p14:tracePt t="14797" x="1531938" y="1614488"/>
          <p14:tracePt t="14813" x="1541463" y="1614488"/>
          <p14:tracePt t="14844" x="1549400" y="1614488"/>
          <p14:tracePt t="14869" x="1558925" y="1614488"/>
          <p14:tracePt t="14893" x="1568450" y="1614488"/>
          <p14:tracePt t="14901" x="1585913" y="1604963"/>
          <p14:tracePt t="14909" x="1595438" y="1595438"/>
          <p14:tracePt t="14917" x="1612900" y="1577975"/>
          <p14:tracePt t="14941" x="1612900" y="1568450"/>
          <p14:tracePt t="14949" x="1631950" y="1541463"/>
          <p14:tracePt t="14985" x="1631950" y="1531938"/>
          <p14:tracePt t="15190" x="1649413" y="1550988"/>
          <p14:tracePt t="15208" x="1685925" y="1568450"/>
          <p14:tracePt t="15227" x="1731963" y="1595438"/>
          <p14:tracePt t="15233" x="1751013" y="1604963"/>
          <p14:tracePt t="15236" x="1795463" y="1631950"/>
          <p14:tracePt t="15246" x="1851025" y="1631950"/>
          <p14:tracePt t="15253" x="1895475" y="1641475"/>
          <p14:tracePt t="15261" x="1931988" y="1651000"/>
          <p14:tracePt t="15269" x="1968500" y="1660525"/>
          <p14:tracePt t="15277" x="1987550" y="1660525"/>
          <p14:tracePt t="15285" x="2005013" y="1660525"/>
          <p14:tracePt t="15311" x="2024063" y="1660525"/>
          <p14:tracePt t="15655" x="2033588" y="1668463"/>
          <p14:tracePt t="15669" x="2033588" y="1677988"/>
          <p14:tracePt t="15677" x="2024063" y="1687513"/>
          <p14:tracePt t="15693" x="2005013" y="1687513"/>
          <p14:tracePt t="15701" x="2005013" y="1697038"/>
          <p14:tracePt t="15709" x="1987550" y="1714500"/>
          <p14:tracePt t="15717" x="1987550" y="1724025"/>
          <p14:tracePt t="15725" x="1978025" y="1741488"/>
          <p14:tracePt t="15733" x="1978025" y="1751013"/>
          <p14:tracePt t="15741" x="1978025" y="1760538"/>
          <p14:tracePt t="15749" x="1978025" y="1768475"/>
          <p14:tracePt t="15780" x="1978025" y="1787525"/>
          <p14:tracePt t="15830" x="1978025" y="1804988"/>
          <p14:tracePt t="15837" x="1987550" y="1814513"/>
          <p14:tracePt t="15845" x="2005013" y="1824038"/>
          <p14:tracePt t="15901" x="2033588" y="1824038"/>
          <p14:tracePt t="15908" x="2041525" y="1814513"/>
          <p14:tracePt t="15917" x="2051050" y="1804988"/>
          <p14:tracePt t="15925" x="2070100" y="1778000"/>
          <p14:tracePt t="15935" x="2078038" y="1778000"/>
          <p14:tracePt t="15941" x="2087563" y="1760538"/>
          <p14:tracePt t="15957" x="2097088" y="1751013"/>
          <p14:tracePt t="15988" x="2097088" y="1731963"/>
          <p14:tracePt t="16005" x="2106613" y="1724025"/>
          <p14:tracePt t="16021" x="2106613" y="1714500"/>
          <p14:tracePt t="16031" x="2106613" y="1704975"/>
          <p14:tracePt t="16037" x="2106613" y="1697038"/>
          <p14:tracePt t="16045" x="2106613" y="1687513"/>
          <p14:tracePt t="16053" x="2106613" y="1677988"/>
          <p14:tracePt t="16060" x="2106613" y="1668463"/>
          <p14:tracePt t="16069" x="2106613" y="1641475"/>
          <p14:tracePt t="16077" x="2114550" y="1631950"/>
          <p14:tracePt t="16085" x="2114550" y="1624013"/>
          <p14:tracePt t="16092" x="2114550" y="1614488"/>
          <p14:tracePt t="16109" x="2124075" y="1604963"/>
          <p14:tracePt t="16238" x="2133600" y="1595438"/>
          <p14:tracePt t="16246" x="2170113" y="1595438"/>
          <p14:tracePt t="16253" x="2243138" y="1595438"/>
          <p14:tracePt t="16265" x="2333625" y="1595438"/>
          <p14:tracePt t="16270" x="2406650" y="1614488"/>
          <p14:tracePt t="16278" x="2506663" y="1624013"/>
          <p14:tracePt t="16284" x="2598738" y="1641475"/>
          <p14:tracePt t="16293" x="2708275" y="1668463"/>
          <p14:tracePt t="16301" x="2752725" y="1668463"/>
          <p14:tracePt t="16311" x="2808288" y="1668463"/>
          <p14:tracePt t="16316" x="2844800" y="1668463"/>
          <p14:tracePt t="16325" x="2852738" y="1668463"/>
          <p14:tracePt t="16333" x="2862263" y="1668463"/>
          <p14:tracePt t="16989" x="2871788" y="1668463"/>
          <p14:tracePt t="17001" x="2898775" y="1687513"/>
          <p14:tracePt t="17006" x="2971800" y="1731963"/>
          <p14:tracePt t="17013" x="3071813" y="1778000"/>
          <p14:tracePt t="17021" x="3181350" y="1824038"/>
          <p14:tracePt t="17030" x="3317875" y="1878013"/>
          <p14:tracePt t="17037" x="3473450" y="1951038"/>
          <p14:tracePt t="17045" x="3692525" y="2043113"/>
          <p14:tracePt t="17053" x="3856038" y="2116138"/>
          <p14:tracePt t="17060" x="4057650" y="2197100"/>
          <p14:tracePt t="17069" x="4330700" y="2316163"/>
          <p14:tracePt t="17077" x="4494213" y="2389188"/>
          <p14:tracePt t="17085" x="4667250" y="2471738"/>
          <p14:tracePt t="17093" x="4840288" y="2544763"/>
          <p14:tracePt t="17101" x="4968875" y="2635250"/>
          <p14:tracePt t="17109" x="5086350" y="2698750"/>
          <p14:tracePt t="17117" x="5168900" y="2754313"/>
          <p14:tracePt t="17124" x="5268913" y="2808288"/>
          <p14:tracePt t="17133" x="5334000" y="2836863"/>
          <p14:tracePt t="17141" x="5397500" y="2873375"/>
          <p14:tracePt t="17149" x="5424488" y="2881313"/>
          <p14:tracePt t="17156" x="5470525" y="2890838"/>
          <p14:tracePt t="17165" x="5497513" y="2890838"/>
          <p14:tracePt t="17174" x="5514975" y="2900363"/>
          <p14:tracePt t="17188" x="5570538" y="2927350"/>
          <p14:tracePt t="17190" x="5607050" y="2936875"/>
          <p14:tracePt t="17196" x="5634038" y="2936875"/>
          <p14:tracePt t="17206" x="5716588" y="2954338"/>
          <p14:tracePt t="17213" x="5753100" y="2982913"/>
          <p14:tracePt t="17221" x="5807075" y="3000375"/>
          <p14:tracePt t="17229" x="5870575" y="3036888"/>
          <p14:tracePt t="17236" x="5935663" y="3082925"/>
          <p14:tracePt t="17245" x="5999163" y="3119438"/>
          <p14:tracePt t="17253" x="6062663" y="3163888"/>
          <p14:tracePt t="17262" x="6108700" y="3200400"/>
          <p14:tracePt t="17268" x="6189663" y="3255963"/>
          <p14:tracePt t="17279" x="6291263" y="3328988"/>
          <p14:tracePt t="17284" x="6381750" y="3402013"/>
          <p14:tracePt t="17292" x="6464300" y="3455988"/>
          <p14:tracePt t="17301" x="6564313" y="3529013"/>
          <p14:tracePt t="17309" x="6637338" y="3556000"/>
          <p14:tracePt t="17317" x="6710363" y="3602038"/>
          <p14:tracePt t="17325" x="6800850" y="3665538"/>
          <p14:tracePt t="17333" x="6864350" y="3684588"/>
          <p14:tracePt t="17341" x="6929438" y="3738563"/>
          <p14:tracePt t="17348" x="6964363" y="3775075"/>
          <p14:tracePt t="17357" x="6992938" y="3794125"/>
          <p14:tracePt t="17365" x="7010400" y="3803650"/>
          <p14:tracePt t="17373" x="7019925" y="3821113"/>
          <p14:tracePt t="17381" x="7029450" y="3840163"/>
          <p14:tracePt t="17391" x="7046913" y="3884613"/>
          <p14:tracePt t="17399" x="7056438" y="3921125"/>
          <p14:tracePt t="17410" x="7073900" y="3967163"/>
          <p14:tracePt t="17414" x="7073900" y="3976688"/>
          <p14:tracePt t="18250" x="7073900" y="3984625"/>
          <p14:tracePt t="18533" x="7083425" y="3984625"/>
          <p14:tracePt t="18541" x="7092950" y="3984625"/>
          <p14:tracePt t="18549" x="7129463" y="3984625"/>
          <p14:tracePt t="18558" x="7138988" y="3984625"/>
          <p14:tracePt t="18565" x="7175500" y="3984625"/>
          <p14:tracePt t="18573" x="7229475" y="3976688"/>
          <p14:tracePt t="18581" x="7239000" y="3976688"/>
          <p14:tracePt t="18593" x="7265988" y="3976688"/>
          <p14:tracePt t="18596" x="7283450" y="3976688"/>
          <p14:tracePt t="18607" x="7312025" y="3967163"/>
          <p14:tracePt t="18613" x="7319963" y="3967163"/>
          <p14:tracePt t="18623" x="7329488" y="3967163"/>
          <p14:tracePt t="18629" x="7329488" y="3957638"/>
          <p14:tracePt t="18639" x="7339013" y="3957638"/>
          <p14:tracePt t="18749" x="7329488" y="3957638"/>
          <p14:tracePt t="18757" x="7319963" y="3957638"/>
          <p14:tracePt t="18773" x="7312025" y="3957638"/>
          <p14:tracePt t="18789" x="7302500" y="3957638"/>
          <p14:tracePt t="18909" x="7302500" y="3940175"/>
          <p14:tracePt t="18917" x="7339013" y="3930650"/>
          <p14:tracePt t="18925" x="7392988" y="3930650"/>
          <p14:tracePt t="18933" x="7448550" y="3930650"/>
          <p14:tracePt t="18941" x="7502525" y="3930650"/>
          <p14:tracePt t="18949" x="7558088" y="3930650"/>
          <p14:tracePt t="18957" x="7602538" y="3930650"/>
          <p14:tracePt t="18967" x="7658100" y="3930650"/>
          <p14:tracePt t="18973" x="7685088" y="3930650"/>
          <p14:tracePt t="18982" x="7694613" y="3930650"/>
          <p14:tracePt t="19118" x="7685088" y="3930650"/>
          <p14:tracePt t="19134" x="7667625" y="3930650"/>
          <p14:tracePt t="19163" x="7658100" y="3930650"/>
          <p14:tracePt t="19477" x="7631113" y="3930650"/>
          <p14:tracePt t="19484" x="7602538" y="3930650"/>
          <p14:tracePt t="19493" x="7567613" y="3930650"/>
          <p14:tracePt t="19502" x="7531100" y="3930650"/>
          <p14:tracePt t="19509" x="7502525" y="3930650"/>
          <p14:tracePt t="19517" x="7458075" y="3930650"/>
          <p14:tracePt t="19525" x="7421563" y="3930650"/>
          <p14:tracePt t="19533" x="7392988" y="3930650"/>
          <p14:tracePt t="19541" x="7356475" y="3930650"/>
          <p14:tracePt t="19549" x="7329488" y="3930650"/>
          <p14:tracePt t="19557" x="7302500" y="3930650"/>
          <p14:tracePt t="19564" x="7275513" y="3930650"/>
          <p14:tracePt t="19574" x="7229475" y="3930650"/>
          <p14:tracePt t="19581" x="7202488" y="3930650"/>
          <p14:tracePt t="19589" x="7175500" y="3930650"/>
          <p14:tracePt t="19597" x="7129463" y="3930650"/>
          <p14:tracePt t="19606" x="7102475" y="3930650"/>
          <p14:tracePt t="19613" x="7065963" y="3930650"/>
          <p14:tracePt t="19622" x="7019925" y="3930650"/>
          <p14:tracePt t="19629" x="6983413" y="3930650"/>
          <p14:tracePt t="19638" x="6946900" y="3930650"/>
          <p14:tracePt t="19645" x="6910388" y="3930650"/>
          <p14:tracePt t="19653" x="6864350" y="3930650"/>
          <p14:tracePt t="19661" x="6846888" y="3921125"/>
          <p14:tracePt t="19669" x="6810375" y="3903663"/>
          <p14:tracePt t="19677" x="6746875" y="3894138"/>
          <p14:tracePt t="19685" x="6727825" y="3875088"/>
          <p14:tracePt t="19693" x="6700838" y="3875088"/>
          <p14:tracePt t="19701" x="6691313" y="3867150"/>
          <p14:tracePt t="19709" x="6673850" y="3867150"/>
          <p14:tracePt t="19717" x="6664325" y="3867150"/>
          <p14:tracePt t="19792" x="6645275" y="3857625"/>
          <p14:tracePt t="19797" x="6645275" y="3848100"/>
          <p14:tracePt t="19805" x="6645275" y="3840163"/>
          <p14:tracePt t="19821" x="6645275" y="3830638"/>
          <p14:tracePt t="19829" x="6645275" y="3811588"/>
          <p14:tracePt t="19837" x="6618288" y="3794125"/>
          <p14:tracePt t="19845" x="6618288" y="3784600"/>
          <p14:tracePt t="19853" x="6618288" y="3767138"/>
          <p14:tracePt t="19860" x="6610350" y="3748088"/>
          <p14:tracePt t="19868" x="6610350" y="3738563"/>
          <p14:tracePt t="19877" x="6600825" y="3711575"/>
          <p14:tracePt t="19894" x="6581775" y="3694113"/>
          <p14:tracePt t="19901" x="6581775" y="3675063"/>
          <p14:tracePt t="19909" x="6573838" y="3665538"/>
          <p14:tracePt t="19917" x="6564313" y="3648075"/>
          <p14:tracePt t="19924" x="6564313" y="3638550"/>
          <p14:tracePt t="19933" x="6554788" y="3621088"/>
          <p14:tracePt t="19949" x="6537325" y="3602038"/>
          <p14:tracePt t="19957" x="6537325" y="3592513"/>
          <p14:tracePt t="19968" x="6527800" y="3575050"/>
          <p14:tracePt t="19972" x="6518275" y="3565525"/>
          <p14:tracePt t="19983" x="6508750" y="3548063"/>
          <p14:tracePt t="19989" x="6500813" y="3519488"/>
          <p14:tracePt t="19997" x="6491288" y="3492500"/>
          <p14:tracePt t="20006" x="6481763" y="3482975"/>
          <p14:tracePt t="20012" x="6481763" y="3455988"/>
          <p14:tracePt t="20022" x="6472238" y="3438525"/>
          <p14:tracePt t="20028" x="6464300" y="3438525"/>
          <p14:tracePt t="20036" x="6464300" y="3419475"/>
          <p14:tracePt t="20053" x="6445250" y="3402013"/>
          <p14:tracePt t="20077" x="6445250" y="3392488"/>
          <p14:tracePt t="20084" x="6445250" y="3375025"/>
          <p14:tracePt t="20092" x="6445250" y="3355975"/>
          <p14:tracePt t="20101" x="6445250" y="3346450"/>
          <p14:tracePt t="20109" x="6454775" y="3328988"/>
          <p14:tracePt t="20117" x="6464300" y="3309938"/>
          <p14:tracePt t="20125" x="6481763" y="3282950"/>
          <p14:tracePt t="20133" x="6491288" y="3265488"/>
          <p14:tracePt t="20141" x="6508750" y="3246438"/>
          <p14:tracePt t="20149" x="6545263" y="3219450"/>
          <p14:tracePt t="20157" x="6573838" y="3200400"/>
          <p14:tracePt t="20164" x="6610350" y="3173413"/>
          <p14:tracePt t="20174" x="6645275" y="3155950"/>
          <p14:tracePt t="20181" x="6710363" y="3136900"/>
          <p14:tracePt t="20189" x="6754813" y="3109913"/>
          <p14:tracePt t="20197" x="6800850" y="3100388"/>
          <p14:tracePt t="20205" x="6856413" y="3090863"/>
          <p14:tracePt t="20213" x="6929438" y="3090863"/>
          <p14:tracePt t="20222" x="6973888" y="3082925"/>
          <p14:tracePt t="20229" x="7046913" y="3082925"/>
          <p14:tracePt t="20238" x="7092950" y="3054350"/>
          <p14:tracePt t="20248" x="7146925" y="3054350"/>
          <p14:tracePt t="20252" x="7212013" y="3046413"/>
          <p14:tracePt t="20261" x="7265988" y="3046413"/>
          <p14:tracePt t="20270" x="7292975" y="3046413"/>
          <p14:tracePt t="20278" x="7348538" y="3036888"/>
          <p14:tracePt t="20284" x="7439025" y="3036888"/>
          <p14:tracePt t="20293" x="7502525" y="3036888"/>
          <p14:tracePt t="20301" x="7558088" y="3036888"/>
          <p14:tracePt t="20310" x="7612063" y="3036888"/>
          <p14:tracePt t="20318" x="7648575" y="3036888"/>
          <p14:tracePt t="20327" x="7685088" y="3036888"/>
          <p14:tracePt t="20334" x="7721600" y="3036888"/>
          <p14:tracePt t="20348" x="7794625" y="3054350"/>
          <p14:tracePt t="20357" x="7831138" y="3063875"/>
          <p14:tracePt t="20365" x="7850188" y="3073400"/>
          <p14:tracePt t="20374" x="7877175" y="3100388"/>
          <p14:tracePt t="20381" x="7894638" y="3119438"/>
          <p14:tracePt t="20390" x="7904163" y="3119438"/>
          <p14:tracePt t="20397" x="7904163" y="3127375"/>
          <p14:tracePt t="20406" x="7913688" y="3146425"/>
          <p14:tracePt t="20413" x="7921625" y="3182938"/>
          <p14:tracePt t="20423" x="7921625" y="3192463"/>
          <p14:tracePt t="20429" x="7921625" y="3228975"/>
          <p14:tracePt t="20437" x="7921625" y="3255963"/>
          <p14:tracePt t="20445" x="7921625" y="3282950"/>
          <p14:tracePt t="20453" x="7921625" y="3328988"/>
          <p14:tracePt t="20461" x="7921625" y="3355975"/>
          <p14:tracePt t="20469" x="7913688" y="3382963"/>
          <p14:tracePt t="20477" x="7877175" y="3429000"/>
          <p14:tracePt t="20485" x="7858125" y="3455988"/>
          <p14:tracePt t="20492" x="7850188" y="3492500"/>
          <p14:tracePt t="20500" x="7813675" y="3538538"/>
          <p14:tracePt t="20508" x="7794625" y="3556000"/>
          <p14:tracePt t="20516" x="7758113" y="3584575"/>
          <p14:tracePt t="20525" x="7740650" y="3602038"/>
          <p14:tracePt t="20533" x="7712075" y="3648075"/>
          <p14:tracePt t="20541" x="7704138" y="3657600"/>
          <p14:tracePt t="20548" x="7694613" y="3665538"/>
          <p14:tracePt t="20557" x="7675563" y="3702050"/>
          <p14:tracePt t="20564" x="7658100" y="3721100"/>
          <p14:tracePt t="20573" x="7658100" y="3738563"/>
          <p14:tracePt t="20580" x="7648575" y="3748088"/>
          <p14:tracePt t="20588" x="7639050" y="3767138"/>
          <p14:tracePt t="20607" x="7621588" y="3775075"/>
          <p14:tracePt t="20622" x="7612063" y="3784600"/>
          <p14:tracePt t="20638" x="7612063" y="3794125"/>
          <p14:tracePt t="20656" x="7602538" y="3811588"/>
          <p14:tracePt t="20669" x="7594600" y="3811588"/>
          <p14:tracePt t="20686" x="7575550" y="3830638"/>
          <p14:tracePt t="20706" x="7567613" y="3830638"/>
          <p14:tracePt t="20734" x="7558088" y="3830638"/>
          <p14:tracePt t="20749" x="7548563" y="3830638"/>
          <p14:tracePt t="20757" x="7539038" y="3840163"/>
          <p14:tracePt t="20773" x="7531100" y="3840163"/>
          <p14:tracePt t="20780" x="7521575" y="3848100"/>
          <p14:tracePt t="20792" x="7512050" y="3848100"/>
          <p14:tracePt t="20807" x="7502525" y="3848100"/>
          <p14:tracePt t="20829" x="7494588" y="3848100"/>
          <p14:tracePt t="20837" x="7475538" y="3848100"/>
          <p14:tracePt t="20844" x="7466013" y="3848100"/>
          <p14:tracePt t="20853" x="7458075" y="3848100"/>
          <p14:tracePt t="20861" x="7429500" y="3848100"/>
          <p14:tracePt t="20869" x="7412038" y="3848100"/>
          <p14:tracePt t="20877" x="7375525" y="3848100"/>
          <p14:tracePt t="20893" x="7292975" y="3794125"/>
          <p14:tracePt t="20901" x="7239000" y="3767138"/>
          <p14:tracePt t="20909" x="7212013" y="3748088"/>
          <p14:tracePt t="20917" x="7202488" y="3748088"/>
          <p14:tracePt t="20925" x="7175500" y="3738563"/>
          <p14:tracePt t="20933" x="7165975" y="3738563"/>
          <p14:tracePt t="20941" x="7146925" y="3738563"/>
          <p14:tracePt t="20950" x="7129463" y="3738563"/>
          <p14:tracePt t="20957" x="7110413" y="3730625"/>
          <p14:tracePt t="21127" x="7102475" y="3721100"/>
          <p14:tracePt t="21135" x="7092950" y="3721100"/>
          <p14:tracePt t="21150" x="7092950" y="3730625"/>
          <p14:tracePt t="21165" x="7073900" y="3730625"/>
          <p14:tracePt t="21173" x="7065963" y="3738563"/>
          <p14:tracePt t="21181" x="7037388" y="3738563"/>
          <p14:tracePt t="21192" x="7019925" y="3738563"/>
          <p14:tracePt t="21201" x="6992938" y="3738563"/>
          <p14:tracePt t="21210" x="6983413" y="3738563"/>
          <p14:tracePt t="21219" x="6946900" y="3738563"/>
          <p14:tracePt t="21222" x="6929438" y="3738563"/>
          <p14:tracePt t="21228" x="6900863" y="3738563"/>
          <p14:tracePt t="21237" x="6883400" y="3738563"/>
          <p14:tracePt t="21245" x="6856413" y="3738563"/>
          <p14:tracePt t="21253" x="6837363" y="3738563"/>
          <p14:tracePt t="21261" x="6819900" y="3738563"/>
          <p14:tracePt t="21269" x="6800850" y="3738563"/>
          <p14:tracePt t="21285" x="6791325" y="3738563"/>
          <p14:tracePt t="21293" x="6783388" y="3730625"/>
          <p14:tracePt t="21301" x="6773863" y="3721100"/>
          <p14:tracePt t="21310" x="6773863" y="3711575"/>
          <p14:tracePt t="21334" x="6764338" y="3711575"/>
          <p14:tracePt t="21348" x="6746875" y="3702050"/>
          <p14:tracePt t="21357" x="6727825" y="3702050"/>
          <p14:tracePt t="21365" x="6718300" y="3702050"/>
          <p14:tracePt t="21374" x="6691313" y="3702050"/>
          <p14:tracePt t="21381" x="6664325" y="3694113"/>
          <p14:tracePt t="21390" x="6645275" y="3694113"/>
          <p14:tracePt t="21397" x="6637338" y="3694113"/>
          <p14:tracePt t="21413" x="6618288" y="3675063"/>
          <p14:tracePt t="21629" x="6600825" y="3675063"/>
          <p14:tracePt t="21801" x="6637338" y="3665538"/>
          <p14:tracePt t="21816" x="6664325" y="3648075"/>
          <p14:tracePt t="21822" x="6691313" y="3629025"/>
          <p14:tracePt t="21829" x="6718300" y="3611563"/>
          <p14:tracePt t="21837" x="6737350" y="3602038"/>
          <p14:tracePt t="21844" x="6754813" y="3592513"/>
          <p14:tracePt t="21853" x="6783388" y="3575050"/>
          <p14:tracePt t="21861" x="6800850" y="3565525"/>
          <p14:tracePt t="21869" x="6800850" y="3556000"/>
          <p14:tracePt t="21877" x="6819900" y="3548063"/>
          <p14:tracePt t="21890" x="6827838" y="3538538"/>
          <p14:tracePt t="22077" x="6827838" y="3548063"/>
          <p14:tracePt t="22093" x="6827838" y="3556000"/>
          <p14:tracePt t="22109" x="6837363" y="3565525"/>
          <p14:tracePt t="22182" x="6837363" y="3575050"/>
          <p14:tracePt t="22224" x="6837363" y="3584575"/>
          <p14:tracePt t="22239" x="6837363" y="3602038"/>
          <p14:tracePt t="22248" x="6837363" y="3611563"/>
          <p14:tracePt t="22268" x="6837363" y="3621088"/>
          <p14:tracePt t="22279" x="6837363" y="3638550"/>
          <p14:tracePt t="22285" x="6837363" y="3648075"/>
          <p14:tracePt t="22301" x="6837363" y="3657600"/>
          <p14:tracePt t="22317" x="6837363" y="3665538"/>
          <p14:tracePt t="22446" x="6846888" y="3675063"/>
          <p14:tracePt t="22454" x="6856413" y="3675063"/>
          <p14:tracePt t="22472" x="6864350" y="3675063"/>
          <p14:tracePt t="22484" x="6873875" y="3675063"/>
          <p14:tracePt t="22493" x="6883400" y="3675063"/>
          <p14:tracePt t="22501" x="6892925" y="3675063"/>
          <p14:tracePt t="22509" x="6910388" y="3657600"/>
          <p14:tracePt t="22517" x="6919913" y="3648075"/>
          <p14:tracePt t="22525" x="6929438" y="3638550"/>
          <p14:tracePt t="22557" x="6937375" y="3638550"/>
          <p14:tracePt t="22661" x="6946900" y="3638550"/>
          <p14:tracePt t="22669" x="6964363" y="3638550"/>
          <p14:tracePt t="22677" x="6983413" y="3638550"/>
          <p14:tracePt t="22686" x="7000875" y="3638550"/>
          <p14:tracePt t="22693" x="7019925" y="3638550"/>
          <p14:tracePt t="22701" x="7029450" y="3638550"/>
          <p14:tracePt t="22709" x="7037388" y="3638550"/>
          <p14:tracePt t="22889" x="7056438" y="3638550"/>
          <p14:tracePt t="22897" x="7065963" y="3638550"/>
          <p14:tracePt t="22903" x="7083425" y="3629025"/>
          <p14:tracePt t="22918" x="7102475" y="3629025"/>
          <p14:tracePt t="22934" x="7110413" y="3621088"/>
          <p14:tracePt t="23166" x="7119938" y="3611563"/>
          <p14:tracePt t="23173" x="7138988" y="3611563"/>
          <p14:tracePt t="23182" x="7175500" y="3621088"/>
          <p14:tracePt t="23189" x="7202488" y="3638550"/>
          <p14:tracePt t="23197" x="7248525" y="3657600"/>
          <p14:tracePt t="23205" x="7275513" y="3665538"/>
          <p14:tracePt t="23213" x="7302500" y="3675063"/>
          <p14:tracePt t="23227" x="7319963" y="3675063"/>
          <p14:tracePt t="23234" x="7356475" y="3684588"/>
          <p14:tracePt t="23238" x="7375525" y="3684588"/>
          <p14:tracePt t="23317" x="7392988" y="3684588"/>
          <p14:tracePt t="23480" x="7402513" y="3711575"/>
          <p14:tracePt t="23488" x="7402513" y="3757613"/>
          <p14:tracePt t="23493" x="7402513" y="3794125"/>
          <p14:tracePt t="23501" x="7402513" y="3848100"/>
          <p14:tracePt t="23509" x="7402513" y="3903663"/>
          <p14:tracePt t="23517" x="7402513" y="3948113"/>
          <p14:tracePt t="23525" x="7402513" y="4013200"/>
          <p14:tracePt t="23533" x="7402513" y="4057650"/>
          <p14:tracePt t="23541" x="7402513" y="4113213"/>
          <p14:tracePt t="23549" x="7402513" y="4186238"/>
          <p14:tracePt t="23557" x="7402513" y="4240213"/>
          <p14:tracePt t="23565" x="7402513" y="4268788"/>
          <p14:tracePt t="23573" x="7402513" y="4313238"/>
          <p14:tracePt t="23581" x="7412038" y="4359275"/>
          <p14:tracePt t="23591" x="7429500" y="4376738"/>
          <p14:tracePt t="23596" x="7429500" y="4405313"/>
          <p14:tracePt t="23605" x="7429500" y="4422775"/>
          <p14:tracePt t="23613" x="7429500" y="4449763"/>
          <p14:tracePt t="23623" x="7448550" y="4468813"/>
          <p14:tracePt t="23639" x="7458075" y="4495800"/>
          <p14:tracePt t="23646" x="7466013" y="4532313"/>
          <p14:tracePt t="23662" x="7475538" y="4541838"/>
          <p14:tracePt t="23670" x="7494588" y="4568825"/>
          <p14:tracePt t="23678" x="7512050" y="4587875"/>
          <p14:tracePt t="23687" x="7521575" y="4595813"/>
          <p14:tracePt t="23693" x="7548563" y="4641850"/>
          <p14:tracePt t="23701" x="7558088" y="4641850"/>
          <p14:tracePt t="23709" x="7567613" y="4668838"/>
          <p14:tracePt t="23717" x="7585075" y="4705350"/>
          <p14:tracePt t="23725" x="7594600" y="4714875"/>
          <p14:tracePt t="23733" x="7612063" y="4741863"/>
          <p14:tracePt t="23741" x="7621588" y="4741863"/>
          <p14:tracePt t="23749" x="7639050" y="4768850"/>
          <p14:tracePt t="23765" x="7639050" y="4778375"/>
          <p14:tracePt t="23773" x="7639050" y="4787900"/>
          <p14:tracePt t="23792" x="7648575" y="4805363"/>
          <p14:tracePt t="23799" x="7658100" y="4814888"/>
          <p14:tracePt t="23814" x="7721600" y="4851400"/>
          <p14:tracePt t="23828" x="7740650" y="4870450"/>
          <p14:tracePt t="23830" x="7767638" y="4887913"/>
          <p14:tracePt t="23842" x="7813675" y="4924425"/>
          <p14:tracePt t="23844" x="7877175" y="4979988"/>
          <p14:tracePt t="23852" x="7958138" y="5006975"/>
          <p14:tracePt t="23861" x="8023225" y="5060950"/>
          <p14:tracePt t="23870" x="8123238" y="5097463"/>
          <p14:tracePt t="23877" x="8223250" y="5143500"/>
          <p14:tracePt t="23891" x="8277225" y="5153025"/>
          <p14:tracePt t="23893" x="8359775" y="5180013"/>
          <p14:tracePt t="23901" x="8396288" y="5189538"/>
          <p14:tracePt t="23909" x="8415338" y="5189538"/>
          <p14:tracePt t="23918" x="8442325" y="5189538"/>
          <p14:tracePt t="24124" x="8378825" y="5189538"/>
          <p14:tracePt t="24135" x="8296275" y="5189538"/>
          <p14:tracePt t="24142" x="8204200" y="5189538"/>
          <p14:tracePt t="24149" x="8077200" y="5189538"/>
          <p14:tracePt t="24157" x="7931150" y="5189538"/>
          <p14:tracePt t="24165" x="7785100" y="5189538"/>
          <p14:tracePt t="24173" x="7612063" y="5189538"/>
          <p14:tracePt t="24181" x="7429500" y="5170488"/>
          <p14:tracePt t="24189" x="7248525" y="5153025"/>
          <p14:tracePt t="24197" x="7029450" y="5106988"/>
          <p14:tracePt t="24205" x="6883400" y="5089525"/>
          <p14:tracePt t="24213" x="6737350" y="5070475"/>
          <p14:tracePt t="24222" x="6664325" y="5060950"/>
          <p14:tracePt t="24229" x="6591300" y="5060950"/>
          <p14:tracePt t="24237" x="6545263" y="5043488"/>
          <p14:tracePt t="24244" x="6518275" y="5043488"/>
          <p14:tracePt t="24253" x="6500813" y="5033963"/>
          <p14:tracePt t="24285" x="6491288" y="5024438"/>
          <p14:tracePt t="24311" x="6491288" y="5006975"/>
          <p14:tracePt t="24317" x="6491288" y="4997450"/>
          <p14:tracePt t="24333" x="6491288" y="4987925"/>
          <p14:tracePt t="24349" x="6491288" y="4979988"/>
          <p14:tracePt t="24357" x="6491288" y="4970463"/>
          <p14:tracePt t="24381" x="6491288" y="4960938"/>
          <p14:tracePt t="24405" x="6491288" y="4951413"/>
          <p14:tracePt t="24445" x="6491288" y="4943475"/>
          <p14:tracePt t="24468" x="6500813" y="4924425"/>
          <p14:tracePt t="24493" x="6500813" y="4914900"/>
          <p14:tracePt t="24509" x="6508750" y="4906963"/>
          <p14:tracePt t="24526" x="6518275" y="4897438"/>
          <p14:tracePt t="24536" x="6527800" y="4897438"/>
          <p14:tracePt t="24549" x="6537325" y="4897438"/>
          <p14:tracePt t="24557" x="6545263" y="4897438"/>
          <p14:tracePt t="24564" x="6554788" y="4897438"/>
          <p14:tracePt t="24581" x="6564313" y="4897438"/>
          <p14:tracePt t="24662" x="6573838" y="4897438"/>
          <p14:tracePt t="24670" x="6581775" y="4897438"/>
          <p14:tracePt t="24678" x="6591300" y="4897438"/>
          <p14:tracePt t="24689" x="6610350" y="4906963"/>
          <p14:tracePt t="24695" x="6618288" y="4906963"/>
          <p14:tracePt t="24703" x="6637338" y="4924425"/>
          <p14:tracePt t="24710" x="6681788" y="4960938"/>
          <p14:tracePt t="24723" x="6681788" y="4970463"/>
          <p14:tracePt t="24725" x="6700838" y="4979988"/>
          <p14:tracePt t="24732" x="6737350" y="4987925"/>
          <p14:tracePt t="24741" x="6754813" y="5006975"/>
          <p14:tracePt t="24749" x="6764338" y="5006975"/>
          <p14:tracePt t="24757" x="6773863" y="5016500"/>
          <p14:tracePt t="24882" x="6791325" y="5016500"/>
          <p14:tracePt t="25021" x="6800850" y="5016500"/>
          <p14:tracePt t="25028" x="6819900" y="5016500"/>
          <p14:tracePt t="25037" x="6846888" y="5016500"/>
          <p14:tracePt t="25045" x="6856413" y="5016500"/>
          <p14:tracePt t="25053" x="6864350" y="5016500"/>
          <p14:tracePt t="25061" x="6883400" y="5016500"/>
          <p14:tracePt t="25069" x="6900863" y="5006975"/>
          <p14:tracePt t="25077" x="6910388" y="4997450"/>
          <p14:tracePt t="25085" x="6919913" y="4987925"/>
          <p14:tracePt t="25092" x="6919913" y="4979988"/>
          <p14:tracePt t="25100" x="6929438" y="4970463"/>
          <p14:tracePt t="25304" x="6937375" y="4970463"/>
          <p14:tracePt t="25320" x="6983413" y="4979988"/>
          <p14:tracePt t="25327" x="6992938" y="4979988"/>
          <p14:tracePt t="25333" x="7029450" y="4979988"/>
          <p14:tracePt t="25343" x="7037388" y="4979988"/>
          <p14:tracePt t="25350" x="7065963" y="4979988"/>
          <p14:tracePt t="25365" x="7073900" y="4979988"/>
          <p14:tracePt t="25390" x="7083425" y="4979988"/>
          <p14:tracePt t="25405" x="7092950" y="4979988"/>
          <p14:tracePt t="25429" x="7102475" y="4979988"/>
          <p14:tracePt t="25453" x="7110413" y="4979988"/>
          <p14:tracePt t="25477" x="7119938" y="4979988"/>
          <p14:tracePt t="25671" x="7129463" y="4979988"/>
          <p14:tracePt t="25679" x="7156450" y="4979988"/>
          <p14:tracePt t="25693" x="7183438" y="4979988"/>
          <p14:tracePt t="25702" x="7202488" y="4979988"/>
          <p14:tracePt t="25710" x="7229475" y="4979988"/>
          <p14:tracePt t="25717" x="7248525" y="4979988"/>
          <p14:tracePt t="25725" x="7256463" y="4970463"/>
          <p14:tracePt t="25732" x="7265988" y="4970463"/>
          <p14:tracePt t="25749" x="7275513" y="4970463"/>
          <p14:tracePt t="25757" x="7283450" y="4960938"/>
          <p14:tracePt t="25951" x="7292975" y="4960938"/>
          <p14:tracePt t="25957" x="7319963" y="4960938"/>
          <p14:tracePt t="25975" x="7412038" y="4960938"/>
          <p14:tracePt t="25981" x="7475538" y="4979988"/>
          <p14:tracePt t="25989" x="7539038" y="4987925"/>
          <p14:tracePt t="25997" x="7594600" y="4997450"/>
          <p14:tracePt t="26005" x="7658100" y="5016500"/>
          <p14:tracePt t="26013" x="7694613" y="5024438"/>
          <p14:tracePt t="26021" x="7721600" y="5033963"/>
          <p14:tracePt t="26031" x="7758113" y="5033963"/>
          <p14:tracePt t="26037" x="7767638" y="5033963"/>
          <p14:tracePt t="26161" x="7777163" y="5033963"/>
          <p14:tracePt t="26164" x="7785100" y="5033963"/>
          <p14:tracePt t="26181" x="7794625" y="5033963"/>
          <p14:tracePt t="26189" x="7804150" y="5033963"/>
          <p14:tracePt t="26197" x="7813675" y="5024438"/>
          <p14:tracePt t="26206" x="7821613" y="5024438"/>
          <p14:tracePt t="26213" x="7840663" y="5024438"/>
          <p14:tracePt t="26222" x="7885113" y="5024438"/>
          <p14:tracePt t="26229" x="7913688" y="5024438"/>
          <p14:tracePt t="26237" x="7967663" y="5024438"/>
          <p14:tracePt t="26246" x="8013700" y="5024438"/>
          <p14:tracePt t="26253" x="8050213" y="5024438"/>
          <p14:tracePt t="26262" x="8104188" y="5024438"/>
          <p14:tracePt t="26271" x="8140700" y="5024438"/>
          <p14:tracePt t="26285" x="8223250" y="5016500"/>
          <p14:tracePt t="26293" x="8250238" y="4997450"/>
          <p14:tracePt t="26300" x="8269288" y="4987925"/>
          <p14:tracePt t="26422" x="8259763" y="4987925"/>
          <p14:tracePt t="26430" x="8204200" y="4987925"/>
          <p14:tracePt t="26439" x="8150225" y="4987925"/>
          <p14:tracePt t="26445" x="8104188" y="4987925"/>
          <p14:tracePt t="26453" x="8050213" y="4987925"/>
          <p14:tracePt t="26461" x="7977188" y="4987925"/>
          <p14:tracePt t="26469" x="7904163" y="4987925"/>
          <p14:tracePt t="26477" x="7813675" y="4970463"/>
          <p14:tracePt t="26485" x="7731125" y="4933950"/>
          <p14:tracePt t="26493" x="7667625" y="4924425"/>
          <p14:tracePt t="26501" x="7631113" y="4906963"/>
          <p14:tracePt t="26508" x="7612063" y="4897438"/>
          <p14:tracePt t="26517" x="7594600" y="4878388"/>
          <p14:tracePt t="26605" x="7594600" y="4870450"/>
          <p14:tracePt t="26614" x="7594600" y="4851400"/>
          <p14:tracePt t="26624" x="7594600" y="4841875"/>
          <p14:tracePt t="26630" x="7594600" y="4824413"/>
          <p14:tracePt t="26642" x="7594600" y="4797425"/>
          <p14:tracePt t="26646" x="7594600" y="4778375"/>
          <p14:tracePt t="26663" x="7631113" y="4724400"/>
          <p14:tracePt t="26669" x="7667625" y="4668838"/>
          <p14:tracePt t="26677" x="7685088" y="4641850"/>
          <p14:tracePt t="26686" x="7704138" y="4605338"/>
          <p14:tracePt t="26695" x="7740650" y="4578350"/>
          <p14:tracePt t="26703" x="7740650" y="4568825"/>
          <p14:tracePt t="26712" x="7758113" y="4551363"/>
          <p14:tracePt t="26718" x="7767638" y="4532313"/>
          <p14:tracePt t="26725" x="7777163" y="4522788"/>
          <p14:tracePt t="26732" x="7785100" y="4495800"/>
          <p14:tracePt t="26741" x="7794625" y="4495800"/>
          <p14:tracePt t="26749" x="7804150" y="4486275"/>
          <p14:tracePt t="26757" x="7813675" y="4486275"/>
          <p14:tracePt t="26765" x="7821613" y="4478338"/>
          <p14:tracePt t="26773" x="7821613" y="4468813"/>
          <p14:tracePt t="26781" x="7840663" y="4449763"/>
          <p14:tracePt t="26790" x="7858125" y="4441825"/>
          <p14:tracePt t="26797" x="7877175" y="4432300"/>
          <p14:tracePt t="26805" x="7921625" y="4413250"/>
          <p14:tracePt t="26815" x="7958138" y="4405313"/>
          <p14:tracePt t="26830" x="8050213" y="4386263"/>
          <p14:tracePt t="26846" x="8169275" y="4376738"/>
          <p14:tracePt t="26852" x="8223250" y="4376738"/>
          <p14:tracePt t="26861" x="8305800" y="4349750"/>
          <p14:tracePt t="26869" x="8359775" y="4349750"/>
          <p14:tracePt t="26877" x="8415338" y="4349750"/>
          <p14:tracePt t="26889" x="8459788" y="4349750"/>
          <p14:tracePt t="26893" x="8515350" y="4349750"/>
          <p14:tracePt t="26901" x="8532813" y="4359275"/>
          <p14:tracePt t="26911" x="8551863" y="4368800"/>
          <p14:tracePt t="26919" x="8559800" y="4386263"/>
          <p14:tracePt t="26929" x="8559800" y="4405313"/>
          <p14:tracePt t="26944" x="8559800" y="4478338"/>
          <p14:tracePt t="26950" x="8559800" y="4495800"/>
          <p14:tracePt t="26957" x="8559800" y="4551363"/>
          <p14:tracePt t="26968" x="8559800" y="4578350"/>
          <p14:tracePt t="26973" x="8559800" y="4605338"/>
          <p14:tracePt t="26982" x="8559800" y="4632325"/>
          <p14:tracePt t="26989" x="8559800" y="4651375"/>
          <p14:tracePt t="26997" x="8551863" y="4678363"/>
          <p14:tracePt t="27005" x="8542338" y="4678363"/>
          <p14:tracePt t="27012" x="8523288" y="4697413"/>
          <p14:tracePt t="27023" x="8515350" y="4705350"/>
          <p14:tracePt t="27029" x="8496300" y="4724400"/>
          <p14:tracePt t="27038" x="8478838" y="4732338"/>
          <p14:tracePt t="27044" x="8459788" y="4741863"/>
          <p14:tracePt t="27053" x="8423275" y="4751388"/>
          <p14:tracePt t="27060" x="8359775" y="4751388"/>
          <p14:tracePt t="27069" x="8313738" y="4778375"/>
          <p14:tracePt t="27077" x="8259763" y="4778375"/>
          <p14:tracePt t="27085" x="8204200" y="4778375"/>
          <p14:tracePt t="27093" x="8169275" y="4778375"/>
          <p14:tracePt t="27101" x="8113713" y="4778375"/>
          <p14:tracePt t="27108" x="8077200" y="4778375"/>
          <p14:tracePt t="27117" x="8040688" y="4778375"/>
          <p14:tracePt t="27125" x="8031163" y="4778375"/>
          <p14:tracePt t="27133" x="8004175" y="4778375"/>
          <p14:tracePt t="27141" x="7994650" y="4778375"/>
          <p14:tracePt t="27149" x="7986713" y="4778375"/>
          <p14:tracePt t="27189" x="7977188" y="4778375"/>
          <p14:tracePt t="27197" x="7967663" y="4778375"/>
          <p14:tracePt t="27205" x="7958138" y="4778375"/>
          <p14:tracePt t="27213" x="7950200" y="4778375"/>
          <p14:tracePt t="27348" x="7940675" y="4778375"/>
          <p14:tracePt t="27358" x="7940675" y="4768850"/>
          <p14:tracePt t="27365" x="7950200" y="4768850"/>
          <p14:tracePt t="27373" x="7958138" y="4760913"/>
          <p14:tracePt t="27477" x="7950200" y="4760913"/>
          <p14:tracePt t="27486" x="7921625" y="4760913"/>
          <p14:tracePt t="27493" x="7904163" y="4778375"/>
          <p14:tracePt t="27509" x="7885113" y="4787900"/>
          <p14:tracePt t="27516" x="7867650" y="4787900"/>
          <p14:tracePt t="27525" x="7858125" y="4787900"/>
          <p14:tracePt t="27540" x="7840663" y="4787900"/>
          <p14:tracePt t="27549" x="7831138" y="4787900"/>
          <p14:tracePt t="27557" x="7821613" y="4787900"/>
          <p14:tracePt t="27565" x="7767638" y="4787900"/>
          <p14:tracePt t="27573" x="7704138" y="4778375"/>
          <p14:tracePt t="27581" x="7548563" y="4714875"/>
          <p14:tracePt t="27591" x="7439025" y="4668838"/>
          <p14:tracePt t="27596" x="7265988" y="4595813"/>
          <p14:tracePt t="27607" x="7073900" y="4514850"/>
          <p14:tracePt t="27613" x="6873875" y="4432300"/>
          <p14:tracePt t="27621" x="6627813" y="4313238"/>
          <p14:tracePt t="27629" x="6408738" y="4195763"/>
          <p14:tracePt t="27639" x="6262688" y="4113213"/>
          <p14:tracePt t="27645" x="6080125" y="4003675"/>
          <p14:tracePt t="27654" x="5926138" y="3894138"/>
          <p14:tracePt t="27661" x="5826125" y="3803650"/>
          <p14:tracePt t="27669" x="5724525" y="3738563"/>
          <p14:tracePt t="27676" x="5643563" y="3665538"/>
          <p14:tracePt t="27684" x="5616575" y="3621088"/>
          <p14:tracePt t="27692" x="5570538" y="3556000"/>
          <p14:tracePt t="27701" x="5551488" y="3511550"/>
          <p14:tracePt t="27709" x="5551488" y="3482975"/>
          <p14:tracePt t="27717" x="5551488" y="3455988"/>
          <p14:tracePt t="27724" x="5551488" y="3438525"/>
          <p14:tracePt t="27733" x="5551488" y="3419475"/>
          <p14:tracePt t="27740" x="5551488" y="3411538"/>
          <p14:tracePt t="27749" x="5551488" y="3402013"/>
          <p14:tracePt t="27757" x="5551488" y="3392488"/>
          <p14:tracePt t="27765" x="5551488" y="3375025"/>
          <p14:tracePt t="27782" x="5551488" y="3355975"/>
          <p14:tracePt t="27788" x="5551488" y="3328988"/>
          <p14:tracePt t="27797" x="5551488" y="3309938"/>
          <p14:tracePt t="27805" x="5551488" y="3273425"/>
          <p14:tracePt t="27813" x="5551488" y="3265488"/>
          <p14:tracePt t="27821" x="5551488" y="3246438"/>
          <p14:tracePt t="27829" x="5551488" y="3228975"/>
          <p14:tracePt t="27837" x="5551488" y="3219450"/>
          <p14:tracePt t="27853" x="5551488" y="3200400"/>
          <p14:tracePt t="27969" x="5561013" y="3236913"/>
          <p14:tracePt t="27982" x="5580063" y="3255963"/>
          <p14:tracePt t="27988" x="5588000" y="3292475"/>
          <p14:tracePt t="27997" x="5607050" y="3338513"/>
          <p14:tracePt t="28004" x="5607050" y="3375025"/>
          <p14:tracePt t="28012" x="5643563" y="3411538"/>
          <p14:tracePt t="28022" x="5643563" y="3429000"/>
          <p14:tracePt t="28030" x="5653088" y="3438525"/>
          <p14:tracePt t="28045" x="5653088" y="3446463"/>
          <p14:tracePt t="28098" x="5653088" y="3455988"/>
          <p14:tracePt t="28110" x="5653088" y="3475038"/>
          <p14:tracePt t="28117" x="5653088" y="3482975"/>
          <p14:tracePt t="28141" x="5653088" y="3492500"/>
          <p14:tracePt t="28157" x="5653088" y="3511550"/>
          <p14:tracePt t="28174" x="5661025" y="3529013"/>
          <p14:tracePt t="28199" x="5680075" y="3548063"/>
          <p14:tracePt t="28220" x="5688013" y="3556000"/>
          <p14:tracePt t="28245" x="5697538" y="3565525"/>
          <p14:tracePt t="28505" x="5707063" y="3575050"/>
          <p14:tracePt t="28520" x="5707063" y="3657600"/>
          <p14:tracePt t="28526" x="5697538" y="3730625"/>
          <p14:tracePt t="28533" x="5697538" y="3784600"/>
          <p14:tracePt t="28541" x="5670550" y="3884613"/>
          <p14:tracePt t="28549" x="5661025" y="3957638"/>
          <p14:tracePt t="28559" x="5643563" y="4040188"/>
          <p14:tracePt t="28564" x="5643563" y="4113213"/>
          <p14:tracePt t="28573" x="5643563" y="4186238"/>
          <p14:tracePt t="28581" x="5643563" y="4240213"/>
          <p14:tracePt t="28589" x="5634038" y="4322763"/>
          <p14:tracePt t="28596" x="5634038" y="4359275"/>
          <p14:tracePt t="28608" x="5607050" y="4413250"/>
          <p14:tracePt t="28612" x="5607050" y="4459288"/>
          <p14:tracePt t="28622" x="5607050" y="4478338"/>
          <p14:tracePt t="28630" x="5607050" y="4505325"/>
          <p14:tracePt t="28641" x="5607050" y="4522788"/>
          <p14:tracePt t="28646" x="5607050" y="4551363"/>
          <p14:tracePt t="28660" x="5607050" y="4559300"/>
          <p14:tracePt t="28662" x="5607050" y="4568825"/>
          <p14:tracePt t="28674" x="5607050" y="4587875"/>
          <p14:tracePt t="28685" x="5607050" y="4595813"/>
          <p14:tracePt t="28710" x="5607050" y="4605338"/>
          <p14:tracePt t="28725" x="5607050" y="4624388"/>
          <p14:tracePt t="28734" x="5607050" y="4632325"/>
          <p14:tracePt t="28742" x="5607050" y="4641850"/>
          <p14:tracePt t="28756" x="5607050" y="4651375"/>
          <p14:tracePt t="28881" x="5607050" y="4660900"/>
          <p14:tracePt t="28890" x="5607050" y="4678363"/>
          <p14:tracePt t="28894" x="5607050" y="4714875"/>
          <p14:tracePt t="28908" x="5607050" y="4724400"/>
          <p14:tracePt t="28916" x="5607050" y="4732338"/>
          <p14:tracePt t="28924" x="5607050" y="4751388"/>
          <p14:tracePt t="28934" x="5607050" y="4760913"/>
          <p14:tracePt t="28949" x="5607050" y="4768850"/>
          <p14:tracePt t="28967" x="5607050" y="4778375"/>
          <p14:tracePt t="28982" x="5607050" y="4787900"/>
          <p14:tracePt t="28988" x="5607050" y="4797425"/>
          <p14:tracePt t="28997" x="5607050" y="4805363"/>
          <p14:tracePt t="29004" x="5607050" y="4814888"/>
          <p14:tracePt t="29126" x="5607050" y="4797425"/>
          <p14:tracePt t="29134" x="5624513" y="4741863"/>
          <p14:tracePt t="29142" x="5624513" y="4697413"/>
          <p14:tracePt t="29150" x="5634038" y="4660900"/>
          <p14:tracePt t="29162" x="5661025" y="4595813"/>
          <p14:tracePt t="29166" x="5661025" y="4541838"/>
          <p14:tracePt t="29173" x="5670550" y="4478338"/>
          <p14:tracePt t="29181" x="5688013" y="4405313"/>
          <p14:tracePt t="29189" x="5688013" y="4349750"/>
          <p14:tracePt t="29197" x="5697538" y="4268788"/>
          <p14:tracePt t="29204" x="5697538" y="4195763"/>
          <p14:tracePt t="29213" x="5743575" y="4094163"/>
          <p14:tracePt t="29221" x="5743575" y="4040188"/>
          <p14:tracePt t="29229" x="5743575" y="3984625"/>
          <p14:tracePt t="29237" x="5743575" y="3911600"/>
          <p14:tracePt t="29245" x="5743575" y="3867150"/>
          <p14:tracePt t="29253" x="5743575" y="3811588"/>
          <p14:tracePt t="29262" x="5743575" y="3775075"/>
          <p14:tracePt t="29268" x="5743575" y="3730625"/>
          <p14:tracePt t="29277" x="5743575" y="3694113"/>
          <p14:tracePt t="29286" x="5743575" y="3648075"/>
          <p14:tracePt t="29294" x="5743575" y="3638550"/>
          <p14:tracePt t="29303" x="5743575" y="3602038"/>
          <p14:tracePt t="29312" x="5743575" y="3584575"/>
          <p14:tracePt t="29317" x="5743575" y="3575050"/>
          <p14:tracePt t="29325" x="5743575" y="3565525"/>
          <p14:tracePt t="29333" x="5743575" y="3556000"/>
          <p14:tracePt t="29349" x="5743575" y="3548063"/>
          <p14:tracePt t="29358" x="5743575" y="3529013"/>
          <p14:tracePt t="29367" x="5743575" y="3511550"/>
          <p14:tracePt t="29377" x="5743575" y="3502025"/>
          <p14:tracePt t="29383" x="5743575" y="3492500"/>
          <p14:tracePt t="29389" x="5743575" y="3475038"/>
          <p14:tracePt t="29397" x="5743575" y="3465513"/>
          <p14:tracePt t="29408" x="5743575" y="3438525"/>
          <p14:tracePt t="29413" x="5743575" y="3429000"/>
          <p14:tracePt t="29422" x="5743575" y="3402013"/>
          <p14:tracePt t="29429" x="5753100" y="3382963"/>
          <p14:tracePt t="29438" x="5753100" y="3375025"/>
          <p14:tracePt t="29445" x="5753100" y="3346450"/>
          <p14:tracePt t="29477" x="5761038" y="3338513"/>
          <p14:tracePt t="29485" x="5770563" y="3328988"/>
          <p14:tracePt t="33237" x="5680075" y="3375025"/>
          <p14:tracePt t="33249" x="5661025" y="3382963"/>
          <p14:tracePt t="33254" x="5643563" y="3402013"/>
          <p14:tracePt t="33263" x="5616575" y="3419475"/>
          <p14:tracePt t="33269" x="5616575" y="3429000"/>
          <p14:tracePt t="33277" x="5597525" y="3446463"/>
          <p14:tracePt t="33290" x="5588000" y="3455988"/>
          <p14:tracePt t="33320" x="5588000" y="3502025"/>
          <p14:tracePt t="33326" x="5588000" y="3529013"/>
          <p14:tracePt t="33333" x="5588000" y="3548063"/>
          <p14:tracePt t="33343" x="5588000" y="3611563"/>
          <p14:tracePt t="33348" x="5634038" y="3657600"/>
          <p14:tracePt t="33357" x="5680075" y="3675063"/>
          <p14:tracePt t="33365" x="5753100" y="3730625"/>
          <p14:tracePt t="33372" x="5834063" y="3784600"/>
          <p14:tracePt t="33381" x="5926138" y="3830638"/>
          <p14:tracePt t="33389" x="5999163" y="3884613"/>
          <p14:tracePt t="33397" x="6108700" y="3940175"/>
          <p14:tracePt t="33409" x="6208713" y="4013200"/>
          <p14:tracePt t="33412" x="6326188" y="4067175"/>
          <p14:tracePt t="33421" x="6464300" y="4140200"/>
          <p14:tracePt t="33429" x="6600825" y="4222750"/>
          <p14:tracePt t="33437" x="6710363" y="4295775"/>
          <p14:tracePt t="33445" x="6846888" y="4368800"/>
          <p14:tracePt t="33454" x="6946900" y="4441825"/>
          <p14:tracePt t="33461" x="7083425" y="4514850"/>
          <p14:tracePt t="33468" x="7146925" y="4541838"/>
          <p14:tracePt t="33477" x="7229475" y="4595813"/>
          <p14:tracePt t="33484" x="7265988" y="4605338"/>
          <p14:tracePt t="33493" x="7312025" y="4624388"/>
          <p14:tracePt t="33501" x="7319963" y="4632325"/>
          <p14:tracePt t="33637" x="7329488" y="4641850"/>
          <p14:tracePt t="33645" x="7339013" y="4651375"/>
          <p14:tracePt t="33657" x="7356475" y="4678363"/>
          <p14:tracePt t="33660" x="7385050" y="4697413"/>
          <p14:tracePt t="33669" x="7429500" y="4732338"/>
          <p14:tracePt t="33676" x="7466013" y="4751388"/>
          <p14:tracePt t="33684" x="7512050" y="4787900"/>
          <p14:tracePt t="33693" x="7558088" y="4805363"/>
          <p14:tracePt t="33702" x="7602538" y="4841875"/>
          <p14:tracePt t="33709" x="7648575" y="4878388"/>
          <p14:tracePt t="33718" x="7667625" y="4897438"/>
          <p14:tracePt t="33725" x="7685088" y="4906963"/>
          <p14:tracePt t="33733" x="7704138" y="4914900"/>
          <p14:tracePt t="33740" x="7740650" y="4933950"/>
          <p14:tracePt t="33749" x="7758113" y="4943475"/>
          <p14:tracePt t="33765" x="7777163" y="4951413"/>
          <p14:tracePt t="33780" x="7777163" y="4960938"/>
          <p14:tracePt t="33789" x="7804150" y="4987925"/>
          <p14:tracePt t="33797" x="7840663" y="5024438"/>
          <p14:tracePt t="33805" x="7850188" y="5033963"/>
          <p14:tracePt t="33813" x="7858125" y="5053013"/>
          <p14:tracePt t="33821" x="7867650" y="5053013"/>
          <p14:tracePt t="33844" x="7867650" y="5060950"/>
          <p14:tracePt t="34047" x="7885113" y="5060950"/>
          <p14:tracePt t="34056" x="7904163" y="5060950"/>
          <p14:tracePt t="34065" x="7921625" y="5053013"/>
          <p14:tracePt t="34069" x="7931150" y="5053013"/>
          <p14:tracePt t="34077" x="7967663" y="5033963"/>
          <p14:tracePt t="34085" x="7977188" y="5024438"/>
          <p14:tracePt t="34092" x="8004175" y="5016500"/>
          <p14:tracePt t="34101" x="8040688" y="4997450"/>
          <p14:tracePt t="34108" x="8059738" y="4979988"/>
          <p14:tracePt t="34116" x="8077200" y="4970463"/>
          <p14:tracePt t="34125" x="8104188" y="4951413"/>
          <p14:tracePt t="34133" x="8123238" y="4933950"/>
          <p14:tracePt t="34140" x="8132763" y="4924425"/>
          <p14:tracePt t="34413" x="8050213" y="4943475"/>
          <p14:tracePt t="34420" x="7958138" y="4970463"/>
          <p14:tracePt t="34429" x="7831138" y="5006975"/>
          <p14:tracePt t="34437" x="7675563" y="5016500"/>
          <p14:tracePt t="34445" x="7521575" y="5016500"/>
          <p14:tracePt t="34454" x="7265988" y="5016500"/>
          <p14:tracePt t="34461" x="7000875" y="5016500"/>
          <p14:tracePt t="34469" x="6673850" y="5016500"/>
          <p14:tracePt t="34476" x="6335713" y="5016500"/>
          <p14:tracePt t="34484" x="5834063" y="4979988"/>
          <p14:tracePt t="34493" x="5451475" y="4933950"/>
          <p14:tracePt t="34501" x="5059363" y="4870450"/>
          <p14:tracePt t="34509" x="4703763" y="4824413"/>
          <p14:tracePt t="34516" x="4413250" y="4768850"/>
          <p14:tracePt t="34525" x="4121150" y="4687888"/>
          <p14:tracePt t="34533" x="3956050" y="4678363"/>
          <p14:tracePt t="34541" x="3792538" y="4660900"/>
          <p14:tracePt t="34549" x="3636963" y="4632325"/>
          <p14:tracePt t="34557" x="3546475" y="4614863"/>
          <p14:tracePt t="34564" x="3490913" y="4614863"/>
          <p14:tracePt t="34573" x="3463925" y="4605338"/>
          <p14:tracePt t="34581" x="3427413" y="4605338"/>
          <p14:tracePt t="34597" x="3419475" y="4605338"/>
          <p14:tracePt t="34612" x="3400425" y="4605338"/>
          <p14:tracePt t="34664" x="3373438" y="4605338"/>
          <p14:tracePt t="34671" x="3346450" y="4605338"/>
          <p14:tracePt t="34678" x="3290888" y="4605338"/>
          <p14:tracePt t="34685" x="3236913" y="4605338"/>
          <p14:tracePt t="34693" x="3154363" y="4578350"/>
          <p14:tracePt t="34701" x="3071813" y="4541838"/>
          <p14:tracePt t="34709" x="2981325" y="4514850"/>
          <p14:tracePt t="34716" x="2898775" y="4478338"/>
          <p14:tracePt t="34725" x="2817813" y="4449763"/>
          <p14:tracePt t="34734" x="2744788" y="4422775"/>
          <p14:tracePt t="34745" x="2725738" y="4413250"/>
          <p14:tracePt t="34751" x="2689225" y="4405313"/>
          <p14:tracePt t="34765" x="2679700" y="4395788"/>
          <p14:tracePt t="34933" x="2689225" y="4395788"/>
          <p14:tracePt t="34941" x="2708275" y="4395788"/>
          <p14:tracePt t="34949" x="2744788" y="4376738"/>
          <p14:tracePt t="34957" x="2762250" y="4376738"/>
          <p14:tracePt t="34966" x="2789238" y="4376738"/>
          <p14:tracePt t="34973" x="2808288" y="4376738"/>
          <p14:tracePt t="35110" x="2798763" y="4376738"/>
          <p14:tracePt t="35118" x="2752725" y="4376738"/>
          <p14:tracePt t="35125" x="2698750" y="4376738"/>
          <p14:tracePt t="35133" x="2643188" y="4376738"/>
          <p14:tracePt t="35140" x="2589213" y="4376738"/>
          <p14:tracePt t="35148" x="2516188" y="4376738"/>
          <p14:tracePt t="35156" x="2389188" y="4359275"/>
          <p14:tracePt t="35165" x="2233613" y="4340225"/>
          <p14:tracePt t="35173" x="2124075" y="4332288"/>
          <p14:tracePt t="35181" x="2014538" y="4303713"/>
          <p14:tracePt t="35189" x="1951038" y="4286250"/>
          <p14:tracePt t="35197" x="1878013" y="4268788"/>
          <p14:tracePt t="35205" x="1814513" y="4249738"/>
          <p14:tracePt t="35212" x="1768475" y="4232275"/>
          <p14:tracePt t="35222" x="1758950" y="4232275"/>
          <p14:tracePt t="35229" x="1731963" y="4232275"/>
          <p14:tracePt t="35240" x="1714500" y="4232275"/>
          <p14:tracePt t="35248" x="1704975" y="4232275"/>
          <p14:tracePt t="35257" x="1685925" y="4222750"/>
          <p14:tracePt t="35272" x="1677988" y="4222750"/>
          <p14:tracePt t="35277" x="1658938" y="4222750"/>
          <p14:tracePt t="35285" x="1649413" y="4222750"/>
          <p14:tracePt t="35292" x="1641475" y="4222750"/>
          <p14:tracePt t="35301" x="1631950" y="4222750"/>
          <p14:tracePt t="35310" x="1604963" y="4213225"/>
          <p14:tracePt t="35316" x="1585913" y="4213225"/>
          <p14:tracePt t="35326" x="1558925" y="4213225"/>
          <p14:tracePt t="35332" x="1531938" y="4203700"/>
          <p14:tracePt t="35343" x="1504950" y="4195763"/>
          <p14:tracePt t="35348" x="1468438" y="4195763"/>
          <p14:tracePt t="35357" x="1449388" y="4186238"/>
          <p14:tracePt t="35364" x="1422400" y="4186238"/>
          <p14:tracePt t="35373" x="1395413" y="4176713"/>
          <p14:tracePt t="35381" x="1376363" y="4159250"/>
          <p14:tracePt t="35389" x="1358900" y="4159250"/>
          <p14:tracePt t="35397" x="1339850" y="4149725"/>
          <p14:tracePt t="35412" x="1330325" y="4149725"/>
          <p14:tracePt t="35429" x="1312863" y="4140200"/>
          <p14:tracePt t="35557" x="1303338" y="4130675"/>
          <p14:tracePt t="35581" x="1303338" y="4113213"/>
          <p14:tracePt t="35591" x="1303338" y="4103688"/>
          <p14:tracePt t="35597" x="1303338" y="4086225"/>
          <p14:tracePt t="35607" x="1322388" y="4049713"/>
          <p14:tracePt t="35612" x="1395413" y="4021138"/>
          <p14:tracePt t="35621" x="1476375" y="3976688"/>
          <p14:tracePt t="35628" x="1531938" y="3976688"/>
          <p14:tracePt t="35640" x="1631950" y="3967163"/>
          <p14:tracePt t="35644" x="1741488" y="3967163"/>
          <p14:tracePt t="35656" x="1851025" y="3967163"/>
          <p14:tracePt t="35661" x="1978025" y="3967163"/>
          <p14:tracePt t="35669" x="2087563" y="3967163"/>
          <p14:tracePt t="35677" x="2214563" y="3967163"/>
          <p14:tracePt t="35685" x="2287588" y="3967163"/>
          <p14:tracePt t="35693" x="2397125" y="3967163"/>
          <p14:tracePt t="35701" x="2489200" y="3967163"/>
          <p14:tracePt t="35709" x="2562225" y="3967163"/>
          <p14:tracePt t="35716" x="2652713" y="3967163"/>
          <p14:tracePt t="35725" x="2716213" y="3976688"/>
          <p14:tracePt t="35733" x="2789238" y="3976688"/>
          <p14:tracePt t="35741" x="2871788" y="3994150"/>
          <p14:tracePt t="35749" x="2962275" y="4003675"/>
          <p14:tracePt t="35757" x="3035300" y="4003675"/>
          <p14:tracePt t="35764" x="3108325" y="4021138"/>
          <p14:tracePt t="35773" x="3190875" y="4049713"/>
          <p14:tracePt t="35781" x="3300413" y="4057650"/>
          <p14:tracePt t="35789" x="3400425" y="4076700"/>
          <p14:tracePt t="35797" x="3490913" y="4076700"/>
          <p14:tracePt t="35806" x="3563938" y="4086225"/>
          <p14:tracePt t="35813" x="3665538" y="4113213"/>
          <p14:tracePt t="35821" x="3756025" y="4113213"/>
          <p14:tracePt t="35829" x="3829050" y="4122738"/>
          <p14:tracePt t="35837" x="3892550" y="4140200"/>
          <p14:tracePt t="35844" x="3965575" y="4149725"/>
          <p14:tracePt t="35853" x="4011613" y="4149725"/>
          <p14:tracePt t="35860" x="4065588" y="4149725"/>
          <p14:tracePt t="35869" x="4084638" y="4167188"/>
          <p14:tracePt t="35877" x="4121150" y="4167188"/>
          <p14:tracePt t="35888" x="4165600" y="4176713"/>
          <p14:tracePt t="35893" x="4175125" y="4176713"/>
          <p14:tracePt t="35901" x="4184650" y="4176713"/>
          <p14:tracePt t="35908" x="4194175" y="4186238"/>
          <p14:tracePt t="35957" x="4202113" y="4186238"/>
          <p14:tracePt t="35998" x="4211638" y="4186238"/>
          <p14:tracePt t="36006" x="4238625" y="4186238"/>
          <p14:tracePt t="36016" x="4257675" y="4186238"/>
          <p14:tracePt t="36023" x="4284663" y="4186238"/>
          <p14:tracePt t="36032" x="4303713" y="4195763"/>
          <p14:tracePt t="36038" x="4311650" y="4195763"/>
          <p14:tracePt t="36045" x="4340225" y="4203700"/>
          <p14:tracePt t="36054" x="4348163" y="4213225"/>
          <p14:tracePt t="36063" x="4367213" y="4222750"/>
          <p14:tracePt t="36072" x="4376738" y="4222750"/>
          <p14:tracePt t="36078" x="4384675" y="4232275"/>
          <p14:tracePt t="36086" x="4403725" y="4240213"/>
          <p14:tracePt t="36100" x="4440238" y="4259263"/>
          <p14:tracePt t="36108" x="4448175" y="4268788"/>
          <p14:tracePt t="36117" x="4457700" y="4276725"/>
          <p14:tracePt t="36133" x="4467225" y="4286250"/>
          <p14:tracePt t="36206" x="4467225" y="4303713"/>
          <p14:tracePt t="36219" x="4467225" y="4313238"/>
          <p14:tracePt t="36221" x="4467225" y="4340225"/>
          <p14:tracePt t="36229" x="4448175" y="4359275"/>
          <p14:tracePt t="36238" x="4430713" y="4359275"/>
          <p14:tracePt t="36245" x="4413250" y="4368800"/>
          <p14:tracePt t="36254" x="4376738" y="4376738"/>
          <p14:tracePt t="36263" x="4340225" y="4395788"/>
          <p14:tracePt t="36269" x="4321175" y="4395788"/>
          <p14:tracePt t="36279" x="4284663" y="4405313"/>
          <p14:tracePt t="36294" x="4275138" y="4405313"/>
          <p14:tracePt t="36301" x="4267200" y="4405313"/>
          <p14:tracePt t="36311" x="4248150" y="4405313"/>
          <p14:tracePt t="36325" x="4238625" y="4405313"/>
          <p14:tracePt t="37288" x="4230688" y="4413250"/>
          <p14:tracePt t="37453" x="4230688" y="4441825"/>
          <p14:tracePt t="37461" x="4248150" y="4486275"/>
          <p14:tracePt t="37470" x="4267200" y="4505325"/>
          <p14:tracePt t="37477" x="4303713" y="4559300"/>
          <p14:tracePt t="37485" x="4311650" y="4595813"/>
          <p14:tracePt t="37493" x="4321175" y="4624388"/>
          <p14:tracePt t="37501" x="4330700" y="4668838"/>
          <p14:tracePt t="37509" x="4340225" y="4668838"/>
          <p14:tracePt t="37516" x="4340225" y="4678363"/>
          <p14:tracePt t="37525" x="4340225" y="4687888"/>
          <p14:tracePt t="38001" x="4340225" y="4697413"/>
          <p14:tracePt t="38006" x="4340225" y="4705350"/>
          <p14:tracePt t="38021" x="4340225" y="4714875"/>
          <p14:tracePt t="38031" x="4340225" y="4724400"/>
          <p14:tracePt t="38060" x="4340225" y="4732338"/>
          <p14:tracePt t="38134" x="4340225" y="4741863"/>
          <p14:tracePt t="38181" x="4340225" y="4751388"/>
          <p14:tracePt t="38197" x="4330700" y="4760913"/>
          <p14:tracePt t="38215" x="4330700" y="4768850"/>
          <p14:tracePt t="38229" x="4330700" y="4778375"/>
          <p14:tracePt t="38279" x="4330700" y="4787900"/>
          <p14:tracePt t="38284" x="4321175" y="4797425"/>
          <p14:tracePt t="38293" x="4311650" y="4805363"/>
          <p14:tracePt t="38301" x="4303713" y="4814888"/>
          <p14:tracePt t="38310" x="4294188" y="4833938"/>
          <p14:tracePt t="38327" x="4284663" y="4851400"/>
          <p14:tracePt t="38334" x="4275138" y="4878388"/>
          <p14:tracePt t="38350" x="4257675" y="4906963"/>
          <p14:tracePt t="38357" x="4248150" y="4933950"/>
          <p14:tracePt t="38364" x="4238625" y="4951413"/>
          <p14:tracePt t="38374" x="4230688" y="4970463"/>
          <p14:tracePt t="38381" x="4221163" y="4970463"/>
          <p14:tracePt t="38389" x="4211638" y="4979988"/>
          <p14:tracePt t="38396" x="4202113" y="4987925"/>
          <p14:tracePt t="38407" x="4184650" y="5016500"/>
          <p14:tracePt t="38412" x="4165600" y="5024438"/>
          <p14:tracePt t="38420" x="4148138" y="5043488"/>
          <p14:tracePt t="38428" x="4129088" y="5060950"/>
          <p14:tracePt t="38437" x="4094163" y="5089525"/>
          <p14:tracePt t="38445" x="4065588" y="5106988"/>
          <p14:tracePt t="38454" x="4038600" y="5116513"/>
          <p14:tracePt t="38460" x="4021138" y="5126038"/>
          <p14:tracePt t="38470" x="3956050" y="5153025"/>
          <p14:tracePt t="38477" x="3948113" y="5153025"/>
          <p14:tracePt t="38485" x="3929063" y="5160963"/>
          <p14:tracePt t="38493" x="3911600" y="5160963"/>
          <p14:tracePt t="38501" x="3875088" y="5170488"/>
          <p14:tracePt t="38509" x="3856038" y="5170488"/>
          <p14:tracePt t="38517" x="3838575" y="5170488"/>
          <p14:tracePt t="38525" x="3829050" y="5170488"/>
          <p14:tracePt t="38532" x="3819525" y="5170488"/>
          <p14:tracePt t="38541" x="3802063" y="5170488"/>
          <p14:tracePt t="38549" x="3792538" y="5170488"/>
          <p14:tracePt t="38557" x="3783013" y="5170488"/>
          <p14:tracePt t="38565" x="3775075" y="5170488"/>
          <p14:tracePt t="38572" x="3746500" y="5170488"/>
          <p14:tracePt t="38581" x="3738563" y="5170488"/>
          <p14:tracePt t="38589" x="3719513" y="5170488"/>
          <p14:tracePt t="38597" x="3683000" y="5170488"/>
          <p14:tracePt t="38605" x="3656013" y="5170488"/>
          <p14:tracePt t="38612" x="3609975" y="5153025"/>
          <p14:tracePt t="38622" x="3563938" y="5133975"/>
          <p14:tracePt t="38629" x="3536950" y="5126038"/>
          <p14:tracePt t="38638" x="3490913" y="5089525"/>
          <p14:tracePt t="38645" x="3446463" y="5070475"/>
          <p14:tracePt t="38653" x="3419475" y="5033963"/>
          <p14:tracePt t="38661" x="3409950" y="5024438"/>
          <p14:tracePt t="38669" x="3382963" y="4997450"/>
          <p14:tracePt t="38677" x="3363913" y="4979988"/>
          <p14:tracePt t="38684" x="3327400" y="4933950"/>
          <p14:tracePt t="38692" x="3317875" y="4924425"/>
          <p14:tracePt t="38701" x="3309938" y="4897438"/>
          <p14:tracePt t="38716" x="3309938" y="4887913"/>
          <p14:tracePt t="38732" x="3300413" y="4887913"/>
          <p14:tracePt t="38741" x="3300413" y="4878388"/>
          <p14:tracePt t="38780" x="3300413" y="4870450"/>
          <p14:tracePt t="38789" x="3300413" y="4860925"/>
          <p14:tracePt t="38797" x="3300413" y="4851400"/>
          <p14:tracePt t="38805" x="3300413" y="4824413"/>
          <p14:tracePt t="38812" x="3300413" y="4814888"/>
          <p14:tracePt t="38821" x="3300413" y="4805363"/>
          <p14:tracePt t="38828" x="3300413" y="4787900"/>
          <p14:tracePt t="38837" x="3300413" y="4768850"/>
          <p14:tracePt t="38844" x="3300413" y="4760913"/>
          <p14:tracePt t="38854" x="3300413" y="4741863"/>
          <p14:tracePt t="38860" x="3300413" y="4724400"/>
          <p14:tracePt t="38869" x="3300413" y="4697413"/>
          <p14:tracePt t="38877" x="3300413" y="4687888"/>
          <p14:tracePt t="38888" x="3300413" y="4668838"/>
          <p14:tracePt t="38892" x="3327400" y="4641850"/>
          <p14:tracePt t="38901" x="3346450" y="4624388"/>
          <p14:tracePt t="38909" x="3354388" y="4614863"/>
          <p14:tracePt t="38920" x="3354388" y="4605338"/>
          <p14:tracePt t="38925" x="3382963" y="4578350"/>
          <p14:tracePt t="38934" x="3390900" y="4568825"/>
          <p14:tracePt t="38941" x="3409950" y="4551363"/>
          <p14:tracePt t="38949" x="3419475" y="4541838"/>
          <p14:tracePt t="38957" x="3446463" y="4532313"/>
          <p14:tracePt t="38967" x="3473450" y="4522788"/>
          <p14:tracePt t="38974" x="3482975" y="4522788"/>
          <p14:tracePt t="38990" x="3556000" y="4495800"/>
          <p14:tracePt t="38998" x="3582988" y="4495800"/>
          <p14:tracePt t="39007" x="3619500" y="4495800"/>
          <p14:tracePt t="39015" x="3665538" y="4495800"/>
          <p14:tracePt t="39021" x="3719513" y="4495800"/>
          <p14:tracePt t="39031" x="3756025" y="4495800"/>
          <p14:tracePt t="39037" x="3810000" y="4495800"/>
          <p14:tracePt t="39044" x="3838575" y="4495800"/>
          <p14:tracePt t="39054" x="3892550" y="4495800"/>
          <p14:tracePt t="39060" x="3938588" y="4495800"/>
          <p14:tracePt t="39071" x="3965575" y="4495800"/>
          <p14:tracePt t="39077" x="3984625" y="4495800"/>
          <p14:tracePt t="39085" x="4011613" y="4505325"/>
          <p14:tracePt t="39092" x="4021138" y="4505325"/>
          <p14:tracePt t="39108" x="4029075" y="4505325"/>
          <p14:tracePt t="39132" x="4038600" y="4514850"/>
          <p14:tracePt t="39149" x="4038600" y="4532313"/>
          <p14:tracePt t="39158" x="4048125" y="4551363"/>
          <p14:tracePt t="39165" x="4048125" y="4578350"/>
          <p14:tracePt t="39173" x="4048125" y="4595813"/>
          <p14:tracePt t="39181" x="4065588" y="4624388"/>
          <p14:tracePt t="39189" x="4065588" y="4641850"/>
          <p14:tracePt t="39197" x="4075113" y="4660900"/>
          <p14:tracePt t="39205" x="4075113" y="4678363"/>
          <p14:tracePt t="39213" x="4075113" y="4687888"/>
          <p14:tracePt t="39224" x="4084638" y="4705350"/>
          <p14:tracePt t="39233" x="4084638" y="4724400"/>
          <p14:tracePt t="39241" x="4084638" y="4732338"/>
          <p14:tracePt t="39246" x="4084638" y="4741863"/>
          <p14:tracePt t="39255" x="4084638" y="4760913"/>
          <p14:tracePt t="39271" x="4084638" y="4778375"/>
          <p14:tracePt t="39280" x="4084638" y="4797425"/>
          <p14:tracePt t="39284" x="4084638" y="4814888"/>
          <p14:tracePt t="39293" x="4084638" y="4824413"/>
          <p14:tracePt t="39301" x="4084638" y="4851400"/>
          <p14:tracePt t="39312" x="4084638" y="4860925"/>
          <p14:tracePt t="39324" x="4084638" y="4887913"/>
          <p14:tracePt t="39333" x="4084638" y="4897438"/>
          <p14:tracePt t="39343" x="4084638" y="4914900"/>
          <p14:tracePt t="39348" x="4065588" y="4933950"/>
          <p14:tracePt t="39372" x="4057650" y="4943475"/>
          <p14:tracePt t="39381" x="4048125" y="4951413"/>
          <p14:tracePt t="39397" x="4048125" y="4960938"/>
          <p14:tracePt t="39407" x="4029075" y="4979988"/>
          <p14:tracePt t="39422" x="3992563" y="4987925"/>
          <p14:tracePt t="39429" x="3975100" y="4997450"/>
          <p14:tracePt t="39437" x="3948113" y="4997450"/>
          <p14:tracePt t="39446" x="3929063" y="5006975"/>
          <p14:tracePt t="39454" x="3892550" y="5006975"/>
          <p14:tracePt t="39461" x="3846513" y="5006975"/>
          <p14:tracePt t="39469" x="3819525" y="5006975"/>
          <p14:tracePt t="39477" x="3765550" y="5006975"/>
          <p14:tracePt t="39485" x="3719513" y="5006975"/>
          <p14:tracePt t="39492" x="3665538" y="5006975"/>
          <p14:tracePt t="39501" x="3629025" y="5006975"/>
          <p14:tracePt t="39509" x="3592513" y="5006975"/>
          <p14:tracePt t="39517" x="3556000" y="5006975"/>
          <p14:tracePt t="39525" x="3527425" y="4987925"/>
          <p14:tracePt t="39532" x="3509963" y="4979988"/>
          <p14:tracePt t="39540" x="3473450" y="4951413"/>
          <p14:tracePt t="39549" x="3473450" y="4943475"/>
          <p14:tracePt t="39557" x="3463925" y="4943475"/>
          <p14:tracePt t="39564" x="3463925" y="4933950"/>
          <p14:tracePt t="39573" x="3463925" y="4924425"/>
          <p14:tracePt t="39581" x="3463925" y="4906963"/>
          <p14:tracePt t="39590" x="3463925" y="4897438"/>
          <p14:tracePt t="39597" x="3463925" y="4887913"/>
          <p14:tracePt t="39607" x="3463925" y="4878388"/>
          <p14:tracePt t="39613" x="3463925" y="4870450"/>
          <p14:tracePt t="39621" x="3463925" y="4851400"/>
          <p14:tracePt t="39629" x="3463925" y="4824413"/>
          <p14:tracePt t="39638" x="3463925" y="4814888"/>
          <p14:tracePt t="39644" x="3463925" y="4805363"/>
          <p14:tracePt t="39656" x="3463925" y="4778375"/>
          <p14:tracePt t="39660" x="3463925" y="4768850"/>
          <p14:tracePt t="39670" x="3463925" y="4760913"/>
          <p14:tracePt t="39677" x="3473450" y="4741863"/>
          <p14:tracePt t="39687" x="3482975" y="4724400"/>
          <p14:tracePt t="39692" x="3490913" y="4714875"/>
          <p14:tracePt t="39701" x="3500438" y="4687888"/>
          <p14:tracePt t="39708" x="3519488" y="4660900"/>
          <p14:tracePt t="39717" x="3527425" y="4651375"/>
          <p14:tracePt t="39725" x="3546475" y="4632325"/>
          <p14:tracePt t="39732" x="3546475" y="4624388"/>
          <p14:tracePt t="39740" x="3563938" y="4624388"/>
          <p14:tracePt t="39749" x="3573463" y="4624388"/>
          <p14:tracePt t="39757" x="3592513" y="4614863"/>
          <p14:tracePt t="39766" x="3609975" y="4605338"/>
          <p14:tracePt t="39775" x="3619500" y="4595813"/>
          <p14:tracePt t="39783" x="3629025" y="4587875"/>
          <p14:tracePt t="39789" x="3646488" y="4587875"/>
          <p14:tracePt t="39797" x="3665538" y="4578350"/>
          <p14:tracePt t="39813" x="3692525" y="4578350"/>
          <p14:tracePt t="39821" x="3746500" y="4578350"/>
          <p14:tracePt t="39829" x="3802063" y="4578350"/>
          <p14:tracePt t="39838" x="3856038" y="4578350"/>
          <p14:tracePt t="39844" x="3911600" y="4578350"/>
          <p14:tracePt t="39855" x="3975100" y="4595813"/>
          <p14:tracePt t="39861" x="4057650" y="4632325"/>
          <p14:tracePt t="39870" x="4102100" y="4660900"/>
          <p14:tracePt t="39877" x="4148138" y="4678363"/>
          <p14:tracePt t="39885" x="4194175" y="4714875"/>
          <p14:tracePt t="39893" x="4211638" y="4732338"/>
          <p14:tracePt t="39901" x="4230688" y="4751388"/>
          <p14:tracePt t="39908" x="4230688" y="4760913"/>
          <p14:tracePt t="39917" x="4230688" y="4778375"/>
          <p14:tracePt t="39924" x="4230688" y="4805363"/>
          <p14:tracePt t="39932" x="4230688" y="4824413"/>
          <p14:tracePt t="39940" x="4230688" y="4860925"/>
          <p14:tracePt t="39949" x="4230688" y="4906963"/>
          <p14:tracePt t="39957" x="4221163" y="4933950"/>
          <p14:tracePt t="39965" x="4202113" y="4951413"/>
          <p14:tracePt t="39973" x="4194175" y="4960938"/>
          <p14:tracePt t="39981" x="4184650" y="4979988"/>
          <p14:tracePt t="39989" x="4165600" y="4997450"/>
          <p14:tracePt t="39997" x="4165600" y="5006975"/>
          <p14:tracePt t="40005" x="4157663" y="5016500"/>
          <p14:tracePt t="40012" x="4148138" y="5033963"/>
          <p14:tracePt t="40020" x="4129088" y="5053013"/>
          <p14:tracePt t="40030" x="4121150" y="5060950"/>
          <p14:tracePt t="40037" x="4111625" y="5070475"/>
          <p14:tracePt t="40045" x="4084638" y="5097463"/>
          <p14:tracePt t="40054" x="4065588" y="5106988"/>
          <p14:tracePt t="40060" x="4038600" y="5116513"/>
          <p14:tracePt t="40078" x="4011613" y="5133975"/>
          <p14:tracePt t="40086" x="3992563" y="5133975"/>
          <p14:tracePt t="40096" x="3975100" y="5133975"/>
          <p14:tracePt t="40100" x="3948113" y="5133975"/>
          <p14:tracePt t="40109" x="3929063" y="5133975"/>
          <p14:tracePt t="40118" x="3892550" y="5133975"/>
          <p14:tracePt t="40126" x="3856038" y="5133975"/>
          <p14:tracePt t="40134" x="3846513" y="5133975"/>
          <p14:tracePt t="40142" x="3829050" y="5133975"/>
          <p14:tracePt t="40150" x="3792538" y="5126038"/>
          <p14:tracePt t="40160" x="3746500" y="5097463"/>
          <p14:tracePt t="40164" x="3719513" y="5080000"/>
          <p14:tracePt t="40172" x="3692525" y="5060950"/>
          <p14:tracePt t="40181" x="3665538" y="5024438"/>
          <p14:tracePt t="40189" x="3636963" y="4987925"/>
          <p14:tracePt t="40197" x="3619500" y="4960938"/>
          <p14:tracePt t="40206" x="3592513" y="4906963"/>
          <p14:tracePt t="40213" x="3573463" y="4878388"/>
          <p14:tracePt t="40222" x="3563938" y="4860925"/>
          <p14:tracePt t="40228" x="3556000" y="4814888"/>
          <p14:tracePt t="40237" x="3527425" y="4751388"/>
          <p14:tracePt t="40254" x="3527425" y="4741863"/>
          <p14:tracePt t="40261" x="3527425" y="4724400"/>
          <p14:tracePt t="40269" x="3527425" y="4714875"/>
          <p14:tracePt t="40277" x="3527425" y="4687888"/>
          <p14:tracePt t="40284" x="3527425" y="4678363"/>
          <p14:tracePt t="40293" x="3527425" y="4660900"/>
          <p14:tracePt t="40301" x="3527425" y="4632325"/>
          <p14:tracePt t="40311" x="3536950" y="4624388"/>
          <p14:tracePt t="40317" x="3546475" y="4605338"/>
          <p14:tracePt t="40325" x="3546475" y="4587875"/>
          <p14:tracePt t="40333" x="3563938" y="4559300"/>
          <p14:tracePt t="40343" x="3582988" y="4541838"/>
          <p14:tracePt t="40349" x="3600450" y="4522788"/>
          <p14:tracePt t="40362" x="3619500" y="4514850"/>
          <p14:tracePt t="40366" x="3636963" y="4486275"/>
          <p14:tracePt t="40375" x="3656013" y="4478338"/>
          <p14:tracePt t="40381" x="3683000" y="4468813"/>
          <p14:tracePt t="40389" x="3729038" y="4459288"/>
          <p14:tracePt t="40396" x="3756025" y="4441825"/>
          <p14:tracePt t="40405" x="3783013" y="4441825"/>
          <p14:tracePt t="40414" x="3838575" y="4441825"/>
          <p14:tracePt t="40423" x="3902075" y="4441825"/>
          <p14:tracePt t="40430" x="3956050" y="4441825"/>
          <p14:tracePt t="40439" x="3992563" y="4441825"/>
          <p14:tracePt t="40446" x="4057650" y="4468813"/>
          <p14:tracePt t="40456" x="4102100" y="4486275"/>
          <p14:tracePt t="40462" x="4148138" y="4514850"/>
          <p14:tracePt t="40472" x="4194175" y="4559300"/>
          <p14:tracePt t="40476" x="4211638" y="4578350"/>
          <p14:tracePt t="40486" x="4221163" y="4595813"/>
          <p14:tracePt t="40494" x="4221163" y="4605338"/>
          <p14:tracePt t="40502" x="4221163" y="4632325"/>
          <p14:tracePt t="40510" x="4221163" y="4651375"/>
          <p14:tracePt t="40518" x="4221163" y="4660900"/>
          <p14:tracePt t="40525" x="4221163" y="4687888"/>
          <p14:tracePt t="40533" x="4221163" y="4724400"/>
          <p14:tracePt t="40541" x="4221163" y="4732338"/>
          <p14:tracePt t="40549" x="4221163" y="4751388"/>
          <p14:tracePt t="40557" x="4221163" y="4778375"/>
          <p14:tracePt t="40565" x="4221163" y="4797425"/>
          <p14:tracePt t="40574" x="4211638" y="4824413"/>
          <p14:tracePt t="40581" x="4211638" y="4870450"/>
          <p14:tracePt t="40588" x="4194175" y="4897438"/>
          <p14:tracePt t="40597" x="4184650" y="4943475"/>
          <p14:tracePt t="40605" x="4157663" y="4970463"/>
          <p14:tracePt t="40612" x="4138613" y="5006975"/>
          <p14:tracePt t="40623" x="4111625" y="5033963"/>
          <p14:tracePt t="40629" x="4102100" y="5053013"/>
          <p14:tracePt t="40636" x="4057650" y="5089525"/>
          <p14:tracePt t="40645" x="4038600" y="5106988"/>
          <p14:tracePt t="40655" x="4002088" y="5116513"/>
          <p14:tracePt t="40662" x="3992563" y="5116513"/>
          <p14:tracePt t="40673" x="3965575" y="5133975"/>
          <p14:tracePt t="40678" x="3948113" y="5143500"/>
          <p14:tracePt t="40690" x="3919538" y="5143500"/>
          <p14:tracePt t="40694" x="3902075" y="5143500"/>
          <p14:tracePt t="40705" x="3875088" y="5143500"/>
          <p14:tracePt t="40710" x="3856038" y="5143500"/>
          <p14:tracePt t="40719" x="3819525" y="5143500"/>
          <p14:tracePt t="40724" x="3775075" y="5143500"/>
          <p14:tracePt t="40732" x="3729038" y="5133975"/>
          <p14:tracePt t="40741" x="3702050" y="5106988"/>
          <p14:tracePt t="40749" x="3646488" y="5080000"/>
          <p14:tracePt t="40757" x="3609975" y="5053013"/>
          <p14:tracePt t="40765" x="3582988" y="5024438"/>
          <p14:tracePt t="40773" x="3527425" y="4970463"/>
          <p14:tracePt t="40781" x="3509963" y="4943475"/>
          <p14:tracePt t="40789" x="3490913" y="4914900"/>
          <p14:tracePt t="40797" x="3463925" y="4870450"/>
          <p14:tracePt t="40805" x="3463925" y="4851400"/>
          <p14:tracePt t="40812" x="3455988" y="4805363"/>
          <p14:tracePt t="40822" x="3446463" y="4805363"/>
          <p14:tracePt t="40829" x="3446463" y="4787900"/>
          <p14:tracePt t="40837" x="3446463" y="4778375"/>
          <p14:tracePt t="40844" x="3446463" y="4760913"/>
          <p14:tracePt t="40855" x="3446463" y="4741863"/>
          <p14:tracePt t="40862" x="3446463" y="4732338"/>
          <p14:tracePt t="40876" x="3446463" y="4724400"/>
          <p14:tracePt t="40890" x="3446463" y="4697413"/>
          <p14:tracePt t="40894" x="3455988" y="4678363"/>
          <p14:tracePt t="40911" x="3463925" y="4660900"/>
          <p14:tracePt t="40917" x="3463925" y="4641850"/>
          <p14:tracePt t="40925" x="3473450" y="4605338"/>
          <p14:tracePt t="40933" x="3500438" y="4578350"/>
          <p14:tracePt t="40941" x="3509963" y="4568825"/>
          <p14:tracePt t="40949" x="3519488" y="4559300"/>
          <p14:tracePt t="40957" x="3536950" y="4541838"/>
          <p14:tracePt t="40970" x="3546475" y="4532313"/>
          <p14:tracePt t="40973" x="3563938" y="4532313"/>
          <p14:tracePt t="40980" x="3592513" y="4505325"/>
          <p14:tracePt t="40997" x="3619500" y="4505325"/>
          <p14:tracePt t="41005" x="3665538" y="4486275"/>
          <p14:tracePt t="41013" x="3683000" y="4486275"/>
          <p14:tracePt t="41021" x="3738563" y="4478338"/>
          <p14:tracePt t="41028" x="3783013" y="4478338"/>
          <p14:tracePt t="41037" x="3819525" y="4478338"/>
          <p14:tracePt t="41045" x="3865563" y="4478338"/>
          <p14:tracePt t="41054" x="3911600" y="4478338"/>
          <p14:tracePt t="41060" x="3956050" y="4478338"/>
          <p14:tracePt t="41070" x="3984625" y="4478338"/>
          <p14:tracePt t="41077" x="4029075" y="4505325"/>
          <p14:tracePt t="41085" x="4048125" y="4514850"/>
          <p14:tracePt t="41093" x="4057650" y="4522788"/>
          <p14:tracePt t="41102" x="4094163" y="4551363"/>
          <p14:tracePt t="41112" x="4094163" y="4559300"/>
          <p14:tracePt t="41118" x="4111625" y="4595813"/>
          <p14:tracePt t="41129" x="4111625" y="4605338"/>
          <p14:tracePt t="41133" x="4129088" y="4624388"/>
          <p14:tracePt t="41140" x="4129088" y="4632325"/>
          <p14:tracePt t="41149" x="4129088" y="4651375"/>
          <p14:tracePt t="41156" x="4129088" y="4687888"/>
          <p14:tracePt t="41165" x="4138613" y="4705350"/>
          <p14:tracePt t="41173" x="4138613" y="4741863"/>
          <p14:tracePt t="41181" x="4138613" y="4768850"/>
          <p14:tracePt t="41189" x="4148138" y="4787900"/>
          <p14:tracePt t="41196" x="4148138" y="4797425"/>
          <p14:tracePt t="41205" x="4148138" y="4824413"/>
          <p14:tracePt t="41213" x="4148138" y="4841875"/>
          <p14:tracePt t="41220" x="4148138" y="4860925"/>
          <p14:tracePt t="41237" x="4148138" y="4878388"/>
          <p14:tracePt t="41245" x="4148138" y="4887913"/>
          <p14:tracePt t="41254" x="4148138" y="4914900"/>
          <p14:tracePt t="41270" x="4148138" y="4924425"/>
          <p14:tracePt t="41277" x="4148138" y="4943475"/>
          <p14:tracePt t="41284" x="4148138" y="4951413"/>
          <p14:tracePt t="41293" x="4138613" y="4979988"/>
          <p14:tracePt t="41301" x="4121150" y="4997450"/>
          <p14:tracePt t="41309" x="4111625" y="5006975"/>
          <p14:tracePt t="41317" x="4094163" y="5016500"/>
          <p14:tracePt t="41324" x="4075113" y="5024438"/>
          <p14:tracePt t="41333" x="4057650" y="5043488"/>
          <p14:tracePt t="41341" x="4029075" y="5053013"/>
          <p14:tracePt t="41349" x="3992563" y="5053013"/>
          <p14:tracePt t="41357" x="3956050" y="5060950"/>
          <p14:tracePt t="41365" x="3938588" y="5060950"/>
          <p14:tracePt t="41373" x="3902075" y="5070475"/>
          <p14:tracePt t="41381" x="3892550" y="5070475"/>
          <p14:tracePt t="41389" x="3865563" y="5070475"/>
          <p14:tracePt t="41397" x="3846513" y="5070475"/>
          <p14:tracePt t="41406" x="3829050" y="5070475"/>
          <p14:tracePt t="41413" x="3802063" y="5070475"/>
          <p14:tracePt t="41421" x="3738563" y="5053013"/>
          <p14:tracePt t="41429" x="3738563" y="5043488"/>
          <p14:tracePt t="41436" x="3709988" y="5033963"/>
          <p14:tracePt t="41445" x="3692525" y="5024438"/>
          <p14:tracePt t="41453" x="3646488" y="4997450"/>
          <p14:tracePt t="41461" x="3636963" y="4987925"/>
          <p14:tracePt t="41469" x="3619500" y="4979988"/>
          <p14:tracePt t="41477" x="3609975" y="4979988"/>
          <p14:tracePt t="41489" x="3592513" y="4960938"/>
          <p14:tracePt t="41495" x="3582988" y="4951413"/>
          <p14:tracePt t="41511" x="3582988" y="4924425"/>
          <p14:tracePt t="41518" x="3563938" y="4906963"/>
          <p14:tracePt t="41525" x="3556000" y="4897438"/>
          <p14:tracePt t="41532" x="3556000" y="4878388"/>
          <p14:tracePt t="41541" x="3546475" y="4860925"/>
          <p14:tracePt t="41549" x="3546475" y="4851400"/>
          <p14:tracePt t="41557" x="3546475" y="4833938"/>
          <p14:tracePt t="41565" x="3546475" y="4814888"/>
          <p14:tracePt t="41574" x="3519488" y="4787900"/>
          <p14:tracePt t="41581" x="3509963" y="4778375"/>
          <p14:tracePt t="41589" x="3509963" y="4768850"/>
          <p14:tracePt t="41606" x="3509963" y="4741863"/>
          <p14:tracePt t="41613" x="3509963" y="4732338"/>
          <p14:tracePt t="41621" x="3509963" y="4724400"/>
          <p14:tracePt t="41629" x="3500438" y="4705350"/>
          <p14:tracePt t="41639" x="3500438" y="4697413"/>
          <p14:tracePt t="41646" x="3500438" y="4687888"/>
          <p14:tracePt t="41660" x="3500438" y="4668838"/>
          <p14:tracePt t="41670" x="3500438" y="4660900"/>
          <p14:tracePt t="41677" x="3500438" y="4651375"/>
          <p14:tracePt t="41685" x="3500438" y="4641850"/>
          <p14:tracePt t="41693" x="3500438" y="4624388"/>
          <p14:tracePt t="41700" x="3519488" y="4605338"/>
          <p14:tracePt t="41709" x="3519488" y="4595813"/>
          <p14:tracePt t="41725" x="3536950" y="4578350"/>
          <p14:tracePt t="41733" x="3546475" y="4578350"/>
          <p14:tracePt t="41741" x="3556000" y="4568825"/>
          <p14:tracePt t="41749" x="3563938" y="4559300"/>
          <p14:tracePt t="41757" x="3582988" y="4551363"/>
          <p14:tracePt t="41764" x="3600450" y="4551363"/>
          <p14:tracePt t="41775" x="3629025" y="4532313"/>
          <p14:tracePt t="41786" x="3656013" y="4522788"/>
          <p14:tracePt t="41790" x="3702050" y="4522788"/>
          <p14:tracePt t="41798" x="3738563" y="4522788"/>
          <p14:tracePt t="41805" x="3792538" y="4522788"/>
          <p14:tracePt t="41813" x="3856038" y="4522788"/>
          <p14:tracePt t="41821" x="3883025" y="4522788"/>
          <p14:tracePt t="41829" x="3938588" y="4522788"/>
          <p14:tracePt t="41837" x="3975100" y="4522788"/>
          <p14:tracePt t="41845" x="4021138" y="4522788"/>
          <p14:tracePt t="41854" x="4038600" y="4522788"/>
          <p14:tracePt t="41861" x="4065588" y="4532313"/>
          <p14:tracePt t="41869" x="4084638" y="4541838"/>
          <p14:tracePt t="42469" x="4084638" y="4559300"/>
          <p14:tracePt t="42476" x="4084638" y="4578350"/>
          <p14:tracePt t="42493" x="4084638" y="4587875"/>
          <p14:tracePt t="42501" x="4084638" y="4595813"/>
          <p14:tracePt t="42517" x="4084638" y="4605338"/>
          <p14:tracePt t="42525" x="4094163" y="4624388"/>
          <p14:tracePt t="42541" x="4094163" y="4641850"/>
          <p14:tracePt t="42549" x="4094163" y="4660900"/>
          <p14:tracePt t="42557" x="4094163" y="4668838"/>
          <p14:tracePt t="42565" x="4094163" y="4687888"/>
          <p14:tracePt t="42572" x="4094163" y="4705350"/>
          <p14:tracePt t="42591" x="4094163" y="4724400"/>
          <p14:tracePt t="42596" x="4094163" y="4732338"/>
          <p14:tracePt t="42606" x="4094163" y="4741863"/>
          <p14:tracePt t="42614" x="4094163" y="4751388"/>
          <p14:tracePt t="42630" x="4094163" y="4768850"/>
          <p14:tracePt t="42686" x="4094163" y="4787900"/>
          <p14:tracePt t="42710" x="4094163" y="4805363"/>
          <p14:tracePt t="42726" x="4094163" y="4824413"/>
          <p14:tracePt t="42741" x="4094163" y="4833938"/>
          <p14:tracePt t="42749" x="4094163" y="4851400"/>
          <p14:tracePt t="42756" x="4075113" y="4870450"/>
          <p14:tracePt t="42774" x="4065588" y="4870450"/>
          <p14:tracePt t="42786" x="4065588" y="4887913"/>
          <p14:tracePt t="42789" x="4057650" y="4897438"/>
          <p14:tracePt t="42805" x="4048125" y="4914900"/>
          <p14:tracePt t="42812" x="4048125" y="4924425"/>
          <p14:tracePt t="42822" x="4029075" y="4933950"/>
          <p14:tracePt t="42828" x="4021138" y="4943475"/>
          <p14:tracePt t="42837" x="4011613" y="4951413"/>
          <p14:tracePt t="42844" x="4002088" y="4951413"/>
          <p14:tracePt t="42854" x="3984625" y="4960938"/>
          <p14:tracePt t="42860" x="3975100" y="4960938"/>
          <p14:tracePt t="42869" x="3956050" y="4979988"/>
          <p14:tracePt t="42876" x="3938588" y="4987925"/>
          <p14:tracePt t="42892" x="3919538" y="4987925"/>
          <p14:tracePt t="42901" x="3902075" y="4997450"/>
          <p14:tracePt t="42908" x="3892550" y="5006975"/>
          <p14:tracePt t="42925" x="3865563" y="5006975"/>
          <p14:tracePt t="42933" x="3856038" y="5006975"/>
          <p14:tracePt t="42941" x="3846513" y="5006975"/>
          <p14:tracePt t="42949" x="3819525" y="5006975"/>
          <p14:tracePt t="42967" x="3802063" y="5006975"/>
          <p14:tracePt t="42973" x="3775075" y="5006975"/>
          <p14:tracePt t="42982" x="3756025" y="5006975"/>
          <p14:tracePt t="42988" x="3729038" y="5006975"/>
          <p14:tracePt t="42998" x="3709988" y="4987925"/>
          <p14:tracePt t="43006" x="3692525" y="4970463"/>
          <p14:tracePt t="43014" x="3656013" y="4933950"/>
          <p14:tracePt t="43022" x="3629025" y="4906963"/>
          <p14:tracePt t="43034" x="3619500" y="4887913"/>
          <p14:tracePt t="43036" x="3609975" y="4878388"/>
          <p14:tracePt t="43045" x="3600450" y="4851400"/>
          <p14:tracePt t="43054" x="3600450" y="4841875"/>
          <p14:tracePt t="43061" x="3582988" y="4824413"/>
          <p14:tracePt t="43070" x="3582988" y="4805363"/>
          <p14:tracePt t="43077" x="3582988" y="4797425"/>
          <p14:tracePt t="43084" x="3582988" y="4787900"/>
          <p14:tracePt t="43093" x="3582988" y="4768850"/>
          <p14:tracePt t="43101" x="3582988" y="4760913"/>
          <p14:tracePt t="43109" x="3582988" y="4751388"/>
          <p14:tracePt t="43117" x="3582988" y="4741863"/>
          <p14:tracePt t="43124" x="3582988" y="4714875"/>
          <p14:tracePt t="43141" x="3582988" y="4705350"/>
          <p14:tracePt t="43148" x="3582988" y="4687888"/>
          <p14:tracePt t="43157" x="3582988" y="4678363"/>
          <p14:tracePt t="43165" x="3582988" y="4668838"/>
          <p14:tracePt t="43172" x="3582988" y="4660900"/>
          <p14:tracePt t="43181" x="3582988" y="4632325"/>
          <p14:tracePt t="43189" x="3592513" y="4632325"/>
          <p14:tracePt t="43197" x="3600450" y="4624388"/>
          <p14:tracePt t="43205" x="3609975" y="4595813"/>
          <p14:tracePt t="43213" x="3619500" y="4595813"/>
          <p14:tracePt t="43221" x="3619500" y="4587875"/>
          <p14:tracePt t="43229" x="3636963" y="4578350"/>
          <p14:tracePt t="43237" x="3656013" y="4568825"/>
          <p14:tracePt t="43246" x="3673475" y="4551363"/>
          <p14:tracePt t="43253" x="3683000" y="4541838"/>
          <p14:tracePt t="43261" x="3719513" y="4532313"/>
          <p14:tracePt t="43277" x="3756025" y="4532313"/>
          <p14:tracePt t="43289" x="3775075" y="4522788"/>
          <p14:tracePt t="43295" x="3810000" y="4522788"/>
          <p14:tracePt t="43303" x="3865563" y="4495800"/>
          <p14:tracePt t="43318" x="3975100" y="4495800"/>
          <p14:tracePt t="43324" x="4057650" y="4495800"/>
          <p14:tracePt t="43332" x="4111625" y="4495800"/>
          <p14:tracePt t="43342" x="4148138" y="4495800"/>
          <p14:tracePt t="43350" x="4175125" y="4495800"/>
          <p14:tracePt t="43361" x="4202113" y="4495800"/>
          <p14:tracePt t="43366" x="4230688" y="4495800"/>
          <p14:tracePt t="43376" x="4238625" y="4505325"/>
          <p14:tracePt t="43437" x="4248150" y="4514850"/>
          <p14:tracePt t="43445" x="4248150" y="4522788"/>
          <p14:tracePt t="43453" x="4248150" y="4541838"/>
          <p14:tracePt t="43461" x="4248150" y="4551363"/>
          <p14:tracePt t="43469" x="4248150" y="4578350"/>
          <p14:tracePt t="43484" x="4248150" y="4605338"/>
          <p14:tracePt t="43492" x="4257675" y="4624388"/>
          <p14:tracePt t="43509" x="4275138" y="4641850"/>
          <p14:tracePt t="43517" x="4275138" y="4651375"/>
          <p14:tracePt t="43525" x="4284663" y="4668838"/>
          <p14:tracePt t="43758" x="4284663" y="4678363"/>
          <p14:tracePt t="43999" x="4294188" y="4687888"/>
          <p14:tracePt t="44005" x="4303713" y="4697413"/>
          <p14:tracePt t="44015" x="4321175" y="4724400"/>
          <p14:tracePt t="44031" x="4330700" y="4751388"/>
          <p14:tracePt t="44039" x="4340225" y="4760913"/>
          <p14:tracePt t="44047" x="4348163" y="4778375"/>
          <p14:tracePt t="44056" x="4348163" y="4787900"/>
          <p14:tracePt t="44065" x="4367213" y="4805363"/>
          <p14:tracePt t="44102" x="4367213" y="4814888"/>
          <p14:tracePt t="44110" x="4367213" y="4833938"/>
          <p14:tracePt t="44118" x="4367213" y="4841875"/>
          <p14:tracePt t="44127" x="4367213" y="4851400"/>
          <p14:tracePt t="44134" x="4367213" y="4878388"/>
          <p14:tracePt t="44142" x="4367213" y="4887913"/>
          <p14:tracePt t="44149" x="4367213" y="4906963"/>
          <p14:tracePt t="44158" x="4367213" y="4924425"/>
          <p14:tracePt t="44173" x="4367213" y="4933950"/>
          <p14:tracePt t="44181" x="4367213" y="4951413"/>
          <p14:tracePt t="44197" x="4367213" y="4970463"/>
          <p14:tracePt t="44213" x="4367213" y="4979988"/>
          <p14:tracePt t="44229" x="4367213" y="4997450"/>
          <p14:tracePt t="44236" x="4367213" y="5006975"/>
          <p14:tracePt t="44254" x="4357688" y="5024438"/>
          <p14:tracePt t="44270" x="4348163" y="5043488"/>
          <p14:tracePt t="44285" x="4330700" y="5060950"/>
          <p14:tracePt t="44301" x="4321175" y="5070475"/>
          <p14:tracePt t="44312" x="4311650" y="5089525"/>
          <p14:tracePt t="44316" x="4303713" y="5097463"/>
          <p14:tracePt t="44341" x="4284663" y="5116513"/>
          <p14:tracePt t="44349" x="4284663" y="5126038"/>
          <p14:tracePt t="44365" x="4275138" y="5133975"/>
          <p14:tracePt t="44372" x="4267200" y="5133975"/>
          <p14:tracePt t="44380" x="4257675" y="5143500"/>
          <p14:tracePt t="44389" x="4248150" y="5153025"/>
          <p14:tracePt t="44407" x="4230688" y="5170488"/>
          <p14:tracePt t="44412" x="4221163" y="5180013"/>
          <p14:tracePt t="44429" x="4211638" y="5189538"/>
          <p14:tracePt t="44453" x="4202113" y="5197475"/>
          <p14:tracePt t="44551" x="4184650" y="5197475"/>
          <p14:tracePt t="44566" x="4111625" y="5153025"/>
          <p14:tracePt t="44576" x="4065588" y="5143500"/>
          <p14:tracePt t="44581" x="3984625" y="5097463"/>
          <p14:tracePt t="44591" x="3938588" y="5080000"/>
          <p14:tracePt t="44596" x="3883025" y="5053013"/>
          <p14:tracePt t="44605" x="3846513" y="5033963"/>
          <p14:tracePt t="44612" x="3819525" y="5033963"/>
          <p14:tracePt t="44622" x="3802063" y="5033963"/>
          <p14:tracePt t="44628" x="3775075" y="5024438"/>
          <p14:tracePt t="44786" x="3756025" y="5016500"/>
          <p14:tracePt t="44791" x="3746500" y="5006975"/>
          <p14:tracePt t="44805" x="3729038" y="4987925"/>
          <p14:tracePt t="44821" x="3709988" y="4979988"/>
          <p14:tracePt t="44829" x="3702050" y="4970463"/>
          <p14:tracePt t="44837" x="3692525" y="4960938"/>
          <p14:tracePt t="44845" x="3683000" y="4960938"/>
          <p14:tracePt t="44864" x="3683000" y="4951413"/>
          <p14:tracePt t="44910" x="3673475" y="4943475"/>
          <p14:tracePt t="44965" x="3673475" y="4933950"/>
          <p14:tracePt t="44972" x="3673475" y="4924425"/>
          <p14:tracePt t="44981" x="3673475" y="4914900"/>
          <p14:tracePt t="44989" x="3673475" y="4906963"/>
          <p14:tracePt t="45005" x="3673475" y="4897438"/>
          <p14:tracePt t="45013" x="3673475" y="4887913"/>
          <p14:tracePt t="45021" x="3673475" y="4878388"/>
          <p14:tracePt t="45037" x="3673475" y="4870450"/>
          <p14:tracePt t="45045" x="3673475" y="4841875"/>
          <p14:tracePt t="45062" x="3673475" y="4833938"/>
          <p14:tracePt t="45070" x="3673475" y="4824413"/>
          <p14:tracePt t="45076" x="3673475" y="4814888"/>
          <p14:tracePt t="45086" x="3673475" y="4805363"/>
          <p14:tracePt t="45101" x="3673475" y="4797425"/>
          <p14:tracePt t="45108" x="3683000" y="4768850"/>
          <p14:tracePt t="45117" x="3692525" y="4760913"/>
          <p14:tracePt t="45125" x="3692525" y="4741863"/>
          <p14:tracePt t="45141" x="3719513" y="4714875"/>
          <p14:tracePt t="45156" x="3738563" y="4705350"/>
          <p14:tracePt t="45173" x="3746500" y="4697413"/>
          <p14:tracePt t="45189" x="3746500" y="4687888"/>
          <p14:tracePt t="45197" x="3756025" y="4687888"/>
          <p14:tracePt t="45205" x="3765550" y="4678363"/>
          <p14:tracePt t="45221" x="3775075" y="4668838"/>
          <p14:tracePt t="46741" x="3775075" y="4660900"/>
          <p14:tracePt t="46749" x="3775075" y="4632325"/>
          <p14:tracePt t="46757" x="3783013" y="4624388"/>
          <p14:tracePt t="46765" x="3783013" y="4595813"/>
          <p14:tracePt t="46772" x="3792538" y="4578350"/>
          <p14:tracePt t="46780" x="3810000" y="4559300"/>
          <p14:tracePt t="46789" x="3810000" y="4551363"/>
          <p14:tracePt t="46797" x="3819525" y="4532313"/>
          <p14:tracePt t="46813" x="3819525" y="4522788"/>
          <p14:tracePt t="46821" x="3819525" y="4514850"/>
          <p14:tracePt t="46829" x="3819525" y="4505325"/>
          <p14:tracePt t="46845" x="3829050" y="4486275"/>
          <p14:tracePt t="46871" x="3829050" y="4468813"/>
          <p14:tracePt t="46893" x="3838575" y="4449763"/>
          <p14:tracePt t="46909" x="3838575" y="4441825"/>
          <p14:tracePt t="46917" x="3838575" y="4432300"/>
          <p14:tracePt t="46925" x="3838575" y="4422775"/>
          <p14:tracePt t="46971" x="3846513" y="4405313"/>
          <p14:tracePt t="47288" x="3856038" y="4422775"/>
          <p14:tracePt t="47296" x="3856038" y="4449763"/>
          <p14:tracePt t="47301" x="3846513" y="4468813"/>
          <p14:tracePt t="47311" x="3838575" y="4505325"/>
          <p14:tracePt t="47325" x="3829050" y="4541838"/>
          <p14:tracePt t="47332" x="3819525" y="4551363"/>
          <p14:tracePt t="47358" x="3819525" y="4559300"/>
          <p14:tracePt t="47365" x="3810000" y="4568825"/>
          <p14:tracePt t="47790" x="3765550" y="4568825"/>
          <p14:tracePt t="47799" x="3729038" y="4568825"/>
          <p14:tracePt t="47805" x="3683000" y="4568825"/>
          <p14:tracePt t="47813" x="3629025" y="4605338"/>
          <p14:tracePt t="47821" x="3563938" y="4614863"/>
          <p14:tracePt t="47829" x="3490913" y="4614863"/>
          <p14:tracePt t="47838" x="3400425" y="4614863"/>
          <p14:tracePt t="47844" x="3290888" y="4614863"/>
          <p14:tracePt t="47854" x="3200400" y="4614863"/>
          <p14:tracePt t="47860" x="3090863" y="4614863"/>
          <p14:tracePt t="47870" x="3035300" y="4614863"/>
          <p14:tracePt t="47877" x="2971800" y="4595813"/>
          <p14:tracePt t="47888" x="2925763" y="4587875"/>
          <p14:tracePt t="47893" x="2898775" y="4578350"/>
          <p14:tracePt t="47901" x="2889250" y="4578350"/>
          <p14:tracePt t="47908" x="2881313" y="4578350"/>
          <p14:tracePt t="48028" x="2881313" y="4568825"/>
          <p14:tracePt t="48045" x="2881313" y="4551363"/>
          <p14:tracePt t="48271" x="2881313" y="4559300"/>
          <p14:tracePt t="48286" x="2889250" y="4595813"/>
          <p14:tracePt t="48294" x="2889250" y="4605338"/>
          <p14:tracePt t="48301" x="2889250" y="4632325"/>
          <p14:tracePt t="48311" x="2889250" y="4651375"/>
          <p14:tracePt t="48316" x="2917825" y="4668838"/>
          <p14:tracePt t="48324" x="2917825" y="4678363"/>
          <p14:tracePt t="48333" x="2917825" y="4687888"/>
          <p14:tracePt t="48349" x="2917825" y="4705350"/>
          <p14:tracePt t="48365" x="2917825" y="4714875"/>
          <p14:tracePt t="48382" x="2917825" y="4724400"/>
          <p14:tracePt t="48388" x="2917825" y="4732338"/>
          <p14:tracePt t="48397" x="2917825" y="4751388"/>
          <p14:tracePt t="48405" x="2917825" y="4768850"/>
          <p14:tracePt t="48412" x="2917825" y="4797425"/>
          <p14:tracePt t="48421" x="2917825" y="4814888"/>
          <p14:tracePt t="48429" x="2917825" y="4841875"/>
          <p14:tracePt t="48436" x="2917825" y="4851400"/>
          <p14:tracePt t="48444" x="2908300" y="4870450"/>
          <p14:tracePt t="48453" x="2898775" y="4887913"/>
          <p14:tracePt t="48461" x="2889250" y="4906963"/>
          <p14:tracePt t="48469" x="2881313" y="4914900"/>
          <p14:tracePt t="48477" x="2862263" y="4933950"/>
          <p14:tracePt t="48486" x="2844800" y="4951413"/>
          <p14:tracePt t="48492" x="2835275" y="4960938"/>
          <p14:tracePt t="48500" x="2825750" y="4960938"/>
          <p14:tracePt t="48509" x="2789238" y="4997450"/>
          <p14:tracePt t="48517" x="2781300" y="4997450"/>
          <p14:tracePt t="48525" x="2752725" y="5006975"/>
          <p14:tracePt t="48532" x="2735263" y="5016500"/>
          <p14:tracePt t="48541" x="2698750" y="5033963"/>
          <p14:tracePt t="48549" x="2679700" y="5043488"/>
          <p14:tracePt t="48557" x="2652713" y="5053013"/>
          <p14:tracePt t="48565" x="2598738" y="5089525"/>
          <p14:tracePt t="48573" x="2562225" y="5097463"/>
          <p14:tracePt t="48581" x="2479675" y="5126038"/>
          <p14:tracePt t="48589" x="2416175" y="5160963"/>
          <p14:tracePt t="48599" x="2370138" y="5170488"/>
          <p14:tracePt t="48605" x="2324100" y="5197475"/>
          <p14:tracePt t="48615" x="2297113" y="5216525"/>
          <p14:tracePt t="48621" x="2251075" y="5226050"/>
          <p14:tracePt t="48630" x="2224088" y="5226050"/>
          <p14:tracePt t="48640" x="2197100" y="5233988"/>
          <p14:tracePt t="48646" x="2179638" y="5233988"/>
          <p14:tracePt t="48659" x="2160588" y="5233988"/>
          <p14:tracePt t="48661" x="2143125" y="5233988"/>
          <p14:tracePt t="48674" x="2114550" y="5233988"/>
          <p14:tracePt t="48679" x="2097088" y="5233988"/>
          <p14:tracePt t="48692" x="2070100" y="5233988"/>
          <p14:tracePt t="48694" x="2051050" y="5233988"/>
          <p14:tracePt t="48701" x="2005013" y="5233988"/>
          <p14:tracePt t="48709" x="1987550" y="5233988"/>
          <p14:tracePt t="48716" x="1931988" y="5197475"/>
          <p14:tracePt t="48724" x="1895475" y="5180013"/>
          <p14:tracePt t="48733" x="1841500" y="5133975"/>
          <p14:tracePt t="48741" x="1804988" y="5097463"/>
          <p14:tracePt t="48749" x="1778000" y="5070475"/>
          <p14:tracePt t="48756" x="1731963" y="5016500"/>
          <p14:tracePt t="48764" x="1714500" y="4987925"/>
          <p14:tracePt t="48773" x="1695450" y="4943475"/>
          <p14:tracePt t="48782" x="1677988" y="4914900"/>
          <p14:tracePt t="48788" x="1677988" y="4897438"/>
          <p14:tracePt t="48797" x="1668463" y="4878388"/>
          <p14:tracePt t="48805" x="1668463" y="4851400"/>
          <p14:tracePt t="48813" x="1668463" y="4833938"/>
          <p14:tracePt t="48821" x="1668463" y="4805363"/>
          <p14:tracePt t="48829" x="1668463" y="4768850"/>
          <p14:tracePt t="48837" x="1668463" y="4741863"/>
          <p14:tracePt t="48844" x="1668463" y="4687888"/>
          <p14:tracePt t="48853" x="1668463" y="4651375"/>
          <p14:tracePt t="48861" x="1668463" y="4605338"/>
          <p14:tracePt t="48870" x="1677988" y="4578350"/>
          <p14:tracePt t="48876" x="1677988" y="4532313"/>
          <p14:tracePt t="48887" x="1695450" y="4505325"/>
          <p14:tracePt t="48893" x="1704975" y="4478338"/>
          <p14:tracePt t="48901" x="1722438" y="4459288"/>
          <p14:tracePt t="48909" x="1722438" y="4441825"/>
          <p14:tracePt t="48917" x="1731963" y="4432300"/>
          <p14:tracePt t="48925" x="1741488" y="4422775"/>
          <p14:tracePt t="48935" x="1751013" y="4395788"/>
          <p14:tracePt t="48941" x="1768475" y="4376738"/>
          <p14:tracePt t="48949" x="1778000" y="4368800"/>
          <p14:tracePt t="48966" x="1804988" y="4349750"/>
          <p14:tracePt t="48972" x="1814513" y="4340225"/>
          <p14:tracePt t="48982" x="1851025" y="4340225"/>
          <p14:tracePt t="48989" x="1868488" y="4332288"/>
          <p14:tracePt t="48997" x="1895475" y="4332288"/>
          <p14:tracePt t="49005" x="1951038" y="4332288"/>
          <p14:tracePt t="49013" x="1978025" y="4332288"/>
          <p14:tracePt t="49021" x="2024063" y="4332288"/>
          <p14:tracePt t="49028" x="2078038" y="4332288"/>
          <p14:tracePt t="49037" x="2133600" y="4332288"/>
          <p14:tracePt t="49045" x="2224088" y="4332288"/>
          <p14:tracePt t="49053" x="2324100" y="4349750"/>
          <p14:tracePt t="49060" x="2360613" y="4359275"/>
          <p14:tracePt t="49070" x="2443163" y="4376738"/>
          <p14:tracePt t="49077" x="2506663" y="4413250"/>
          <p14:tracePt t="49086" x="2533650" y="4413250"/>
          <p14:tracePt t="49092" x="2562225" y="4422775"/>
          <p14:tracePt t="49101" x="2598738" y="4441825"/>
          <p14:tracePt t="49109" x="2652713" y="4478338"/>
          <p14:tracePt t="49117" x="2671763" y="4495800"/>
          <p14:tracePt t="49125" x="2679700" y="4505325"/>
          <p14:tracePt t="49133" x="2698750" y="4532313"/>
          <p14:tracePt t="49141" x="2708275" y="4559300"/>
          <p14:tracePt t="49149" x="2708275" y="4578350"/>
          <p14:tracePt t="49156" x="2725738" y="4624388"/>
          <p14:tracePt t="49165" x="2752725" y="4668838"/>
          <p14:tracePt t="49172" x="2762250" y="4714875"/>
          <p14:tracePt t="49189" x="2771775" y="4778375"/>
          <p14:tracePt t="49197" x="2781300" y="4841875"/>
          <p14:tracePt t="49205" x="2808288" y="4887913"/>
          <p14:tracePt t="49213" x="2808288" y="4924425"/>
          <p14:tracePt t="49221" x="2808288" y="4951413"/>
          <p14:tracePt t="49228" x="2808288" y="4987925"/>
          <p14:tracePt t="49237" x="2808288" y="5024438"/>
          <p14:tracePt t="49246" x="2808288" y="5053013"/>
          <p14:tracePt t="49253" x="2808288" y="5089525"/>
          <p14:tracePt t="49263" x="2798763" y="5106988"/>
          <p14:tracePt t="49271" x="2771775" y="5160963"/>
          <p14:tracePt t="49278" x="2752725" y="5189538"/>
          <p14:tracePt t="49286" x="2744788" y="5207000"/>
          <p14:tracePt t="49292" x="2735263" y="5226050"/>
          <p14:tracePt t="49301" x="2725738" y="5243513"/>
          <p14:tracePt t="49310" x="2708275" y="5270500"/>
          <p14:tracePt t="49318" x="2698750" y="5289550"/>
          <p14:tracePt t="49327" x="2689225" y="5289550"/>
          <p14:tracePt t="49334" x="2671763" y="5299075"/>
          <p14:tracePt t="49346" x="2652713" y="5335588"/>
          <p14:tracePt t="49349" x="2616200" y="5353050"/>
          <p14:tracePt t="49360" x="2598738" y="5362575"/>
          <p14:tracePt t="49366" x="2562225" y="5380038"/>
          <p14:tracePt t="49375" x="2552700" y="5380038"/>
          <p14:tracePt t="49381" x="2516188" y="5389563"/>
          <p14:tracePt t="49389" x="2470150" y="5389563"/>
          <p14:tracePt t="49396" x="2443163" y="5408613"/>
          <p14:tracePt t="49406" x="2406650" y="5408613"/>
          <p14:tracePt t="49412" x="2370138" y="5408613"/>
          <p14:tracePt t="49421" x="2333625" y="5408613"/>
          <p14:tracePt t="49428" x="2316163" y="5408613"/>
          <p14:tracePt t="49437" x="2287588" y="5408613"/>
          <p14:tracePt t="49444" x="2270125" y="5408613"/>
          <p14:tracePt t="49453" x="2260600" y="5408613"/>
          <p14:tracePt t="49461" x="2243138" y="5408613"/>
          <p14:tracePt t="49469" x="2233613" y="5408613"/>
          <p14:tracePt t="49489" x="2224088" y="5408613"/>
          <p14:tracePt t="50023" x="2224088" y="5399088"/>
          <p14:tracePt t="50039" x="2224088" y="5389563"/>
          <p14:tracePt t="50046" x="2224088" y="5372100"/>
          <p14:tracePt t="50052" x="2233613" y="5372100"/>
          <p14:tracePt t="50061" x="2251075" y="5353050"/>
          <p14:tracePt t="50070" x="2260600" y="5353050"/>
          <p14:tracePt t="50077" x="2279650" y="5353050"/>
          <p14:tracePt t="50085" x="2287588" y="5343525"/>
          <p14:tracePt t="50101" x="2306638" y="5343525"/>
          <p14:tracePt t="50108" x="2316163" y="5343525"/>
          <p14:tracePt t="50116" x="2324100" y="5343525"/>
          <p14:tracePt t="50125" x="2333625" y="5335588"/>
          <p14:tracePt t="50141" x="2352675" y="5335588"/>
          <p14:tracePt t="50156" x="2360613" y="5335588"/>
          <p14:tracePt t="50172" x="2370138" y="5335588"/>
          <p14:tracePt t="50181" x="2389188" y="5335588"/>
          <p14:tracePt t="50188" x="2397125" y="5335588"/>
          <p14:tracePt t="50197" x="2433638" y="5335588"/>
          <p14:tracePt t="50205" x="2452688" y="5335588"/>
          <p14:tracePt t="50213" x="2489200" y="5335588"/>
          <p14:tracePt t="50221" x="2562225" y="5335588"/>
          <p14:tracePt t="50229" x="2652713" y="5335588"/>
          <p14:tracePt t="50237" x="2744788" y="5335588"/>
          <p14:tracePt t="50245" x="2817813" y="5335588"/>
          <p14:tracePt t="50253" x="2889250" y="5335588"/>
          <p14:tracePt t="50261" x="2981325" y="5335588"/>
          <p14:tracePt t="50270" x="3054350" y="5335588"/>
          <p14:tracePt t="50277" x="3117850" y="5335588"/>
          <p14:tracePt t="50288" x="3171825" y="5335588"/>
          <p14:tracePt t="50294" x="3227388" y="5335588"/>
          <p14:tracePt t="50304" x="3281363" y="5335588"/>
          <p14:tracePt t="50312" x="3336925" y="5335588"/>
          <p14:tracePt t="50316" x="3409950" y="5335588"/>
          <p14:tracePt t="50325" x="3500438" y="5335588"/>
          <p14:tracePt t="50332" x="3629025" y="5335588"/>
          <p14:tracePt t="50341" x="3756025" y="5335588"/>
          <p14:tracePt t="50349" x="3929063" y="5372100"/>
          <p14:tracePt t="50357" x="4157663" y="5408613"/>
          <p14:tracePt t="50364" x="4321175" y="5408613"/>
          <p14:tracePt t="50372" x="4530725" y="5453063"/>
          <p14:tracePt t="50381" x="4695825" y="5472113"/>
          <p14:tracePt t="50389" x="4876800" y="5518150"/>
          <p14:tracePt t="50397" x="5014913" y="5535613"/>
          <p14:tracePt t="50405" x="5159375" y="5545138"/>
          <p14:tracePt t="50413" x="5287963" y="5562600"/>
          <p14:tracePt t="50420" x="5378450" y="5562600"/>
          <p14:tracePt t="50429" x="5478463" y="5589588"/>
          <p14:tracePt t="50436" x="5534025" y="5599113"/>
          <p14:tracePt t="50444" x="5588000" y="5599113"/>
          <p14:tracePt t="50453" x="5634038" y="5599113"/>
          <p14:tracePt t="50461" x="5670550" y="5599113"/>
          <p14:tracePt t="50469" x="5716588" y="5599113"/>
          <p14:tracePt t="50477" x="5753100" y="5599113"/>
          <p14:tracePt t="50486" x="5807075" y="5599113"/>
          <p14:tracePt t="50493" x="5853113" y="5599113"/>
          <p14:tracePt t="50500" x="5870575" y="5599113"/>
          <p14:tracePt t="50509" x="5907088" y="5599113"/>
          <p14:tracePt t="50517" x="5916613" y="5599113"/>
          <p14:tracePt t="50525" x="5943600" y="5599113"/>
          <p14:tracePt t="50532" x="5962650" y="5608638"/>
          <p14:tracePt t="50581" x="5980113" y="5608638"/>
          <p14:tracePt t="50591" x="5989638" y="5608638"/>
          <p14:tracePt t="50605" x="6016625" y="5608638"/>
          <p14:tracePt t="50612" x="6035675" y="5608638"/>
          <p14:tracePt t="50623" x="6080125" y="5608638"/>
          <p14:tracePt t="50629" x="6116638" y="5608638"/>
          <p14:tracePt t="50636" x="6145213" y="5608638"/>
          <p14:tracePt t="50644" x="6181725" y="5608638"/>
          <p14:tracePt t="50655" x="6199188" y="5608638"/>
          <p14:tracePt t="50661" x="6208713" y="5608638"/>
          <p14:tracePt t="50750" x="6235700" y="5599113"/>
          <p14:tracePt t="50766" x="6235700" y="5589588"/>
          <p14:tracePt t="50787" x="6235700" y="5581650"/>
          <p14:tracePt t="50789" x="6235700" y="5562600"/>
          <p14:tracePt t="50812" x="6235700" y="5554663"/>
          <p14:tracePt t="50821" x="6235700" y="5545138"/>
          <p14:tracePt t="50828" x="6235700" y="5526088"/>
          <p14:tracePt t="51029" x="6235700" y="5518150"/>
          <p14:tracePt t="51037" x="6235700" y="5508625"/>
          <p14:tracePt t="51060" x="6235700" y="5499100"/>
          <p14:tracePt t="51069" x="6235700" y="5489575"/>
          <p14:tracePt t="51077" x="6245225" y="5481638"/>
          <p14:tracePt t="51085" x="6254750" y="5472113"/>
          <p14:tracePt t="51092" x="6281738" y="5462588"/>
          <p14:tracePt t="51101" x="6299200" y="5462588"/>
          <p14:tracePt t="51109" x="6318250" y="5462588"/>
          <p14:tracePt t="51117" x="6345238" y="5453063"/>
          <p14:tracePt t="51124" x="6362700" y="5453063"/>
          <p14:tracePt t="51133" x="6391275" y="5453063"/>
          <p14:tracePt t="51140" x="6427788" y="5453063"/>
          <p14:tracePt t="51148" x="6454775" y="5445125"/>
          <p14:tracePt t="51156" x="6464300" y="5435600"/>
          <p14:tracePt t="51188" x="6472238" y="5426075"/>
          <p14:tracePt t="51656" x="6481763" y="5426075"/>
          <p14:tracePt t="51660" x="6491288" y="5426075"/>
          <p14:tracePt t="51677" x="6500813" y="5426075"/>
          <p14:tracePt t="51687" x="6508750" y="5416550"/>
          <p14:tracePt t="51701" x="6518275" y="5416550"/>
          <p14:tracePt t="51716" x="6518275" y="5408613"/>
          <p14:tracePt t="51775" x="6518275" y="5399088"/>
          <p14:tracePt t="51901" x="6508750" y="5389563"/>
          <p14:tracePt t="51908" x="6427788" y="5389563"/>
          <p14:tracePt t="51917" x="6281738" y="5389563"/>
          <p14:tracePt t="51925" x="6116638" y="5389563"/>
          <p14:tracePt t="51934" x="5907088" y="5353050"/>
          <p14:tracePt t="51941" x="5661025" y="5299075"/>
          <p14:tracePt t="51949" x="5378450" y="5262563"/>
          <p14:tracePt t="51957" x="5132388" y="5233988"/>
          <p14:tracePt t="51968" x="4895850" y="5216525"/>
          <p14:tracePt t="51973" x="4749800" y="5180013"/>
          <p14:tracePt t="51982" x="4603750" y="5170488"/>
          <p14:tracePt t="51988" x="4503738" y="5153025"/>
          <p14:tracePt t="51997" x="4430713" y="5143500"/>
          <p14:tracePt t="52005" x="4413250" y="5143500"/>
          <p14:tracePt t="52013" x="4394200" y="5143500"/>
          <p14:tracePt t="52189" x="4376738" y="5143500"/>
          <p14:tracePt t="52197" x="4340225" y="5143500"/>
          <p14:tracePt t="52205" x="4294188" y="5143500"/>
          <p14:tracePt t="52212" x="4267200" y="5143500"/>
          <p14:tracePt t="52222" x="4211638" y="5143500"/>
          <p14:tracePt t="52231" x="4157663" y="5143500"/>
          <p14:tracePt t="52239" x="4111625" y="5143500"/>
          <p14:tracePt t="52246" x="4057650" y="5143500"/>
          <p14:tracePt t="52255" x="4021138" y="5143500"/>
          <p14:tracePt t="52266" x="3975100" y="5143500"/>
          <p14:tracePt t="52271" x="3956050" y="5143500"/>
          <p14:tracePt t="52277" x="3929063" y="5143500"/>
          <p14:tracePt t="52286" x="3902075" y="5143500"/>
          <p14:tracePt t="52293" x="3883025" y="5143500"/>
          <p14:tracePt t="52301" x="3875088" y="5143500"/>
          <p14:tracePt t="52310" x="3865563" y="5133975"/>
          <p14:tracePt t="52316" x="3846513" y="5133975"/>
          <p14:tracePt t="52325" x="3838575" y="5133975"/>
          <p14:tracePt t="52333" x="3819525" y="5126038"/>
          <p14:tracePt t="52341" x="3792538" y="5126038"/>
          <p14:tracePt t="52348" x="3775075" y="5106988"/>
          <p14:tracePt t="52357" x="3756025" y="5106988"/>
          <p14:tracePt t="52364" x="3738563" y="5097463"/>
          <p14:tracePt t="52373" x="3702050" y="5089525"/>
          <p14:tracePt t="52381" x="3673475" y="5053013"/>
          <p14:tracePt t="52389" x="3636963" y="5033963"/>
          <p14:tracePt t="52397" x="3592513" y="5006975"/>
          <p14:tracePt t="52405" x="3573463" y="4987925"/>
          <p14:tracePt t="52412" x="3556000" y="4970463"/>
          <p14:tracePt t="52421" x="3536950" y="4960938"/>
          <p14:tracePt t="52428" x="3527425" y="4943475"/>
          <p14:tracePt t="52436" x="3519488" y="4914900"/>
          <p14:tracePt t="52445" x="3509963" y="4906963"/>
          <p14:tracePt t="52460" x="3500438" y="4887913"/>
          <p14:tracePt t="52485" x="3490913" y="4878388"/>
          <p14:tracePt t="52509" x="3490913" y="4870450"/>
          <p14:tracePt t="52517" x="3490913" y="4851400"/>
          <p14:tracePt t="52525" x="3490913" y="4833938"/>
          <p14:tracePt t="52532" x="3490913" y="4805363"/>
          <p14:tracePt t="52541" x="3490913" y="4778375"/>
          <p14:tracePt t="52549" x="3490913" y="4760913"/>
          <p14:tracePt t="52557" x="3490913" y="4714875"/>
          <p14:tracePt t="52564" x="3490913" y="4687888"/>
          <p14:tracePt t="52572" x="3490913" y="4668838"/>
          <p14:tracePt t="52581" x="3490913" y="4660900"/>
          <p14:tracePt t="52591" x="3490913" y="4632325"/>
          <p14:tracePt t="52597" x="3490913" y="4624388"/>
          <p14:tracePt t="52606" x="3490913" y="4605338"/>
          <p14:tracePt t="52622" x="3490913" y="4587875"/>
          <p14:tracePt t="52645" x="3490913" y="4578350"/>
          <p14:tracePt t="52661" x="3490913" y="4559300"/>
          <p14:tracePt t="52670" x="3490913" y="4551363"/>
          <p14:tracePt t="52686" x="3490913" y="4541838"/>
          <p14:tracePt t="52973" x="3490913" y="4551363"/>
          <p14:tracePt t="52982" x="3482975" y="4568825"/>
          <p14:tracePt t="52990" x="3473450" y="4587875"/>
          <p14:tracePt t="53000" x="3463925" y="4605338"/>
          <p14:tracePt t="53007" x="3446463" y="4668838"/>
          <p14:tracePt t="53014" x="3446463" y="4678363"/>
          <p14:tracePt t="53023" x="3436938" y="4714875"/>
          <p14:tracePt t="53032" x="3427413" y="4751388"/>
          <p14:tracePt t="53036" x="3409950" y="4797425"/>
          <p14:tracePt t="53044" x="3409950" y="4833938"/>
          <p14:tracePt t="53054" x="3390900" y="4870450"/>
          <p14:tracePt t="53060" x="3382963" y="4897438"/>
          <p14:tracePt t="53069" x="3382963" y="4914900"/>
          <p14:tracePt t="53077" x="3382963" y="4933950"/>
          <p14:tracePt t="53085" x="3373438" y="4951413"/>
          <p14:tracePt t="53092" x="3373438" y="4960938"/>
          <p14:tracePt t="53101" x="3373438" y="4987925"/>
          <p14:tracePt t="53110" x="3373438" y="4997450"/>
          <p14:tracePt t="53118" x="3363913" y="5024438"/>
          <p14:tracePt t="53135" x="3363913" y="5043488"/>
          <p14:tracePt t="53142" x="3363913" y="5060950"/>
          <p14:tracePt t="53150" x="3363913" y="5080000"/>
          <p14:tracePt t="53160" x="3346450" y="5106988"/>
          <p14:tracePt t="53165" x="3346450" y="5126038"/>
          <p14:tracePt t="53173" x="3346450" y="5160963"/>
          <p14:tracePt t="53181" x="3336925" y="5180013"/>
          <p14:tracePt t="53188" x="3336925" y="5207000"/>
          <p14:tracePt t="53197" x="3336925" y="5226050"/>
          <p14:tracePt t="53204" x="3336925" y="5233988"/>
          <p14:tracePt t="53221" x="3336925" y="5243513"/>
          <p14:tracePt t="53429" x="3327400" y="5243513"/>
          <p14:tracePt t="53437" x="3300413" y="5243513"/>
          <p14:tracePt t="53444" x="3244850" y="5243513"/>
          <p14:tracePt t="53453" x="3190875" y="5233988"/>
          <p14:tracePt t="53461" x="3108325" y="5207000"/>
          <p14:tracePt t="53470" x="3035300" y="5197475"/>
          <p14:tracePt t="53478" x="2935288" y="5170488"/>
          <p14:tracePt t="53488" x="2835275" y="5126038"/>
          <p14:tracePt t="53494" x="2762250" y="5116513"/>
          <p14:tracePt t="53505" x="2671763" y="5097463"/>
          <p14:tracePt t="53510" x="2606675" y="5080000"/>
          <p14:tracePt t="53519" x="2525713" y="5053013"/>
          <p14:tracePt t="53525" x="2470150" y="5053013"/>
          <p14:tracePt t="53535" x="2397125" y="5033963"/>
          <p14:tracePt t="53542" x="2333625" y="5033963"/>
          <p14:tracePt t="53549" x="2306638" y="5016500"/>
          <p14:tracePt t="53557" x="2279650" y="5016500"/>
          <p14:tracePt t="53566" x="2251075" y="5016500"/>
          <p14:tracePt t="53574" x="2206625" y="5016500"/>
          <p14:tracePt t="53581" x="2187575" y="5016500"/>
          <p14:tracePt t="53591" x="2160588" y="5016500"/>
          <p14:tracePt t="53598" x="2143125" y="5016500"/>
          <p14:tracePt t="53609" x="2114550" y="5016500"/>
          <p14:tracePt t="53614" x="2087563" y="5016500"/>
          <p14:tracePt t="53625" x="2051050" y="5016500"/>
          <p14:tracePt t="53629" x="2041525" y="5016500"/>
          <p14:tracePt t="53640" x="1987550" y="5016500"/>
          <p14:tracePt t="53645" x="1941513" y="5006975"/>
          <p14:tracePt t="53656" x="1878013" y="4997450"/>
          <p14:tracePt t="53660" x="1841500" y="4997450"/>
          <p14:tracePt t="53670" x="1787525" y="4997450"/>
          <p14:tracePt t="53676" x="1741488" y="4987925"/>
          <p14:tracePt t="53685" x="1714500" y="4987925"/>
          <p14:tracePt t="53693" x="1658938" y="4960938"/>
          <p14:tracePt t="53701" x="1595438" y="4951413"/>
          <p14:tracePt t="53709" x="1558925" y="4951413"/>
          <p14:tracePt t="53717" x="1485900" y="4933950"/>
          <p14:tracePt t="53726" x="1449388" y="4933950"/>
          <p14:tracePt t="53738" x="1412875" y="4933950"/>
          <p14:tracePt t="53743" x="1395413" y="4933950"/>
          <p14:tracePt t="53750" x="1358900" y="4933950"/>
          <p14:tracePt t="53757" x="1330325" y="4924425"/>
          <p14:tracePt t="53765" x="1285875" y="4924425"/>
          <p14:tracePt t="53774" x="1230313" y="4924425"/>
          <p14:tracePt t="53783" x="1203325" y="4924425"/>
          <p14:tracePt t="53788" x="1185863" y="4924425"/>
          <p14:tracePt t="53797" x="1157288" y="4924425"/>
          <p14:tracePt t="53805" x="1139825" y="4924425"/>
          <p14:tracePt t="53813" x="1120775" y="4951413"/>
          <p14:tracePt t="53821" x="1103313" y="4951413"/>
          <p14:tracePt t="53829" x="1066800" y="4960938"/>
          <p14:tracePt t="53838" x="1047750" y="4970463"/>
          <p14:tracePt t="53853" x="1030288" y="4970463"/>
          <p14:tracePt t="53861" x="1020763" y="4970463"/>
          <p14:tracePt t="53869" x="1011238" y="4979988"/>
          <p14:tracePt t="54015" x="1011238" y="4970463"/>
          <p14:tracePt t="54023" x="1011238" y="4951413"/>
          <p14:tracePt t="54035" x="1011238" y="4924425"/>
          <p14:tracePt t="54037" x="1011238" y="4906963"/>
          <p14:tracePt t="54046" x="1011238" y="4860925"/>
          <p14:tracePt t="54055" x="1011238" y="4841875"/>
          <p14:tracePt t="54062" x="1020763" y="4797425"/>
          <p14:tracePt t="54071" x="1047750" y="4741863"/>
          <p14:tracePt t="54079" x="1066800" y="4724400"/>
          <p14:tracePt t="54087" x="1093788" y="4678363"/>
          <p14:tracePt t="54093" x="1093788" y="4632325"/>
          <p14:tracePt t="54102" x="1103313" y="4595813"/>
          <p14:tracePt t="54110" x="1130300" y="4532313"/>
          <p14:tracePt t="54117" x="1139825" y="4486275"/>
          <p14:tracePt t="54125" x="1149350" y="4432300"/>
          <p14:tracePt t="54133" x="1157288" y="4395788"/>
          <p14:tracePt t="54141" x="1157288" y="4359275"/>
          <p14:tracePt t="54149" x="1157288" y="4313238"/>
          <p14:tracePt t="54156" x="1166813" y="4286250"/>
          <p14:tracePt t="54164" x="1176338" y="4276725"/>
          <p14:tracePt t="54172" x="1176338" y="4268788"/>
          <p14:tracePt t="54279" x="1185863" y="4268788"/>
          <p14:tracePt t="54293" x="1212850" y="4268788"/>
          <p14:tracePt t="54301" x="1239838" y="4276725"/>
          <p14:tracePt t="54312" x="1293813" y="4286250"/>
          <p14:tracePt t="54317" x="1358900" y="4295775"/>
          <p14:tracePt t="54325" x="1468438" y="4340225"/>
          <p14:tracePt t="54333" x="1604963" y="4368800"/>
          <p14:tracePt t="54341" x="1751013" y="4413250"/>
          <p14:tracePt t="54349" x="1941513" y="4478338"/>
          <p14:tracePt t="54357" x="2087563" y="4505325"/>
          <p14:tracePt t="54365" x="2260600" y="4568825"/>
          <p14:tracePt t="54374" x="2406650" y="4595813"/>
          <p14:tracePt t="54383" x="2533650" y="4641850"/>
          <p14:tracePt t="54390" x="2616200" y="4651375"/>
          <p14:tracePt t="54396" x="2708275" y="4668838"/>
          <p14:tracePt t="54405" x="2735263" y="4668838"/>
          <p14:tracePt t="54412" x="2752725" y="4668838"/>
          <p14:tracePt t="54421" x="2762250" y="4668838"/>
          <p14:tracePt t="54603" x="2835275" y="4668838"/>
          <p14:tracePt t="54609" x="2908300" y="4668838"/>
          <p14:tracePt t="54613" x="2998788" y="4668838"/>
          <p14:tracePt t="54622" x="3127375" y="4668838"/>
          <p14:tracePt t="54631" x="3273425" y="4668838"/>
          <p14:tracePt t="54643" x="3419475" y="4668838"/>
          <p14:tracePt t="54645" x="3582988" y="4668838"/>
          <p14:tracePt t="54656" x="3746500" y="4668838"/>
          <p14:tracePt t="54661" x="3892550" y="4668838"/>
          <p14:tracePt t="54669" x="4038600" y="4668838"/>
          <p14:tracePt t="54677" x="4148138" y="4668838"/>
          <p14:tracePt t="54686" x="4238625" y="4668838"/>
          <p14:tracePt t="54692" x="4294188" y="4668838"/>
          <p14:tracePt t="54702" x="4340225" y="4668838"/>
          <p14:tracePt t="54708" x="4376738" y="4641850"/>
          <p14:tracePt t="54716" x="4384675" y="4641850"/>
          <p14:tracePt t="54780" x="4394200" y="4632325"/>
          <p14:tracePt t="54796" x="4403725" y="4624388"/>
          <p14:tracePt t="54805" x="4413250" y="4624388"/>
          <p14:tracePt t="54812" x="4421188" y="4624388"/>
          <p14:tracePt t="54821" x="4430713" y="4614863"/>
          <p14:tracePt t="54844" x="4430713" y="4605338"/>
          <p14:tracePt t="54869" x="4430713" y="4595813"/>
          <p14:tracePt t="54892" x="4430713" y="4587875"/>
          <p14:tracePt t="54901" x="4430713" y="4568825"/>
          <p14:tracePt t="54916" x="4430713" y="4559300"/>
          <p14:tracePt t="54989" x="4430713" y="4551363"/>
          <p14:tracePt t="54998" x="4430713" y="4532313"/>
          <p14:tracePt t="55005" x="4430713" y="4522788"/>
          <p14:tracePt t="55021" x="4430713" y="4514850"/>
          <p14:tracePt t="55029" x="4430713" y="4505325"/>
          <p14:tracePt t="55038" x="4430713" y="4486275"/>
          <p14:tracePt t="55046" x="4440238" y="4478338"/>
          <p14:tracePt t="55056" x="4448175" y="4459288"/>
          <p14:tracePt t="55062" x="4448175" y="4441825"/>
          <p14:tracePt t="55071" x="4467225" y="4422775"/>
          <p14:tracePt t="55078" x="4476750" y="4413250"/>
          <p14:tracePt t="55088" x="4484688" y="4395788"/>
          <p14:tracePt t="55097" x="4494213" y="4386263"/>
          <p14:tracePt t="55101" x="4503738" y="4376738"/>
          <p14:tracePt t="55117" x="4521200" y="4368800"/>
          <p14:tracePt t="55124" x="4530725" y="4349750"/>
          <p14:tracePt t="55293" x="4513263" y="4349750"/>
          <p14:tracePt t="55301" x="4467225" y="4359275"/>
          <p14:tracePt t="55310" x="4413250" y="4376738"/>
          <p14:tracePt t="55317" x="4394200" y="4376738"/>
          <p14:tracePt t="55324" x="4357688" y="4376738"/>
          <p14:tracePt t="55333" x="4311650" y="4376738"/>
          <p14:tracePt t="55340" x="4284663" y="4395788"/>
          <p14:tracePt t="55349" x="4248150" y="4395788"/>
          <p14:tracePt t="55357" x="4221163" y="4395788"/>
          <p14:tracePt t="55365" x="4202113" y="4395788"/>
          <p14:tracePt t="55373" x="4194175" y="4395788"/>
          <p14:tracePt t="55381" x="4184650" y="4395788"/>
          <p14:tracePt t="55670" x="4165600" y="4395788"/>
          <p14:tracePt t="55677" x="4138613" y="4395788"/>
          <p14:tracePt t="55685" x="4102100" y="4395788"/>
          <p14:tracePt t="55693" x="4065588" y="4395788"/>
          <p14:tracePt t="55702" x="4038600" y="4395788"/>
          <p14:tracePt t="55709" x="3984625" y="4395788"/>
          <p14:tracePt t="55716" x="3948113" y="4395788"/>
          <p14:tracePt t="55725" x="3865563" y="4395788"/>
          <p14:tracePt t="55732" x="3838575" y="4386263"/>
          <p14:tracePt t="55741" x="3783013" y="4368800"/>
          <p14:tracePt t="55748" x="3719513" y="4349750"/>
          <p14:tracePt t="55757" x="3692525" y="4332288"/>
          <p14:tracePt t="55765" x="3673475" y="4322763"/>
          <p14:tracePt t="55773" x="3656013" y="4322763"/>
          <p14:tracePt t="56367" x="3702050" y="4322763"/>
          <p14:tracePt t="56375" x="3756025" y="4322763"/>
          <p14:tracePt t="56383" x="3829050" y="4322763"/>
          <p14:tracePt t="56390" x="3883025" y="4322763"/>
          <p14:tracePt t="56397" x="3956050" y="4322763"/>
          <p14:tracePt t="56405" x="4029075" y="4322763"/>
          <p14:tracePt t="56412" x="4094163" y="4322763"/>
          <p14:tracePt t="56421" x="4138613" y="4340225"/>
          <p14:tracePt t="56429" x="4175125" y="4340225"/>
          <p14:tracePt t="56437" x="4202113" y="4349750"/>
          <p14:tracePt t="56445" x="4248150" y="4349750"/>
          <p14:tracePt t="56453" x="4257675" y="4349750"/>
          <p14:tracePt t="56471" x="4267200" y="4349750"/>
          <p14:tracePt t="56509" x="4284663" y="4349750"/>
          <p14:tracePt t="56532" x="4303713" y="4349750"/>
          <p14:tracePt t="56541" x="4311650" y="4349750"/>
          <p14:tracePt t="56549" x="4340225" y="4349750"/>
          <p14:tracePt t="56557" x="4348163" y="4349750"/>
          <p14:tracePt t="56564" x="4384675" y="4349750"/>
          <p14:tracePt t="56573" x="4403725" y="4349750"/>
          <p14:tracePt t="56581" x="4440238" y="4349750"/>
          <p14:tracePt t="56591" x="4484688" y="4349750"/>
          <p14:tracePt t="56596" x="4494213" y="4349750"/>
          <p14:tracePt t="56605" x="4530725" y="4349750"/>
          <p14:tracePt t="56613" x="4549775" y="4349750"/>
          <p14:tracePt t="56621" x="4557713" y="4349750"/>
          <p14:tracePt t="56644" x="4567238" y="4349750"/>
          <p14:tracePt t="56695" x="4586288" y="4349750"/>
          <p14:tracePt t="56711" x="4603750" y="4349750"/>
          <p14:tracePt t="56725" x="4613275" y="4340225"/>
          <p14:tracePt t="56998" x="4594225" y="4340225"/>
          <p14:tracePt t="57005" x="4576763" y="4349750"/>
          <p14:tracePt t="57013" x="4557713" y="4359275"/>
          <p14:tracePt t="57021" x="4540250" y="4359275"/>
          <p14:tracePt t="57031" x="4530725" y="4359275"/>
          <p14:tracePt t="57037" x="4513263" y="4368800"/>
          <p14:tracePt t="57047" x="4494213" y="4368800"/>
          <p14:tracePt t="57063" x="4476750" y="4386263"/>
          <p14:tracePt t="57103" x="4457700" y="4386263"/>
          <p14:tracePt t="57111" x="4448175" y="4386263"/>
          <p14:tracePt t="57117" x="4440238" y="4386263"/>
          <p14:tracePt t="57133" x="4430713" y="4386263"/>
          <p14:tracePt t="57144" x="4413250" y="4386263"/>
          <p14:tracePt t="57152" x="4403725" y="4386263"/>
          <p14:tracePt t="57160" x="4394200" y="4386263"/>
          <p14:tracePt t="57164" x="4357688" y="4386263"/>
          <p14:tracePt t="57181" x="4330700" y="4386263"/>
          <p14:tracePt t="57188" x="4311650" y="4386263"/>
          <p14:tracePt t="57197" x="4284663" y="4386263"/>
          <p14:tracePt t="57205" x="4275138" y="4386263"/>
          <p14:tracePt t="57213" x="4257675" y="4386263"/>
          <p14:tracePt t="57222" x="4238625" y="4386263"/>
          <p14:tracePt t="57231" x="4230688" y="4386263"/>
          <p14:tracePt t="57239" x="4221163" y="4386263"/>
          <p14:tracePt t="57256" x="4211638" y="4386263"/>
          <p14:tracePt t="57312" x="4202113" y="4386263"/>
          <p14:tracePt t="57316" x="4194175" y="4386263"/>
          <p14:tracePt t="57325" x="4184650" y="4386263"/>
          <p14:tracePt t="57333" x="4157663" y="4386263"/>
          <p14:tracePt t="57341" x="4138613" y="4386263"/>
          <p14:tracePt t="57349" x="4111625" y="4386263"/>
          <p14:tracePt t="57357" x="4094163" y="4386263"/>
          <p14:tracePt t="57365" x="4065588" y="4386263"/>
          <p14:tracePt t="57372" x="4048125" y="4386263"/>
          <p14:tracePt t="57381" x="4029075" y="4386263"/>
          <p14:tracePt t="57388" x="4011613" y="4386263"/>
          <p14:tracePt t="57397" x="3992563" y="4386263"/>
          <p14:tracePt t="57413" x="3975100" y="4386263"/>
          <p14:tracePt t="57421" x="3965575" y="4376738"/>
          <p14:tracePt t="57663" x="3975100" y="4376738"/>
          <p14:tracePt t="57671" x="4002088" y="4376738"/>
          <p14:tracePt t="57677" x="4048125" y="4376738"/>
          <p14:tracePt t="57687" x="4065588" y="4376738"/>
          <p14:tracePt t="57693" x="4094163" y="4376738"/>
          <p14:tracePt t="57702" x="4111625" y="4376738"/>
          <p14:tracePt t="57709" x="4121150" y="4376738"/>
          <p14:tracePt t="57716" x="4129088" y="4376738"/>
          <p14:tracePt t="57727" x="4138613" y="4376738"/>
          <p14:tracePt t="57759" x="4157663" y="4376738"/>
          <p14:tracePt t="57768" x="4175125" y="4376738"/>
          <p14:tracePt t="57773" x="4194175" y="4376738"/>
          <p14:tracePt t="57783" x="4221163" y="4376738"/>
          <p14:tracePt t="57789" x="4248150" y="4376738"/>
          <p14:tracePt t="57797" x="4294188" y="4376738"/>
          <p14:tracePt t="57804" x="4348163" y="4376738"/>
          <p14:tracePt t="57812" x="4403725" y="4376738"/>
          <p14:tracePt t="57822" x="4440238" y="4376738"/>
          <p14:tracePt t="57830" x="4494213" y="4376738"/>
          <p14:tracePt t="57842" x="4540250" y="4376738"/>
          <p14:tracePt t="57849" x="4567238" y="4376738"/>
          <p14:tracePt t="57854" x="4586288" y="4376738"/>
          <p14:tracePt t="57862" x="4603750" y="4376738"/>
          <p14:tracePt t="57878" x="4613275" y="4376738"/>
          <p14:tracePt t="57973" x="4640263" y="4368800"/>
          <p14:tracePt t="57983" x="4659313" y="4349750"/>
          <p14:tracePt t="57997" x="4667250" y="4340225"/>
          <p14:tracePt t="58021" x="4676775" y="4340225"/>
          <p14:tracePt t="60909" x="4667250" y="4349750"/>
          <p14:tracePt t="61285" x="4649788" y="4359275"/>
          <p14:tracePt t="61292" x="4640263" y="4368800"/>
          <p14:tracePt t="61325" x="4630738" y="4376738"/>
          <p14:tracePt t="61831" x="4622800" y="4376738"/>
          <p14:tracePt t="61848" x="4622800" y="4386263"/>
          <p14:tracePt t="61861" x="4613275" y="4386263"/>
          <p14:tracePt t="62045" x="4603750" y="4395788"/>
          <p14:tracePt t="62190" x="4594225" y="4413250"/>
          <p14:tracePt t="65844" x="4594225" y="4422775"/>
          <p14:tracePt t="65853" x="4676775" y="4432300"/>
          <p14:tracePt t="65861" x="4795838" y="4459288"/>
          <p14:tracePt t="65868" x="4922838" y="4522788"/>
          <p14:tracePt t="65877" x="5095875" y="4568825"/>
          <p14:tracePt t="65888" x="5241925" y="4595813"/>
          <p14:tracePt t="65893" x="5360988" y="4641850"/>
          <p14:tracePt t="65904" x="5487988" y="4668838"/>
          <p14:tracePt t="65908" x="5588000" y="4705350"/>
          <p14:tracePt t="65918" x="5680075" y="4724400"/>
          <p14:tracePt t="65925" x="5761038" y="4751388"/>
          <p14:tracePt t="65935" x="5816600" y="4778375"/>
          <p14:tracePt t="65944" x="5862638" y="4787900"/>
          <p14:tracePt t="65955" x="5889625" y="4787900"/>
          <p14:tracePt t="65958" x="5899150" y="4787900"/>
          <p14:tracePt t="66030" x="5907088" y="4787900"/>
          <p14:tracePt t="66037" x="5935663" y="4797425"/>
          <p14:tracePt t="66045" x="5953125" y="4797425"/>
          <p14:tracePt t="66053" x="5980113" y="4797425"/>
          <p14:tracePt t="66061" x="6007100" y="4805363"/>
          <p14:tracePt t="66069" x="6072188" y="4824413"/>
          <p14:tracePt t="66077" x="6108700" y="4833938"/>
          <p14:tracePt t="66085" x="6116638" y="4833938"/>
          <p14:tracePt t="66092" x="6153150" y="4833938"/>
          <p14:tracePt t="66101" x="6181725" y="4851400"/>
          <p14:tracePt t="66109" x="6199188" y="4851400"/>
          <p14:tracePt t="66117" x="6208713" y="4851400"/>
          <p14:tracePt t="66124" x="6235700" y="4851400"/>
          <p14:tracePt t="66132" x="6254750" y="4851400"/>
          <p14:tracePt t="66141" x="6272213" y="4851400"/>
          <p14:tracePt t="66149" x="6299200" y="4878388"/>
          <p14:tracePt t="66156" x="6326188" y="4878388"/>
          <p14:tracePt t="66164" x="6372225" y="4887913"/>
          <p14:tracePt t="66173" x="6399213" y="4897438"/>
          <p14:tracePt t="66181" x="6454775" y="4906963"/>
          <p14:tracePt t="66189" x="6527800" y="4943475"/>
          <p14:tracePt t="66197" x="6564313" y="4951413"/>
          <p14:tracePt t="66205" x="6610350" y="4970463"/>
          <p14:tracePt t="66213" x="6637338" y="4979988"/>
          <p14:tracePt t="66221" x="6645275" y="4987925"/>
          <p14:tracePt t="66703" x="6664325" y="4987925"/>
          <p14:tracePt t="66727" x="6681788" y="4914900"/>
          <p14:tracePt t="66734" x="6700838" y="4870450"/>
          <p14:tracePt t="66741" x="6718300" y="4824413"/>
          <p14:tracePt t="66749" x="6737350" y="4751388"/>
          <p14:tracePt t="66757" x="6764338" y="4714875"/>
          <p14:tracePt t="66768" x="6783388" y="4660900"/>
          <p14:tracePt t="66777" x="6800850" y="4605338"/>
          <p14:tracePt t="66783" x="6827838" y="4551363"/>
          <p14:tracePt t="66789" x="6856413" y="4478338"/>
          <p14:tracePt t="66797" x="6883400" y="4413250"/>
          <p14:tracePt t="66804" x="6910388" y="4349750"/>
          <p14:tracePt t="66812" x="6910388" y="4332288"/>
          <p14:tracePt t="66820" x="6919913" y="4303713"/>
          <p14:tracePt t="66828" x="6919913" y="4286250"/>
          <p14:tracePt t="66837" x="6919913" y="4268788"/>
          <p14:tracePt t="66844" x="6929438" y="4249738"/>
          <p14:tracePt t="67005" x="6910388" y="4249738"/>
          <p14:tracePt t="67014" x="6892925" y="4249738"/>
          <p14:tracePt t="67021" x="6864350" y="4249738"/>
          <p14:tracePt t="67030" x="6856413" y="4249738"/>
          <p14:tracePt t="67037" x="6837363" y="4249738"/>
          <p14:tracePt t="67053" x="6819900" y="4249738"/>
          <p14:tracePt t="67061" x="6810375" y="4249738"/>
          <p14:tracePt t="67069" x="6800850" y="4249738"/>
          <p14:tracePt t="67077" x="6791325" y="4249738"/>
          <p14:tracePt t="67453" x="6754813" y="4268788"/>
          <p14:tracePt t="67461" x="6746875" y="4276725"/>
          <p14:tracePt t="67468" x="6727825" y="4295775"/>
          <p14:tracePt t="67493" x="6718300" y="4303713"/>
          <p14:tracePt t="67500" x="6700838" y="4313238"/>
          <p14:tracePt t="67509" x="6691313" y="4313238"/>
          <p14:tracePt t="67532" x="6681788" y="4313238"/>
          <p14:tracePt t="67541" x="6673850" y="4313238"/>
          <p14:tracePt t="68047" x="6645275" y="4313238"/>
          <p14:tracePt t="68054" x="6591300" y="4313238"/>
          <p14:tracePt t="68064" x="6481763" y="4268788"/>
          <p14:tracePt t="68069" x="6381750" y="4213225"/>
          <p14:tracePt t="68077" x="6262688" y="4140200"/>
          <p14:tracePt t="68085" x="6108700" y="4049713"/>
          <p14:tracePt t="68093" x="5953125" y="3957638"/>
          <p14:tracePt t="68101" x="5761038" y="3875088"/>
          <p14:tracePt t="68111" x="5607050" y="3794125"/>
          <p14:tracePt t="68117" x="5461000" y="3702050"/>
          <p14:tracePt t="68126" x="5305425" y="3602038"/>
          <p14:tracePt t="68133" x="5151438" y="3511550"/>
          <p14:tracePt t="68142" x="4995863" y="3419475"/>
          <p14:tracePt t="68150" x="4859338" y="3292475"/>
          <p14:tracePt t="68162" x="4740275" y="3192463"/>
          <p14:tracePt t="68164" x="4640263" y="3100388"/>
          <p14:tracePt t="68173" x="4503738" y="2982913"/>
          <p14:tracePt t="68180" x="4421188" y="2909888"/>
          <p14:tracePt t="68189" x="4294188" y="2790825"/>
          <p14:tracePt t="68197" x="4211638" y="2698750"/>
          <p14:tracePt t="68205" x="4121150" y="2581275"/>
          <p14:tracePt t="68213" x="4057650" y="2517775"/>
          <p14:tracePt t="68220" x="4002088" y="2435225"/>
          <p14:tracePt t="68228" x="3956050" y="2389188"/>
          <p14:tracePt t="68237" x="3929063" y="2352675"/>
          <p14:tracePt t="68246" x="3911600" y="2335213"/>
          <p14:tracePt t="68256" x="3892550" y="2316163"/>
          <p14:tracePt t="68267" x="3883025" y="2306638"/>
          <p14:tracePt t="68505" x="3865563" y="2306638"/>
          <p14:tracePt t="68515" x="3802063" y="2306638"/>
          <p14:tracePt t="68520" x="3729038" y="2306638"/>
          <p14:tracePt t="68526" x="3600450" y="2306638"/>
          <p14:tracePt t="68533" x="3473450" y="2306638"/>
          <p14:tracePt t="68541" x="3346450" y="2306638"/>
          <p14:tracePt t="68549" x="3236913" y="2306638"/>
          <p14:tracePt t="68557" x="3127375" y="2306638"/>
          <p14:tracePt t="68565" x="3008313" y="2298700"/>
          <p14:tracePt t="68573" x="2917825" y="2298700"/>
          <p14:tracePt t="68581" x="2844800" y="2279650"/>
          <p14:tracePt t="68589" x="2789238" y="2279650"/>
          <p14:tracePt t="68597" x="2744788" y="2279650"/>
          <p14:tracePt t="68605" x="2708275" y="2279650"/>
          <p14:tracePt t="68613" x="2698750" y="2279650"/>
          <p14:tracePt t="68653" x="2689225" y="2279650"/>
          <p14:tracePt t="68688" x="2662238" y="2279650"/>
          <p14:tracePt t="68695" x="2643188" y="2279650"/>
          <p14:tracePt t="68703" x="2606675" y="2279650"/>
          <p14:tracePt t="68710" x="2589213" y="2279650"/>
          <p14:tracePt t="68718" x="2562225" y="2279650"/>
          <p14:tracePt t="68725" x="2552700" y="2279650"/>
          <p14:tracePt t="68733" x="2525713" y="2279650"/>
          <p14:tracePt t="68741" x="2516188" y="2279650"/>
          <p14:tracePt t="68749" x="2498725" y="2279650"/>
          <p14:tracePt t="68764" x="2479675" y="2279650"/>
          <p14:tracePt t="68773" x="2462213" y="2279650"/>
          <p14:tracePt t="68780" x="2443163" y="2279650"/>
          <p14:tracePt t="68788" x="2416175" y="2279650"/>
          <p14:tracePt t="68796" x="2389188" y="2279650"/>
          <p14:tracePt t="68805" x="2343150" y="2279650"/>
          <p14:tracePt t="68813" x="2270125" y="2306638"/>
          <p14:tracePt t="68821" x="2197100" y="2306638"/>
          <p14:tracePt t="68829" x="2143125" y="2306638"/>
          <p14:tracePt t="68837" x="2070100" y="2306638"/>
          <p14:tracePt t="68844" x="2014538" y="2306638"/>
          <p14:tracePt t="68853" x="1941513" y="2306638"/>
          <p14:tracePt t="68861" x="1895475" y="2306638"/>
          <p14:tracePt t="68869" x="1841500" y="2306638"/>
          <p14:tracePt t="68887" x="1795463" y="2306638"/>
          <p14:tracePt t="68892" x="1787525" y="2306638"/>
          <p14:tracePt t="69149" x="1795463" y="2306638"/>
          <p14:tracePt t="69157" x="1860550" y="2306638"/>
          <p14:tracePt t="69165" x="1968500" y="2306638"/>
          <p14:tracePt t="69173" x="2078038" y="2306638"/>
          <p14:tracePt t="69181" x="2179638" y="2306638"/>
          <p14:tracePt t="69188" x="2287588" y="2306638"/>
          <p14:tracePt t="69197" x="2416175" y="2306638"/>
          <p14:tracePt t="69205" x="2543175" y="2306638"/>
          <p14:tracePt t="69213" x="2635250" y="2306638"/>
          <p14:tracePt t="69220" x="2744788" y="2306638"/>
          <p14:tracePt t="69229" x="2817813" y="2306638"/>
          <p14:tracePt t="69237" x="2871788" y="2306638"/>
          <p14:tracePt t="69246" x="2917825" y="2306638"/>
          <p14:tracePt t="69253" x="2954338" y="2306638"/>
          <p14:tracePt t="69262" x="2962275" y="2306638"/>
          <p14:tracePt t="69268" x="2981325" y="2306638"/>
          <p14:tracePt t="69279" x="2998788" y="2306638"/>
          <p14:tracePt t="69295" x="3008313" y="2306638"/>
          <p14:tracePt t="69304" x="3035300" y="2306638"/>
          <p14:tracePt t="69321" x="3081338" y="2306638"/>
          <p14:tracePt t="69326" x="3117850" y="2306638"/>
          <p14:tracePt t="69335" x="3154363" y="2298700"/>
          <p14:tracePt t="69344" x="3208338" y="2298700"/>
          <p14:tracePt t="69348" x="3273425" y="2298700"/>
          <p14:tracePt t="69357" x="3346450" y="2298700"/>
          <p14:tracePt t="69365" x="3436938" y="2298700"/>
          <p14:tracePt t="69373" x="3490913" y="2298700"/>
          <p14:tracePt t="69381" x="3519488" y="2298700"/>
          <p14:tracePt t="69389" x="3563938" y="2298700"/>
          <p14:tracePt t="69396" x="3592513" y="2298700"/>
          <p14:tracePt t="69404" x="3600450" y="2298700"/>
          <p14:tracePt t="69627" x="3546475" y="2298700"/>
          <p14:tracePt t="69631" x="3419475" y="2298700"/>
          <p14:tracePt t="69642" x="3309938" y="2298700"/>
          <p14:tracePt t="69646" x="3181350" y="2298700"/>
          <p14:tracePt t="69656" x="3035300" y="2298700"/>
          <p14:tracePt t="69660" x="2889250" y="2298700"/>
          <p14:tracePt t="69668" x="2762250" y="2298700"/>
          <p14:tracePt t="69677" x="2635250" y="2298700"/>
          <p14:tracePt t="69687" x="2543175" y="2298700"/>
          <p14:tracePt t="69695" x="2452688" y="2298700"/>
          <p14:tracePt t="69705" x="2397125" y="2298700"/>
          <p14:tracePt t="69711" x="2370138" y="2298700"/>
          <p14:tracePt t="69726" x="2343150" y="2298700"/>
          <p14:tracePt t="69821" x="2333625" y="2298700"/>
          <p14:tracePt t="69837" x="2306638" y="2298700"/>
          <p14:tracePt t="69844" x="2287588" y="2298700"/>
          <p14:tracePt t="69853" x="2279650" y="2298700"/>
          <p14:tracePt t="69877" x="2260600" y="2298700"/>
          <p14:tracePt t="70006" x="2251075" y="2298700"/>
          <p14:tracePt t="70022" x="2243138" y="2298700"/>
          <p14:tracePt t="70044" x="2224088" y="2298700"/>
          <p14:tracePt t="70205" x="2233613" y="2298700"/>
          <p14:tracePt t="70213" x="2243138" y="2298700"/>
          <p14:tracePt t="70220" x="2251075" y="2298700"/>
          <p14:tracePt t="70229" x="2279650" y="2298700"/>
          <p14:tracePt t="70237" x="2297113" y="2306638"/>
          <p14:tracePt t="70246" x="2306638" y="2306638"/>
          <p14:tracePt t="70253" x="2324100" y="2306638"/>
          <p14:tracePt t="70260" x="2343150" y="2316163"/>
          <p14:tracePt t="70269" x="2360613" y="2316163"/>
          <p14:tracePt t="70277" x="2397125" y="2316163"/>
          <p14:tracePt t="70285" x="2433638" y="2325688"/>
          <p14:tracePt t="70293" x="2489200" y="2325688"/>
          <p14:tracePt t="70302" x="2506663" y="2325688"/>
          <p14:tracePt t="70310" x="2543175" y="2335213"/>
          <p14:tracePt t="70318" x="2589213" y="2335213"/>
          <p14:tracePt t="70325" x="2625725" y="2352675"/>
          <p14:tracePt t="70334" x="2643188" y="2352675"/>
          <p14:tracePt t="70340" x="2652713" y="2352675"/>
          <p14:tracePt t="70348" x="2679700" y="2362200"/>
          <p14:tracePt t="70365" x="2689225" y="2362200"/>
          <p14:tracePt t="70389" x="2698750" y="2362200"/>
          <p14:tracePt t="70397" x="2725738" y="2371725"/>
          <p14:tracePt t="70407" x="2744788" y="2379663"/>
          <p14:tracePt t="70413" x="2762250" y="2379663"/>
          <p14:tracePt t="70421" x="2789238" y="2408238"/>
          <p14:tracePt t="70429" x="2817813" y="2416175"/>
          <p14:tracePt t="70438" x="2835275" y="2425700"/>
          <p14:tracePt t="70445" x="2871788" y="2425700"/>
          <p14:tracePt t="70453" x="2889250" y="2435225"/>
          <p14:tracePt t="70461" x="2917825" y="2435225"/>
          <p14:tracePt t="70469" x="2935288" y="2452688"/>
          <p14:tracePt t="70477" x="2954338" y="2452688"/>
          <p14:tracePt t="70485" x="2962275" y="2452688"/>
          <p14:tracePt t="70501" x="2971800" y="2452688"/>
          <p14:tracePt t="70541" x="2981325" y="2452688"/>
          <p14:tracePt t="70549" x="2998788" y="2452688"/>
          <p14:tracePt t="70557" x="3008313" y="2452688"/>
          <p14:tracePt t="70565" x="3027363" y="2452688"/>
          <p14:tracePt t="70574" x="3044825" y="2452688"/>
          <p14:tracePt t="70581" x="3063875" y="2452688"/>
          <p14:tracePt t="70589" x="3100388" y="2462213"/>
          <p14:tracePt t="70596" x="3127375" y="2462213"/>
          <p14:tracePt t="70606" x="3163888" y="2462213"/>
          <p14:tracePt t="70613" x="3200400" y="2471738"/>
          <p14:tracePt t="70620" x="3244850" y="2471738"/>
          <p14:tracePt t="70628" x="3281363" y="2471738"/>
          <p14:tracePt t="70638" x="3336925" y="2471738"/>
          <p14:tracePt t="70644" x="3390900" y="2471738"/>
          <p14:tracePt t="70654" x="3455988" y="2471738"/>
          <p14:tracePt t="70660" x="3482975" y="2471738"/>
          <p14:tracePt t="70670" x="3536950" y="2471738"/>
          <p14:tracePt t="70676" x="3573463" y="2471738"/>
          <p14:tracePt t="70685" x="3619500" y="2471738"/>
          <p14:tracePt t="70694" x="3656013" y="2471738"/>
          <p14:tracePt t="70705" x="3709988" y="2471738"/>
          <p14:tracePt t="70710" x="3738563" y="2471738"/>
          <p14:tracePt t="70723" x="3792538" y="2471738"/>
          <p14:tracePt t="70726" x="3856038" y="2471738"/>
          <p14:tracePt t="70739" x="3892550" y="2471738"/>
          <p14:tracePt t="70742" x="3948113" y="2489200"/>
          <p14:tracePt t="70750" x="3992563" y="2489200"/>
          <p14:tracePt t="70757" x="4038600" y="2508250"/>
          <p14:tracePt t="70765" x="4065588" y="2517775"/>
          <p14:tracePt t="70773" x="4094163" y="2525713"/>
          <p14:tracePt t="70783" x="4121150" y="2525713"/>
          <p14:tracePt t="70790" x="4157663" y="2535238"/>
          <p14:tracePt t="70797" x="4211638" y="2562225"/>
          <p14:tracePt t="70805" x="4248150" y="2562225"/>
          <p14:tracePt t="70814" x="4294188" y="2562225"/>
          <p14:tracePt t="70822" x="4348163" y="2571750"/>
          <p14:tracePt t="70830" x="4403725" y="2571750"/>
          <p14:tracePt t="70846" x="4521200" y="2571750"/>
          <p14:tracePt t="70853" x="4576763" y="2571750"/>
          <p14:tracePt t="70860" x="4649788" y="2571750"/>
          <p14:tracePt t="70869" x="4703763" y="2571750"/>
          <p14:tracePt t="70877" x="4759325" y="2571750"/>
          <p14:tracePt t="70906" x="4895850" y="2571750"/>
          <p14:tracePt t="70909" x="4932363" y="2571750"/>
          <p14:tracePt t="70919" x="4978400" y="2571750"/>
          <p14:tracePt t="70924" x="4995863" y="2571750"/>
          <p14:tracePt t="70936" x="5022850" y="2571750"/>
          <p14:tracePt t="70941" x="5032375" y="2571750"/>
          <p14:tracePt t="70948" x="5049838" y="2571750"/>
          <p14:tracePt t="70957" x="5068888" y="2571750"/>
          <p14:tracePt t="70970" x="5105400" y="2571750"/>
          <p14:tracePt t="70988" x="5114925" y="2571750"/>
          <p14:tracePt t="71346" x="5168900" y="2571750"/>
          <p14:tracePt t="71348" x="5278438" y="2571750"/>
          <p14:tracePt t="71357" x="5424488" y="2562225"/>
          <p14:tracePt t="71365" x="5588000" y="2517775"/>
          <p14:tracePt t="71373" x="5753100" y="2489200"/>
          <p14:tracePt t="71381" x="5953125" y="2471738"/>
          <p14:tracePt t="71388" x="6135688" y="2444750"/>
          <p14:tracePt t="71396" x="6299200" y="2416175"/>
          <p14:tracePt t="71404" x="6418263" y="2398713"/>
          <p14:tracePt t="71414" x="6491288" y="2389188"/>
          <p14:tracePt t="71425" x="6545263" y="2389188"/>
          <p14:tracePt t="71430" x="6554788" y="2389188"/>
          <p14:tracePt t="71501" x="6537325" y="2389188"/>
          <p14:tracePt t="71509" x="6508750" y="2408238"/>
          <p14:tracePt t="71517" x="6500813" y="2416175"/>
          <p14:tracePt t="71525" x="6481763" y="2425700"/>
          <p14:tracePt t="71534" x="6454775" y="2444750"/>
          <p14:tracePt t="71549" x="6445250" y="2452688"/>
          <p14:tracePt t="71775" x="6418263" y="2462213"/>
          <p14:tracePt t="71786" x="6408738" y="2462213"/>
          <p14:tracePt t="71788" x="6399213" y="2471738"/>
          <p14:tracePt t="71941" x="6381750" y="2489200"/>
          <p14:tracePt t="71949" x="6372225" y="2489200"/>
          <p14:tracePt t="71957" x="6362700" y="2498725"/>
          <p14:tracePt t="71997" x="6354763" y="2498725"/>
          <p14:tracePt t="72012" x="6345238" y="2508250"/>
          <p14:tracePt t="72020" x="6335713" y="2508250"/>
          <p14:tracePt t="72045" x="6326188" y="2508250"/>
          <p14:tracePt t="72110" x="6318250" y="2508250"/>
          <p14:tracePt t="72143" x="6299200" y="2508250"/>
          <p14:tracePt t="72205" x="6291263" y="2517775"/>
          <p14:tracePt t="72573" x="6291263" y="2525713"/>
          <p14:tracePt t="72581" x="6318250" y="2525713"/>
          <p14:tracePt t="72591" x="6326188" y="2525713"/>
          <p14:tracePt t="72597" x="6335713" y="2525713"/>
          <p14:tracePt t="72606" x="6354763" y="2525713"/>
          <p14:tracePt t="72613" x="6362700" y="2525713"/>
          <p14:tracePt t="72622" x="6372225" y="2525713"/>
          <p14:tracePt t="72629" x="6381750" y="2535238"/>
          <p14:tracePt t="72685" x="6399213" y="2535238"/>
          <p14:tracePt t="72693" x="6418263" y="2535238"/>
          <p14:tracePt t="72701" x="6445250" y="2535238"/>
          <p14:tracePt t="72709" x="6454775" y="2535238"/>
          <p14:tracePt t="72720" x="6464300" y="2525713"/>
          <p14:tracePt t="73078" x="6491288" y="2517775"/>
          <p14:tracePt t="73085" x="6491288" y="2508250"/>
          <p14:tracePt t="73100" x="6508750" y="2508250"/>
          <p14:tracePt t="73567" x="6518275" y="2498725"/>
          <p14:tracePt t="73583" x="6527800" y="2498725"/>
          <p14:tracePt t="73600" x="6545263" y="2571750"/>
          <p14:tracePt t="73607" x="6554788" y="2635250"/>
          <p14:tracePt t="73613" x="6600825" y="2754313"/>
          <p14:tracePt t="73622" x="6610350" y="2844800"/>
          <p14:tracePt t="73629" x="6645275" y="2954338"/>
          <p14:tracePt t="73638" x="6681788" y="3090863"/>
          <p14:tracePt t="73645" x="6700838" y="3182938"/>
          <p14:tracePt t="73654" x="6710363" y="3292475"/>
          <p14:tracePt t="73661" x="6746875" y="3411538"/>
          <p14:tracePt t="73669" x="6754813" y="3502025"/>
          <p14:tracePt t="73677" x="6764338" y="3584575"/>
          <p14:tracePt t="73685" x="6800850" y="3711575"/>
          <p14:tracePt t="73692" x="6819900" y="3775075"/>
          <p14:tracePt t="73702" x="6837363" y="3884613"/>
          <p14:tracePt t="73708" x="6846888" y="3976688"/>
          <p14:tracePt t="73717" x="6873875" y="4076700"/>
          <p14:tracePt t="73725" x="6873875" y="4167188"/>
          <p14:tracePt t="73734" x="6892925" y="4240213"/>
          <p14:tracePt t="73740" x="6900863" y="4303713"/>
          <p14:tracePt t="73749" x="6919913" y="4395788"/>
          <p14:tracePt t="73757" x="6919913" y="4468813"/>
          <p14:tracePt t="73765" x="6919913" y="4522788"/>
          <p14:tracePt t="73773" x="6937375" y="4605338"/>
          <p14:tracePt t="73780" x="6956425" y="4651375"/>
          <p14:tracePt t="73789" x="6956425" y="4705350"/>
          <p14:tracePt t="73797" x="6956425" y="4724400"/>
          <p14:tracePt t="73805" x="6956425" y="4751388"/>
          <p14:tracePt t="73812" x="6956425" y="4768850"/>
          <p14:tracePt t="73821" x="6956425" y="4797425"/>
          <p14:tracePt t="73829" x="6956425" y="4805363"/>
          <p14:tracePt t="73836" x="6956425" y="4814888"/>
          <p14:tracePt t="73844" x="6956425" y="4841875"/>
          <p14:tracePt t="73853" x="6956425" y="4860925"/>
          <p14:tracePt t="73860" x="6937375" y="4897438"/>
          <p14:tracePt t="73869" x="6929438" y="4914900"/>
          <p14:tracePt t="73877" x="6929438" y="4933950"/>
          <p14:tracePt t="73886" x="6919913" y="4970463"/>
          <p14:tracePt t="73908" x="6900863" y="5016500"/>
          <p14:tracePt t="73912" x="6892925" y="5033963"/>
          <p14:tracePt t="73921" x="6892925" y="5053013"/>
          <p14:tracePt t="73925" x="6892925" y="5080000"/>
          <p14:tracePt t="73936" x="6883400" y="5097463"/>
          <p14:tracePt t="73941" x="6883400" y="5106988"/>
          <p14:tracePt t="73949" x="6883400" y="5126038"/>
          <p14:tracePt t="73957" x="6883400" y="5133975"/>
          <p14:tracePt t="73968" x="6873875" y="5143500"/>
          <p14:tracePt t="73988" x="6873875" y="5160963"/>
          <p14:tracePt t="74173" x="6873875" y="5170488"/>
          <p14:tracePt t="74181" x="6837363" y="5180013"/>
          <p14:tracePt t="74188" x="6783388" y="5180013"/>
          <p14:tracePt t="74196" x="6727825" y="5180013"/>
          <p14:tracePt t="74204" x="6637338" y="5180013"/>
          <p14:tracePt t="74213" x="6573838" y="5160963"/>
          <p14:tracePt t="74220" x="6527800" y="5153025"/>
          <p14:tracePt t="74228" x="6491288" y="5143500"/>
          <p14:tracePt t="74237" x="6427788" y="5133975"/>
          <p14:tracePt t="74245" x="6381750" y="5106988"/>
          <p14:tracePt t="74253" x="6354763" y="5106988"/>
          <p14:tracePt t="74261" x="6326188" y="5097463"/>
          <p14:tracePt t="74269" x="6308725" y="5097463"/>
          <p14:tracePt t="74279" x="6291263" y="5097463"/>
          <p14:tracePt t="74285" x="6281738" y="5097463"/>
          <p14:tracePt t="74294" x="6262688" y="5097463"/>
          <p14:tracePt t="74300" x="6254750" y="5097463"/>
          <p14:tracePt t="74311" x="6245225" y="5097463"/>
          <p14:tracePt t="74326" x="6226175" y="5097463"/>
          <p14:tracePt t="74334" x="6208713" y="5097463"/>
          <p14:tracePt t="74341" x="6181725" y="5097463"/>
          <p14:tracePt t="74349" x="6172200" y="5097463"/>
          <p14:tracePt t="74358" x="6162675" y="5097463"/>
          <p14:tracePt t="74365" x="6145213" y="5097463"/>
          <p14:tracePt t="74373" x="6126163" y="5097463"/>
          <p14:tracePt t="74389" x="6116638" y="5097463"/>
          <p14:tracePt t="74454" x="6108700" y="5097463"/>
          <p14:tracePt t="74461" x="6080125" y="5097463"/>
          <p14:tracePt t="74470" x="6007100" y="5097463"/>
          <p14:tracePt t="74477" x="5899150" y="5097463"/>
          <p14:tracePt t="74485" x="5807075" y="5097463"/>
          <p14:tracePt t="74492" x="5661025" y="5097463"/>
          <p14:tracePt t="74501" x="5514975" y="5089525"/>
          <p14:tracePt t="74509" x="5341938" y="5043488"/>
          <p14:tracePt t="74517" x="5178425" y="5024438"/>
          <p14:tracePt t="74525" x="5032375" y="5006975"/>
          <p14:tracePt t="74534" x="4922838" y="4979988"/>
          <p14:tracePt t="74541" x="4795838" y="4970463"/>
          <p14:tracePt t="74550" x="4713288" y="4951413"/>
          <p14:tracePt t="74557" x="4659313" y="4951413"/>
          <p14:tracePt t="74564" x="4630738" y="4943475"/>
          <p14:tracePt t="74573" x="4622800" y="4943475"/>
          <p14:tracePt t="75017" x="4613275" y="4924425"/>
          <p14:tracePt t="75024" x="4613275" y="4887913"/>
          <p14:tracePt t="75033" x="4576763" y="4841875"/>
          <p14:tracePt t="75037" x="4557713" y="4805363"/>
          <p14:tracePt t="75045" x="4549775" y="4805363"/>
          <p14:tracePt t="75053" x="4530725" y="4760913"/>
          <p14:tracePt t="75060" x="4521200" y="4732338"/>
          <p14:tracePt t="75069" x="4503738" y="4705350"/>
          <p14:tracePt t="75076" x="4503738" y="4697413"/>
          <p14:tracePt t="75085" x="4503738" y="4678363"/>
          <p14:tracePt t="75092" x="4484688" y="4660900"/>
          <p14:tracePt t="75114" x="4484688" y="4641850"/>
          <p14:tracePt t="75120" x="4484688" y="4632325"/>
          <p14:tracePt t="75125" x="4484688" y="4614863"/>
          <p14:tracePt t="75135" x="4494213" y="4587875"/>
          <p14:tracePt t="75141" x="4494213" y="4578350"/>
          <p14:tracePt t="75151" x="4503738" y="4559300"/>
          <p14:tracePt t="75156" x="4521200" y="4532313"/>
          <p14:tracePt t="75166" x="4530725" y="4522788"/>
          <p14:tracePt t="75175" x="4549775" y="4505325"/>
          <p14:tracePt t="75182" x="4586288" y="4486275"/>
          <p14:tracePt t="75192" x="4603750" y="4478338"/>
          <p14:tracePt t="75197" x="4630738" y="4468813"/>
          <p14:tracePt t="75205" x="4667250" y="4441825"/>
          <p14:tracePt t="75214" x="4686300" y="4432300"/>
          <p14:tracePt t="75221" x="4730750" y="4422775"/>
          <p14:tracePt t="75229" x="4786313" y="4422775"/>
          <p14:tracePt t="75237" x="4813300" y="4413250"/>
          <p14:tracePt t="75245" x="4868863" y="4413250"/>
          <p14:tracePt t="75253" x="4905375" y="4413250"/>
          <p14:tracePt t="75261" x="4941888" y="4413250"/>
          <p14:tracePt t="75269" x="4968875" y="4413250"/>
          <p14:tracePt t="75277" x="4986338" y="4413250"/>
          <p14:tracePt t="75285" x="4995863" y="4413250"/>
          <p14:tracePt t="75293" x="5022850" y="4422775"/>
          <p14:tracePt t="75301" x="5022850" y="4432300"/>
          <p14:tracePt t="75311" x="5032375" y="4449763"/>
          <p14:tracePt t="75317" x="5041900" y="4468813"/>
          <p14:tracePt t="75325" x="5041900" y="4486275"/>
          <p14:tracePt t="75334" x="5049838" y="4505325"/>
          <p14:tracePt t="75342" x="5049838" y="4522788"/>
          <p14:tracePt t="75349" x="5068888" y="4551363"/>
          <p14:tracePt t="75358" x="5078413" y="4568825"/>
          <p14:tracePt t="75364" x="5086350" y="4587875"/>
          <p14:tracePt t="75373" x="5114925" y="4632325"/>
          <p14:tracePt t="75381" x="5122863" y="4641850"/>
          <p14:tracePt t="75389" x="5122863" y="4651375"/>
          <p14:tracePt t="75396" x="5141913" y="4668838"/>
          <p14:tracePt t="75413" x="5159375" y="4687888"/>
          <p14:tracePt t="75437" x="5159375" y="4705350"/>
          <p14:tracePt t="75445" x="5159375" y="4724400"/>
          <p14:tracePt t="75453" x="5159375" y="4751388"/>
          <p14:tracePt t="75461" x="5151438" y="4778375"/>
          <p14:tracePt t="75471" x="5132388" y="4787900"/>
          <p14:tracePt t="75476" x="5105400" y="4824413"/>
          <p14:tracePt t="75485" x="5059363" y="4833938"/>
          <p14:tracePt t="75492" x="4995863" y="4870450"/>
          <p14:tracePt t="75502" x="4949825" y="4878388"/>
          <p14:tracePt t="75508" x="4913313" y="4887913"/>
          <p14:tracePt t="75517" x="4868863" y="4897438"/>
          <p14:tracePt t="75525" x="4849813" y="4897438"/>
          <p14:tracePt t="75534" x="4832350" y="4897438"/>
          <p14:tracePt t="75549" x="4813300" y="4897438"/>
          <p14:tracePt t="75623" x="4803775" y="4887913"/>
          <p14:tracePt t="75630" x="4876800" y="4814888"/>
          <p14:tracePt t="75641" x="4995863" y="4741863"/>
          <p14:tracePt t="75647" x="5114925" y="4651375"/>
          <p14:tracePt t="75656" x="5251450" y="4551363"/>
          <p14:tracePt t="75660" x="5397500" y="4441825"/>
          <p14:tracePt t="75669" x="5524500" y="4332288"/>
          <p14:tracePt t="75676" x="5661025" y="4213225"/>
          <p14:tracePt t="75685" x="5761038" y="4094163"/>
          <p14:tracePt t="75693" x="5853113" y="3957638"/>
          <p14:tracePt t="75703" x="5943600" y="3821113"/>
          <p14:tracePt t="75709" x="5999163" y="3702050"/>
          <p14:tracePt t="75717" x="6062663" y="3575050"/>
          <p14:tracePt t="75724" x="6089650" y="3475038"/>
          <p14:tracePt t="75733" x="6145213" y="3392488"/>
          <p14:tracePt t="75741" x="6181725" y="3292475"/>
          <p14:tracePt t="75750" x="6245225" y="3192463"/>
          <p14:tracePt t="75757" x="6299200" y="3109913"/>
          <p14:tracePt t="75764" x="6362700" y="3046413"/>
          <p14:tracePt t="75773" x="6435725" y="2963863"/>
          <p14:tracePt t="75780" x="6500813" y="2909888"/>
          <p14:tracePt t="75788" x="6527800" y="2890838"/>
          <p14:tracePt t="75797" x="6610350" y="2827338"/>
          <p14:tracePt t="75805" x="6637338" y="2800350"/>
          <p14:tracePt t="75813" x="6664325" y="2763838"/>
          <p14:tracePt t="75821" x="6700838" y="2744788"/>
          <p14:tracePt t="75829" x="6718300" y="2727325"/>
          <p14:tracePt t="75837" x="6727825" y="2708275"/>
          <p14:tracePt t="75844" x="6737350" y="2708275"/>
          <p14:tracePt t="75853" x="6746875" y="2698750"/>
          <p14:tracePt t="76080" x="6746875" y="2690813"/>
          <p14:tracePt t="76085" x="6710363" y="2681288"/>
          <p14:tracePt t="76096" x="6664325" y="2654300"/>
          <p14:tracePt t="76101" x="6645275" y="2635250"/>
          <p14:tracePt t="76109" x="6610350" y="2608263"/>
          <p14:tracePt t="76118" x="6591300" y="2589213"/>
          <p14:tracePt t="76124" x="6554788" y="2544763"/>
          <p14:tracePt t="76134" x="6537325" y="2498725"/>
          <p14:tracePt t="76141" x="6527800" y="2452688"/>
          <p14:tracePt t="76150" x="6527800" y="2425700"/>
          <p14:tracePt t="76156" x="6527800" y="2371725"/>
          <p14:tracePt t="76165" x="6527800" y="2343150"/>
          <p14:tracePt t="76172" x="6527800" y="2298700"/>
          <p14:tracePt t="76180" x="6527800" y="2279650"/>
          <p14:tracePt t="76204" x="6527800" y="2262188"/>
          <p14:tracePt t="76350" x="6527800" y="2289175"/>
          <p14:tracePt t="76461" x="6527800" y="2298700"/>
          <p14:tracePt t="76469" x="6527800" y="2325688"/>
          <p14:tracePt t="76476" x="6527800" y="2335213"/>
          <p14:tracePt t="76485" x="6527800" y="2362200"/>
          <p14:tracePt t="76493" x="6518275" y="2379663"/>
          <p14:tracePt t="76502" x="6518275" y="2408238"/>
          <p14:tracePt t="76509" x="6518275" y="2425700"/>
          <p14:tracePt t="76518" x="6508750" y="2471738"/>
          <p14:tracePt t="76525" x="6500813" y="2471738"/>
          <p14:tracePt t="76538" x="6500813" y="2498725"/>
          <p14:tracePt t="76544" x="6500813" y="2517775"/>
          <p14:tracePt t="76553" x="6500813" y="2525713"/>
          <p14:tracePt t="76562" x="6500813" y="2544763"/>
          <p14:tracePt t="76565" x="6500813" y="2554288"/>
          <p14:tracePt t="76685" x="6508750" y="2554288"/>
          <p14:tracePt t="76700" x="6527800" y="2544763"/>
          <p14:tracePt t="76709" x="6545263" y="2535238"/>
          <p14:tracePt t="76719" x="6581775" y="2517775"/>
          <p14:tracePt t="76725" x="6600825" y="2508250"/>
          <p14:tracePt t="76735" x="6637338" y="2498725"/>
          <p14:tracePt t="76741" x="6681788" y="2481263"/>
          <p14:tracePt t="76749" x="6700838" y="2462213"/>
          <p14:tracePt t="76759" x="6727825" y="2452688"/>
          <p14:tracePt t="76770" x="6746875" y="2444750"/>
          <p14:tracePt t="76776" x="6783388" y="2435225"/>
          <p14:tracePt t="76789" x="6800850" y="2425700"/>
          <p14:tracePt t="76805" x="6810375" y="2416175"/>
          <p14:tracePt t="77889" x="6810375" y="2408238"/>
          <p14:tracePt t="77941" x="6810375" y="2398713"/>
          <p14:tracePt t="77949" x="6800850" y="2398713"/>
          <p14:tracePt t="77957" x="6773863" y="2398713"/>
          <p14:tracePt t="77967" x="6718300" y="2398713"/>
          <p14:tracePt t="77974" x="6637338" y="2398713"/>
          <p14:tracePt t="77986" x="6564313" y="2398713"/>
          <p14:tracePt t="77990" x="6491288" y="2398713"/>
          <p14:tracePt t="77998" x="6399213" y="2398713"/>
          <p14:tracePt t="78006" x="6308725" y="2398713"/>
          <p14:tracePt t="78019" x="6218238" y="2398713"/>
          <p14:tracePt t="78021" x="6145213" y="2398713"/>
          <p14:tracePt t="78029" x="6026150" y="2362200"/>
          <p14:tracePt t="78037" x="5935663" y="2352675"/>
          <p14:tracePt t="78044" x="5826125" y="2335213"/>
          <p14:tracePt t="78052" x="5716588" y="2325688"/>
          <p14:tracePt t="78060" x="5580063" y="2298700"/>
          <p14:tracePt t="78068" x="5397500" y="2279650"/>
          <p14:tracePt t="78077" x="5214938" y="2252663"/>
          <p14:tracePt t="78084" x="4986338" y="2216150"/>
          <p14:tracePt t="78092" x="4740275" y="2179638"/>
          <p14:tracePt t="78101" x="4503738" y="2160588"/>
          <p14:tracePt t="78108" x="4238625" y="2160588"/>
          <p14:tracePt t="78116" x="3956050" y="2106613"/>
          <p14:tracePt t="78125" x="3719513" y="2089150"/>
          <p14:tracePt t="78134" x="3427413" y="2033588"/>
          <p14:tracePt t="78140" x="3227388" y="2033588"/>
          <p14:tracePt t="78150" x="3044825" y="2033588"/>
          <p14:tracePt t="78156" x="2898775" y="2033588"/>
          <p14:tracePt t="78165" x="2762250" y="2033588"/>
          <p14:tracePt t="78172" x="2616200" y="2033588"/>
          <p14:tracePt t="78181" x="2489200" y="2033588"/>
          <p14:tracePt t="78189" x="2360613" y="2033588"/>
          <p14:tracePt t="78197" x="2270125" y="2033588"/>
          <p14:tracePt t="78204" x="2160588" y="2033588"/>
          <p14:tracePt t="78213" x="2060575" y="2033588"/>
          <p14:tracePt t="78220" x="1951038" y="2033588"/>
          <p14:tracePt t="78229" x="1878013" y="2033588"/>
          <p14:tracePt t="78237" x="1804988" y="2033588"/>
          <p14:tracePt t="78244" x="1695450" y="2033588"/>
          <p14:tracePt t="78253" x="1641475" y="2033588"/>
          <p14:tracePt t="78261" x="1568450" y="2033588"/>
          <p14:tracePt t="78269" x="1512888" y="2033588"/>
          <p14:tracePt t="78277" x="1468438" y="2024063"/>
          <p14:tracePt t="78284" x="1422400" y="2024063"/>
          <p14:tracePt t="78301" x="1403350" y="2016125"/>
          <p14:tracePt t="78397" x="1395413" y="2016125"/>
          <p14:tracePt t="78406" x="1395413" y="2024063"/>
          <p14:tracePt t="78412" x="1385888" y="2043113"/>
          <p14:tracePt t="78421" x="1376363" y="2079625"/>
          <p14:tracePt t="78429" x="1376363" y="2106613"/>
          <p14:tracePt t="78436" x="1376363" y="2125663"/>
          <p14:tracePt t="78445" x="1376363" y="2179638"/>
          <p14:tracePt t="78452" x="1376363" y="2206625"/>
          <p14:tracePt t="78461" x="1376363" y="2262188"/>
          <p14:tracePt t="78469" x="1376363" y="2289175"/>
          <p14:tracePt t="78477" x="1385888" y="2352675"/>
          <p14:tracePt t="78484" x="1395413" y="2379663"/>
          <p14:tracePt t="78493" x="1431925" y="2425700"/>
          <p14:tracePt t="78501" x="1449388" y="2444750"/>
          <p14:tracePt t="78509" x="1485900" y="2489200"/>
          <p14:tracePt t="78517" x="1495425" y="2508250"/>
          <p14:tracePt t="78703" x="1522413" y="2481263"/>
          <p14:tracePt t="78711" x="1531938" y="2481263"/>
          <p14:tracePt t="78724" x="1541463" y="2452688"/>
          <p14:tracePt t="78733" x="1549400" y="2435225"/>
          <p14:tracePt t="78741" x="1585913" y="2398713"/>
          <p14:tracePt t="78750" x="1595438" y="2389188"/>
          <p14:tracePt t="78756" x="1604963" y="2371725"/>
          <p14:tracePt t="78765" x="1641475" y="2343150"/>
          <p14:tracePt t="78772" x="1649413" y="2335213"/>
          <p14:tracePt t="78780" x="1677988" y="2306638"/>
          <p14:tracePt t="78788" x="1722438" y="2289175"/>
          <p14:tracePt t="78796" x="1731963" y="2279650"/>
          <p14:tracePt t="78812" x="1751013" y="2262188"/>
          <p14:tracePt t="78821" x="1758950" y="2252663"/>
          <p14:tracePt t="79061" x="1768475" y="2252663"/>
          <p14:tracePt t="79070" x="1768475" y="2262188"/>
          <p14:tracePt t="79077" x="1768475" y="2289175"/>
          <p14:tracePt t="79093" x="1768475" y="2325688"/>
          <p14:tracePt t="79101" x="1778000" y="2335213"/>
          <p14:tracePt t="79110" x="1787525" y="2352675"/>
          <p14:tracePt t="79127" x="1814513" y="2379663"/>
          <p14:tracePt t="79141" x="1824038" y="2389188"/>
          <p14:tracePt t="79189" x="1831975" y="2398713"/>
          <p14:tracePt t="79205" x="1841500" y="2398713"/>
          <p14:tracePt t="79213" x="1868488" y="2389188"/>
          <p14:tracePt t="79220" x="1878013" y="2389188"/>
          <p14:tracePt t="79228" x="1895475" y="2389188"/>
          <p14:tracePt t="79237" x="1905000" y="2389188"/>
          <p14:tracePt t="79246" x="1931988" y="2379663"/>
          <p14:tracePt t="79260" x="1941513" y="2379663"/>
          <p14:tracePt t="79269" x="1941513" y="2371725"/>
          <p14:tracePt t="79276" x="1968500" y="2371725"/>
          <p14:tracePt t="79285" x="2005013" y="2362200"/>
          <p14:tracePt t="79293" x="2033588" y="2362200"/>
          <p14:tracePt t="79301" x="2078038" y="2343150"/>
          <p14:tracePt t="79311" x="2087563" y="2343150"/>
          <p14:tracePt t="79316" x="2151063" y="2325688"/>
          <p14:tracePt t="79326" x="2206625" y="2325688"/>
          <p14:tracePt t="79334" x="2297113" y="2325688"/>
          <p14:tracePt t="79341" x="2370138" y="2325688"/>
          <p14:tracePt t="79354" x="2425700" y="2325688"/>
          <p14:tracePt t="79364" x="2498725" y="2325688"/>
          <p14:tracePt t="79369" x="2562225" y="2325688"/>
          <p14:tracePt t="79373" x="2598738" y="2325688"/>
          <p14:tracePt t="79381" x="2643188" y="2325688"/>
          <p14:tracePt t="79389" x="2652713" y="2325688"/>
          <p14:tracePt t="80199" x="2662238" y="2325688"/>
          <p14:tracePt t="80230" x="2662238" y="2335213"/>
          <p14:tracePt t="80404" x="2662238" y="2343150"/>
          <p14:tracePt t="80413" x="2662238" y="2362200"/>
          <p14:tracePt t="80429" x="2662238" y="2371725"/>
          <p14:tracePt t="80909" x="2671763" y="2379663"/>
          <p14:tracePt t="80916" x="2716213" y="2408238"/>
          <p14:tracePt t="80925" x="2744788" y="2425700"/>
          <p14:tracePt t="80933" x="2789238" y="2444750"/>
          <p14:tracePt t="80941" x="2835275" y="2471738"/>
          <p14:tracePt t="80950" x="2852738" y="2489200"/>
          <p14:tracePt t="80957" x="2862263" y="2489200"/>
          <p14:tracePt t="80968" x="2871788" y="2498725"/>
          <p14:tracePt t="80972" x="2889250" y="2517775"/>
          <p14:tracePt t="81344" x="2844800" y="2517775"/>
          <p14:tracePt t="81349" x="2771775" y="2517775"/>
          <p14:tracePt t="81359" x="2716213" y="2517775"/>
          <p14:tracePt t="81364" x="2652713" y="2517775"/>
          <p14:tracePt t="81373" x="2616200" y="2517775"/>
          <p14:tracePt t="81381" x="2579688" y="2508250"/>
          <p14:tracePt t="81389" x="2570163" y="2508250"/>
          <p14:tracePt t="81397" x="2562225" y="2498725"/>
          <p14:tracePt t="81538" x="2562225" y="2489200"/>
          <p14:tracePt t="81541" x="2562225" y="2481263"/>
          <p14:tracePt t="81549" x="2579688" y="2462213"/>
          <p14:tracePt t="81556" x="2616200" y="2452688"/>
          <p14:tracePt t="81570" x="2662238" y="2435225"/>
          <p14:tracePt t="81577" x="2735263" y="2435225"/>
          <p14:tracePt t="81585" x="2808288" y="2435225"/>
          <p14:tracePt t="81593" x="2935288" y="2435225"/>
          <p14:tracePt t="81596" x="3100388" y="2435225"/>
          <p14:tracePt t="81606" x="3244850" y="2435225"/>
          <p14:tracePt t="81614" x="3463925" y="2435225"/>
          <p14:tracePt t="81624" x="3609975" y="2452688"/>
          <p14:tracePt t="81630" x="3756025" y="2462213"/>
          <p14:tracePt t="81638" x="3875088" y="2481263"/>
          <p14:tracePt t="81644" x="3984625" y="2489200"/>
          <p14:tracePt t="81655" x="4038600" y="2489200"/>
          <p14:tracePt t="81661" x="4111625" y="2489200"/>
          <p14:tracePt t="81669" x="4157663" y="2489200"/>
          <p14:tracePt t="81677" x="4184650" y="2489200"/>
          <p14:tracePt t="81685" x="4194175" y="2489200"/>
          <p14:tracePt t="81701" x="4202113" y="2489200"/>
          <p14:tracePt t="81708" x="4221163" y="2489200"/>
          <p14:tracePt t="81717" x="4230688" y="2489200"/>
          <p14:tracePt t="81725" x="4267200" y="2498725"/>
          <p14:tracePt t="81735" x="4284663" y="2508250"/>
          <p14:tracePt t="81741" x="4348163" y="2544763"/>
          <p14:tracePt t="81750" x="4376738" y="2554288"/>
          <p14:tracePt t="81757" x="4403725" y="2571750"/>
          <p14:tracePt t="81765" x="4430713" y="2581275"/>
          <p14:tracePt t="81773" x="4467225" y="2598738"/>
          <p14:tracePt t="81780" x="4484688" y="2608263"/>
          <p14:tracePt t="81789" x="4503738" y="2617788"/>
          <p14:tracePt t="81829" x="4513263" y="2625725"/>
          <p14:tracePt t="81844" x="4521200" y="2625725"/>
          <p14:tracePt t="81852" x="4530725" y="2644775"/>
          <p14:tracePt t="81861" x="4549775" y="2662238"/>
          <p14:tracePt t="81869" x="4557713" y="2681288"/>
          <p14:tracePt t="81876" x="4576763" y="2727325"/>
          <p14:tracePt t="81886" x="4613275" y="2771775"/>
          <p14:tracePt t="81893" x="4649788" y="2817813"/>
          <p14:tracePt t="81901" x="4686300" y="2881313"/>
          <p14:tracePt t="81908" x="4740275" y="2946400"/>
          <p14:tracePt t="81916" x="4813300" y="3027363"/>
          <p14:tracePt t="81925" x="4868863" y="3146425"/>
          <p14:tracePt t="81936" x="4941888" y="3246438"/>
          <p14:tracePt t="81940" x="5014913" y="3382963"/>
          <p14:tracePt t="81950" x="5086350" y="3519488"/>
          <p14:tracePt t="81957" x="5178425" y="3638550"/>
          <p14:tracePt t="81968" x="5268913" y="3757613"/>
          <p14:tracePt t="81972" x="5368925" y="3857625"/>
          <p14:tracePt t="81984" x="5441950" y="3957638"/>
          <p14:tracePt t="81988" x="5524500" y="4040188"/>
          <p14:tracePt t="81997" x="5597525" y="4130675"/>
          <p14:tracePt t="82005" x="5653088" y="4213225"/>
          <p14:tracePt t="82013" x="5734050" y="4295775"/>
          <p14:tracePt t="82021" x="5789613" y="4359275"/>
          <p14:tracePt t="82028" x="5843588" y="4459288"/>
          <p14:tracePt t="82036" x="5889625" y="4541838"/>
          <p14:tracePt t="82044" x="5935663" y="4605338"/>
          <p14:tracePt t="82053" x="6007100" y="4687888"/>
          <p14:tracePt t="82061" x="6062663" y="4768850"/>
          <p14:tracePt t="82072" x="6099175" y="4851400"/>
          <p14:tracePt t="82078" x="6145213" y="4914900"/>
          <p14:tracePt t="82086" x="6181725" y="4979988"/>
          <p14:tracePt t="82094" x="6208713" y="5043488"/>
          <p14:tracePt t="82100" x="6262688" y="5126038"/>
          <p14:tracePt t="82110" x="6281738" y="5189538"/>
          <p14:tracePt t="82117" x="6326188" y="5270500"/>
          <p14:tracePt t="82125" x="6345238" y="5316538"/>
          <p14:tracePt t="82133" x="6399213" y="5399088"/>
          <p14:tracePt t="82141" x="6418263" y="5426075"/>
          <p14:tracePt t="82149" x="6472238" y="5472113"/>
          <p14:tracePt t="82156" x="6500813" y="5499100"/>
          <p14:tracePt t="82166" x="6518275" y="5526088"/>
          <p14:tracePt t="82173" x="6554788" y="5554663"/>
          <p14:tracePt t="82180" x="6581775" y="5589588"/>
          <p14:tracePt t="82189" x="6627813" y="5608638"/>
          <p14:tracePt t="82197" x="6637338" y="5608638"/>
          <p14:tracePt t="82205" x="6645275" y="5618163"/>
          <p14:tracePt t="82213" x="6664325" y="5635625"/>
          <p14:tracePt t="82229" x="6664325" y="5645150"/>
          <p14:tracePt t="82477" x="6664325" y="5626100"/>
          <p14:tracePt t="82485" x="6664325" y="5608638"/>
          <p14:tracePt t="82493" x="6645275" y="5589588"/>
          <p14:tracePt t="82500" x="6637338" y="5581650"/>
          <p14:tracePt t="82509" x="6637338" y="5572125"/>
          <p14:tracePt t="82525" x="6627813" y="5554663"/>
          <p14:tracePt t="82533" x="6618288" y="5545138"/>
          <p14:tracePt t="82541" x="6610350" y="5535613"/>
          <p14:tracePt t="82549" x="6600825" y="5535613"/>
          <p14:tracePt t="82557" x="6581775" y="5518150"/>
          <p14:tracePt t="82566" x="6573838" y="5508625"/>
          <p14:tracePt t="82572" x="6564313" y="5499100"/>
          <p14:tracePt t="82581" x="6564313" y="5489575"/>
          <p14:tracePt t="82591" x="6554788" y="5472113"/>
          <p14:tracePt t="82621" x="6545263" y="5462588"/>
          <p14:tracePt t="82678" x="6527800" y="5453063"/>
          <p14:tracePt t="82686" x="6518275" y="5426075"/>
          <p14:tracePt t="82701" x="6518275" y="5416550"/>
          <p14:tracePt t="82709" x="6508750" y="5389563"/>
          <p14:tracePt t="82721" x="6500813" y="5372100"/>
          <p14:tracePt t="82724" x="6491288" y="5353050"/>
          <p14:tracePt t="82735" x="6481763" y="5335588"/>
          <p14:tracePt t="82741" x="6472238" y="5316538"/>
          <p14:tracePt t="82749" x="6472238" y="5299075"/>
          <p14:tracePt t="82757" x="6464300" y="5299075"/>
          <p14:tracePt t="82773" x="6464300" y="5289550"/>
          <p14:tracePt t="82780" x="6464300" y="5280025"/>
          <p14:tracePt t="82797" x="6454775" y="5253038"/>
          <p14:tracePt t="82805" x="6454775" y="5243513"/>
          <p14:tracePt t="82813" x="6454775" y="5233988"/>
          <p14:tracePt t="82821" x="6454775" y="5207000"/>
          <p14:tracePt t="82829" x="6454775" y="5170488"/>
          <p14:tracePt t="82837" x="6454775" y="5143500"/>
          <p14:tracePt t="82844" x="6454775" y="5097463"/>
          <p14:tracePt t="82855" x="6454775" y="5043488"/>
          <p14:tracePt t="82862" x="6454775" y="4987925"/>
          <p14:tracePt t="82873" x="6454775" y="4878388"/>
          <p14:tracePt t="82878" x="6500813" y="4797425"/>
          <p14:tracePt t="82885" x="6508750" y="4714875"/>
          <p14:tracePt t="82902" x="6564313" y="4578350"/>
          <p14:tracePt t="82909" x="6573838" y="4532313"/>
          <p14:tracePt t="82916" x="6581775" y="4478338"/>
          <p14:tracePt t="82925" x="6581775" y="4449763"/>
          <p14:tracePt t="82936" x="6600825" y="4422775"/>
          <p14:tracePt t="82949" x="6610350" y="4413250"/>
          <p14:tracePt t="82997" x="6610350" y="4405313"/>
          <p14:tracePt t="83005" x="6610350" y="4395788"/>
          <p14:tracePt t="83014" x="6618288" y="4386263"/>
          <p14:tracePt t="83021" x="6637338" y="4376738"/>
          <p14:tracePt t="83031" x="6654800" y="4368800"/>
          <p14:tracePt t="83036" x="6700838" y="4349750"/>
          <p14:tracePt t="83045" x="6727825" y="4340225"/>
          <p14:tracePt t="83052" x="6773863" y="4332288"/>
          <p14:tracePt t="83061" x="6827838" y="4332288"/>
          <p14:tracePt t="83069" x="6883400" y="4313238"/>
          <p14:tracePt t="83077" x="6946900" y="4313238"/>
          <p14:tracePt t="83085" x="7000875" y="4313238"/>
          <p14:tracePt t="83092" x="7037388" y="4313238"/>
          <p14:tracePt t="83101" x="7092950" y="4313238"/>
          <p14:tracePt t="83109" x="7138988" y="4313238"/>
          <p14:tracePt t="83116" x="7192963" y="4313238"/>
          <p14:tracePt t="83125" x="7229475" y="4313238"/>
          <p14:tracePt t="83133" x="7248525" y="4313238"/>
          <p14:tracePt t="83140" x="7256463" y="4313238"/>
          <p14:tracePt t="83150" x="7283450" y="4313238"/>
          <p14:tracePt t="83156" x="7302500" y="4322763"/>
          <p14:tracePt t="83165" x="7312025" y="4332288"/>
          <p14:tracePt t="83173" x="7319963" y="4349750"/>
          <p14:tracePt t="83181" x="7329488" y="4359275"/>
          <p14:tracePt t="83191" x="7329488" y="4368800"/>
          <p14:tracePt t="83198" x="7339013" y="4395788"/>
          <p14:tracePt t="83207" x="7339013" y="4413250"/>
          <p14:tracePt t="83222" x="7366000" y="4478338"/>
          <p14:tracePt t="83232" x="7392988" y="4514850"/>
          <p14:tracePt t="83237" x="7429500" y="4559300"/>
          <p14:tracePt t="83245" x="7466013" y="4605338"/>
          <p14:tracePt t="83253" x="7502525" y="4668838"/>
          <p14:tracePt t="83263" x="7558088" y="4724400"/>
          <p14:tracePt t="83269" x="7585075" y="4768850"/>
          <p14:tracePt t="83277" x="7639050" y="4814888"/>
          <p14:tracePt t="83285" x="7658100" y="4851400"/>
          <p14:tracePt t="83292" x="7675563" y="4878388"/>
          <p14:tracePt t="83302" x="7685088" y="4887913"/>
          <p14:tracePt t="83310" x="7685088" y="4897438"/>
          <p14:tracePt t="83333" x="7685088" y="4914900"/>
          <p14:tracePt t="83341" x="7685088" y="4924425"/>
          <p14:tracePt t="83350" x="7685088" y="4933950"/>
          <p14:tracePt t="83357" x="7685088" y="4970463"/>
          <p14:tracePt t="83373" x="7685088" y="4979988"/>
          <p14:tracePt t="83381" x="7675563" y="5006975"/>
          <p14:tracePt t="83388" x="7667625" y="5024438"/>
          <p14:tracePt t="83396" x="7658100" y="5033963"/>
          <p14:tracePt t="83405" x="7648575" y="5060950"/>
          <p14:tracePt t="83414" x="7639050" y="5080000"/>
          <p14:tracePt t="83422" x="7621588" y="5097463"/>
          <p14:tracePt t="83430" x="7612063" y="5116513"/>
          <p14:tracePt t="83441" x="7612063" y="5126038"/>
          <p14:tracePt t="83446" x="7602538" y="5143500"/>
          <p14:tracePt t="83453" x="7602538" y="5153025"/>
          <p14:tracePt t="83461" x="7585075" y="5170488"/>
          <p14:tracePt t="83471" x="7575550" y="5189538"/>
          <p14:tracePt t="83476" x="7575550" y="5197475"/>
          <p14:tracePt t="83485" x="7567613" y="5226050"/>
          <p14:tracePt t="83492" x="7558088" y="5243513"/>
          <p14:tracePt t="83501" x="7539038" y="5262563"/>
          <p14:tracePt t="83509" x="7531100" y="5270500"/>
          <p14:tracePt t="83516" x="7521575" y="5289550"/>
          <p14:tracePt t="83525" x="7502525" y="5307013"/>
          <p14:tracePt t="83533" x="7475538" y="5335588"/>
          <p14:tracePt t="83541" x="7458075" y="5343525"/>
          <p14:tracePt t="83549" x="7429500" y="5353050"/>
          <p14:tracePt t="83556" x="7385050" y="5380038"/>
          <p14:tracePt t="83566" x="7356475" y="5380038"/>
          <p14:tracePt t="83573" x="7319963" y="5389563"/>
          <p14:tracePt t="83581" x="7292975" y="5389563"/>
          <p14:tracePt t="83591" x="7256463" y="5389563"/>
          <p14:tracePt t="83597" x="7212013" y="5389563"/>
          <p14:tracePt t="83604" x="7175500" y="5389563"/>
          <p14:tracePt t="83613" x="7129463" y="5389563"/>
          <p14:tracePt t="83621" x="7083425" y="5372100"/>
          <p14:tracePt t="83629" x="7046913" y="5362575"/>
          <p14:tracePt t="83637" x="7000875" y="5343525"/>
          <p14:tracePt t="83644" x="6983413" y="5326063"/>
          <p14:tracePt t="83653" x="6919913" y="5299075"/>
          <p14:tracePt t="83661" x="6892925" y="5280025"/>
          <p14:tracePt t="83669" x="6846888" y="5270500"/>
          <p14:tracePt t="83676" x="6783388" y="5243513"/>
          <p14:tracePt t="83685" x="6710363" y="5216525"/>
          <p14:tracePt t="83693" x="6664325" y="5207000"/>
          <p14:tracePt t="83701" x="6627813" y="5197475"/>
          <p14:tracePt t="83708" x="6591300" y="5189538"/>
          <p14:tracePt t="83719" x="6581775" y="5189538"/>
          <p14:tracePt t="83919" x="6527800" y="5189538"/>
          <p14:tracePt t="83926" x="6399213" y="5189538"/>
          <p14:tracePt t="83938" x="6254750" y="5189538"/>
          <p14:tracePt t="83943" x="6089650" y="5226050"/>
          <p14:tracePt t="83955" x="5926138" y="5226050"/>
          <p14:tracePt t="83957" x="5780088" y="5226050"/>
          <p14:tracePt t="83970" x="5597525" y="5226050"/>
          <p14:tracePt t="83973" x="5451475" y="5226050"/>
          <p14:tracePt t="83983" x="5341938" y="5226050"/>
          <p14:tracePt t="83989" x="5251450" y="5226050"/>
          <p14:tracePt t="83997" x="5195888" y="5226050"/>
          <p14:tracePt t="84004" x="5187950" y="5226050"/>
          <p14:tracePt t="84077" x="5178425" y="5226050"/>
          <p14:tracePt t="84141" x="5168900" y="5226050"/>
          <p14:tracePt t="84149" x="5141913" y="5216525"/>
          <p14:tracePt t="84156" x="5105400" y="5207000"/>
          <p14:tracePt t="84165" x="5059363" y="5189538"/>
          <p14:tracePt t="84173" x="5032375" y="5180013"/>
          <p14:tracePt t="84181" x="4986338" y="5180013"/>
          <p14:tracePt t="84188" x="4959350" y="5170488"/>
          <p14:tracePt t="84197" x="4932363" y="5170488"/>
          <p14:tracePt t="84205" x="4895850" y="5170488"/>
          <p14:tracePt t="84212" x="4876800" y="5170488"/>
          <p14:tracePt t="84236" x="4859338" y="5170488"/>
          <p14:tracePt t="84284" x="4849813" y="5160963"/>
          <p14:tracePt t="84333" x="4832350" y="5160963"/>
          <p14:tracePt t="84340" x="4813300" y="5160963"/>
          <p14:tracePt t="84349" x="4803775" y="5160963"/>
          <p14:tracePt t="84381" x="4786313" y="5153025"/>
          <p14:tracePt t="84388" x="4767263" y="5126038"/>
          <p14:tracePt t="84397" x="4759325" y="5126038"/>
          <p14:tracePt t="84406" x="4749800" y="5116513"/>
          <p14:tracePt t="84413" x="4740275" y="5106988"/>
          <p14:tracePt t="84421" x="4722813" y="5089525"/>
          <p14:tracePt t="84428" x="4713288" y="5080000"/>
          <p14:tracePt t="84436" x="4695825" y="5043488"/>
          <p14:tracePt t="84445" x="4695825" y="5016500"/>
          <p14:tracePt t="84453" x="4676775" y="4979988"/>
          <p14:tracePt t="84461" x="4667250" y="4943475"/>
          <p14:tracePt t="84470" x="4659313" y="4897438"/>
          <p14:tracePt t="84476" x="4640263" y="4860925"/>
          <p14:tracePt t="84485" x="4630738" y="4824413"/>
          <p14:tracePt t="84493" x="4622800" y="4797425"/>
          <p14:tracePt t="84503" x="4622800" y="4751388"/>
          <p14:tracePt t="84509" x="4613275" y="4732338"/>
          <p14:tracePt t="84518" x="4613275" y="4705350"/>
          <p14:tracePt t="84525" x="4613275" y="4697413"/>
          <p14:tracePt t="84533" x="4613275" y="4687888"/>
          <p14:tracePt t="84549" x="4613275" y="4668838"/>
          <p14:tracePt t="84571" x="4613275" y="4660900"/>
          <p14:tracePt t="84577" x="4613275" y="4651375"/>
          <p14:tracePt t="84586" x="4613275" y="4641850"/>
          <p14:tracePt t="84594" x="4622800" y="4605338"/>
          <p14:tracePt t="84596" x="4630738" y="4595813"/>
          <p14:tracePt t="84604" x="4659313" y="4568825"/>
          <p14:tracePt t="84613" x="4676775" y="4551363"/>
          <p14:tracePt t="84621" x="4713288" y="4541838"/>
          <p14:tracePt t="84628" x="4740275" y="4522788"/>
          <p14:tracePt t="84638" x="4767263" y="4495800"/>
          <p14:tracePt t="84644" x="4803775" y="4486275"/>
          <p14:tracePt t="84655" x="4813300" y="4486275"/>
          <p14:tracePt t="84660" x="4849813" y="4486275"/>
          <p14:tracePt t="84669" x="4868863" y="4486275"/>
          <p14:tracePt t="84685" x="4886325" y="4486275"/>
          <p14:tracePt t="84693" x="4905375" y="4486275"/>
          <p14:tracePt t="84701" x="4913313" y="4486275"/>
          <p14:tracePt t="84708" x="4932363" y="4486275"/>
          <p14:tracePt t="84720" x="4941888" y="4486275"/>
          <p14:tracePt t="84724" x="4959350" y="4486275"/>
          <p14:tracePt t="84734" x="4986338" y="4514850"/>
          <p14:tracePt t="84741" x="5005388" y="4532313"/>
          <p14:tracePt t="84751" x="5041900" y="4605338"/>
          <p14:tracePt t="84757" x="5059363" y="4624388"/>
          <p14:tracePt t="84765" x="5114925" y="4697413"/>
          <p14:tracePt t="84772" x="5122863" y="4705350"/>
          <p14:tracePt t="84782" x="5151438" y="4741863"/>
          <p14:tracePt t="84788" x="5159375" y="4778375"/>
          <p14:tracePt t="84797" x="5168900" y="4787900"/>
          <p14:tracePt t="84804" x="5178425" y="4797425"/>
          <p14:tracePt t="84853" x="5178425" y="4814888"/>
          <p14:tracePt t="84861" x="5178425" y="4833938"/>
          <p14:tracePt t="84868" x="5178425" y="4860925"/>
          <p14:tracePt t="84877" x="5178425" y="4878388"/>
          <p14:tracePt t="84902" x="5095875" y="4987925"/>
          <p14:tracePt t="84908" x="5049838" y="5043488"/>
          <p14:tracePt t="84917" x="4968875" y="5070475"/>
          <p14:tracePt t="84925" x="4905375" y="5116513"/>
          <p14:tracePt t="84933" x="4840288" y="5160963"/>
          <p14:tracePt t="84941" x="4776788" y="5197475"/>
          <p14:tracePt t="84949" x="4759325" y="5207000"/>
          <p14:tracePt t="84957" x="4713288" y="5216525"/>
          <p14:tracePt t="84969" x="4703763" y="5226050"/>
          <p14:tracePt t="84972" x="4686300" y="5226050"/>
          <p14:tracePt t="85117" x="4686300" y="5216525"/>
          <p14:tracePt t="85133" x="4686300" y="5197475"/>
          <p14:tracePt t="85141" x="4686300" y="5180013"/>
          <p14:tracePt t="85149" x="4703763" y="5170488"/>
          <p14:tracePt t="85156" x="4722813" y="5160963"/>
          <p14:tracePt t="85166" x="4740275" y="5153025"/>
          <p14:tracePt t="85173" x="4759325" y="5143500"/>
          <p14:tracePt t="85181" x="4767263" y="5133975"/>
          <p14:tracePt t="85188" x="4776788" y="5133975"/>
          <p14:tracePt t="85196" x="4795838" y="5126038"/>
          <p14:tracePt t="85205" x="4832350" y="5097463"/>
          <p14:tracePt t="85213" x="4849813" y="5089525"/>
          <p14:tracePt t="85222" x="4859338" y="5080000"/>
          <p14:tracePt t="85228" x="4876800" y="5070475"/>
          <p14:tracePt t="85245" x="4895850" y="5070475"/>
          <p14:tracePt t="85253" x="4895850" y="5060950"/>
          <p14:tracePt t="85263" x="4905375" y="5053013"/>
          <p14:tracePt t="85508" x="4922838" y="5033963"/>
          <p14:tracePt t="85517" x="4932363" y="5006975"/>
          <p14:tracePt t="85524" x="4941888" y="5006975"/>
          <p14:tracePt t="85533" x="4949825" y="4997450"/>
          <p14:tracePt t="85541" x="4959350" y="4987925"/>
          <p14:tracePt t="85549" x="4978400" y="4970463"/>
          <p14:tracePt t="85557" x="4986338" y="4960938"/>
          <p14:tracePt t="85573" x="4986338" y="4951413"/>
          <p14:tracePt t="86534" x="5014913" y="4924425"/>
          <p14:tracePt t="86543" x="5078413" y="4906963"/>
          <p14:tracePt t="86550" x="5195888" y="4860925"/>
          <p14:tracePt t="86557" x="5305425" y="4833938"/>
          <p14:tracePt t="86566" x="5461000" y="4787900"/>
          <p14:tracePt t="86572" x="5661025" y="4751388"/>
          <p14:tracePt t="86581" x="5916613" y="4697413"/>
          <p14:tracePt t="86591" x="6135688" y="4651375"/>
          <p14:tracePt t="86597" x="6472238" y="4541838"/>
          <p14:tracePt t="86607" x="6800850" y="4459288"/>
          <p14:tracePt t="86612" x="7092950" y="4405313"/>
          <p14:tracePt t="86621" x="7466013" y="4295775"/>
          <p14:tracePt t="86628" x="7758113" y="4232275"/>
          <p14:tracePt t="86636" x="8013700" y="4159250"/>
          <p14:tracePt t="86645" x="8204200" y="4113213"/>
          <p14:tracePt t="86654" x="8369300" y="4103688"/>
          <p14:tracePt t="86663" x="8515350" y="4086225"/>
          <p14:tracePt t="86673" x="8642350" y="4067175"/>
          <p14:tracePt t="86678" x="8734425" y="4067175"/>
          <p14:tracePt t="86689" x="8834438" y="4040188"/>
          <p14:tracePt t="86692" x="8907463" y="4040188"/>
          <p14:tracePt t="86701" x="8961438" y="4040188"/>
          <p14:tracePt t="86709" x="9017000" y="4040188"/>
          <p14:tracePt t="86720" x="9090025" y="4040188"/>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a:t>jal,jalr</a:t>
            </a:r>
            <a:r>
              <a:rPr lang="ja-JP" altLang="en-US" dirty="0"/>
              <a:t>の実装</a:t>
            </a:r>
            <a:endParaRPr kumimoji="1" lang="ja-JP" altLang="en-US" dirty="0"/>
          </a:p>
        </p:txBody>
      </p:sp>
      <p:sp>
        <p:nvSpPr>
          <p:cNvPr id="3" name="コンテンツ プレースホルダー 2"/>
          <p:cNvSpPr>
            <a:spLocks noGrp="1"/>
          </p:cNvSpPr>
          <p:nvPr>
            <p:ph idx="1"/>
          </p:nvPr>
        </p:nvSpPr>
        <p:spPr>
          <a:xfrm>
            <a:off x="611560" y="1594675"/>
            <a:ext cx="8229600" cy="4530725"/>
          </a:xfrm>
        </p:spPr>
        <p:txBody>
          <a:bodyPr/>
          <a:lstStyle/>
          <a:p>
            <a:pPr marL="0" indent="0">
              <a:buNone/>
            </a:pPr>
            <a:r>
              <a:rPr lang="en-US" altLang="ja-JP" sz="2000" dirty="0"/>
              <a:t>assign </a:t>
            </a:r>
            <a:r>
              <a:rPr lang="en-US" altLang="ja-JP" sz="2000" dirty="0" err="1"/>
              <a:t>srcb</a:t>
            </a:r>
            <a:r>
              <a:rPr lang="en-US" altLang="ja-JP" sz="2000" dirty="0"/>
              <a:t> = </a:t>
            </a:r>
            <a:r>
              <a:rPr lang="en-US" altLang="ja-JP" sz="2000" dirty="0" err="1"/>
              <a:t>imm_op</a:t>
            </a:r>
            <a:r>
              <a:rPr lang="en-US" altLang="ja-JP" sz="2000" dirty="0"/>
              <a:t> | </a:t>
            </a:r>
            <a:r>
              <a:rPr lang="en-US" altLang="ja-JP" sz="2000" dirty="0" err="1"/>
              <a:t>lw_op</a:t>
            </a:r>
            <a:r>
              <a:rPr lang="en-US" altLang="ja-JP" sz="2000" dirty="0"/>
              <a:t> |</a:t>
            </a:r>
            <a:r>
              <a:rPr lang="en-US" altLang="ja-JP" sz="2000" dirty="0" err="1"/>
              <a:t>jalr_op</a:t>
            </a:r>
            <a:r>
              <a:rPr lang="en-US" altLang="ja-JP" sz="2000" dirty="0"/>
              <a:t> ? {sext, </a:t>
            </a:r>
            <a:r>
              <a:rPr lang="en-US" altLang="ja-JP" sz="2000" dirty="0" err="1"/>
              <a:t>imm_i</a:t>
            </a:r>
            <a:r>
              <a:rPr lang="en-US" altLang="ja-JP" sz="2000" dirty="0"/>
              <a:t>}: </a:t>
            </a:r>
          </a:p>
          <a:p>
            <a:pPr marL="0" indent="0">
              <a:buNone/>
            </a:pPr>
            <a:r>
              <a:rPr lang="ja-JP" altLang="en-US" sz="2000" dirty="0"/>
              <a:t>　　</a:t>
            </a:r>
            <a:r>
              <a:rPr lang="en-US" altLang="ja-JP" sz="2000" dirty="0" err="1"/>
              <a:t>bra_op</a:t>
            </a:r>
            <a:r>
              <a:rPr lang="en-US" altLang="ja-JP" sz="2000" dirty="0"/>
              <a:t> ? {sext[18:0],</a:t>
            </a:r>
            <a:r>
              <a:rPr lang="en-US" altLang="ja-JP" sz="2000" dirty="0" err="1"/>
              <a:t>imm_b</a:t>
            </a:r>
            <a:r>
              <a:rPr lang="en-US" altLang="ja-JP" sz="2000" dirty="0"/>
              <a:t>}: </a:t>
            </a:r>
            <a:r>
              <a:rPr lang="ja-JP" altLang="en-US" sz="2000" dirty="0"/>
              <a:t>　</a:t>
            </a:r>
            <a:r>
              <a:rPr lang="en-US" altLang="ja-JP" sz="2000" dirty="0" err="1"/>
              <a:t>sw_op</a:t>
            </a:r>
            <a:r>
              <a:rPr lang="en-US" altLang="ja-JP" sz="2000" dirty="0"/>
              <a:t> ? {sext, </a:t>
            </a:r>
            <a:r>
              <a:rPr lang="en-US" altLang="ja-JP" sz="2000" dirty="0" err="1"/>
              <a:t>imm_s</a:t>
            </a:r>
            <a:r>
              <a:rPr lang="en-US" altLang="ja-JP" sz="2000" dirty="0"/>
              <a:t>}:</a:t>
            </a:r>
          </a:p>
          <a:p>
            <a:pPr marL="0" indent="0">
              <a:buNone/>
            </a:pPr>
            <a:r>
              <a:rPr lang="en-US" altLang="ja-JP" sz="2000" dirty="0"/>
              <a:t>				</a:t>
            </a:r>
            <a:r>
              <a:rPr lang="en-US" altLang="ja-JP" sz="2000" dirty="0" err="1"/>
              <a:t>jal_op</a:t>
            </a:r>
            <a:r>
              <a:rPr lang="en-US" altLang="ja-JP" sz="2000" dirty="0"/>
              <a:t> ? {sext[10:0], </a:t>
            </a:r>
            <a:r>
              <a:rPr lang="en-US" altLang="ja-JP" sz="2000" dirty="0" err="1"/>
              <a:t>imm_j</a:t>
            </a:r>
            <a:r>
              <a:rPr lang="en-US" altLang="ja-JP" sz="2000" dirty="0"/>
              <a:t>}:</a:t>
            </a:r>
            <a:r>
              <a:rPr lang="ja-JP" altLang="en-US" sz="2000" dirty="0"/>
              <a:t>　</a:t>
            </a:r>
            <a:r>
              <a:rPr lang="en-US" altLang="ja-JP" sz="2000" dirty="0"/>
              <a:t>reg2;</a:t>
            </a:r>
          </a:p>
          <a:p>
            <a:pPr marL="0" indent="0">
              <a:buNone/>
            </a:pPr>
            <a:endParaRPr lang="en-US" altLang="ja-JP" sz="2000" dirty="0"/>
          </a:p>
          <a:p>
            <a:pPr marL="0" indent="0">
              <a:buNone/>
            </a:pPr>
            <a:r>
              <a:rPr lang="en-US" altLang="ja-JP" sz="2000" dirty="0"/>
              <a:t>assign </a:t>
            </a:r>
            <a:r>
              <a:rPr lang="en-US" altLang="ja-JP" sz="2000" dirty="0" err="1"/>
              <a:t>srca</a:t>
            </a:r>
            <a:r>
              <a:rPr lang="en-US" altLang="ja-JP" sz="2000" dirty="0"/>
              <a:t> = </a:t>
            </a:r>
            <a:r>
              <a:rPr lang="en-US" altLang="ja-JP" sz="2000" dirty="0" err="1"/>
              <a:t>bra_op</a:t>
            </a:r>
            <a:r>
              <a:rPr lang="en-US" altLang="ja-JP" sz="2000" dirty="0"/>
              <a:t> | </a:t>
            </a:r>
            <a:r>
              <a:rPr lang="en-US" altLang="ja-JP" sz="2000" dirty="0" err="1"/>
              <a:t>jal_op</a:t>
            </a:r>
            <a:r>
              <a:rPr lang="en-US" altLang="ja-JP" sz="2000" dirty="0"/>
              <a:t> ? pcplus4: reg1;</a:t>
            </a:r>
          </a:p>
          <a:p>
            <a:pPr marL="0" indent="0">
              <a:buNone/>
            </a:pPr>
            <a:endParaRPr lang="en-US" altLang="ja-JP" sz="2000" dirty="0"/>
          </a:p>
          <a:p>
            <a:pPr marL="0" indent="0">
              <a:buNone/>
            </a:pPr>
            <a:r>
              <a:rPr lang="en-US" altLang="ja-JP" sz="2000" dirty="0"/>
              <a:t>assign result = (</a:t>
            </a:r>
            <a:r>
              <a:rPr lang="en-US" altLang="ja-JP" sz="2000" dirty="0" err="1"/>
              <a:t>jal_op</a:t>
            </a:r>
            <a:r>
              <a:rPr lang="en-US" altLang="ja-JP" sz="2000" dirty="0"/>
              <a:t>| </a:t>
            </a:r>
            <a:r>
              <a:rPr lang="en-US" altLang="ja-JP" sz="2000" dirty="0" err="1"/>
              <a:t>jalr_op</a:t>
            </a:r>
            <a:r>
              <a:rPr lang="en-US" altLang="ja-JP" sz="2000" dirty="0"/>
              <a:t>) ? pcplus4 :</a:t>
            </a:r>
          </a:p>
          <a:p>
            <a:pPr marL="0" indent="0">
              <a:buNone/>
            </a:pPr>
            <a:r>
              <a:rPr lang="en-US" altLang="ja-JP" sz="2000" dirty="0"/>
              <a:t>				</a:t>
            </a:r>
            <a:r>
              <a:rPr lang="en-US" altLang="ja-JP" sz="2000" dirty="0" err="1"/>
              <a:t>lw_op</a:t>
            </a:r>
            <a:r>
              <a:rPr lang="en-US" altLang="ja-JP" sz="2000" dirty="0"/>
              <a:t> ? </a:t>
            </a:r>
            <a:r>
              <a:rPr lang="en-US" altLang="ja-JP" sz="2000" dirty="0" err="1"/>
              <a:t>readdata</a:t>
            </a:r>
            <a:r>
              <a:rPr lang="en-US" altLang="ja-JP" sz="2000" dirty="0"/>
              <a:t> : </a:t>
            </a:r>
            <a:r>
              <a:rPr lang="en-US" altLang="ja-JP" sz="2000" dirty="0" err="1"/>
              <a:t>aluresult</a:t>
            </a:r>
            <a:r>
              <a:rPr lang="en-US" altLang="ja-JP" sz="2000" dirty="0"/>
              <a:t> ;</a:t>
            </a:r>
          </a:p>
          <a:p>
            <a:pPr marL="0" indent="0">
              <a:buNone/>
            </a:pPr>
            <a:endParaRPr lang="en-US" altLang="ja-JP" sz="2000" dirty="0"/>
          </a:p>
          <a:p>
            <a:pPr marL="0" indent="0">
              <a:buNone/>
            </a:pPr>
            <a:r>
              <a:rPr lang="en-US" altLang="ja-JP" sz="2000" dirty="0"/>
              <a:t>assign </a:t>
            </a:r>
            <a:r>
              <a:rPr lang="en-US" altLang="ja-JP" sz="2000" dirty="0" err="1"/>
              <a:t>addcom</a:t>
            </a:r>
            <a:r>
              <a:rPr lang="en-US" altLang="ja-JP" sz="2000" dirty="0"/>
              <a:t> = (</a:t>
            </a:r>
            <a:r>
              <a:rPr lang="en-US" altLang="ja-JP" sz="2000" dirty="0" err="1"/>
              <a:t>lw_op</a:t>
            </a:r>
            <a:r>
              <a:rPr lang="en-US" altLang="ja-JP" sz="2000" dirty="0"/>
              <a:t> | </a:t>
            </a:r>
            <a:r>
              <a:rPr lang="en-US" altLang="ja-JP" sz="2000" dirty="0" err="1"/>
              <a:t>sw_op</a:t>
            </a:r>
            <a:r>
              <a:rPr lang="en-US" altLang="ja-JP" sz="2000" dirty="0"/>
              <a:t>| </a:t>
            </a:r>
            <a:r>
              <a:rPr lang="en-US" altLang="ja-JP" sz="2000" dirty="0" err="1"/>
              <a:t>bra_op</a:t>
            </a:r>
            <a:r>
              <a:rPr lang="en-US" altLang="ja-JP" sz="2000" dirty="0"/>
              <a:t>| </a:t>
            </a:r>
            <a:r>
              <a:rPr lang="en-US" altLang="ja-JP" sz="2000" dirty="0" err="1"/>
              <a:t>jal_op</a:t>
            </a:r>
            <a:r>
              <a:rPr lang="ja-JP" altLang="en-US" sz="2000" dirty="0"/>
              <a:t> </a:t>
            </a:r>
            <a:r>
              <a:rPr lang="en-US" altLang="ja-JP" sz="2000" dirty="0"/>
              <a:t>| </a:t>
            </a:r>
            <a:r>
              <a:rPr lang="en-US" altLang="ja-JP" sz="2000" dirty="0" err="1"/>
              <a:t>jalr_op</a:t>
            </a:r>
            <a:r>
              <a:rPr lang="en-US" altLang="ja-JP" sz="2000" dirty="0"/>
              <a:t>);</a:t>
            </a:r>
          </a:p>
          <a:p>
            <a:pPr marL="0" indent="0">
              <a:buNone/>
            </a:pPr>
            <a:endParaRPr lang="en-US" altLang="ja-JP" sz="2000" dirty="0"/>
          </a:p>
          <a:p>
            <a:pPr marL="0" indent="0">
              <a:buNone/>
            </a:pPr>
            <a:r>
              <a:rPr lang="en-US" altLang="ja-JP" sz="2000" dirty="0"/>
              <a:t>assign </a:t>
            </a:r>
            <a:r>
              <a:rPr lang="en-US" altLang="ja-JP" sz="2000" dirty="0" err="1"/>
              <a:t>rwe</a:t>
            </a:r>
            <a:r>
              <a:rPr lang="en-US" altLang="ja-JP" sz="2000" dirty="0"/>
              <a:t> = </a:t>
            </a:r>
            <a:r>
              <a:rPr lang="en-US" altLang="ja-JP" sz="2000" dirty="0" err="1"/>
              <a:t>lw_op</a:t>
            </a:r>
            <a:r>
              <a:rPr lang="en-US" altLang="ja-JP" sz="2000" dirty="0"/>
              <a:t> | </a:t>
            </a:r>
            <a:r>
              <a:rPr lang="en-US" altLang="ja-JP" sz="2000" dirty="0" err="1"/>
              <a:t>alu_op</a:t>
            </a:r>
            <a:r>
              <a:rPr lang="en-US" altLang="ja-JP" sz="2000" dirty="0"/>
              <a:t> | </a:t>
            </a:r>
            <a:r>
              <a:rPr lang="en-US" altLang="ja-JP" sz="2000" dirty="0" err="1"/>
              <a:t>imm_op</a:t>
            </a:r>
            <a:r>
              <a:rPr lang="en-US" altLang="ja-JP" sz="2000" dirty="0"/>
              <a:t> | </a:t>
            </a:r>
            <a:r>
              <a:rPr lang="en-US" altLang="ja-JP" sz="2000" dirty="0" err="1"/>
              <a:t>jal_op</a:t>
            </a:r>
            <a:r>
              <a:rPr lang="en-US" altLang="ja-JP" sz="2000" dirty="0"/>
              <a:t> | </a:t>
            </a:r>
            <a:r>
              <a:rPr lang="en-US" altLang="ja-JP" sz="2000" dirty="0" err="1"/>
              <a:t>jalr_op</a:t>
            </a:r>
            <a:r>
              <a:rPr lang="en-US" altLang="ja-JP" sz="2000" dirty="0"/>
              <a:t>  ;</a:t>
            </a:r>
          </a:p>
          <a:p>
            <a:pPr marL="0" indent="0">
              <a:buNone/>
            </a:pPr>
            <a:endParaRPr lang="en-US" altLang="ja-JP" sz="2000" dirty="0"/>
          </a:p>
          <a:p>
            <a:endParaRPr lang="en-US" altLang="ja-JP" dirty="0"/>
          </a:p>
          <a:p>
            <a:endParaRPr kumimoji="1" lang="ja-JP" altLang="en-US" dirty="0"/>
          </a:p>
        </p:txBody>
      </p:sp>
      <p:sp>
        <p:nvSpPr>
          <p:cNvPr id="4" name="角丸四角形吹き出し 3"/>
          <p:cNvSpPr/>
          <p:nvPr/>
        </p:nvSpPr>
        <p:spPr>
          <a:xfrm>
            <a:off x="5386454" y="2708920"/>
            <a:ext cx="3744416" cy="427186"/>
          </a:xfrm>
          <a:prstGeom prst="wedgeRoundRectCallout">
            <a:avLst>
              <a:gd name="adj1" fmla="val -91268"/>
              <a:gd name="adj2" fmla="val 48995"/>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t>jal</a:t>
            </a:r>
            <a:r>
              <a:rPr lang="ja-JP" altLang="en-US" dirty="0"/>
              <a:t>は飛び先の演算</a:t>
            </a:r>
            <a:endParaRPr lang="en-US" altLang="ja-JP" dirty="0"/>
          </a:p>
        </p:txBody>
      </p:sp>
      <p:sp>
        <p:nvSpPr>
          <p:cNvPr id="5" name="角丸四角形吹き出し 4"/>
          <p:cNvSpPr/>
          <p:nvPr/>
        </p:nvSpPr>
        <p:spPr>
          <a:xfrm>
            <a:off x="4067944" y="451039"/>
            <a:ext cx="5191822" cy="936104"/>
          </a:xfrm>
          <a:prstGeom prst="wedgeRoundRectCallout">
            <a:avLst>
              <a:gd name="adj1" fmla="val -75680"/>
              <a:gd name="adj2" fmla="val 69431"/>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ALU</a:t>
            </a:r>
            <a:r>
              <a:rPr lang="ja-JP" altLang="en-US" dirty="0"/>
              <a:t>の</a:t>
            </a:r>
            <a:r>
              <a:rPr lang="en-US" altLang="ja-JP" dirty="0"/>
              <a:t>B</a:t>
            </a:r>
            <a:r>
              <a:rPr lang="ja-JP" altLang="en-US" dirty="0"/>
              <a:t>入力には</a:t>
            </a:r>
            <a:r>
              <a:rPr lang="en-US" altLang="ja-JP" dirty="0" err="1"/>
              <a:t>jalr,jal</a:t>
            </a:r>
            <a:r>
              <a:rPr lang="ja-JP" altLang="en-US" dirty="0"/>
              <a:t>共にイミーディエイトを入れるが、拡張の仕方が違っている</a:t>
            </a:r>
            <a:endParaRPr lang="en-US" altLang="ja-JP" dirty="0"/>
          </a:p>
        </p:txBody>
      </p:sp>
      <p:sp>
        <p:nvSpPr>
          <p:cNvPr id="6" name="角丸四角形吹き出し 3">
            <a:extLst>
              <a:ext uri="{FF2B5EF4-FFF2-40B4-BE49-F238E27FC236}">
                <a16:creationId xmlns:a16="http://schemas.microsoft.com/office/drawing/2014/main" id="{832C53B2-1BA4-4E68-9D91-01B5EABDA487}"/>
              </a:ext>
            </a:extLst>
          </p:cNvPr>
          <p:cNvSpPr/>
          <p:nvPr/>
        </p:nvSpPr>
        <p:spPr>
          <a:xfrm>
            <a:off x="5096744" y="3349163"/>
            <a:ext cx="3744416" cy="427186"/>
          </a:xfrm>
          <a:prstGeom prst="wedgeRoundRectCallout">
            <a:avLst>
              <a:gd name="adj1" fmla="val -91268"/>
              <a:gd name="adj2" fmla="val 48995"/>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t>jal</a:t>
            </a:r>
            <a:r>
              <a:rPr lang="en-US" altLang="ja-JP" dirty="0"/>
              <a:t>, </a:t>
            </a:r>
            <a:r>
              <a:rPr lang="en-US" altLang="ja-JP" dirty="0" err="1"/>
              <a:t>jalr</a:t>
            </a:r>
            <a:r>
              <a:rPr lang="ja-JP" altLang="en-US" dirty="0"/>
              <a:t>共に戻り番地をレジスタへ</a:t>
            </a:r>
            <a:endParaRPr lang="en-US" altLang="ja-JP" dirty="0"/>
          </a:p>
        </p:txBody>
      </p:sp>
      <p:sp>
        <p:nvSpPr>
          <p:cNvPr id="7" name="角丸四角形吹き出し 3">
            <a:extLst>
              <a:ext uri="{FF2B5EF4-FFF2-40B4-BE49-F238E27FC236}">
                <a16:creationId xmlns:a16="http://schemas.microsoft.com/office/drawing/2014/main" id="{662FD2CB-EF8D-4334-B528-0E3A944844B7}"/>
              </a:ext>
            </a:extLst>
          </p:cNvPr>
          <p:cNvSpPr/>
          <p:nvPr/>
        </p:nvSpPr>
        <p:spPr>
          <a:xfrm>
            <a:off x="5096744" y="4581128"/>
            <a:ext cx="3744416" cy="298034"/>
          </a:xfrm>
          <a:prstGeom prst="wedgeRoundRectCallout">
            <a:avLst>
              <a:gd name="adj1" fmla="val -91268"/>
              <a:gd name="adj2" fmla="val 48995"/>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ALU</a:t>
            </a:r>
            <a:r>
              <a:rPr lang="ja-JP" altLang="en-US" dirty="0"/>
              <a:t>は両者共に加算に設定</a:t>
            </a:r>
            <a:endParaRPr lang="en-US" altLang="ja-JP" dirty="0"/>
          </a:p>
        </p:txBody>
      </p:sp>
      <p:sp>
        <p:nvSpPr>
          <p:cNvPr id="8" name="角丸四角形吹き出し 3">
            <a:extLst>
              <a:ext uri="{FF2B5EF4-FFF2-40B4-BE49-F238E27FC236}">
                <a16:creationId xmlns:a16="http://schemas.microsoft.com/office/drawing/2014/main" id="{048BD410-DBEE-4FE9-91B4-FC4495C41E38}"/>
              </a:ext>
            </a:extLst>
          </p:cNvPr>
          <p:cNvSpPr/>
          <p:nvPr/>
        </p:nvSpPr>
        <p:spPr>
          <a:xfrm>
            <a:off x="5096744" y="5388509"/>
            <a:ext cx="3744416" cy="298034"/>
          </a:xfrm>
          <a:prstGeom prst="wedgeRoundRectCallout">
            <a:avLst>
              <a:gd name="adj1" fmla="val -91268"/>
              <a:gd name="adj2" fmla="val 48995"/>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t>jal</a:t>
            </a:r>
            <a:r>
              <a:rPr lang="en-US" altLang="ja-JP" dirty="0"/>
              <a:t>, </a:t>
            </a:r>
            <a:r>
              <a:rPr lang="en-US" altLang="ja-JP" dirty="0" err="1"/>
              <a:t>jalr</a:t>
            </a:r>
            <a:r>
              <a:rPr lang="ja-JP" altLang="en-US" dirty="0"/>
              <a:t>共に戻り番地を書き込む</a:t>
            </a:r>
            <a:endParaRPr lang="en-US" altLang="ja-JP" dirty="0"/>
          </a:p>
        </p:txBody>
      </p:sp>
      <p:pic>
        <p:nvPicPr>
          <p:cNvPr id="9" name="オーディオ 8">
            <a:hlinkClick r:id="" action="ppaction://media"/>
            <a:extLst>
              <a:ext uri="{FF2B5EF4-FFF2-40B4-BE49-F238E27FC236}">
                <a16:creationId xmlns:a16="http://schemas.microsoft.com/office/drawing/2014/main" id="{F7C17A55-6F86-4B76-A020-FA7044CE59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97689321"/>
      </p:ext>
    </p:extLst>
  </p:cSld>
  <p:clrMapOvr>
    <a:masterClrMapping/>
  </p:clrMapOvr>
  <mc:AlternateContent xmlns:mc="http://schemas.openxmlformats.org/markup-compatibility/2006" xmlns:p14="http://schemas.microsoft.com/office/powerpoint/2010/main">
    <mc:Choice Requires="p14">
      <p:transition spd="slow" p14:dur="2000" advTm="147479"/>
    </mc:Choice>
    <mc:Fallback xmlns="">
      <p:transition spd="slow" advTm="147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574" x="8705850" y="3302000"/>
          <p14:tracePt t="582" x="8532813" y="3292475"/>
          <p14:tracePt t="590" x="8378825" y="3246438"/>
          <p14:tracePt t="598" x="8213725" y="3228975"/>
          <p14:tracePt t="606" x="8086725" y="3219450"/>
          <p14:tracePt t="617" x="7958138" y="3182938"/>
          <p14:tracePt t="622" x="7840663" y="3173413"/>
          <p14:tracePt t="630" x="7748588" y="3155950"/>
          <p14:tracePt t="638" x="7658100" y="3146425"/>
          <p14:tracePt t="646" x="7567613" y="3146425"/>
          <p14:tracePt t="655" x="7502525" y="3119438"/>
          <p14:tracePt t="664" x="7402513" y="3109913"/>
          <p14:tracePt t="670" x="7366000" y="3109913"/>
          <p14:tracePt t="679" x="7312025" y="3090863"/>
          <p14:tracePt t="687" x="7239000" y="3090863"/>
          <p14:tracePt t="694" x="7192963" y="3082925"/>
          <p14:tracePt t="703" x="7110413" y="3046413"/>
          <p14:tracePt t="710" x="7019925" y="3027363"/>
          <p14:tracePt t="719" x="6992938" y="3017838"/>
          <p14:tracePt t="726" x="6929438" y="3000375"/>
          <p14:tracePt t="734" x="6892925" y="2990850"/>
          <p14:tracePt t="742" x="6827838" y="2973388"/>
          <p14:tracePt t="750" x="6783388" y="2963863"/>
          <p14:tracePt t="766" x="6773863" y="2963863"/>
          <p14:tracePt t="774" x="6746875" y="2946400"/>
          <p14:tracePt t="790" x="6737350" y="2936875"/>
          <p14:tracePt t="1095" x="6727825" y="2927350"/>
          <p14:tracePt t="1105" x="6718300" y="2909888"/>
          <p14:tracePt t="1111" x="6718300" y="2890838"/>
          <p14:tracePt t="1122" x="6718300" y="2844800"/>
          <p14:tracePt t="1127" x="6700838" y="2817813"/>
          <p14:tracePt t="1135" x="6700838" y="2790825"/>
          <p14:tracePt t="1144" x="6691313" y="2727325"/>
          <p14:tracePt t="1154" x="6691313" y="2690813"/>
          <p14:tracePt t="1159" x="6691313" y="2635250"/>
          <p14:tracePt t="1166" x="6673850" y="2571750"/>
          <p14:tracePt t="1174" x="6673850" y="2498725"/>
          <p14:tracePt t="1183" x="6673850" y="2444750"/>
          <p14:tracePt t="1190" x="6673850" y="2335213"/>
          <p14:tracePt t="1198" x="6673850" y="2262188"/>
          <p14:tracePt t="1206" x="6673850" y="2189163"/>
          <p14:tracePt t="1214" x="6673850" y="2097088"/>
          <p14:tracePt t="1222" x="6673850" y="2024063"/>
          <p14:tracePt t="1230" x="6673850" y="1960563"/>
          <p14:tracePt t="1238" x="6673850" y="1906588"/>
          <p14:tracePt t="1246" x="6664325" y="1851025"/>
          <p14:tracePt t="1254" x="6664325" y="1833563"/>
          <p14:tracePt t="1262" x="6645275" y="1787525"/>
          <p14:tracePt t="1278" x="6645275" y="1760538"/>
          <p14:tracePt t="1288" x="6637338" y="1751013"/>
          <p14:tracePt t="1294" x="6637338" y="1741488"/>
          <p14:tracePt t="1310" x="6627813" y="1724025"/>
          <p14:tracePt t="1336" x="6627813" y="1714500"/>
          <p14:tracePt t="1358" x="6627813" y="1704975"/>
          <p14:tracePt t="1374" x="6618288" y="1704975"/>
          <p14:tracePt t="1432" x="6610350" y="1697038"/>
          <p14:tracePt t="1471" x="6600825" y="1697038"/>
          <p14:tracePt t="1481" x="6581775" y="1697038"/>
          <p14:tracePt t="1487" x="6554788" y="1697038"/>
          <p14:tracePt t="1496" x="6537325" y="1697038"/>
          <p14:tracePt t="1503" x="6508750" y="1697038"/>
          <p14:tracePt t="1510" x="6500813" y="1697038"/>
          <p14:tracePt t="1519" x="6491288" y="1697038"/>
          <p14:tracePt t="1526" x="6481763" y="1697038"/>
          <p14:tracePt t="1542" x="6472238" y="1697038"/>
          <p14:tracePt t="1566" x="6464300" y="1697038"/>
          <p14:tracePt t="1590" x="6454775" y="1697038"/>
          <p14:tracePt t="1618" x="6427788" y="1697038"/>
          <p14:tracePt t="1622" x="6418263" y="1704975"/>
          <p14:tracePt t="1646" x="6408738" y="1704975"/>
          <p14:tracePt t="1686" x="6399213" y="1704975"/>
          <p14:tracePt t="1694" x="6391275" y="1704975"/>
          <p14:tracePt t="1704" x="6381750" y="1714500"/>
          <p14:tracePt t="1721" x="6372225" y="1714500"/>
          <p14:tracePt t="1729" x="6362700" y="1724025"/>
          <p14:tracePt t="1736" x="6354763" y="1724025"/>
          <p14:tracePt t="1750" x="6345238" y="1724025"/>
          <p14:tracePt t="1759" x="6335713" y="1731963"/>
          <p14:tracePt t="1767" x="6326188" y="1741488"/>
          <p14:tracePt t="1774" x="6318250" y="1751013"/>
          <p14:tracePt t="1782" x="6299200" y="1760538"/>
          <p14:tracePt t="1790" x="6291263" y="1768475"/>
          <p14:tracePt t="1809" x="6254750" y="1778000"/>
          <p14:tracePt t="1816" x="6245225" y="1778000"/>
          <p14:tracePt t="1831" x="6235700" y="1787525"/>
          <p14:tracePt t="1838" x="6235700" y="1797050"/>
          <p14:tracePt t="1855" x="6218238" y="1804988"/>
          <p14:tracePt t="2025" x="6208713" y="1814513"/>
          <p14:tracePt t="2044" x="6199188" y="1824038"/>
          <p14:tracePt t="2056" x="6181725" y="1833563"/>
          <p14:tracePt t="2074" x="6172200" y="1841500"/>
          <p14:tracePt t="2086" x="6162675" y="1851025"/>
          <p14:tracePt t="2094" x="6153150" y="1860550"/>
          <p14:tracePt t="2110" x="6145213" y="1878013"/>
          <p14:tracePt t="2142" x="6135688" y="1897063"/>
          <p14:tracePt t="2158" x="6126163" y="1914525"/>
          <p14:tracePt t="2182" x="6116638" y="1924050"/>
          <p14:tracePt t="2206" x="6108700" y="1933575"/>
          <p14:tracePt t="2222" x="6099175" y="1943100"/>
          <p14:tracePt t="2230" x="6089650" y="1951038"/>
          <p14:tracePt t="3009" x="6089650" y="1960563"/>
          <p14:tracePt t="4043" x="6080125" y="1979613"/>
          <p14:tracePt t="4160" x="6080125" y="1987550"/>
          <p14:tracePt t="4167" x="6072188" y="1997075"/>
          <p14:tracePt t="4938" x="6053138" y="2016125"/>
          <p14:tracePt t="4953" x="6035675" y="2033588"/>
          <p14:tracePt t="4974" x="6026150" y="2043113"/>
          <p14:tracePt t="5582" x="6007100" y="2043113"/>
          <p14:tracePt t="5591" x="5999163" y="2043113"/>
          <p14:tracePt t="5601" x="5980113" y="2043113"/>
          <p14:tracePt t="5608" x="5972175" y="2043113"/>
          <p14:tracePt t="5622" x="5953125" y="2043113"/>
          <p14:tracePt t="5625" x="5926138" y="2052638"/>
          <p14:tracePt t="5633" x="5916613" y="2052638"/>
          <p14:tracePt t="5639" x="5907088" y="2052638"/>
          <p14:tracePt t="5648" x="5899150" y="2052638"/>
          <p14:tracePt t="5656" x="5889625" y="2052638"/>
          <p14:tracePt t="5793" x="5880100" y="2052638"/>
          <p14:tracePt t="5808" x="5862638" y="2052638"/>
          <p14:tracePt t="5815" x="5843588" y="2052638"/>
          <p14:tracePt t="5826" x="5834063" y="2052638"/>
          <p14:tracePt t="5829" x="5807075" y="2052638"/>
          <p14:tracePt t="5838" x="5789613" y="2052638"/>
          <p14:tracePt t="5854" x="5761038" y="2052638"/>
          <p14:tracePt t="5862" x="5753100" y="2052638"/>
          <p14:tracePt t="5870" x="5743575" y="2052638"/>
          <p14:tracePt t="5878" x="5724525" y="2052638"/>
          <p14:tracePt t="5886" x="5716588" y="2052638"/>
          <p14:tracePt t="5926" x="5707063" y="2052638"/>
          <p14:tracePt t="5945" x="5680075" y="2052638"/>
          <p14:tracePt t="5950" x="5670550" y="2052638"/>
          <p14:tracePt t="5958" x="5634038" y="2052638"/>
          <p14:tracePt t="5966" x="5607050" y="2052638"/>
          <p14:tracePt t="5974" x="5561013" y="2052638"/>
          <p14:tracePt t="5982" x="5524500" y="2052638"/>
          <p14:tracePt t="5992" x="5470525" y="2052638"/>
          <p14:tracePt t="5998" x="5414963" y="2052638"/>
          <p14:tracePt t="6006" x="5351463" y="2052638"/>
          <p14:tracePt t="6014" x="5278438" y="2052638"/>
          <p14:tracePt t="6022" x="5241925" y="2052638"/>
          <p14:tracePt t="6030" x="5187950" y="2052638"/>
          <p14:tracePt t="6038" x="5132388" y="2052638"/>
          <p14:tracePt t="6046" x="5068888" y="2052638"/>
          <p14:tracePt t="6054" x="5014913" y="2052638"/>
          <p14:tracePt t="6062" x="4978400" y="2052638"/>
          <p14:tracePt t="6071" x="4932363" y="2052638"/>
          <p14:tracePt t="6080" x="4895850" y="2052638"/>
          <p14:tracePt t="6090" x="4868863" y="2052638"/>
          <p14:tracePt t="6095" x="4822825" y="2052638"/>
          <p14:tracePt t="6105" x="4803775" y="2052638"/>
          <p14:tracePt t="6112" x="4776788" y="2052638"/>
          <p14:tracePt t="6121" x="4759325" y="2052638"/>
          <p14:tracePt t="6127" x="4722813" y="2052638"/>
          <p14:tracePt t="6138" x="4676775" y="2052638"/>
          <p14:tracePt t="6144" x="4659313" y="2052638"/>
          <p14:tracePt t="6154" x="4622800" y="2052638"/>
          <p14:tracePt t="6159" x="4586288" y="2052638"/>
          <p14:tracePt t="6166" x="4557713" y="2052638"/>
          <p14:tracePt t="6174" x="4530725" y="2052638"/>
          <p14:tracePt t="6183" x="4494213" y="2052638"/>
          <p14:tracePt t="6190" x="4457700" y="2052638"/>
          <p14:tracePt t="6198" x="4430713" y="2052638"/>
          <p14:tracePt t="6206" x="4413250" y="2052638"/>
          <p14:tracePt t="6214" x="4376738" y="2052638"/>
          <p14:tracePt t="6222" x="4348163" y="2052638"/>
          <p14:tracePt t="6230" x="4340225" y="2052638"/>
          <p14:tracePt t="6238" x="4321175" y="2052638"/>
          <p14:tracePt t="6246" x="4303713" y="2052638"/>
          <p14:tracePt t="6254" x="4284663" y="2052638"/>
          <p14:tracePt t="6262" x="4275138" y="2052638"/>
          <p14:tracePt t="6270" x="4248150" y="2052638"/>
          <p14:tracePt t="6278" x="4238625" y="2052638"/>
          <p14:tracePt t="6294" x="4221163" y="2052638"/>
          <p14:tracePt t="6302" x="4211638" y="2052638"/>
          <p14:tracePt t="6310" x="4202113" y="2052638"/>
          <p14:tracePt t="6322" x="4175125" y="2052638"/>
          <p14:tracePt t="6326" x="4165600" y="2052638"/>
          <p14:tracePt t="6336" x="4165600" y="2060575"/>
          <p14:tracePt t="6342" x="4138613" y="2079625"/>
          <p14:tracePt t="6351" x="4102100" y="2089150"/>
          <p14:tracePt t="6358" x="4075113" y="2097088"/>
          <p14:tracePt t="6366" x="4057650" y="2106613"/>
          <p14:tracePt t="6374" x="4038600" y="2106613"/>
          <p14:tracePt t="6382" x="4011613" y="2125663"/>
          <p14:tracePt t="6390" x="3992563" y="2133600"/>
          <p14:tracePt t="6398" x="3975100" y="2143125"/>
          <p14:tracePt t="6406" x="3965575" y="2152650"/>
          <p14:tracePt t="6414" x="3929063" y="2170113"/>
          <p14:tracePt t="6422" x="3919538" y="2179638"/>
          <p14:tracePt t="6430" x="3892550" y="2189163"/>
          <p14:tracePt t="6446" x="3883025" y="2197100"/>
          <p14:tracePt t="6454" x="3865563" y="2206625"/>
          <p14:tracePt t="6462" x="3856038" y="2216150"/>
          <p14:tracePt t="6478" x="3838575" y="2225675"/>
          <p14:tracePt t="6510" x="3819525" y="2233613"/>
          <p14:tracePt t="6519" x="3810000" y="2233613"/>
          <p14:tracePt t="6534" x="3792538" y="2243138"/>
          <p14:tracePt t="6551" x="3775075" y="2243138"/>
          <p14:tracePt t="6558" x="3756025" y="2262188"/>
          <p14:tracePt t="6582" x="3746500" y="2262188"/>
          <p14:tracePt t="6664" x="3729038" y="2262188"/>
          <p14:tracePt t="6678" x="3719513" y="2262188"/>
          <p14:tracePt t="6686" x="3709988" y="2270125"/>
          <p14:tracePt t="6695" x="3683000" y="2270125"/>
          <p14:tracePt t="6702" x="3673475" y="2270125"/>
          <p14:tracePt t="6718" x="3646488" y="2270125"/>
          <p14:tracePt t="6726" x="3636963" y="2270125"/>
          <p14:tracePt t="6736" x="3629025" y="2270125"/>
          <p14:tracePt t="6742" x="3619500" y="2279650"/>
          <p14:tracePt t="6766" x="3600450" y="2279650"/>
          <p14:tracePt t="6775" x="3592513" y="2279650"/>
          <p14:tracePt t="6783" x="3582988" y="2279650"/>
          <p14:tracePt t="6790" x="3563938" y="2279650"/>
          <p14:tracePt t="6798" x="3556000" y="2279650"/>
          <p14:tracePt t="6806" x="3536950" y="2279650"/>
          <p14:tracePt t="6814" x="3519488" y="2279650"/>
          <p14:tracePt t="6824" x="3500438" y="2279650"/>
          <p14:tracePt t="6846" x="3482975" y="2279650"/>
          <p14:tracePt t="6854" x="3473450" y="2279650"/>
          <p14:tracePt t="6862" x="3463925" y="2279650"/>
          <p14:tracePt t="6890" x="3436938" y="2279650"/>
          <p14:tracePt t="6910" x="3427413" y="2279650"/>
          <p14:tracePt t="6926" x="3419475" y="2279650"/>
          <p14:tracePt t="6944" x="3400425" y="2279650"/>
          <p14:tracePt t="6968" x="3390900" y="2279650"/>
          <p14:tracePt t="6995" x="3382963" y="2279650"/>
          <p14:tracePt t="7039" x="3363913" y="2279650"/>
          <p14:tracePt t="7062" x="3354388" y="2279650"/>
          <p14:tracePt t="7086" x="3346450" y="2279650"/>
          <p14:tracePt t="7102" x="3336925" y="2279650"/>
          <p14:tracePt t="7110" x="3327400" y="2270125"/>
          <p14:tracePt t="7126" x="3317875" y="2270125"/>
          <p14:tracePt t="7142" x="3309938" y="2270125"/>
          <p14:tracePt t="7151" x="3290888" y="2262188"/>
          <p14:tracePt t="7158" x="3281363" y="2262188"/>
          <p14:tracePt t="7166" x="3273425" y="2262188"/>
          <p14:tracePt t="7174" x="3254375" y="2252663"/>
          <p14:tracePt t="7190" x="3227388" y="2252663"/>
          <p14:tracePt t="7198" x="3208338" y="2243138"/>
          <p14:tracePt t="7206" x="3190875" y="2243138"/>
          <p14:tracePt t="7214" x="3171825" y="2225675"/>
          <p14:tracePt t="7230" x="3163888" y="2225675"/>
          <p14:tracePt t="7238" x="3144838" y="2225675"/>
          <p14:tracePt t="7292" x="3136900" y="2216150"/>
          <p14:tracePt t="7622" x="3144838" y="2197100"/>
          <p14:tracePt t="7630" x="3181350" y="2197100"/>
          <p14:tracePt t="7638" x="3200400" y="2179638"/>
          <p14:tracePt t="7646" x="3227388" y="2179638"/>
          <p14:tracePt t="7654" x="3244850" y="2170113"/>
          <p14:tracePt t="7663" x="3273425" y="2170113"/>
          <p14:tracePt t="7670" x="3290888" y="2160588"/>
          <p14:tracePt t="7678" x="3317875" y="2160588"/>
          <p14:tracePt t="7686" x="3363913" y="2160588"/>
          <p14:tracePt t="7694" x="3382963" y="2152650"/>
          <p14:tracePt t="7702" x="3409950" y="2152650"/>
          <p14:tracePt t="7710" x="3419475" y="2152650"/>
          <p14:tracePt t="7719" x="3436938" y="2152650"/>
          <p14:tracePt t="7727" x="3463925" y="2143125"/>
          <p14:tracePt t="7735" x="3473450" y="2133600"/>
          <p14:tracePt t="7755" x="3482975" y="2133600"/>
          <p14:tracePt t="7758" x="3509963" y="2133600"/>
          <p14:tracePt t="7766" x="3519488" y="2133600"/>
          <p14:tracePt t="7782" x="3536950" y="2133600"/>
          <p14:tracePt t="7790" x="3546475" y="2133600"/>
          <p14:tracePt t="7798" x="3563938" y="2133600"/>
          <p14:tracePt t="7806" x="3592513" y="2133600"/>
          <p14:tracePt t="7824" x="3600450" y="2133600"/>
          <p14:tracePt t="7830" x="3609975" y="2133600"/>
          <p14:tracePt t="7838" x="3629025" y="2133600"/>
          <p14:tracePt t="7870" x="3636963" y="2133600"/>
          <p14:tracePt t="7886" x="3665538" y="2133600"/>
          <p14:tracePt t="7894" x="3673475" y="2133600"/>
          <p14:tracePt t="7902" x="3683000" y="2133600"/>
          <p14:tracePt t="7910" x="3692525" y="2133600"/>
          <p14:tracePt t="7919" x="3709988" y="2133600"/>
          <p14:tracePt t="7926" x="3729038" y="2133600"/>
          <p14:tracePt t="7935" x="3746500" y="2133600"/>
          <p14:tracePt t="7942" x="3756025" y="2133600"/>
          <p14:tracePt t="7950" x="3775075" y="2133600"/>
          <p14:tracePt t="7958" x="3792538" y="2133600"/>
          <p14:tracePt t="7966" x="3802063" y="2133600"/>
          <p14:tracePt t="7975" x="3810000" y="2133600"/>
          <p14:tracePt t="8014" x="3829050" y="2133600"/>
          <p14:tracePt t="8022" x="3838575" y="2133600"/>
          <p14:tracePt t="8030" x="3846513" y="2133600"/>
          <p14:tracePt t="8038" x="3865563" y="2143125"/>
          <p14:tracePt t="8046" x="3875088" y="2143125"/>
          <p14:tracePt t="8054" x="3883025" y="2152650"/>
          <p14:tracePt t="8078" x="3892550" y="2152650"/>
          <p14:tracePt t="8086" x="3902075" y="2152650"/>
          <p14:tracePt t="8094" x="3911600" y="2160588"/>
          <p14:tracePt t="8102" x="3919538" y="2160588"/>
          <p14:tracePt t="8111" x="3929063" y="2170113"/>
          <p14:tracePt t="8339" x="3929063" y="2179638"/>
          <p14:tracePt t="9118" x="3929063" y="2197100"/>
          <p14:tracePt t="9126" x="3929063" y="2206625"/>
          <p14:tracePt t="9166" x="3929063" y="2216150"/>
          <p14:tracePt t="13496" x="3929063" y="2252663"/>
          <p14:tracePt t="13503" x="3929063" y="2262188"/>
          <p14:tracePt t="13512" x="3919538" y="2270125"/>
          <p14:tracePt t="13519" x="3911600" y="2279650"/>
          <p14:tracePt t="13526" x="3902075" y="2289175"/>
          <p14:tracePt t="13542" x="3883025" y="2316163"/>
          <p14:tracePt t="13551" x="3875088" y="2325688"/>
          <p14:tracePt t="13558" x="3865563" y="2343150"/>
          <p14:tracePt t="13566" x="3865563" y="2352675"/>
          <p14:tracePt t="13574" x="3865563" y="2379663"/>
          <p14:tracePt t="13582" x="3856038" y="2389188"/>
          <p14:tracePt t="13590" x="3856038" y="2408238"/>
          <p14:tracePt t="13606" x="3846513" y="2425700"/>
          <p14:tracePt t="13730" x="3838575" y="2425700"/>
          <p14:tracePt t="13734" x="3829050" y="2435225"/>
          <p14:tracePt t="13751" x="3819525" y="2444750"/>
          <p14:tracePt t="13758" x="3802063" y="2462213"/>
          <p14:tracePt t="13766" x="3792538" y="2471738"/>
          <p14:tracePt t="13774" x="3775075" y="2481263"/>
          <p14:tracePt t="13782" x="3765550" y="2481263"/>
          <p14:tracePt t="13790" x="3756025" y="2498725"/>
          <p14:tracePt t="13798" x="3729038" y="2517775"/>
          <p14:tracePt t="13814" x="3719513" y="2525713"/>
          <p14:tracePt t="13822" x="3692525" y="2544763"/>
          <p14:tracePt t="13831" x="3673475" y="2554288"/>
          <p14:tracePt t="13838" x="3665538" y="2554288"/>
          <p14:tracePt t="13846" x="3656013" y="2562225"/>
          <p14:tracePt t="13854" x="3636963" y="2562225"/>
          <p14:tracePt t="13862" x="3619500" y="2571750"/>
          <p14:tracePt t="13887" x="3592513" y="2571750"/>
          <p14:tracePt t="13894" x="3573463" y="2571750"/>
          <p14:tracePt t="13902" x="3563938" y="2571750"/>
          <p14:tracePt t="13910" x="3546475" y="2571750"/>
          <p14:tracePt t="13918" x="3527425" y="2571750"/>
          <p14:tracePt t="13926" x="3500438" y="2571750"/>
          <p14:tracePt t="13935" x="3490913" y="2571750"/>
          <p14:tracePt t="13944" x="3482975" y="2571750"/>
          <p14:tracePt t="13951" x="3463925" y="2571750"/>
          <p14:tracePt t="13958" x="3455988" y="2571750"/>
          <p14:tracePt t="13966" x="3436938" y="2571750"/>
          <p14:tracePt t="13982" x="3419475" y="2571750"/>
          <p14:tracePt t="14062" x="3400425" y="2571750"/>
          <p14:tracePt t="14078" x="3382963" y="2562225"/>
          <p14:tracePt t="14087" x="3373438" y="2554288"/>
          <p14:tracePt t="14094" x="3346450" y="2535238"/>
          <p14:tracePt t="14102" x="3327400" y="2535238"/>
          <p14:tracePt t="14110" x="3309938" y="2525713"/>
          <p14:tracePt t="14118" x="3281363" y="2508250"/>
          <p14:tracePt t="14126" x="3263900" y="2489200"/>
          <p14:tracePt t="14134" x="3254375" y="2489200"/>
          <p14:tracePt t="14142" x="3227388" y="2489200"/>
          <p14:tracePt t="14151" x="3217863" y="2489200"/>
          <p14:tracePt t="14158" x="3208338" y="2489200"/>
          <p14:tracePt t="14166" x="3190875" y="2489200"/>
          <p14:tracePt t="14190" x="3181350" y="2481263"/>
          <p14:tracePt t="14935" x="3171825" y="2481263"/>
          <p14:tracePt t="15878" x="3163888" y="2471738"/>
          <p14:tracePt t="15918" x="3163888" y="2462213"/>
          <p14:tracePt t="16400" x="3163888" y="2452688"/>
          <p14:tracePt t="16415" x="3163888" y="2444750"/>
          <p14:tracePt t="16648" x="3163888" y="2425700"/>
          <p14:tracePt t="16704" x="3163888" y="2416175"/>
          <p14:tracePt t="16822" x="3163888" y="2408238"/>
          <p14:tracePt t="16927" x="3163888" y="2398713"/>
          <p14:tracePt t="17186" x="3171825" y="2398713"/>
          <p14:tracePt t="17192" x="3190875" y="2398713"/>
          <p14:tracePt t="17207" x="3244850" y="2398713"/>
          <p14:tracePt t="17214" x="3281363" y="2398713"/>
          <p14:tracePt t="17222" x="3336925" y="2398713"/>
          <p14:tracePt t="17230" x="3382963" y="2398713"/>
          <p14:tracePt t="17238" x="3463925" y="2398713"/>
          <p14:tracePt t="17246" x="3519488" y="2398713"/>
          <p14:tracePt t="17254" x="3592513" y="2398713"/>
          <p14:tracePt t="17262" x="3692525" y="2435225"/>
          <p14:tracePt t="17270" x="3775075" y="2452688"/>
          <p14:tracePt t="17278" x="3883025" y="2471738"/>
          <p14:tracePt t="17289" x="3965575" y="2508250"/>
          <p14:tracePt t="17295" x="4021138" y="2525713"/>
          <p14:tracePt t="17302" x="4102100" y="2535238"/>
          <p14:tracePt t="17312" x="4184650" y="2581275"/>
          <p14:tracePt t="17331" x="4284663" y="2598738"/>
          <p14:tracePt t="17335" x="4348163" y="2625725"/>
          <p14:tracePt t="17342" x="4376738" y="2635250"/>
          <p14:tracePt t="17351" x="4430713" y="2654300"/>
          <p14:tracePt t="17358" x="4467225" y="2681288"/>
          <p14:tracePt t="17366" x="4513263" y="2708275"/>
          <p14:tracePt t="17374" x="4540250" y="2735263"/>
          <p14:tracePt t="17382" x="4557713" y="2744788"/>
          <p14:tracePt t="17391" x="4613275" y="2763838"/>
          <p14:tracePt t="17400" x="4630738" y="2781300"/>
          <p14:tracePt t="17407" x="4640263" y="2781300"/>
          <p14:tracePt t="17415" x="4649788" y="2790825"/>
          <p14:tracePt t="17423" x="4659313" y="2790825"/>
          <p14:tracePt t="17439" x="4667250" y="2800350"/>
          <p14:tracePt t="17454" x="4686300" y="2800350"/>
          <p14:tracePt t="17478" x="4695825" y="2800350"/>
          <p14:tracePt t="17486" x="4722813" y="2808288"/>
          <p14:tracePt t="17494" x="4740275" y="2808288"/>
          <p14:tracePt t="17502" x="4786313" y="2808288"/>
          <p14:tracePt t="17510" x="4803775" y="2827338"/>
          <p14:tracePt t="17519" x="4840288" y="2836863"/>
          <p14:tracePt t="17526" x="4876800" y="2844800"/>
          <p14:tracePt t="17534" x="4895850" y="2854325"/>
          <p14:tracePt t="17542" x="4941888" y="2881313"/>
          <p14:tracePt t="17551" x="4959350" y="2890838"/>
          <p14:tracePt t="17567" x="4978400" y="2900363"/>
          <p14:tracePt t="17679" x="4986338" y="2890838"/>
          <p14:tracePt t="17686" x="4986338" y="2881313"/>
          <p14:tracePt t="17694" x="4986338" y="2844800"/>
          <p14:tracePt t="17702" x="4986338" y="2836863"/>
          <p14:tracePt t="17710" x="4986338" y="2827338"/>
          <p14:tracePt t="17718" x="4978400" y="2790825"/>
          <p14:tracePt t="17726" x="4978400" y="2781300"/>
          <p14:tracePt t="17750" x="4968875" y="2763838"/>
          <p14:tracePt t="17895" x="4978400" y="2754313"/>
          <p14:tracePt t="17903" x="5005388" y="2727325"/>
          <p14:tracePt t="17911" x="5022850" y="2708275"/>
          <p14:tracePt t="17919" x="5032375" y="2698750"/>
          <p14:tracePt t="17926" x="5059363" y="2690813"/>
          <p14:tracePt t="17946" x="5068888" y="2681288"/>
          <p14:tracePt t="17950" x="5078413" y="2671763"/>
          <p14:tracePt t="17967" x="5086350" y="2662238"/>
          <p14:tracePt t="18353" x="5095875" y="2671763"/>
          <p14:tracePt t="18360" x="5122863" y="2671763"/>
          <p14:tracePt t="18372" x="5178425" y="2681288"/>
          <p14:tracePt t="18376" x="5214938" y="2690813"/>
          <p14:tracePt t="18384" x="5278438" y="2717800"/>
          <p14:tracePt t="18390" x="5334000" y="2717800"/>
          <p14:tracePt t="18398" x="5414963" y="2727325"/>
          <p14:tracePt t="18406" x="5470525" y="2727325"/>
          <p14:tracePt t="18414" x="5543550" y="2744788"/>
          <p14:tracePt t="18422" x="5607050" y="2744788"/>
          <p14:tracePt t="18430" x="5661025" y="2744788"/>
          <p14:tracePt t="18438" x="5697538" y="2744788"/>
          <p14:tracePt t="18446" x="5734050" y="2744788"/>
          <p14:tracePt t="18454" x="5743575" y="2744788"/>
          <p14:tracePt t="18462" x="5753100" y="2744788"/>
          <p14:tracePt t="18470" x="5770563" y="2744788"/>
          <p14:tracePt t="18478" x="5780088" y="2744788"/>
          <p14:tracePt t="18567" x="5789613" y="2744788"/>
          <p14:tracePt t="18574" x="5816600" y="2744788"/>
          <p14:tracePt t="18588" x="5843588" y="2744788"/>
          <p14:tracePt t="18593" x="5880100" y="2744788"/>
          <p14:tracePt t="18601" x="5943600" y="2771775"/>
          <p14:tracePt t="18606" x="5980113" y="2790825"/>
          <p14:tracePt t="18614" x="6043613" y="2808288"/>
          <p14:tracePt t="18622" x="6089650" y="2836863"/>
          <p14:tracePt t="18630" x="6126163" y="2844800"/>
          <p14:tracePt t="18638" x="6162675" y="2854325"/>
          <p14:tracePt t="18646" x="6189663" y="2854325"/>
          <p14:tracePt t="18654" x="6208713" y="2863850"/>
          <p14:tracePt t="18664" x="6245225" y="2863850"/>
          <p14:tracePt t="18678" x="6262688" y="2881313"/>
          <p14:tracePt t="18696" x="6281738" y="2881313"/>
          <p14:tracePt t="18710" x="6291263" y="2881313"/>
          <p14:tracePt t="18726" x="6299200" y="2881313"/>
          <p14:tracePt t="19023" x="6326188" y="2881313"/>
          <p14:tracePt t="19030" x="6345238" y="2881313"/>
          <p14:tracePt t="19038" x="6354763" y="2881313"/>
          <p14:tracePt t="19054" x="6372225" y="2873375"/>
          <p14:tracePt t="19062" x="6381750" y="2863850"/>
          <p14:tracePt t="19070" x="6399213" y="2844800"/>
          <p14:tracePt t="19078" x="6427788" y="2836863"/>
          <p14:tracePt t="19086" x="6464300" y="2827338"/>
          <p14:tracePt t="19094" x="6508750" y="2800350"/>
          <p14:tracePt t="19102" x="6537325" y="2781300"/>
          <p14:tracePt t="19110" x="6581775" y="2771775"/>
          <p14:tracePt t="19118" x="6618288" y="2763838"/>
          <p14:tracePt t="19126" x="6654800" y="2744788"/>
          <p14:tracePt t="19135" x="6691313" y="2735263"/>
          <p14:tracePt t="19142" x="6737350" y="2727325"/>
          <p14:tracePt t="19150" x="6773863" y="2727325"/>
          <p14:tracePt t="19158" x="6800850" y="2727325"/>
          <p14:tracePt t="19167" x="6837363" y="2708275"/>
          <p14:tracePt t="19174" x="6873875" y="2708275"/>
          <p14:tracePt t="19182" x="6892925" y="2708275"/>
          <p14:tracePt t="19190" x="6919913" y="2708275"/>
          <p14:tracePt t="19214" x="6929438" y="2708275"/>
          <p14:tracePt t="19504" x="6910388" y="2708275"/>
          <p14:tracePt t="19518" x="6883400" y="2708275"/>
          <p14:tracePt t="19526" x="6864350" y="2708275"/>
          <p14:tracePt t="19534" x="6846888" y="2708275"/>
          <p14:tracePt t="19542" x="6837363" y="2708275"/>
          <p14:tracePt t="19551" x="6819900" y="2708275"/>
          <p14:tracePt t="19558" x="6800850" y="2735263"/>
          <p14:tracePt t="19570" x="6791325" y="2735263"/>
          <p14:tracePt t="19573" x="6773863" y="2735263"/>
          <p14:tracePt t="19582" x="6764338" y="2735263"/>
          <p14:tracePt t="19590" x="6727825" y="2735263"/>
          <p14:tracePt t="19598" x="6700838" y="2735263"/>
          <p14:tracePt t="19606" x="6673850" y="2735263"/>
          <p14:tracePt t="19615" x="6654800" y="2735263"/>
          <p14:tracePt t="19622" x="6627813" y="2735263"/>
          <p14:tracePt t="19630" x="6610350" y="2735263"/>
          <p14:tracePt t="19638" x="6581775" y="2735263"/>
          <p14:tracePt t="19646" x="6564313" y="2735263"/>
          <p14:tracePt t="19654" x="6537325" y="2735263"/>
          <p14:tracePt t="19663" x="6518275" y="2735263"/>
          <p14:tracePt t="19678" x="6500813" y="2735263"/>
          <p14:tracePt t="19790" x="6491288" y="2735263"/>
          <p14:tracePt t="19798" x="6491288" y="2717800"/>
          <p14:tracePt t="19806" x="6491288" y="2690813"/>
          <p14:tracePt t="19814" x="6491288" y="2654300"/>
          <p14:tracePt t="19823" x="6500813" y="2635250"/>
          <p14:tracePt t="19830" x="6500813" y="2625725"/>
          <p14:tracePt t="19838" x="6500813" y="2608263"/>
          <p14:tracePt t="19846" x="6508750" y="2589213"/>
          <p14:tracePt t="19854" x="6527800" y="2562225"/>
          <p14:tracePt t="19862" x="6537325" y="2544763"/>
          <p14:tracePt t="19870" x="6545263" y="2525713"/>
          <p14:tracePt t="19887" x="6591300" y="2471738"/>
          <p14:tracePt t="19894" x="6610350" y="2444750"/>
          <p14:tracePt t="19902" x="6627813" y="2435225"/>
          <p14:tracePt t="19910" x="6645275" y="2425700"/>
          <p14:tracePt t="19919" x="6673850" y="2398713"/>
          <p14:tracePt t="19926" x="6681788" y="2398713"/>
          <p14:tracePt t="19934" x="6691313" y="2389188"/>
          <p14:tracePt t="19942" x="6718300" y="2379663"/>
          <p14:tracePt t="19950" x="6737350" y="2371725"/>
          <p14:tracePt t="19960" x="6746875" y="2362200"/>
          <p14:tracePt t="19967" x="6754813" y="2362200"/>
          <p14:tracePt t="19974" x="6764338" y="2362200"/>
          <p14:tracePt t="19982" x="6800850" y="2362200"/>
          <p14:tracePt t="19991" x="6819900" y="2362200"/>
          <p14:tracePt t="19998" x="6856413" y="2362200"/>
          <p14:tracePt t="20010" x="6900863" y="2362200"/>
          <p14:tracePt t="20015" x="6929438" y="2362200"/>
          <p14:tracePt t="20023" x="6964363" y="2362200"/>
          <p14:tracePt t="20031" x="7019925" y="2362200"/>
          <p14:tracePt t="20040" x="7065963" y="2389188"/>
          <p14:tracePt t="20047" x="7129463" y="2416175"/>
          <p14:tracePt t="20054" x="7175500" y="2425700"/>
          <p14:tracePt t="20062" x="7239000" y="2452688"/>
          <p14:tracePt t="20071" x="7265988" y="2471738"/>
          <p14:tracePt t="20078" x="7319963" y="2489200"/>
          <p14:tracePt t="20086" x="7356475" y="2498725"/>
          <p14:tracePt t="20094" x="7366000" y="2498725"/>
          <p14:tracePt t="20102" x="7412038" y="2525713"/>
          <p14:tracePt t="20110" x="7421563" y="2535238"/>
          <p14:tracePt t="20118" x="7439025" y="2535238"/>
          <p14:tracePt t="20126" x="7448550" y="2544763"/>
          <p14:tracePt t="20134" x="7458075" y="2544763"/>
          <p14:tracePt t="20141" x="7466013" y="2544763"/>
          <p14:tracePt t="20151" x="7494588" y="2554288"/>
          <p14:tracePt t="20158" x="7494588" y="2562225"/>
          <p14:tracePt t="20174" x="7502525" y="2571750"/>
          <p14:tracePt t="20310" x="7502525" y="2589213"/>
          <p14:tracePt t="20320" x="7485063" y="2608263"/>
          <p14:tracePt t="20326" x="7475538" y="2617788"/>
          <p14:tracePt t="20334" x="7458075" y="2625725"/>
          <p14:tracePt t="20342" x="7439025" y="2635250"/>
          <p14:tracePt t="20351" x="7421563" y="2654300"/>
          <p14:tracePt t="20358" x="7392988" y="2671763"/>
          <p14:tracePt t="20367" x="7375525" y="2681288"/>
          <p14:tracePt t="20374" x="7348538" y="2698750"/>
          <p14:tracePt t="20384" x="7312025" y="2708275"/>
          <p14:tracePt t="20390" x="7292975" y="2717800"/>
          <p14:tracePt t="20398" x="7265988" y="2717800"/>
          <p14:tracePt t="20406" x="7239000" y="2727325"/>
          <p14:tracePt t="20414" x="7202488" y="2727325"/>
          <p14:tracePt t="20422" x="7183438" y="2735263"/>
          <p14:tracePt t="20430" x="7156450" y="2735263"/>
          <p14:tracePt t="20438" x="7138988" y="2735263"/>
          <p14:tracePt t="20446" x="7110413" y="2735263"/>
          <p14:tracePt t="20454" x="7102475" y="2735263"/>
          <p14:tracePt t="20462" x="7073900" y="2735263"/>
          <p14:tracePt t="20470" x="7056438" y="2735263"/>
          <p14:tracePt t="20494" x="7037388" y="2735263"/>
          <p14:tracePt t="20502" x="7029450" y="2735263"/>
          <p14:tracePt t="20510" x="7019925" y="2735263"/>
          <p14:tracePt t="20542" x="7010400" y="2735263"/>
          <p14:tracePt t="20558" x="6992938" y="2735263"/>
          <p14:tracePt t="20574" x="6973888" y="2735263"/>
          <p14:tracePt t="20585" x="6937375" y="2754313"/>
          <p14:tracePt t="20590" x="6919913" y="2754313"/>
          <p14:tracePt t="20598" x="6892925" y="2754313"/>
          <p14:tracePt t="20606" x="6864350" y="2763838"/>
          <p14:tracePt t="20616" x="6837363" y="2763838"/>
          <p14:tracePt t="20622" x="6800850" y="2771775"/>
          <p14:tracePt t="20630" x="6791325" y="2771775"/>
          <p14:tracePt t="20638" x="6754813" y="2771775"/>
          <p14:tracePt t="20646" x="6746875" y="2771775"/>
          <p14:tracePt t="20654" x="6737350" y="2771775"/>
          <p14:tracePt t="20718" x="6718300" y="2771775"/>
          <p14:tracePt t="20798" x="6700838" y="2771775"/>
          <p14:tracePt t="20806" x="6691313" y="2771775"/>
          <p14:tracePt t="20814" x="6681788" y="2754313"/>
          <p14:tracePt t="20822" x="6664325" y="2735263"/>
          <p14:tracePt t="20838" x="6664325" y="2727325"/>
          <p14:tracePt t="20854" x="6654800" y="2717800"/>
          <p14:tracePt t="20888" x="6654800" y="2708275"/>
          <p14:tracePt t="20902" x="6654800" y="2690813"/>
          <p14:tracePt t="20918" x="6654800" y="2681288"/>
          <p14:tracePt t="20926" x="6654800" y="2671763"/>
          <p14:tracePt t="20944" x="6664325" y="2662238"/>
          <p14:tracePt t="20959" x="6673850" y="2654300"/>
          <p14:tracePt t="20967" x="6673850" y="2644775"/>
          <p14:tracePt t="20974" x="6681788" y="2635250"/>
          <p14:tracePt t="20982" x="6710363" y="2617788"/>
          <p14:tracePt t="20991" x="6727825" y="2598738"/>
          <p14:tracePt t="20998" x="6746875" y="2589213"/>
          <p14:tracePt t="21009" x="6783388" y="2581275"/>
          <p14:tracePt t="21014" x="6810375" y="2571750"/>
          <p14:tracePt t="21022" x="6827838" y="2571750"/>
          <p14:tracePt t="21030" x="6856413" y="2554288"/>
          <p14:tracePt t="21038" x="6892925" y="2554288"/>
          <p14:tracePt t="21046" x="6892925" y="2544763"/>
          <p14:tracePt t="21054" x="6919913" y="2544763"/>
          <p14:tracePt t="21062" x="6937375" y="2544763"/>
          <p14:tracePt t="21070" x="6983413" y="2544763"/>
          <p14:tracePt t="21078" x="7000875" y="2544763"/>
          <p14:tracePt t="21087" x="7029450" y="2535238"/>
          <p14:tracePt t="21094" x="7037388" y="2535238"/>
          <p14:tracePt t="21102" x="7046913" y="2535238"/>
          <p14:tracePt t="21110" x="7056438" y="2535238"/>
          <p14:tracePt t="21118" x="7073900" y="2535238"/>
          <p14:tracePt t="21126" x="7083425" y="2535238"/>
          <p14:tracePt t="21137" x="7119938" y="2535238"/>
          <p14:tracePt t="21142" x="7146925" y="2535238"/>
          <p14:tracePt t="21151" x="7165975" y="2535238"/>
          <p14:tracePt t="21158" x="7212013" y="2535238"/>
          <p14:tracePt t="21167" x="7229475" y="2535238"/>
          <p14:tracePt t="21174" x="7265988" y="2535238"/>
          <p14:tracePt t="21182" x="7292975" y="2535238"/>
          <p14:tracePt t="21190" x="7312025" y="2535238"/>
          <p14:tracePt t="21198" x="7339013" y="2535238"/>
          <p14:tracePt t="21206" x="7356475" y="2535238"/>
          <p14:tracePt t="21214" x="7392988" y="2535238"/>
          <p14:tracePt t="21230" x="7412038" y="2544763"/>
          <p14:tracePt t="21238" x="7429500" y="2544763"/>
          <p14:tracePt t="21246" x="7439025" y="2544763"/>
          <p14:tracePt t="21254" x="7448550" y="2544763"/>
          <p14:tracePt t="21262" x="7458075" y="2544763"/>
          <p14:tracePt t="21271" x="7466013" y="2554288"/>
          <p14:tracePt t="21278" x="7475538" y="2554288"/>
          <p14:tracePt t="21414" x="7485063" y="2562225"/>
          <p14:tracePt t="21422" x="7475538" y="2581275"/>
          <p14:tracePt t="21438" x="7466013" y="2589213"/>
          <p14:tracePt t="21446" x="7458075" y="2598738"/>
          <p14:tracePt t="21454" x="7448550" y="2608263"/>
          <p14:tracePt t="21462" x="7439025" y="2625725"/>
          <p14:tracePt t="21512" x="7429500" y="2625725"/>
          <p14:tracePt t="21641" x="7412038" y="2635250"/>
          <p14:tracePt t="21647" x="7402513" y="2644775"/>
          <p14:tracePt t="21750" x="7392988" y="2644775"/>
          <p14:tracePt t="21758" x="7385050" y="2654300"/>
          <p14:tracePt t="21767" x="7356475" y="2671763"/>
          <p14:tracePt t="21782" x="7339013" y="2671763"/>
          <p14:tracePt t="21790" x="7319963" y="2681288"/>
          <p14:tracePt t="21814" x="7312025" y="2681288"/>
          <p14:tracePt t="21822" x="7292975" y="2690813"/>
          <p14:tracePt t="21830" x="7275513" y="2690813"/>
          <p14:tracePt t="21837" x="7265988" y="2690813"/>
          <p14:tracePt t="21846" x="7256463" y="2690813"/>
          <p14:tracePt t="21854" x="7239000" y="2690813"/>
          <p14:tracePt t="21870" x="7229475" y="2690813"/>
          <p14:tracePt t="21887" x="7202488" y="2690813"/>
          <p14:tracePt t="21894" x="7183438" y="2690813"/>
          <p14:tracePt t="21902" x="7175500" y="2690813"/>
          <p14:tracePt t="21910" x="7156450" y="2690813"/>
          <p14:tracePt t="21926" x="7146925" y="2690813"/>
          <p14:tracePt t="21934" x="7138988" y="2690813"/>
          <p14:tracePt t="21944" x="7119938" y="2690813"/>
          <p14:tracePt t="21951" x="7110413" y="2690813"/>
          <p14:tracePt t="21967" x="7102475" y="2690813"/>
          <p14:tracePt t="21984" x="7092950" y="2690813"/>
          <p14:tracePt t="21998" x="7083425" y="2690813"/>
          <p14:tracePt t="22008" x="7073900" y="2690813"/>
          <p14:tracePt t="22022" x="7065963" y="2690813"/>
          <p14:tracePt t="22038" x="7056438" y="2690813"/>
          <p14:tracePt t="22054" x="7037388" y="2690813"/>
          <p14:tracePt t="22079" x="7029450" y="2690813"/>
          <p14:tracePt t="22103" x="7019925" y="2690813"/>
          <p14:tracePt t="22111" x="7010400" y="2690813"/>
          <p14:tracePt t="22127" x="7000875" y="2690813"/>
          <p14:tracePt t="22639" x="6992938" y="2690813"/>
          <p14:tracePt t="22647" x="6946900" y="2671763"/>
          <p14:tracePt t="22655" x="6937375" y="2671763"/>
          <p14:tracePt t="22667" x="6883400" y="2662238"/>
          <p14:tracePt t="22680" x="6856413" y="2654300"/>
          <p14:tracePt t="22689" x="6837363" y="2654300"/>
          <p14:tracePt t="22703" x="6783388" y="2635250"/>
          <p14:tracePt t="22711" x="6783388" y="2625725"/>
          <p14:tracePt t="22718" x="6764338" y="2617788"/>
          <p14:tracePt t="22799" x="6754813" y="2608263"/>
          <p14:tracePt t="22815" x="6754813" y="2598738"/>
          <p14:tracePt t="22826" x="6754813" y="2589213"/>
          <p14:tracePt t="22830" x="6754813" y="2581275"/>
          <p14:tracePt t="22838" x="6754813" y="2554288"/>
          <p14:tracePt t="22846" x="6754813" y="2544763"/>
          <p14:tracePt t="22854" x="6754813" y="2535238"/>
          <p14:tracePt t="22862" x="6764338" y="2525713"/>
          <p14:tracePt t="22870" x="6773863" y="2525713"/>
          <p14:tracePt t="22887" x="6800850" y="2508250"/>
          <p14:tracePt t="22894" x="6827838" y="2498725"/>
          <p14:tracePt t="22902" x="6837363" y="2489200"/>
          <p14:tracePt t="22910" x="6864350" y="2481263"/>
          <p14:tracePt t="22918" x="6892925" y="2481263"/>
          <p14:tracePt t="22926" x="6929438" y="2452688"/>
          <p14:tracePt t="22934" x="6956425" y="2452688"/>
          <p14:tracePt t="22944" x="6983413" y="2444750"/>
          <p14:tracePt t="22950" x="7000875" y="2435225"/>
          <p14:tracePt t="22959" x="7029450" y="2435225"/>
          <p14:tracePt t="22967" x="7046913" y="2435225"/>
          <p14:tracePt t="22974" x="7065963" y="2435225"/>
          <p14:tracePt t="22983" x="7083425" y="2435225"/>
          <p14:tracePt t="22991" x="7092950" y="2435225"/>
          <p14:tracePt t="22998" x="7110413" y="2425700"/>
          <p14:tracePt t="23009" x="7119938" y="2425700"/>
          <p14:tracePt t="23022" x="7129463" y="2425700"/>
          <p14:tracePt t="23045" x="7146925" y="2425700"/>
          <p14:tracePt t="23054" x="7156450" y="2425700"/>
          <p14:tracePt t="23062" x="7175500" y="2425700"/>
          <p14:tracePt t="23070" x="7202488" y="2425700"/>
          <p14:tracePt t="23078" x="7219950" y="2425700"/>
          <p14:tracePt t="23088" x="7265988" y="2444750"/>
          <p14:tracePt t="23094" x="7275513" y="2444750"/>
          <p14:tracePt t="23102" x="7302500" y="2452688"/>
          <p14:tracePt t="23110" x="7319963" y="2462213"/>
          <p14:tracePt t="23118" x="7339013" y="2471738"/>
          <p14:tracePt t="23247" x="7339013" y="2481263"/>
          <p14:tracePt t="23263" x="7339013" y="2489200"/>
          <p14:tracePt t="23270" x="7339013" y="2498725"/>
          <p14:tracePt t="23286" x="7339013" y="2508250"/>
          <p14:tracePt t="23294" x="7339013" y="2525713"/>
          <p14:tracePt t="23302" x="7339013" y="2535238"/>
          <p14:tracePt t="23310" x="7329488" y="2535238"/>
          <p14:tracePt t="23326" x="7312025" y="2554288"/>
          <p14:tracePt t="23342" x="7302500" y="2562225"/>
          <p14:tracePt t="23358" x="7292975" y="2571750"/>
          <p14:tracePt t="23374" x="7283450" y="2581275"/>
          <p14:tracePt t="23398" x="7283450" y="2589213"/>
          <p14:tracePt t="23414" x="7275513" y="2598738"/>
          <p14:tracePt t="23671" x="7265988" y="2598738"/>
          <p14:tracePt t="23680" x="7265988" y="2608263"/>
          <p14:tracePt t="23699" x="7256463" y="2625725"/>
          <p14:tracePt t="23702" x="7229475" y="2635250"/>
          <p14:tracePt t="23718" x="7202488" y="2654300"/>
          <p14:tracePt t="23726" x="7202488" y="2662238"/>
          <p14:tracePt t="23735" x="7183438" y="2662238"/>
          <p14:tracePt t="23750" x="7175500" y="2671763"/>
          <p14:tracePt t="23919" x="7183438" y="2671763"/>
          <p14:tracePt t="23928" x="7212013" y="2671763"/>
          <p14:tracePt t="23935" x="7229475" y="2671763"/>
          <p14:tracePt t="23948" x="7256463" y="2671763"/>
          <p14:tracePt t="23950" x="7265988" y="2671763"/>
          <p14:tracePt t="23959" x="7275513" y="2671763"/>
          <p14:tracePt t="23967" x="7283450" y="2671763"/>
          <p14:tracePt t="23974" x="7292975" y="2671763"/>
          <p14:tracePt t="24358" x="7302500" y="2671763"/>
          <p14:tracePt t="24633" x="7312025" y="2681288"/>
          <p14:tracePt t="24638" x="7312025" y="2690813"/>
          <p14:tracePt t="24647" x="7312025" y="2698750"/>
          <p14:tracePt t="24664" x="7312025" y="2708275"/>
          <p14:tracePt t="24918" x="7319963" y="2708275"/>
          <p14:tracePt t="25047" x="7329488" y="2708275"/>
          <p14:tracePt t="25055" x="7348538" y="2698750"/>
          <p14:tracePt t="25063" x="7356475" y="2690813"/>
          <p14:tracePt t="25088" x="7356475" y="2671763"/>
          <p14:tracePt t="25094" x="7366000" y="2662238"/>
          <p14:tracePt t="25110" x="7366000" y="2654300"/>
          <p14:tracePt t="25118" x="7375525" y="2654300"/>
          <p14:tracePt t="25142" x="7385050" y="2644775"/>
          <p14:tracePt t="25496" x="7392988" y="2635250"/>
          <p14:tracePt t="28222" x="7392988" y="2625725"/>
          <p14:tracePt t="30128" x="7385050" y="2617788"/>
          <p14:tracePt t="30134" x="7385050" y="2608263"/>
          <p14:tracePt t="30354" x="7385050" y="2589213"/>
          <p14:tracePt t="30455" x="7375525" y="2581275"/>
          <p14:tracePt t="30495" x="7366000" y="2581275"/>
          <p14:tracePt t="30527" x="7356475" y="2581275"/>
          <p14:tracePt t="30664" x="7339013" y="2581275"/>
          <p14:tracePt t="30669" x="7319963" y="2581275"/>
          <p14:tracePt t="30678" x="7312025" y="2581275"/>
          <p14:tracePt t="30702" x="7292975" y="2581275"/>
          <p14:tracePt t="31520" x="7283450" y="2581275"/>
          <p14:tracePt t="31528" x="7283450" y="2554288"/>
          <p14:tracePt t="31535" x="7256463" y="2535238"/>
          <p14:tracePt t="31542" x="7212013" y="2498725"/>
          <p14:tracePt t="31551" x="7165975" y="2462213"/>
          <p14:tracePt t="31558" x="7092950" y="2398713"/>
          <p14:tracePt t="31567" x="7029450" y="2343150"/>
          <p14:tracePt t="31574" x="6964363" y="2289175"/>
          <p14:tracePt t="31587" x="6883400" y="2225675"/>
          <p14:tracePt t="31590" x="6837363" y="2189163"/>
          <p14:tracePt t="31600" x="6764338" y="2116138"/>
          <p14:tracePt t="31606" x="6681788" y="2052638"/>
          <p14:tracePt t="31614" x="6637338" y="1997075"/>
          <p14:tracePt t="31622" x="6581775" y="1951038"/>
          <p14:tracePt t="31633" x="6554788" y="1924050"/>
          <p14:tracePt t="31638" x="6518275" y="1897063"/>
          <p14:tracePt t="31646" x="6491288" y="1878013"/>
          <p14:tracePt t="31808" x="6472238" y="1878013"/>
          <p14:tracePt t="31839" x="6464300" y="1887538"/>
          <p14:tracePt t="31847" x="6464300" y="1897063"/>
          <p14:tracePt t="31855" x="6464300" y="1906588"/>
          <p14:tracePt t="31863" x="6464300" y="1924050"/>
          <p14:tracePt t="31871" x="6464300" y="1933575"/>
          <p14:tracePt t="31888" x="6464300" y="1951038"/>
          <p14:tracePt t="32118" x="6464300" y="1943100"/>
          <p14:tracePt t="32126" x="6464300" y="1924050"/>
          <p14:tracePt t="32136" x="6445250" y="1878013"/>
          <p14:tracePt t="32142" x="6435725" y="1860550"/>
          <p14:tracePt t="32150" x="6435725" y="1851025"/>
          <p14:tracePt t="32158" x="6418263" y="1824038"/>
          <p14:tracePt t="32166" x="6418263" y="1804988"/>
          <p14:tracePt t="32174" x="6408738" y="1804988"/>
          <p14:tracePt t="32470" x="6427788" y="1841500"/>
          <p14:tracePt t="32478" x="6454775" y="1860550"/>
          <p14:tracePt t="32486" x="6500813" y="1906588"/>
          <p14:tracePt t="32494" x="6537325" y="1924050"/>
          <p14:tracePt t="32502" x="6591300" y="1979613"/>
          <p14:tracePt t="32510" x="6645275" y="2024063"/>
          <p14:tracePt t="32518" x="6664325" y="2043113"/>
          <p14:tracePt t="32527" x="6710363" y="2079625"/>
          <p14:tracePt t="32534" x="6718300" y="2089150"/>
          <p14:tracePt t="32542" x="6737350" y="2106613"/>
          <p14:tracePt t="32711" x="6737350" y="2116138"/>
          <p14:tracePt t="32718" x="6737350" y="2125663"/>
          <p14:tracePt t="32726" x="6737350" y="2143125"/>
          <p14:tracePt t="32742" x="6737350" y="2152650"/>
          <p14:tracePt t="32750" x="6737350" y="2160588"/>
          <p14:tracePt t="32760" x="6737350" y="2170113"/>
          <p14:tracePt t="32767" x="6737350" y="2179638"/>
          <p14:tracePt t="32774" x="6737350" y="2189163"/>
          <p14:tracePt t="32782" x="6737350" y="2197100"/>
          <p14:tracePt t="32814" x="6737350" y="2206625"/>
          <p14:tracePt t="32887" x="6737350" y="2233613"/>
          <p14:tracePt t="32903" x="6737350" y="2243138"/>
          <p14:tracePt t="32913" x="6737350" y="2252663"/>
          <p14:tracePt t="33322" x="6737350" y="2262188"/>
          <p14:tracePt t="33336" x="6737350" y="2279650"/>
          <p14:tracePt t="33342" x="6737350" y="2289175"/>
          <p14:tracePt t="33351" x="6754813" y="2298700"/>
          <p14:tracePt t="33358" x="6791325" y="2306638"/>
          <p14:tracePt t="33368" x="6837363" y="2343150"/>
          <p14:tracePt t="33374" x="6837363" y="2352675"/>
          <p14:tracePt t="33385" x="6864350" y="2371725"/>
          <p14:tracePt t="33391" x="6883400" y="2379663"/>
          <p14:tracePt t="33403" x="6929438" y="2398713"/>
          <p14:tracePt t="33406" x="6946900" y="2416175"/>
          <p14:tracePt t="33420" x="6964363" y="2425700"/>
          <p14:tracePt t="33423" x="6983413" y="2435225"/>
          <p14:tracePt t="33430" x="7010400" y="2452688"/>
          <p14:tracePt t="33438" x="7010400" y="2462213"/>
          <p14:tracePt t="33446" x="7029450" y="2471738"/>
          <p14:tracePt t="33454" x="7037388" y="2481263"/>
          <p14:tracePt t="33462" x="7046913" y="2489200"/>
          <p14:tracePt t="33478" x="7056438" y="2508250"/>
          <p14:tracePt t="33494" x="7073900" y="2517775"/>
          <p14:tracePt t="33551" x="7073900" y="2525713"/>
          <p14:tracePt t="33567" x="7073900" y="2535238"/>
          <p14:tracePt t="33582" x="7083425" y="2544763"/>
          <p14:tracePt t="34025" x="7083425" y="2589213"/>
          <p14:tracePt t="34031" x="7083425" y="2598738"/>
          <p14:tracePt t="34055" x="7083425" y="2608263"/>
          <p14:tracePt t="34062" x="7083425" y="2617788"/>
          <p14:tracePt t="34400" x="7083425" y="2598738"/>
          <p14:tracePt t="34408" x="7083425" y="2589213"/>
          <p14:tracePt t="34418" x="7083425" y="2581275"/>
          <p14:tracePt t="34423" x="7083425" y="2562225"/>
          <p14:tracePt t="34431" x="7083425" y="2544763"/>
          <p14:tracePt t="34438" x="7073900" y="2535238"/>
          <p14:tracePt t="34446" x="7073900" y="2508250"/>
          <p14:tracePt t="34454" x="7065963" y="2508250"/>
          <p14:tracePt t="34462" x="7056438" y="2489200"/>
          <p14:tracePt t="34470" x="7056438" y="2471738"/>
          <p14:tracePt t="34478" x="7046913" y="2452688"/>
          <p14:tracePt t="34486" x="7029450" y="2416175"/>
          <p14:tracePt t="34494" x="7019925" y="2398713"/>
          <p14:tracePt t="34502" x="7019925" y="2379663"/>
          <p14:tracePt t="34510" x="7010400" y="2379663"/>
          <p14:tracePt t="34518" x="7010400" y="2371725"/>
          <p14:tracePt t="34526" x="7000875" y="2362200"/>
          <p14:tracePt t="34534" x="7000875" y="2343150"/>
          <p14:tracePt t="34542" x="6992938" y="2325688"/>
          <p14:tracePt t="34558" x="6973888" y="2306638"/>
          <p14:tracePt t="34574" x="6973888" y="2298700"/>
          <p14:tracePt t="34582" x="6973888" y="2289175"/>
          <p14:tracePt t="34590" x="6964363" y="2270125"/>
          <p14:tracePt t="34606" x="6956425" y="2252663"/>
          <p14:tracePt t="34635" x="6937375" y="2233613"/>
          <p14:tracePt t="34646" x="6929438" y="2225675"/>
          <p14:tracePt t="35031" x="6919913" y="2206625"/>
          <p14:tracePt t="35041" x="6919913" y="2179638"/>
          <p14:tracePt t="35046" x="6883400" y="2133600"/>
          <p14:tracePt t="35054" x="6837363" y="2116138"/>
          <p14:tracePt t="35062" x="6810375" y="2079625"/>
          <p14:tracePt t="35070" x="6783388" y="2060575"/>
          <p14:tracePt t="35078" x="6746875" y="2033588"/>
          <p14:tracePt t="35085" x="6710363" y="1979613"/>
          <p14:tracePt t="35094" x="6691313" y="1960563"/>
          <p14:tracePt t="35102" x="6673850" y="1951038"/>
          <p14:tracePt t="35110" x="6664325" y="1943100"/>
          <p14:tracePt t="35119" x="6654800" y="1933575"/>
          <p14:tracePt t="35150" x="6645275" y="1924050"/>
          <p14:tracePt t="35174" x="6637338" y="1924050"/>
          <p14:tracePt t="35182" x="6627813" y="1914525"/>
          <p14:tracePt t="35190" x="6618288" y="1897063"/>
          <p14:tracePt t="35214" x="6610350" y="1887538"/>
          <p14:tracePt t="35222" x="6610350" y="1878013"/>
          <p14:tracePt t="35230" x="6600825" y="1870075"/>
          <p14:tracePt t="35592" x="6600825" y="1878013"/>
          <p14:tracePt t="35600" x="6610350" y="1897063"/>
          <p14:tracePt t="35606" x="6610350" y="1933575"/>
          <p14:tracePt t="35617" x="6618288" y="1951038"/>
          <p14:tracePt t="35622" x="6627813" y="1951038"/>
          <p14:tracePt t="35635" x="6637338" y="1970088"/>
          <p14:tracePt t="35638" x="6637338" y="1979613"/>
          <p14:tracePt t="35646" x="6637338" y="1987550"/>
          <p14:tracePt t="35654" x="6637338" y="2016125"/>
          <p14:tracePt t="35678" x="6637338" y="2024063"/>
          <p14:tracePt t="35963" x="6637338" y="2033588"/>
          <p14:tracePt t="35976" x="6637338" y="2043113"/>
          <p14:tracePt t="35996" x="6637338" y="2052638"/>
          <p14:tracePt t="36018" x="6637338" y="2060575"/>
          <p14:tracePt t="36022" x="6637338" y="2070100"/>
          <p14:tracePt t="36030" x="6637338" y="2079625"/>
          <p14:tracePt t="36046" x="6637338" y="2089150"/>
          <p14:tracePt t="36592" x="6627813" y="2106613"/>
          <p14:tracePt t="36607" x="6618288" y="2125663"/>
          <p14:tracePt t="36623" x="6610350" y="2143125"/>
          <p14:tracePt t="36634" x="6600825" y="2160588"/>
          <p14:tracePt t="36638" x="6591300" y="2170113"/>
          <p14:tracePt t="36649" x="6591300" y="2179638"/>
          <p14:tracePt t="36656" x="6591300" y="2189163"/>
          <p14:tracePt t="36917" x="6591300" y="2206625"/>
          <p14:tracePt t="36930" x="6591300" y="2225675"/>
          <p14:tracePt t="36953" x="6591300" y="2233613"/>
          <p14:tracePt t="36960" x="6591300" y="2243138"/>
          <p14:tracePt t="36966" x="6591300" y="2252663"/>
          <p14:tracePt t="36974" x="6581775" y="2270125"/>
          <p14:tracePt t="36990" x="6581775" y="2289175"/>
          <p14:tracePt t="36998" x="6581775" y="2325688"/>
          <p14:tracePt t="37014" x="6581775" y="2352675"/>
          <p14:tracePt t="37023" x="6581775" y="2389188"/>
          <p14:tracePt t="37033" x="6581775" y="2425700"/>
          <p14:tracePt t="37043" x="6581775" y="2471738"/>
          <p14:tracePt t="37047" x="6581775" y="2481263"/>
          <p14:tracePt t="37056" x="6581775" y="2525713"/>
          <p14:tracePt t="37062" x="6591300" y="2581275"/>
          <p14:tracePt t="37070" x="6600825" y="2617788"/>
          <p14:tracePt t="37078" x="6600825" y="2625725"/>
          <p14:tracePt t="37086" x="6600825" y="2635250"/>
          <p14:tracePt t="37094" x="6600825" y="2654300"/>
          <p14:tracePt t="37102" x="6600825" y="2662238"/>
          <p14:tracePt t="37471" x="6600825" y="2654300"/>
          <p14:tracePt t="37478" x="6600825" y="2635250"/>
          <p14:tracePt t="37494" x="6600825" y="2625725"/>
          <p14:tracePt t="37502" x="6600825" y="2617788"/>
          <p14:tracePt t="37510" x="6600825" y="2598738"/>
          <p14:tracePt t="37519" x="6600825" y="2589213"/>
          <p14:tracePt t="37534" x="6600825" y="2581275"/>
          <p14:tracePt t="37582" x="6600825" y="2562225"/>
          <p14:tracePt t="38180" x="6600825" y="2571750"/>
          <p14:tracePt t="38183" x="6600825" y="2581275"/>
          <p14:tracePt t="38214" x="6591300" y="2589213"/>
          <p14:tracePt t="38449" x="6591300" y="2598738"/>
          <p14:tracePt t="38454" x="6581775" y="2608263"/>
          <p14:tracePt t="38462" x="6581775" y="2617788"/>
          <p14:tracePt t="38470" x="6581775" y="2625725"/>
          <p14:tracePt t="38478" x="6581775" y="2635250"/>
          <p14:tracePt t="38502" x="6581775" y="2654300"/>
          <p14:tracePt t="38510" x="6581775" y="2662238"/>
          <p14:tracePt t="38526" x="6581775" y="2671763"/>
          <p14:tracePt t="38686" x="6573838" y="2681288"/>
          <p14:tracePt t="38950" x="6564313" y="2681288"/>
          <p14:tracePt t="38958" x="6545263" y="2681288"/>
          <p14:tracePt t="38966" x="6518275" y="2681288"/>
          <p14:tracePt t="38974" x="6472238" y="2681288"/>
          <p14:tracePt t="38981" x="6454775" y="2681288"/>
          <p14:tracePt t="38999" x="6427788" y="2681288"/>
          <p14:tracePt t="39006" x="6408738" y="2681288"/>
          <p14:tracePt t="39014" x="6391275" y="2681288"/>
          <p14:tracePt t="39022" x="6381750" y="2681288"/>
          <p14:tracePt t="39030" x="6372225" y="2681288"/>
          <p14:tracePt t="39038" x="6362700" y="2681288"/>
          <p14:tracePt t="39046" x="6354763" y="2681288"/>
          <p14:tracePt t="39070" x="6345238" y="2681288"/>
          <p14:tracePt t="39094" x="6335713" y="2681288"/>
          <p14:tracePt t="39119" x="6326188" y="2681288"/>
          <p14:tracePt t="39126" x="6308725" y="2690813"/>
          <p14:tracePt t="39142" x="6299200" y="2690813"/>
          <p14:tracePt t="39151" x="6291263" y="2690813"/>
          <p14:tracePt t="39190" x="6272213" y="2690813"/>
          <p14:tracePt t="39312" x="6262688" y="2690813"/>
          <p14:tracePt t="39329" x="6226175" y="2690813"/>
          <p14:tracePt t="39334" x="6208713" y="2690813"/>
          <p14:tracePt t="39342" x="6199188" y="2690813"/>
          <p14:tracePt t="39350" x="6189663" y="2690813"/>
          <p14:tracePt t="39358" x="6172200" y="2690813"/>
          <p14:tracePt t="39368" x="6135688" y="2690813"/>
          <p14:tracePt t="39374" x="6126163" y="2690813"/>
          <p14:tracePt t="39382" x="6089650" y="2690813"/>
          <p14:tracePt t="39390" x="6080125" y="2690813"/>
          <p14:tracePt t="39399" x="6072188" y="2690813"/>
          <p14:tracePt t="39406" x="6053138" y="2690813"/>
          <p14:tracePt t="39416" x="6043613" y="2690813"/>
          <p14:tracePt t="39422" x="6035675" y="2690813"/>
          <p14:tracePt t="39432" x="6026150" y="2690813"/>
          <p14:tracePt t="39438" x="6007100" y="2690813"/>
          <p14:tracePt t="39454" x="5999163" y="2690813"/>
          <p14:tracePt t="39478" x="5989638" y="2690813"/>
          <p14:tracePt t="39494" x="5972175" y="2690813"/>
          <p14:tracePt t="39502" x="5962650" y="2681288"/>
          <p14:tracePt t="39510" x="5953125" y="2671763"/>
          <p14:tracePt t="39526" x="5943600" y="2671763"/>
          <p14:tracePt t="39534" x="5935663" y="2671763"/>
          <p14:tracePt t="39544" x="5926138" y="2671763"/>
          <p14:tracePt t="39551" x="5916613" y="2671763"/>
          <p14:tracePt t="39559" x="5907088" y="2671763"/>
          <p14:tracePt t="39574" x="5889625" y="2671763"/>
          <p14:tracePt t="39590" x="5880100" y="2662238"/>
          <p14:tracePt t="39638" x="5870575" y="2662238"/>
          <p14:tracePt t="39646" x="5843588" y="2662238"/>
          <p14:tracePt t="39654" x="5826125" y="2662238"/>
          <p14:tracePt t="39664" x="5797550" y="2662238"/>
          <p14:tracePt t="39671" x="5780088" y="2662238"/>
          <p14:tracePt t="39680" x="5753100" y="2662238"/>
          <p14:tracePt t="39688" x="5734050" y="2662238"/>
          <p14:tracePt t="39704" x="5680075" y="2654300"/>
          <p14:tracePt t="39714" x="5661025" y="2654300"/>
          <p14:tracePt t="39720" x="5653088" y="2654300"/>
          <p14:tracePt t="39735" x="5643563" y="2654300"/>
          <p14:tracePt t="40048" x="5634038" y="2644775"/>
          <p14:tracePt t="40079" x="5634038" y="2625725"/>
          <p14:tracePt t="40087" x="5634038" y="2617788"/>
          <p14:tracePt t="40094" x="5634038" y="2598738"/>
          <p14:tracePt t="40102" x="5634038" y="2581275"/>
          <p14:tracePt t="40110" x="5634038" y="2571750"/>
          <p14:tracePt t="40119" x="5634038" y="2562225"/>
          <p14:tracePt t="40126" x="5634038" y="2554288"/>
          <p14:tracePt t="40133" x="5634038" y="2544763"/>
          <p14:tracePt t="40142" x="5634038" y="2535238"/>
          <p14:tracePt t="40150" x="5634038" y="2508250"/>
          <p14:tracePt t="40158" x="5634038" y="2498725"/>
          <p14:tracePt t="40166" x="5634038" y="2489200"/>
          <p14:tracePt t="40182" x="5634038" y="2481263"/>
          <p14:tracePt t="40190" x="5634038" y="2471738"/>
          <p14:tracePt t="40202" x="5634038" y="2462213"/>
          <p14:tracePt t="40229" x="5634038" y="2452688"/>
          <p14:tracePt t="40470" x="5643563" y="2444750"/>
          <p14:tracePt t="40478" x="5670550" y="2444750"/>
          <p14:tracePt t="40486" x="5724525" y="2444750"/>
          <p14:tracePt t="40494" x="5761038" y="2444750"/>
          <p14:tracePt t="40502" x="5807075" y="2444750"/>
          <p14:tracePt t="40510" x="5843588" y="2444750"/>
          <p14:tracePt t="40518" x="5899150" y="2444750"/>
          <p14:tracePt t="40526" x="5980113" y="2444750"/>
          <p14:tracePt t="40534" x="6053138" y="2444750"/>
          <p14:tracePt t="40543" x="6145213" y="2444750"/>
          <p14:tracePt t="40550" x="6254750" y="2444750"/>
          <p14:tracePt t="40559" x="6326188" y="2444750"/>
          <p14:tracePt t="40575" x="6435725" y="2444750"/>
          <p14:tracePt t="40583" x="6472238" y="2444750"/>
          <p14:tracePt t="40590" x="6491288" y="2435225"/>
          <p14:tracePt t="40599" x="6491288" y="2425700"/>
          <p14:tracePt t="40982" x="6491288" y="2435225"/>
          <p14:tracePt t="40991" x="6491288" y="2452688"/>
          <p14:tracePt t="40998" x="6491288" y="2471738"/>
          <p14:tracePt t="41007" x="6491288" y="2481263"/>
          <p14:tracePt t="41015" x="6491288" y="2508250"/>
          <p14:tracePt t="41022" x="6491288" y="2525713"/>
          <p14:tracePt t="41030" x="6491288" y="2554288"/>
          <p14:tracePt t="41039" x="6491288" y="2562225"/>
          <p14:tracePt t="41046" x="6491288" y="2581275"/>
          <p14:tracePt t="41054" x="6491288" y="2589213"/>
          <p14:tracePt t="41062" x="6491288" y="2598738"/>
          <p14:tracePt t="41081" x="6491288" y="2608263"/>
          <p14:tracePt t="41312" x="6491288" y="2635250"/>
          <p14:tracePt t="41337" x="6491288" y="2662238"/>
          <p14:tracePt t="41342" x="6491288" y="2671763"/>
          <p14:tracePt t="41711" x="6472238" y="2671763"/>
          <p14:tracePt t="41719" x="6418263" y="2671763"/>
          <p14:tracePt t="41728" x="6362700" y="2671763"/>
          <p14:tracePt t="41734" x="6291263" y="2671763"/>
          <p14:tracePt t="41743" x="6199188" y="2671763"/>
          <p14:tracePt t="41750" x="6099175" y="2671763"/>
          <p14:tracePt t="41759" x="5972175" y="2671763"/>
          <p14:tracePt t="41767" x="5899150" y="2671763"/>
          <p14:tracePt t="41775" x="5843588" y="2671763"/>
          <p14:tracePt t="41785" x="5789613" y="2671763"/>
          <p14:tracePt t="41793" x="5724525" y="2671763"/>
          <p14:tracePt t="41801" x="5724525" y="2662238"/>
          <p14:tracePt t="42144" x="5716588" y="2654300"/>
          <p14:tracePt t="42151" x="5716588" y="2635250"/>
          <p14:tracePt t="42159" x="5716588" y="2625725"/>
          <p14:tracePt t="42166" x="5716588" y="2608263"/>
          <p14:tracePt t="42174" x="5716588" y="2589213"/>
          <p14:tracePt t="42182" x="5716588" y="2581275"/>
          <p14:tracePt t="42190" x="5716588" y="2554288"/>
          <p14:tracePt t="42198" x="5716588" y="2544763"/>
          <p14:tracePt t="42206" x="5716588" y="2517775"/>
          <p14:tracePt t="42219" x="5716588" y="2498725"/>
          <p14:tracePt t="42231" x="5716588" y="2481263"/>
          <p14:tracePt t="42238" x="5716588" y="2471738"/>
          <p14:tracePt t="42246" x="5716588" y="2462213"/>
          <p14:tracePt t="42254" x="5716588" y="2452688"/>
          <p14:tracePt t="42270" x="5716588" y="2435225"/>
          <p14:tracePt t="42294" x="5716588" y="2425700"/>
          <p14:tracePt t="42488" x="5753100" y="2416175"/>
          <p14:tracePt t="42496" x="5843588" y="2416175"/>
          <p14:tracePt t="42504" x="5899150" y="2416175"/>
          <p14:tracePt t="42513" x="5972175" y="2416175"/>
          <p14:tracePt t="42518" x="6043613" y="2416175"/>
          <p14:tracePt t="42526" x="6116638" y="2416175"/>
          <p14:tracePt t="42535" x="6208713" y="2416175"/>
          <p14:tracePt t="42542" x="6272213" y="2416175"/>
          <p14:tracePt t="42550" x="6326188" y="2416175"/>
          <p14:tracePt t="42558" x="6354763" y="2416175"/>
          <p14:tracePt t="42566" x="6372225" y="2416175"/>
          <p14:tracePt t="42574" x="6381750" y="2416175"/>
          <p14:tracePt t="42664" x="6391275" y="2416175"/>
          <p14:tracePt t="42670" x="6408738" y="2416175"/>
          <p14:tracePt t="42678" x="6445250" y="2416175"/>
          <p14:tracePt t="42686" x="6472238" y="2416175"/>
          <p14:tracePt t="42695" x="6491288" y="2416175"/>
          <p14:tracePt t="42702" x="6518275" y="2416175"/>
          <p14:tracePt t="42710" x="6537325" y="2416175"/>
          <p14:tracePt t="42718" x="6554788" y="2416175"/>
          <p14:tracePt t="42727" x="6564313" y="2416175"/>
          <p14:tracePt t="42870" x="6573838" y="2416175"/>
          <p14:tracePt t="42886" x="6554788" y="2444750"/>
          <p14:tracePt t="42902" x="6508750" y="2471738"/>
          <p14:tracePt t="42910" x="6472238" y="2481263"/>
          <p14:tracePt t="42918" x="6445250" y="2481263"/>
          <p14:tracePt t="42926" x="6418263" y="2489200"/>
          <p14:tracePt t="42934" x="6399213" y="2498725"/>
          <p14:tracePt t="42944" x="6381750" y="2498725"/>
          <p14:tracePt t="42950" x="6362700" y="2498725"/>
          <p14:tracePt t="42958" x="6354763" y="2498725"/>
          <p14:tracePt t="42966" x="6335713" y="2498725"/>
          <p14:tracePt t="42982" x="6326188" y="2498725"/>
          <p14:tracePt t="43358" x="6326188" y="2517775"/>
          <p14:tracePt t="43367" x="6326188" y="2525713"/>
          <p14:tracePt t="43374" x="6326188" y="2554288"/>
          <p14:tracePt t="43382" x="6326188" y="2562225"/>
          <p14:tracePt t="43528" x="6326188" y="2571750"/>
          <p14:tracePt t="43552" x="6354763" y="2562225"/>
          <p14:tracePt t="43560" x="6362700" y="2554288"/>
          <p14:tracePt t="43567" x="6372225" y="2554288"/>
          <p14:tracePt t="43574" x="6391275" y="2525713"/>
          <p14:tracePt t="43591" x="6408738" y="2498725"/>
          <p14:tracePt t="43599" x="6418263" y="2481263"/>
          <p14:tracePt t="43606" x="6427788" y="2471738"/>
          <p14:tracePt t="43619" x="6427788" y="2452688"/>
          <p14:tracePt t="43641" x="6454775" y="2425700"/>
          <p14:tracePt t="43664" x="6464300" y="2416175"/>
          <p14:tracePt t="43868" x="6464300" y="2425700"/>
          <p14:tracePt t="43870" x="6464300" y="2435225"/>
          <p14:tracePt t="43886" x="6464300" y="2471738"/>
          <p14:tracePt t="43894" x="6464300" y="2508250"/>
          <p14:tracePt t="43910" x="6464300" y="2517775"/>
          <p14:tracePt t="43918" x="6464300" y="2525713"/>
          <p14:tracePt t="43926" x="6464300" y="2544763"/>
          <p14:tracePt t="43934" x="6464300" y="2554288"/>
          <p14:tracePt t="44331" x="6464300" y="2562225"/>
          <p14:tracePt t="44657" x="6464300" y="2571750"/>
          <p14:tracePt t="44680" x="6472238" y="2571750"/>
          <p14:tracePt t="44687" x="6481763" y="2589213"/>
          <p14:tracePt t="44700" x="6491288" y="2598738"/>
          <p14:tracePt t="44712" x="6500813" y="2598738"/>
          <p14:tracePt t="44718" x="6508750" y="2598738"/>
          <p14:tracePt t="44734" x="6527800" y="2598738"/>
          <p14:tracePt t="44742" x="6545263" y="2598738"/>
          <p14:tracePt t="44760" x="6564313" y="2598738"/>
          <p14:tracePt t="44766" x="6581775" y="2598738"/>
          <p14:tracePt t="44774" x="6627813" y="2598738"/>
          <p14:tracePt t="44783" x="6637338" y="2589213"/>
          <p14:tracePt t="44790" x="6637338" y="2581275"/>
          <p14:tracePt t="44798" x="6691313" y="2562225"/>
          <p14:tracePt t="44806" x="6718300" y="2544763"/>
          <p14:tracePt t="44815" x="6737350" y="2535238"/>
          <p14:tracePt t="44821" x="6800850" y="2498725"/>
          <p14:tracePt t="44831" x="6827838" y="2481263"/>
          <p14:tracePt t="44839" x="6837363" y="2471738"/>
          <p14:tracePt t="44846" x="6873875" y="2462213"/>
          <p14:tracePt t="44854" x="6892925" y="2444750"/>
          <p14:tracePt t="44862" x="6910388" y="2435225"/>
          <p14:tracePt t="44870" x="6919913" y="2425700"/>
          <p14:tracePt t="44886" x="6946900" y="2416175"/>
          <p14:tracePt t="44911" x="6956425" y="2408238"/>
          <p14:tracePt t="44982" x="6964363" y="2398713"/>
          <p14:tracePt t="45081" x="7010400" y="2398713"/>
          <p14:tracePt t="45091" x="7019925" y="2408238"/>
          <p14:tracePt t="45096" x="7029450" y="2416175"/>
          <p14:tracePt t="45110" x="7046913" y="2435225"/>
          <p14:tracePt t="45118" x="7046913" y="2444750"/>
          <p14:tracePt t="45134" x="7046913" y="2452688"/>
          <p14:tracePt t="45150" x="7046913" y="2471738"/>
          <p14:tracePt t="45158" x="7046913" y="2481263"/>
          <p14:tracePt t="45166" x="7046913" y="2489200"/>
          <p14:tracePt t="45182" x="7046913" y="2498725"/>
          <p14:tracePt t="45190" x="7046913" y="2517775"/>
          <p14:tracePt t="45216" x="7037388" y="2525713"/>
          <p14:tracePt t="45223" x="7019925" y="2535238"/>
          <p14:tracePt t="45240" x="7000875" y="2544763"/>
          <p14:tracePt t="45281" x="6992938" y="2554288"/>
          <p14:tracePt t="45291" x="6983413" y="2562225"/>
          <p14:tracePt t="45504" x="7000875" y="2562225"/>
          <p14:tracePt t="45516" x="7010400" y="2562225"/>
          <p14:tracePt t="45518" x="7019925" y="2562225"/>
          <p14:tracePt t="45535" x="7037388" y="2562225"/>
          <p14:tracePt t="45546" x="7046913" y="2562225"/>
          <p14:tracePt t="45551" x="7065963" y="2562225"/>
          <p14:tracePt t="45574" x="7083425" y="2562225"/>
          <p14:tracePt t="45590" x="7092950" y="2562225"/>
          <p14:tracePt t="45600" x="7102475" y="2562225"/>
          <p14:tracePt t="45606" x="7119938" y="2554288"/>
          <p14:tracePt t="45617" x="7129463" y="2544763"/>
          <p14:tracePt t="45622" x="7138988" y="2544763"/>
          <p14:tracePt t="45634" x="7156450" y="2535238"/>
          <p14:tracePt t="45637" x="7175500" y="2517775"/>
          <p14:tracePt t="45654" x="7192963" y="2498725"/>
          <p14:tracePt t="45672" x="7202488" y="2481263"/>
          <p14:tracePt t="45745" x="7202488" y="2471738"/>
          <p14:tracePt t="46056" x="7202488" y="2481263"/>
          <p14:tracePt t="46064" x="7202488" y="2508250"/>
          <p14:tracePt t="46078" x="7202488" y="2554288"/>
          <p14:tracePt t="46086" x="7202488" y="2571750"/>
          <p14:tracePt t="46094" x="7202488" y="2598738"/>
          <p14:tracePt t="46103" x="7202488" y="2608263"/>
          <p14:tracePt t="46110" x="7202488" y="2625725"/>
          <p14:tracePt t="46118" x="7202488" y="2644775"/>
          <p14:tracePt t="46126" x="7202488" y="2654300"/>
          <p14:tracePt t="46134" x="7202488" y="2662238"/>
          <p14:tracePt t="46528" x="7192963" y="2662238"/>
          <p14:tracePt t="46552" x="7183438" y="2662238"/>
          <p14:tracePt t="46871" x="7183438" y="2644775"/>
          <p14:tracePt t="46880" x="7175500" y="2635250"/>
          <p14:tracePt t="46886" x="7138988" y="2617788"/>
          <p14:tracePt t="46895" x="7129463" y="2608263"/>
          <p14:tracePt t="46903" x="7110413" y="2608263"/>
          <p14:tracePt t="46916" x="7083425" y="2608263"/>
          <p14:tracePt t="46920" x="7037388" y="2608263"/>
          <p14:tracePt t="46926" x="7000875" y="2608263"/>
          <p14:tracePt t="46934" x="6946900" y="2608263"/>
          <p14:tracePt t="46944" x="6900863" y="2608263"/>
          <p14:tracePt t="46950" x="6873875" y="2608263"/>
          <p14:tracePt t="46958" x="6837363" y="2598738"/>
          <p14:tracePt t="46966" x="6800850" y="2598738"/>
          <p14:tracePt t="46975" x="6783388" y="2589213"/>
          <p14:tracePt t="46983" x="6773863" y="2589213"/>
          <p14:tracePt t="46991" x="6764338" y="2571750"/>
          <p14:tracePt t="46998" x="6754813" y="2571750"/>
          <p14:tracePt t="47022" x="6746875" y="2562225"/>
          <p14:tracePt t="47063" x="6737350" y="2554288"/>
          <p14:tracePt t="47070" x="6727825" y="2544763"/>
          <p14:tracePt t="47166" x="6718300" y="2535238"/>
          <p14:tracePt t="47182" x="6691313" y="2508250"/>
          <p14:tracePt t="47192" x="6673850" y="2508250"/>
          <p14:tracePt t="47205" x="6654800" y="2498725"/>
          <p14:tracePt t="47207" x="6637338" y="2481263"/>
          <p14:tracePt t="47214" x="6618288" y="2471738"/>
          <p14:tracePt t="47222" x="6610350" y="2462213"/>
          <p14:tracePt t="47232" x="6600825" y="2452688"/>
          <p14:tracePt t="47250" x="6581775" y="2452688"/>
          <p14:tracePt t="47257" x="6573838" y="2452688"/>
          <p14:tracePt t="47423" x="6573838" y="2444750"/>
          <p14:tracePt t="47470" x="6573838" y="2435225"/>
          <p14:tracePt t="47494" x="6581775" y="2435225"/>
          <p14:tracePt t="47502" x="6600825" y="2435225"/>
          <p14:tracePt t="47518" x="6610350" y="2435225"/>
          <p14:tracePt t="47526" x="6610350" y="2444750"/>
          <p14:tracePt t="47649" x="6610350" y="2452688"/>
          <p14:tracePt t="47658" x="6610350" y="2462213"/>
          <p14:tracePt t="47671" x="6610350" y="2471738"/>
          <p14:tracePt t="47832" x="6618288" y="2471738"/>
          <p14:tracePt t="47839" x="6637338" y="2471738"/>
          <p14:tracePt t="47935" x="6645275" y="2481263"/>
          <p14:tracePt t="47948" x="6645275" y="2489200"/>
          <p14:tracePt t="47960" x="6627813" y="2498725"/>
          <p14:tracePt t="47966" x="6610350" y="2498725"/>
          <p14:tracePt t="47982" x="6591300" y="2498725"/>
          <p14:tracePt t="47991" x="6573838" y="2498725"/>
          <p14:tracePt t="48006" x="6564313" y="2498725"/>
          <p14:tracePt t="48094" x="6554788" y="2498725"/>
          <p14:tracePt t="48102" x="6554788" y="2489200"/>
          <p14:tracePt t="48110" x="6554788" y="2481263"/>
          <p14:tracePt t="48118" x="6554788" y="2462213"/>
          <p14:tracePt t="48126" x="6581775" y="2444750"/>
          <p14:tracePt t="48135" x="6610350" y="2425700"/>
          <p14:tracePt t="48142" x="6618288" y="2425700"/>
          <p14:tracePt t="48150" x="6627813" y="2416175"/>
          <p14:tracePt t="48158" x="6654800" y="2408238"/>
          <p14:tracePt t="48174" x="6673850" y="2408238"/>
          <p14:tracePt t="48183" x="6681788" y="2398713"/>
          <p14:tracePt t="48190" x="6700838" y="2389188"/>
          <p14:tracePt t="48198" x="6710363" y="2389188"/>
          <p14:tracePt t="48214" x="6718300" y="2389188"/>
          <p14:tracePt t="48238" x="6727825" y="2389188"/>
          <p14:tracePt t="48254" x="6737350" y="2389188"/>
          <p14:tracePt t="48278" x="6737350" y="2398713"/>
          <p14:tracePt t="48288" x="6737350" y="2416175"/>
          <p14:tracePt t="48296" x="6737350" y="2425700"/>
          <p14:tracePt t="48312" x="6737350" y="2435225"/>
          <p14:tracePt t="48335" x="6700838" y="2489200"/>
          <p14:tracePt t="48342" x="6681788" y="2498725"/>
          <p14:tracePt t="48350" x="6664325" y="2525713"/>
          <p14:tracePt t="48358" x="6654800" y="2525713"/>
          <p14:tracePt t="48374" x="6637338" y="2525713"/>
          <p14:tracePt t="48543" x="6645275" y="2525713"/>
          <p14:tracePt t="48550" x="6664325" y="2525713"/>
          <p14:tracePt t="48558" x="6710363" y="2525713"/>
          <p14:tracePt t="48566" x="6737350" y="2525713"/>
          <p14:tracePt t="48574" x="6754813" y="2525713"/>
          <p14:tracePt t="48582" x="6764338" y="2525713"/>
          <p14:tracePt t="48590" x="6773863" y="2525713"/>
          <p14:tracePt t="48902" x="6754813" y="2525713"/>
          <p14:tracePt t="48910" x="6737350" y="2525713"/>
          <p14:tracePt t="48918" x="6691313" y="2525713"/>
          <p14:tracePt t="48926" x="6664325" y="2544763"/>
          <p14:tracePt t="48934" x="6637338" y="2562225"/>
          <p14:tracePt t="48944" x="6618288" y="2562225"/>
          <p14:tracePt t="48950" x="6610350" y="2562225"/>
          <p14:tracePt t="48959" x="6600825" y="2562225"/>
          <p14:tracePt t="48966" x="6573838" y="2562225"/>
          <p14:tracePt t="48974" x="6564313" y="2562225"/>
          <p14:tracePt t="48982" x="6554788" y="2562225"/>
          <p14:tracePt t="48991" x="6545263" y="2562225"/>
          <p14:tracePt t="48998" x="6537325" y="2562225"/>
          <p14:tracePt t="49007" x="6527800" y="2562225"/>
          <p14:tracePt t="49014" x="6518275" y="2562225"/>
          <p14:tracePt t="49031" x="6508750" y="2562225"/>
          <p14:tracePt t="49038" x="6491288" y="2562225"/>
          <p14:tracePt t="49046" x="6481763" y="2562225"/>
          <p14:tracePt t="49062" x="6454775" y="2562225"/>
          <p14:tracePt t="49070" x="6445250" y="2562225"/>
          <p14:tracePt t="49078" x="6427788" y="2562225"/>
          <p14:tracePt t="49086" x="6408738" y="2562225"/>
          <p14:tracePt t="49097" x="6399213" y="2571750"/>
          <p14:tracePt t="49104" x="6391275" y="2571750"/>
          <p14:tracePt t="49129" x="6372225" y="2571750"/>
          <p14:tracePt t="49267" x="6354763" y="2562225"/>
          <p14:tracePt t="49280" x="6345238" y="2554288"/>
          <p14:tracePt t="49295" x="6345238" y="2535238"/>
          <p14:tracePt t="49451" x="6326188" y="2535238"/>
          <p14:tracePt t="49462" x="6318250" y="2544763"/>
          <p14:tracePt t="49470" x="6299200" y="2562225"/>
          <p14:tracePt t="49494" x="6291263" y="2571750"/>
          <p14:tracePt t="49760" x="6254750" y="2571750"/>
          <p14:tracePt t="49766" x="6172200" y="2571750"/>
          <p14:tracePt t="49774" x="6116638" y="2544763"/>
          <p14:tracePt t="49782" x="6016625" y="2508250"/>
          <p14:tracePt t="49791" x="5953125" y="2481263"/>
          <p14:tracePt t="49798" x="5870575" y="2444750"/>
          <p14:tracePt t="49806" x="5816600" y="2416175"/>
          <p14:tracePt t="49814" x="5753100" y="2398713"/>
          <p14:tracePt t="49822" x="5707063" y="2371725"/>
          <p14:tracePt t="49833" x="5680075" y="2352675"/>
          <p14:tracePt t="49840" x="5634038" y="2343150"/>
          <p14:tracePt t="49850" x="5616575" y="2343150"/>
          <p14:tracePt t="49858" x="5607050" y="2343150"/>
          <p14:tracePt t="49868" x="5597525" y="2343150"/>
          <p14:tracePt t="49870" x="5570538" y="2343150"/>
          <p14:tracePt t="49884" x="5561013" y="2343150"/>
          <p14:tracePt t="49886" x="5524500" y="2343150"/>
          <p14:tracePt t="49894" x="5507038" y="2343150"/>
          <p14:tracePt t="49902" x="5478463" y="2371725"/>
          <p14:tracePt t="49910" x="5451475" y="2389188"/>
          <p14:tracePt t="49918" x="5424488" y="2398713"/>
          <p14:tracePt t="49926" x="5397500" y="2416175"/>
          <p14:tracePt t="49934" x="5368925" y="2425700"/>
          <p14:tracePt t="49945" x="5360988" y="2435225"/>
          <p14:tracePt t="49950" x="5334000" y="2444750"/>
          <p14:tracePt t="49975" x="5314950" y="2462213"/>
          <p14:tracePt t="50023" x="5297488" y="2462213"/>
          <p14:tracePt t="50032" x="5287963" y="2462213"/>
          <p14:tracePt t="50042" x="5278438" y="2462213"/>
          <p14:tracePt t="50048" x="5251450" y="2462213"/>
          <p14:tracePt t="50054" x="5232400" y="2471738"/>
          <p14:tracePt t="50063" x="5195888" y="2471738"/>
          <p14:tracePt t="50070" x="5151438" y="2481263"/>
          <p14:tracePt t="50078" x="5122863" y="2481263"/>
          <p14:tracePt t="50089" x="5086350" y="2481263"/>
          <p14:tracePt t="50096" x="5049838" y="2489200"/>
          <p14:tracePt t="50106" x="5041900" y="2489200"/>
          <p14:tracePt t="50232" x="5032375" y="2489200"/>
          <p14:tracePt t="50326" x="5014913" y="2508250"/>
          <p14:tracePt t="50335" x="5005388" y="2517775"/>
          <p14:tracePt t="50342" x="4995863" y="2525713"/>
          <p14:tracePt t="50350" x="4978400" y="2535238"/>
          <p14:tracePt t="50358" x="4978400" y="2544763"/>
          <p14:tracePt t="50366" x="4959350" y="2562225"/>
          <p14:tracePt t="50374" x="4949825" y="2571750"/>
          <p14:tracePt t="50390" x="4949825" y="2581275"/>
          <p14:tracePt t="50406" x="4949825" y="2589213"/>
          <p14:tracePt t="50414" x="4941888" y="2598738"/>
          <p14:tracePt t="50446" x="4941888" y="2608263"/>
          <p14:tracePt t="51046" x="4941888" y="2617788"/>
          <p14:tracePt t="51054" x="5014913" y="2617788"/>
          <p14:tracePt t="51062" x="5086350" y="2608263"/>
          <p14:tracePt t="51070" x="5195888" y="2608263"/>
          <p14:tracePt t="51078" x="5305425" y="2608263"/>
          <p14:tracePt t="51086" x="5451475" y="2608263"/>
          <p14:tracePt t="51094" x="5597525" y="2608263"/>
          <p14:tracePt t="51103" x="5780088" y="2608263"/>
          <p14:tracePt t="51110" x="5962650" y="2608263"/>
          <p14:tracePt t="51118" x="6072188" y="2617788"/>
          <p14:tracePt t="51128" x="6199188" y="2625725"/>
          <p14:tracePt t="51145" x="6372225" y="2662238"/>
          <p14:tracePt t="51152" x="6427788" y="2662238"/>
          <p14:tracePt t="51158" x="6454775" y="2671763"/>
          <p14:tracePt t="51166" x="6464300" y="2671763"/>
          <p14:tracePt t="53400" x="6464300" y="2681288"/>
          <p14:tracePt t="53408" x="6454775" y="2681288"/>
          <p14:tracePt t="53420" x="6445250" y="2681288"/>
          <p14:tracePt t="53424" x="6427788" y="2681288"/>
          <p14:tracePt t="53431" x="6391275" y="2681288"/>
          <p14:tracePt t="53438" x="6362700" y="2690813"/>
          <p14:tracePt t="53447" x="6345238" y="2698750"/>
          <p14:tracePt t="53454" x="6326188" y="2698750"/>
          <p14:tracePt t="53462" x="6299200" y="2698750"/>
          <p14:tracePt t="53470" x="6281738" y="2698750"/>
          <p14:tracePt t="53478" x="6272213" y="2698750"/>
          <p14:tracePt t="53486" x="6245225" y="2698750"/>
          <p14:tracePt t="53494" x="6235700" y="2698750"/>
          <p14:tracePt t="53510" x="6218238" y="2698750"/>
          <p14:tracePt t="53518" x="6208713" y="2698750"/>
          <p14:tracePt t="53526" x="6199188" y="2698750"/>
          <p14:tracePt t="53534" x="6162675" y="2698750"/>
          <p14:tracePt t="53542" x="6145213" y="2698750"/>
          <p14:tracePt t="53550" x="6116638" y="2698750"/>
          <p14:tracePt t="53558" x="6072188" y="2698750"/>
          <p14:tracePt t="53566" x="6062663" y="2698750"/>
          <p14:tracePt t="53574" x="6026150" y="2698750"/>
          <p14:tracePt t="53582" x="5999163" y="2698750"/>
          <p14:tracePt t="53590" x="5980113" y="2698750"/>
          <p14:tracePt t="53598" x="5962650" y="2698750"/>
          <p14:tracePt t="53606" x="5953125" y="2698750"/>
          <p14:tracePt t="53614" x="5935663" y="2698750"/>
          <p14:tracePt t="53622" x="5926138" y="2698750"/>
          <p14:tracePt t="53631" x="5899150" y="2698750"/>
          <p14:tracePt t="53638" x="5880100" y="2698750"/>
          <p14:tracePt t="53647" x="5853113" y="2698750"/>
          <p14:tracePt t="53654" x="5816600" y="2681288"/>
          <p14:tracePt t="53664" x="5780088" y="2671763"/>
          <p14:tracePt t="53670" x="5734050" y="2671763"/>
          <p14:tracePt t="53679" x="5688013" y="2644775"/>
          <p14:tracePt t="53686" x="5661025" y="2644775"/>
          <p14:tracePt t="53694" x="5607050" y="2625725"/>
          <p14:tracePt t="53702" x="5561013" y="2617788"/>
          <p14:tracePt t="53710" x="5497513" y="2581275"/>
          <p14:tracePt t="53718" x="5441950" y="2571750"/>
          <p14:tracePt t="53727" x="5397500" y="2562225"/>
          <p14:tracePt t="53734" x="5351463" y="2535238"/>
          <p14:tracePt t="53742" x="5324475" y="2535238"/>
          <p14:tracePt t="53754" x="5305425" y="2525713"/>
          <p14:tracePt t="53768" x="5268913" y="2517775"/>
          <p14:tracePt t="53774" x="5241925" y="2508250"/>
          <p14:tracePt t="53783" x="5224463" y="2489200"/>
          <p14:tracePt t="53790" x="5195888" y="2481263"/>
          <p14:tracePt t="53800" x="5178425" y="2471738"/>
          <p14:tracePt t="53815" x="5141913" y="2435225"/>
          <p14:tracePt t="53839" x="5132388" y="2425700"/>
          <p14:tracePt t="53850" x="5114925" y="2416175"/>
          <p14:tracePt t="53855" x="5105400" y="2408238"/>
          <p14:tracePt t="53870" x="5086350" y="2389188"/>
          <p14:tracePt t="53889" x="5049838" y="2371725"/>
          <p14:tracePt t="53910" x="5041900" y="2371725"/>
          <p14:tracePt t="53918" x="5014913" y="2343150"/>
          <p14:tracePt t="53926" x="4995863" y="2306638"/>
          <p14:tracePt t="53933" x="4986338" y="2289175"/>
          <p14:tracePt t="53942" x="4968875" y="2270125"/>
          <p14:tracePt t="53950" x="4932363" y="2243138"/>
          <p14:tracePt t="53958" x="4913313" y="2206625"/>
          <p14:tracePt t="53966" x="4895850" y="2179638"/>
          <p14:tracePt t="53974" x="4859338" y="2116138"/>
          <p14:tracePt t="53982" x="4840288" y="2089150"/>
          <p14:tracePt t="53990" x="4803775" y="2043113"/>
          <p14:tracePt t="53999" x="4786313" y="2016125"/>
          <p14:tracePt t="54008" x="4749800" y="1943100"/>
          <p14:tracePt t="54014" x="4722813" y="1906588"/>
          <p14:tracePt t="54022" x="4713288" y="1870075"/>
          <p14:tracePt t="54030" x="4686300" y="1833563"/>
          <p14:tracePt t="54039" x="4676775" y="1814513"/>
          <p14:tracePt t="54046" x="4667250" y="1804988"/>
          <p14:tracePt t="54054" x="4659313" y="1787525"/>
          <p14:tracePt t="54070" x="4649788" y="1787525"/>
          <p14:tracePt t="54184" x="4640263" y="1778000"/>
          <p14:tracePt t="54192" x="4630738" y="1778000"/>
          <p14:tracePt t="54205" x="4622800" y="1778000"/>
          <p14:tracePt t="54214" x="4613275" y="1787525"/>
          <p14:tracePt t="54222" x="4594225" y="1797050"/>
          <p14:tracePt t="54238" x="4576763" y="1804988"/>
          <p14:tracePt t="54247" x="4567238" y="1814513"/>
          <p14:tracePt t="54254" x="4557713" y="1824038"/>
          <p14:tracePt t="54278" x="4549775" y="1833563"/>
          <p14:tracePt t="54294" x="4530725" y="1851025"/>
          <p14:tracePt t="54310" x="4530725" y="1860550"/>
          <p14:tracePt t="54335" x="4521200" y="1860550"/>
          <p14:tracePt t="54494" x="4521200" y="1878013"/>
          <p14:tracePt t="54534" x="4521200" y="1887538"/>
          <p14:tracePt t="54542" x="4521200" y="1897063"/>
          <p14:tracePt t="54566" x="4530725" y="1906588"/>
          <p14:tracePt t="54895" x="4530725" y="1924050"/>
          <p14:tracePt t="54919" x="4530725" y="1933575"/>
          <p14:tracePt t="54936" x="4530725" y="1943100"/>
          <p14:tracePt t="54949" x="4530725" y="1960563"/>
          <p14:tracePt t="54976" x="4530725" y="1970088"/>
          <p14:tracePt t="55160" x="4530725" y="1979613"/>
          <p14:tracePt t="55207" x="4540250" y="1987550"/>
          <p14:tracePt t="55750" x="4530725" y="1997075"/>
          <p14:tracePt t="55758" x="4503738" y="1997075"/>
          <p14:tracePt t="55766" x="4476750" y="1997075"/>
          <p14:tracePt t="55774" x="4430713" y="1997075"/>
          <p14:tracePt t="55782" x="4376738" y="1987550"/>
          <p14:tracePt t="55790" x="4303713" y="1987550"/>
          <p14:tracePt t="55798" x="4221163" y="1960563"/>
          <p14:tracePt t="55806" x="4165600" y="1951038"/>
          <p14:tracePt t="55814" x="4111625" y="1951038"/>
          <p14:tracePt t="55821" x="4029075" y="1943100"/>
          <p14:tracePt t="55830" x="3956050" y="1924050"/>
          <p14:tracePt t="55838" x="3883025" y="1924050"/>
          <p14:tracePt t="55846" x="3829050" y="1924050"/>
          <p14:tracePt t="55854" x="3765550" y="1906588"/>
          <p14:tracePt t="55862" x="3729038" y="1887538"/>
          <p14:tracePt t="55870" x="3692525" y="1887538"/>
          <p14:tracePt t="55878" x="3665538" y="1887538"/>
          <p14:tracePt t="55886" x="3629025" y="1878013"/>
          <p14:tracePt t="55894" x="3600450" y="1878013"/>
          <p14:tracePt t="55902" x="3592513" y="1878013"/>
          <p14:tracePt t="55910" x="3563938" y="1870075"/>
          <p14:tracePt t="55926" x="3546475" y="1870075"/>
          <p14:tracePt t="55934" x="3519488" y="1870075"/>
          <p14:tracePt t="55944" x="3509963" y="1870075"/>
          <p14:tracePt t="55950" x="3482975" y="1870075"/>
          <p14:tracePt t="55958" x="3463925" y="1870075"/>
          <p14:tracePt t="55966" x="3436938" y="1870075"/>
          <p14:tracePt t="55974" x="3419475" y="1870075"/>
          <p14:tracePt t="55982" x="3373438" y="1870075"/>
          <p14:tracePt t="55991" x="3336925" y="1870075"/>
          <p14:tracePt t="55998" x="3290888" y="1870075"/>
          <p14:tracePt t="56006" x="3263900" y="1870075"/>
          <p14:tracePt t="56013" x="3227388" y="1870075"/>
          <p14:tracePt t="56022" x="3181350" y="1870075"/>
          <p14:tracePt t="56030" x="3163888" y="1870075"/>
          <p14:tracePt t="56039" x="3127375" y="1870075"/>
          <p14:tracePt t="56047" x="3081338" y="1870075"/>
          <p14:tracePt t="56054" x="3063875" y="1870075"/>
          <p14:tracePt t="56062" x="3027363" y="1870075"/>
          <p14:tracePt t="56070" x="2998788" y="1870075"/>
          <p14:tracePt t="56078" x="2962275" y="1870075"/>
          <p14:tracePt t="56086" x="2917825" y="1870075"/>
          <p14:tracePt t="56094" x="2881313" y="1870075"/>
          <p14:tracePt t="56102" x="2852738" y="1870075"/>
          <p14:tracePt t="56110" x="2835275" y="1870075"/>
          <p14:tracePt t="56118" x="2825750" y="1870075"/>
          <p14:tracePt t="56126" x="2817813" y="1870075"/>
          <p14:tracePt t="56133" x="2798763" y="1870075"/>
          <p14:tracePt t="56142" x="2789238" y="1870075"/>
          <p14:tracePt t="56150" x="2781300" y="1870075"/>
          <p14:tracePt t="56158" x="2752725" y="1870075"/>
          <p14:tracePt t="56166" x="2735263" y="1870075"/>
          <p14:tracePt t="56174" x="2708275" y="1870075"/>
          <p14:tracePt t="56182" x="2698750" y="1870075"/>
          <p14:tracePt t="56190" x="2679700" y="1870075"/>
          <p14:tracePt t="56198" x="2662238" y="1870075"/>
          <p14:tracePt t="56205" x="2643188" y="1870075"/>
          <p14:tracePt t="56214" x="2635250" y="1870075"/>
          <p14:tracePt t="56222" x="2616200" y="1870075"/>
          <p14:tracePt t="56230" x="2606675" y="1870075"/>
          <p14:tracePt t="56238" x="2579688" y="1870075"/>
          <p14:tracePt t="56247" x="2562225" y="1870075"/>
          <p14:tracePt t="56254" x="2552700" y="1870075"/>
          <p14:tracePt t="56262" x="2543175" y="1870075"/>
          <p14:tracePt t="56271" x="2533650" y="1870075"/>
          <p14:tracePt t="56278" x="2525713" y="1870075"/>
          <p14:tracePt t="56455" x="2506663" y="1887538"/>
          <p14:tracePt t="56464" x="2489200" y="1887538"/>
          <p14:tracePt t="56472" x="2479675" y="1897063"/>
          <p14:tracePt t="56481" x="2443163" y="1906588"/>
          <p14:tracePt t="56486" x="2425700" y="1906588"/>
          <p14:tracePt t="56493" x="2397125" y="1906588"/>
          <p14:tracePt t="56502" x="2379663" y="1914525"/>
          <p14:tracePt t="56510" x="2333625" y="1943100"/>
          <p14:tracePt t="56518" x="2306638" y="1943100"/>
          <p14:tracePt t="56526" x="2287588" y="1951038"/>
          <p14:tracePt t="56534" x="2279650" y="1951038"/>
          <p14:tracePt t="56542" x="2260600" y="1951038"/>
          <p14:tracePt t="56550" x="2251075" y="1951038"/>
          <p14:tracePt t="56558" x="2243138" y="1951038"/>
          <p14:tracePt t="56960" x="2233613" y="1951038"/>
          <p14:tracePt t="56966" x="2197100" y="1970088"/>
          <p14:tracePt t="56975" x="2170113" y="1970088"/>
          <p14:tracePt t="56982" x="2143125" y="1979613"/>
          <p14:tracePt t="56992" x="2106613" y="1987550"/>
          <p14:tracePt t="56998" x="2051050" y="1997075"/>
          <p14:tracePt t="57006" x="1997075" y="2006600"/>
          <p14:tracePt t="57013" x="1941513" y="2006600"/>
          <p14:tracePt t="57022" x="1841500" y="2024063"/>
          <p14:tracePt t="57030" x="1751013" y="2052638"/>
          <p14:tracePt t="57039" x="1677988" y="2052638"/>
          <p14:tracePt t="57047" x="1612900" y="2052638"/>
          <p14:tracePt t="57054" x="1576388" y="2052638"/>
          <p14:tracePt t="57062" x="1558925" y="2052638"/>
          <p14:tracePt t="57071" x="1531938" y="2052638"/>
          <p14:tracePt t="57078" x="1522413" y="2052638"/>
          <p14:tracePt t="57087" x="1512888" y="2052638"/>
          <p14:tracePt t="57141" x="1504950" y="2052638"/>
          <p14:tracePt t="57142" x="1495425" y="2043113"/>
          <p14:tracePt t="57158" x="1495425" y="2024063"/>
          <p14:tracePt t="57174" x="1495425" y="2016125"/>
          <p14:tracePt t="57182" x="1476375" y="1987550"/>
          <p14:tracePt t="57198" x="1476375" y="1979613"/>
          <p14:tracePt t="57206" x="1476375" y="1960563"/>
          <p14:tracePt t="57214" x="1476375" y="1943100"/>
          <p14:tracePt t="57222" x="1476375" y="1933575"/>
          <p14:tracePt t="57238" x="1476375" y="1924050"/>
          <p14:tracePt t="57254" x="1476375" y="1906588"/>
          <p14:tracePt t="57270" x="1476375" y="1897063"/>
          <p14:tracePt t="57278" x="1476375" y="1887538"/>
          <p14:tracePt t="57288" x="1476375" y="1878013"/>
          <p14:tracePt t="57294" x="1476375" y="1860550"/>
          <p14:tracePt t="57310" x="1476375" y="1851025"/>
          <p14:tracePt t="57320" x="1476375" y="1841500"/>
          <p14:tracePt t="57334" x="1476375" y="1824038"/>
          <p14:tracePt t="57342" x="1485900" y="1814513"/>
          <p14:tracePt t="57350" x="1485900" y="1804988"/>
          <p14:tracePt t="57366" x="1485900" y="1797050"/>
          <p14:tracePt t="57374" x="1495425" y="1797050"/>
          <p14:tracePt t="57422" x="1512888" y="1778000"/>
          <p14:tracePt t="57432" x="1522413" y="1768475"/>
          <p14:tracePt t="57446" x="1531938" y="1760538"/>
          <p14:tracePt t="57454" x="1549400" y="1760538"/>
          <p14:tracePt t="57462" x="1549400" y="1751013"/>
          <p14:tracePt t="57470" x="1576388" y="1741488"/>
          <p14:tracePt t="57478" x="1585913" y="1731963"/>
          <p14:tracePt t="57486" x="1604963" y="1724025"/>
          <p14:tracePt t="57494" x="1612900" y="1724025"/>
          <p14:tracePt t="57502" x="1641475" y="1714500"/>
          <p14:tracePt t="57510" x="1658938" y="1714500"/>
          <p14:tracePt t="57518" x="1695450" y="1714500"/>
          <p14:tracePt t="57526" x="1741488" y="1714500"/>
          <p14:tracePt t="57534" x="1795463" y="1714500"/>
          <p14:tracePt t="57542" x="1868488" y="1714500"/>
          <p14:tracePt t="57550" x="1941513" y="1714500"/>
          <p14:tracePt t="57558" x="1997075" y="1714500"/>
          <p14:tracePt t="57566" x="2087563" y="1714500"/>
          <p14:tracePt t="57575" x="2170113" y="1751013"/>
          <p14:tracePt t="57586" x="2214563" y="1760538"/>
          <p14:tracePt t="57591" x="2260600" y="1778000"/>
          <p14:tracePt t="57602" x="2306638" y="1804988"/>
          <p14:tracePt t="57608" x="2324100" y="1814513"/>
          <p14:tracePt t="57620" x="2352675" y="1824038"/>
          <p14:tracePt t="57634" x="2370138" y="1824038"/>
          <p14:tracePt t="57639" x="2379663" y="1833563"/>
          <p14:tracePt t="57655" x="2379663" y="1841500"/>
          <p14:tracePt t="57671" x="2379663" y="1851025"/>
          <p14:tracePt t="57683" x="2379663" y="1870075"/>
          <p14:tracePt t="57686" x="2379663" y="1887538"/>
          <p14:tracePt t="57699" x="2370138" y="1897063"/>
          <p14:tracePt t="57701" x="2370138" y="1914525"/>
          <p14:tracePt t="57710" x="2360613" y="1924050"/>
          <p14:tracePt t="57718" x="2343150" y="1943100"/>
          <p14:tracePt t="57727" x="2333625" y="1960563"/>
          <p14:tracePt t="57734" x="2324100" y="1970088"/>
          <p14:tracePt t="57742" x="2297113" y="1997075"/>
          <p14:tracePt t="57750" x="2287588" y="2016125"/>
          <p14:tracePt t="57760" x="2270125" y="2033588"/>
          <p14:tracePt t="57766" x="2251075" y="2052638"/>
          <p14:tracePt t="57774" x="2233613" y="2070100"/>
          <p14:tracePt t="57783" x="2214563" y="2089150"/>
          <p14:tracePt t="57790" x="2187575" y="2106613"/>
          <p14:tracePt t="57802" x="2187575" y="2116138"/>
          <p14:tracePt t="57808" x="2170113" y="2125663"/>
          <p14:tracePt t="57814" x="2151063" y="2133600"/>
          <p14:tracePt t="57822" x="2143125" y="2143125"/>
          <p14:tracePt t="57831" x="2124075" y="2152650"/>
          <p14:tracePt t="57838" x="2114550" y="2160588"/>
          <p14:tracePt t="57847" x="2097088" y="2170113"/>
          <p14:tracePt t="57854" x="2060575" y="2179638"/>
          <p14:tracePt t="57885" x="2024063" y="2179638"/>
          <p14:tracePt t="57887" x="2005013" y="2179638"/>
          <p14:tracePt t="57894" x="1960563" y="2179638"/>
          <p14:tracePt t="57902" x="1931988" y="2179638"/>
          <p14:tracePt t="57910" x="1905000" y="2179638"/>
          <p14:tracePt t="57918" x="1868488" y="2179638"/>
          <p14:tracePt t="57926" x="1831975" y="2179638"/>
          <p14:tracePt t="57934" x="1814513" y="2179638"/>
          <p14:tracePt t="57944" x="1787525" y="2179638"/>
          <p14:tracePt t="57950" x="1768475" y="2160588"/>
          <p14:tracePt t="57976" x="1751013" y="2152650"/>
          <p14:tracePt t="57998" x="1741488" y="2143125"/>
          <p14:tracePt t="58014" x="1731963" y="2125663"/>
          <p14:tracePt t="58022" x="1722438" y="2116138"/>
          <p14:tracePt t="58029" x="1714500" y="2097088"/>
          <p14:tracePt t="58037" x="1704975" y="2079625"/>
          <p14:tracePt t="58046" x="1704975" y="2060575"/>
          <p14:tracePt t="58054" x="1685925" y="2043113"/>
          <p14:tracePt t="58062" x="1677988" y="2024063"/>
          <p14:tracePt t="58070" x="1677988" y="2006600"/>
          <p14:tracePt t="58078" x="1668463" y="1979613"/>
          <p14:tracePt t="58086" x="1658938" y="1960563"/>
          <p14:tracePt t="58095" x="1658938" y="1943100"/>
          <p14:tracePt t="58102" x="1658938" y="1924050"/>
          <p14:tracePt t="58110" x="1658938" y="1897063"/>
          <p14:tracePt t="58118" x="1658938" y="1887538"/>
          <p14:tracePt t="58126" x="1658938" y="1870075"/>
          <p14:tracePt t="58134" x="1658938" y="1841500"/>
          <p14:tracePt t="58142" x="1658938" y="1833563"/>
          <p14:tracePt t="58150" x="1658938" y="1804988"/>
          <p14:tracePt t="58158" x="1658938" y="1787525"/>
          <p14:tracePt t="58166" x="1658938" y="1760538"/>
          <p14:tracePt t="58174" x="1658938" y="1751013"/>
          <p14:tracePt t="58182" x="1658938" y="1741488"/>
          <p14:tracePt t="58190" x="1658938" y="1731963"/>
          <p14:tracePt t="58198" x="1658938" y="1724025"/>
          <p14:tracePt t="58206" x="1658938" y="1714500"/>
          <p14:tracePt t="58215" x="1658938" y="1704975"/>
          <p14:tracePt t="58222" x="1658938" y="1697038"/>
          <p14:tracePt t="58230" x="1677988" y="1677988"/>
          <p14:tracePt t="58238" x="1685925" y="1660525"/>
          <p14:tracePt t="58246" x="1695450" y="1651000"/>
          <p14:tracePt t="58255" x="1704975" y="1641475"/>
          <p14:tracePt t="58270" x="1722438" y="1624013"/>
          <p14:tracePt t="58279" x="1722438" y="1614488"/>
          <p14:tracePt t="58294" x="1731963" y="1604963"/>
          <p14:tracePt t="58302" x="1758950" y="1595438"/>
          <p14:tracePt t="58310" x="1768475" y="1587500"/>
          <p14:tracePt t="58322" x="1778000" y="1577975"/>
          <p14:tracePt t="58325" x="1804988" y="1568450"/>
          <p14:tracePt t="58334" x="1824038" y="1568450"/>
          <p14:tracePt t="58342" x="1851025" y="1558925"/>
          <p14:tracePt t="58350" x="1887538" y="1558925"/>
          <p14:tracePt t="58358" x="1924050" y="1541463"/>
          <p14:tracePt t="58366" x="1960563" y="1531938"/>
          <p14:tracePt t="58374" x="2005013" y="1531938"/>
          <p14:tracePt t="58384" x="2024063" y="1531938"/>
          <p14:tracePt t="58390" x="2060575" y="1531938"/>
          <p14:tracePt t="58398" x="2097088" y="1531938"/>
          <p14:tracePt t="58415" x="2114550" y="1531938"/>
          <p14:tracePt t="58430" x="2133600" y="1531938"/>
          <p14:tracePt t="58438" x="2143125" y="1531938"/>
          <p14:tracePt t="58454" x="2151063" y="1550988"/>
          <p14:tracePt t="58470" x="2151063" y="1577975"/>
          <p14:tracePt t="58478" x="2151063" y="1595438"/>
          <p14:tracePt t="58486" x="2151063" y="1624013"/>
          <p14:tracePt t="58494" x="2151063" y="1641475"/>
          <p14:tracePt t="58502" x="2151063" y="1677988"/>
          <p14:tracePt t="58510" x="2151063" y="1704975"/>
          <p14:tracePt t="58518" x="2151063" y="1741488"/>
          <p14:tracePt t="58526" x="2151063" y="1778000"/>
          <p14:tracePt t="58534" x="2151063" y="1824038"/>
          <p14:tracePt t="58543" x="2151063" y="1878013"/>
          <p14:tracePt t="58550" x="2151063" y="1897063"/>
          <p14:tracePt t="58558" x="2151063" y="1933575"/>
          <p14:tracePt t="58566" x="2151063" y="1960563"/>
          <p14:tracePt t="58574" x="2151063" y="1979613"/>
          <p14:tracePt t="58582" x="2143125" y="1987550"/>
          <p14:tracePt t="58599" x="2143125" y="2006600"/>
          <p14:tracePt t="58606" x="2133600" y="2016125"/>
          <p14:tracePt t="58638" x="2106613" y="2024063"/>
          <p14:tracePt t="58668" x="2097088" y="2024063"/>
          <p14:tracePt t="58681" x="2070100" y="2024063"/>
          <p14:tracePt t="58687" x="2060575" y="2024063"/>
          <p14:tracePt t="58699" x="2033588" y="2024063"/>
          <p14:tracePt t="58701" x="2024063" y="2024063"/>
          <p14:tracePt t="58711" x="2014538" y="2024063"/>
          <p14:tracePt t="58759" x="2005013" y="2024063"/>
          <p14:tracePt t="58790" x="2005013" y="2016125"/>
          <p14:tracePt t="58798" x="2005013" y="2006600"/>
          <p14:tracePt t="58806" x="1987550" y="1987550"/>
          <p14:tracePt t="58814" x="1978025" y="1979613"/>
          <p14:tracePt t="58830" x="1968500" y="1979613"/>
          <p14:tracePt t="58838" x="1960563" y="1970088"/>
          <p14:tracePt t="58847" x="1951038" y="1960563"/>
          <p14:tracePt t="58854" x="1941513" y="1951038"/>
          <p14:tracePt t="58862" x="1931988" y="1943100"/>
          <p14:tracePt t="58870" x="1924050" y="1924050"/>
          <p14:tracePt t="58878" x="1914525" y="1924050"/>
          <p14:tracePt t="58900" x="1905000" y="1924050"/>
          <p14:tracePt t="58902" x="1895475" y="1924050"/>
          <p14:tracePt t="58950" x="1887538" y="1914525"/>
          <p14:tracePt t="58960" x="1860550" y="1914525"/>
          <p14:tracePt t="58966" x="1841500" y="1914525"/>
          <p14:tracePt t="58976" x="1804988" y="1914525"/>
          <p14:tracePt t="58982" x="1758950" y="1906588"/>
          <p14:tracePt t="58991" x="1731963" y="1897063"/>
          <p14:tracePt t="58998" x="1704975" y="1887538"/>
          <p14:tracePt t="59008" x="1695450" y="1887538"/>
          <p14:tracePt t="59015" x="1668463" y="1878013"/>
          <p14:tracePt t="59022" x="1658938" y="1878013"/>
          <p14:tracePt t="59031" x="1649413" y="1870075"/>
          <p14:tracePt t="59039" x="1631950" y="1870075"/>
          <p14:tracePt t="59054" x="1612900" y="1851025"/>
          <p14:tracePt t="59070" x="1604963" y="1841500"/>
          <p14:tracePt t="59094" x="1595438" y="1841500"/>
          <p14:tracePt t="59223" x="1585913" y="1833563"/>
          <p14:tracePt t="59232" x="1585913" y="1824038"/>
          <p14:tracePt t="59244" x="1585913" y="1814513"/>
          <p14:tracePt t="59248" x="1585913" y="1797050"/>
          <p14:tracePt t="59254" x="1595438" y="1751013"/>
          <p14:tracePt t="59265" x="1604963" y="1751013"/>
          <p14:tracePt t="59271" x="1622425" y="1741488"/>
          <p14:tracePt t="59283" x="1658938" y="1704975"/>
          <p14:tracePt t="59290" x="1658938" y="1697038"/>
          <p14:tracePt t="59293" x="1677988" y="1687513"/>
          <p14:tracePt t="59302" x="1714500" y="1668463"/>
          <p14:tracePt t="59311" x="1731963" y="1668463"/>
          <p14:tracePt t="59320" x="1768475" y="1660525"/>
          <p14:tracePt t="59326" x="1787525" y="1660525"/>
          <p14:tracePt t="59335" x="1841500" y="1660525"/>
          <p14:tracePt t="59342" x="1868488" y="1660525"/>
          <p14:tracePt t="59350" x="1924050" y="1660525"/>
          <p14:tracePt t="59358" x="1968500" y="1660525"/>
          <p14:tracePt t="59366" x="1997075" y="1660525"/>
          <p14:tracePt t="59374" x="2070100" y="1677988"/>
          <p14:tracePt t="59384" x="2097088" y="1687513"/>
          <p14:tracePt t="59390" x="2170113" y="1724025"/>
          <p14:tracePt t="59401" x="2206625" y="1731963"/>
          <p14:tracePt t="59406" x="2224088" y="1741488"/>
          <p14:tracePt t="59415" x="2243138" y="1751013"/>
          <p14:tracePt t="59422" x="2260600" y="1768475"/>
          <p14:tracePt t="59430" x="2270125" y="1778000"/>
          <p14:tracePt t="59447" x="2270125" y="1787525"/>
          <p14:tracePt t="59454" x="2270125" y="1804988"/>
          <p14:tracePt t="59470" x="2270125" y="1814513"/>
          <p14:tracePt t="59478" x="2270125" y="1824038"/>
          <p14:tracePt t="59486" x="2270125" y="1841500"/>
          <p14:tracePt t="59494" x="2270125" y="1860550"/>
          <p14:tracePt t="59502" x="2270125" y="1870075"/>
          <p14:tracePt t="59510" x="2270125" y="1887538"/>
          <p14:tracePt t="59526" x="2270125" y="1906588"/>
          <p14:tracePt t="59534" x="2243138" y="1924050"/>
          <p14:tracePt t="59542" x="2224088" y="1951038"/>
          <p14:tracePt t="59558" x="2206625" y="1951038"/>
          <p14:tracePt t="59566" x="2197100" y="1951038"/>
          <p14:tracePt t="59573" x="2197100" y="1960563"/>
          <p14:tracePt t="59582" x="2179638" y="1960563"/>
          <p14:tracePt t="59590" x="2143125" y="1987550"/>
          <p14:tracePt t="59598" x="2124075" y="1997075"/>
          <p14:tracePt t="59616" x="2114550" y="1997075"/>
          <p14:tracePt t="59629" x="2106613" y="2006600"/>
          <p14:tracePt t="60649" x="2097088" y="2016125"/>
          <p14:tracePt t="60657" x="2097088" y="2024063"/>
          <p14:tracePt t="60669" x="2097088" y="2033588"/>
          <p14:tracePt t="60680" x="2097088" y="2043113"/>
          <p14:tracePt t="60686" x="2097088" y="2052638"/>
          <p14:tracePt t="60702" x="2097088" y="2060575"/>
          <p14:tracePt t="60862" x="2097088" y="2070100"/>
          <p14:tracePt t="60872" x="2097088" y="2079625"/>
          <p14:tracePt t="61080" x="2097088" y="2097088"/>
          <p14:tracePt t="61504" x="2097088" y="2106613"/>
          <p14:tracePt t="61520" x="2114550" y="2106613"/>
          <p14:tracePt t="61528" x="2133600" y="2125663"/>
          <p14:tracePt t="61538" x="2143125" y="2152650"/>
          <p14:tracePt t="61542" x="2151063" y="2170113"/>
          <p14:tracePt t="61550" x="2170113" y="2206625"/>
          <p14:tracePt t="61558" x="2179638" y="2225675"/>
          <p14:tracePt t="61566" x="2214563" y="2270125"/>
          <p14:tracePt t="61583" x="2224088" y="2289175"/>
          <p14:tracePt t="61590" x="2233613" y="2316163"/>
          <p14:tracePt t="61598" x="2243138" y="2325688"/>
          <p14:tracePt t="61606" x="2251075" y="2352675"/>
          <p14:tracePt t="61615" x="2270125" y="2371725"/>
          <p14:tracePt t="61629" x="2279650" y="2408238"/>
          <p14:tracePt t="61638" x="2287588" y="2425700"/>
          <p14:tracePt t="61646" x="2324100" y="2471738"/>
          <p14:tracePt t="61654" x="2352675" y="2508250"/>
          <p14:tracePt t="61663" x="2370138" y="2525713"/>
          <p14:tracePt t="61670" x="2397125" y="2571750"/>
          <p14:tracePt t="61678" x="2416175" y="2598738"/>
          <p14:tracePt t="61686" x="2433638" y="2617788"/>
          <p14:tracePt t="61695" x="2470150" y="2681288"/>
          <p14:tracePt t="61702" x="2489200" y="2698750"/>
          <p14:tracePt t="61710" x="2525713" y="2744788"/>
          <p14:tracePt t="61718" x="2533650" y="2763838"/>
          <p14:tracePt t="61726" x="2552700" y="2790825"/>
          <p14:tracePt t="61734" x="2579688" y="2836863"/>
          <p14:tracePt t="61742" x="2598738" y="2863850"/>
          <p14:tracePt t="61750" x="2625725" y="2900363"/>
          <p14:tracePt t="61758" x="2635250" y="2909888"/>
          <p14:tracePt t="61766" x="2643188" y="2927350"/>
          <p14:tracePt t="61774" x="2671763" y="2946400"/>
          <p14:tracePt t="61782" x="2679700" y="2954338"/>
          <p14:tracePt t="61798" x="2689225" y="2954338"/>
          <p14:tracePt t="61822" x="2689225" y="2963863"/>
          <p14:tracePt t="61831" x="2698750" y="2973388"/>
          <p14:tracePt t="61846" x="2698750" y="2982913"/>
          <p14:tracePt t="61854" x="2708275" y="3009900"/>
          <p14:tracePt t="61863" x="2716213" y="3017838"/>
          <p14:tracePt t="61890" x="2725738" y="3046413"/>
          <p14:tracePt t="61919" x="2725738" y="3054350"/>
          <p14:tracePt t="62422" x="2725738" y="3082925"/>
          <p14:tracePt t="62431" x="2725738" y="3090863"/>
          <p14:tracePt t="62438" x="2716213" y="3100388"/>
          <p14:tracePt t="62446" x="2708275" y="3127375"/>
          <p14:tracePt t="62454" x="2708275" y="3136900"/>
          <p14:tracePt t="62463" x="2689225" y="3163888"/>
          <p14:tracePt t="62470" x="2679700" y="3163888"/>
          <p14:tracePt t="62478" x="2671763" y="3182938"/>
          <p14:tracePt t="62494" x="2662238" y="3200400"/>
          <p14:tracePt t="62502" x="2652713" y="3236913"/>
          <p14:tracePt t="62518" x="2643188" y="3246438"/>
          <p14:tracePt t="62526" x="2635250" y="3255963"/>
          <p14:tracePt t="62534" x="2635250" y="3265488"/>
          <p14:tracePt t="62543" x="2625725" y="3282950"/>
          <p14:tracePt t="62550" x="2616200" y="3292475"/>
          <p14:tracePt t="62558" x="2616200" y="3302000"/>
          <p14:tracePt t="62566" x="2598738" y="3319463"/>
          <p14:tracePt t="62582" x="2589213" y="3328988"/>
          <p14:tracePt t="62600" x="2589213" y="3338513"/>
          <p14:tracePt t="62606" x="2589213" y="3346450"/>
          <p14:tracePt t="62614" x="2579688" y="3355975"/>
          <p14:tracePt t="62646" x="2579688" y="3365500"/>
          <p14:tracePt t="62654" x="2570163" y="3375025"/>
          <p14:tracePt t="62670" x="2570163" y="3382963"/>
          <p14:tracePt t="62678" x="2562225" y="3392488"/>
          <p14:tracePt t="62718" x="2552700" y="3402013"/>
          <p14:tracePt t="62750" x="2543175" y="3402013"/>
          <p14:tracePt t="62814" x="2525713" y="3402013"/>
          <p14:tracePt t="62822" x="2506663" y="3411538"/>
          <p14:tracePt t="62840" x="2498725" y="3419475"/>
          <p14:tracePt t="62848" x="2489200" y="3429000"/>
          <p14:tracePt t="62855" x="2479675" y="3438525"/>
          <p14:tracePt t="62872" x="2470150" y="3446463"/>
          <p14:tracePt t="63024" x="2462213" y="3455988"/>
          <p14:tracePt t="63071" x="2462213" y="3465513"/>
          <p14:tracePt t="63086" x="2462213" y="3475038"/>
          <p14:tracePt t="63102" x="2462213" y="3482975"/>
          <p14:tracePt t="63110" x="2462213" y="3502025"/>
          <p14:tracePt t="63126" x="2462213" y="3511550"/>
          <p14:tracePt t="63133" x="2470150" y="3529013"/>
          <p14:tracePt t="63150" x="2479675" y="3529013"/>
          <p14:tracePt t="63158" x="2498725" y="3538538"/>
          <p14:tracePt t="63166" x="2516188" y="3538538"/>
          <p14:tracePt t="63174" x="2552700" y="3538538"/>
          <p14:tracePt t="63182" x="2589213" y="3548063"/>
          <p14:tracePt t="63190" x="2635250" y="3556000"/>
          <p14:tracePt t="63199" x="2671763" y="3556000"/>
          <p14:tracePt t="63206" x="2725738" y="3556000"/>
          <p14:tracePt t="63214" x="2781300" y="3556000"/>
          <p14:tracePt t="63222" x="2844800" y="3556000"/>
          <p14:tracePt t="63230" x="2881313" y="3556000"/>
          <p14:tracePt t="63238" x="2935288" y="3556000"/>
          <p14:tracePt t="63246" x="2981325" y="3556000"/>
          <p14:tracePt t="63254" x="3008313" y="3556000"/>
          <p14:tracePt t="63263" x="3027363" y="3556000"/>
          <p14:tracePt t="63270" x="3035300" y="3556000"/>
          <p14:tracePt t="63670" x="3027363" y="3556000"/>
          <p14:tracePt t="63678" x="2998788" y="3556000"/>
          <p14:tracePt t="63686" x="2981325" y="3556000"/>
          <p14:tracePt t="63696" x="2935288" y="3556000"/>
          <p14:tracePt t="63701" x="2908300" y="3556000"/>
          <p14:tracePt t="63710" x="2889250" y="3556000"/>
          <p14:tracePt t="63718" x="2862263" y="3556000"/>
          <p14:tracePt t="63726" x="2844800" y="3556000"/>
          <p14:tracePt t="63734" x="2835275" y="3548063"/>
          <p14:tracePt t="63742" x="2808288" y="3538538"/>
          <p14:tracePt t="63758" x="2789238" y="3529013"/>
          <p14:tracePt t="63766" x="2781300" y="3519488"/>
          <p14:tracePt t="63775" x="2771775" y="3511550"/>
          <p14:tracePt t="63782" x="2762250" y="3502025"/>
          <p14:tracePt t="63798" x="2735263" y="3502025"/>
          <p14:tracePt t="63806" x="2716213" y="3482975"/>
          <p14:tracePt t="63814" x="2708275" y="3482975"/>
          <p14:tracePt t="63822" x="2698750" y="3475038"/>
          <p14:tracePt t="63830" x="2679700" y="3455988"/>
          <p14:tracePt t="63838" x="2662238" y="3438525"/>
          <p14:tracePt t="63846" x="2625725" y="3411538"/>
          <p14:tracePt t="63863" x="2616200" y="3402013"/>
          <p14:tracePt t="63870" x="2616200" y="3392488"/>
          <p14:tracePt t="63886" x="2606675" y="3382963"/>
          <p14:tracePt t="63894" x="2606675" y="3375025"/>
          <p14:tracePt t="63902" x="2606675" y="3355975"/>
          <p14:tracePt t="63918" x="2606675" y="3346450"/>
          <p14:tracePt t="63926" x="2606675" y="3338513"/>
          <p14:tracePt t="63934" x="2606675" y="3309938"/>
          <p14:tracePt t="63944" x="2606675" y="3292475"/>
          <p14:tracePt t="63950" x="2606675" y="3265488"/>
          <p14:tracePt t="63959" x="2606675" y="3246438"/>
          <p14:tracePt t="63966" x="2606675" y="3219450"/>
          <p14:tracePt t="63975" x="2606675" y="3200400"/>
          <p14:tracePt t="63982" x="2606675" y="3182938"/>
          <p14:tracePt t="63991" x="2606675" y="3163888"/>
          <p14:tracePt t="64000" x="2625725" y="3146425"/>
          <p14:tracePt t="64007" x="2635250" y="3136900"/>
          <p14:tracePt t="64014" x="2662238" y="3119438"/>
          <p14:tracePt t="64022" x="2708275" y="3090863"/>
          <p14:tracePt t="64031" x="2735263" y="3073400"/>
          <p14:tracePt t="64038" x="2762250" y="3073400"/>
          <p14:tracePt t="64046" x="2771775" y="3073400"/>
          <p14:tracePt t="64054" x="2835275" y="3073400"/>
          <p14:tracePt t="64063" x="2889250" y="3073400"/>
          <p14:tracePt t="64069" x="2981325" y="3073400"/>
          <p14:tracePt t="64078" x="3017838" y="3073400"/>
          <p14:tracePt t="64086" x="3081338" y="3073400"/>
          <p14:tracePt t="64094" x="3171825" y="3090863"/>
          <p14:tracePt t="64102" x="3236913" y="3127375"/>
          <p14:tracePt t="64110" x="3309938" y="3146425"/>
          <p14:tracePt t="64118" x="3317875" y="3146425"/>
          <p14:tracePt t="64126" x="3327400" y="3146425"/>
          <p14:tracePt t="64134" x="3354388" y="3155950"/>
          <p14:tracePt t="64142" x="3354388" y="3173413"/>
          <p14:tracePt t="64183" x="3354388" y="3182938"/>
          <p14:tracePt t="64191" x="3354388" y="3192463"/>
          <p14:tracePt t="64206" x="3354388" y="3219450"/>
          <p14:tracePt t="64215" x="3354388" y="3228975"/>
          <p14:tracePt t="64230" x="3354388" y="3236913"/>
          <p14:tracePt t="64241" x="3354388" y="3265488"/>
          <p14:tracePt t="64247" x="3336925" y="3282950"/>
          <p14:tracePt t="64256" x="3327400" y="3282950"/>
          <p14:tracePt t="64270" x="3309938" y="3292475"/>
          <p14:tracePt t="64280" x="3300413" y="3302000"/>
          <p14:tracePt t="64446" x="3290888" y="3309938"/>
          <p14:tracePt t="64470" x="3281363" y="3319463"/>
          <p14:tracePt t="64552" x="3281363" y="3346450"/>
          <p14:tracePt t="64560" x="3281363" y="3355975"/>
          <p14:tracePt t="64571" x="3317875" y="3375025"/>
          <p14:tracePt t="64579" x="3382963" y="3382963"/>
          <p14:tracePt t="64584" x="3436938" y="3402013"/>
          <p14:tracePt t="64590" x="3536950" y="3429000"/>
          <p14:tracePt t="64598" x="3646488" y="3438525"/>
          <p14:tracePt t="64606" x="3738563" y="3438525"/>
          <p14:tracePt t="64614" x="3865563" y="3465513"/>
          <p14:tracePt t="64622" x="4002088" y="3482975"/>
          <p14:tracePt t="64634" x="4111625" y="3482975"/>
          <p14:tracePt t="64637" x="4221163" y="3482975"/>
          <p14:tracePt t="64646" x="4348163" y="3492500"/>
          <p14:tracePt t="64654" x="4421188" y="3492500"/>
          <p14:tracePt t="64666" x="4494213" y="3492500"/>
          <p14:tracePt t="64670" x="4586288" y="3511550"/>
          <p14:tracePt t="64679" x="4649788" y="3538538"/>
          <p14:tracePt t="64686" x="4676775" y="3538538"/>
          <p14:tracePt t="64694" x="4740275" y="3548063"/>
          <p14:tracePt t="64702" x="4776788" y="3548063"/>
          <p14:tracePt t="64710" x="4822825" y="3556000"/>
          <p14:tracePt t="64718" x="4849813" y="3556000"/>
          <p14:tracePt t="64726" x="4868863" y="3565525"/>
          <p14:tracePt t="64734" x="4886325" y="3565525"/>
          <p14:tracePt t="64741" x="4905375" y="3565525"/>
          <p14:tracePt t="64994" x="4886325" y="3565525"/>
          <p14:tracePt t="65000" x="4876800" y="3565525"/>
          <p14:tracePt t="65016" x="4849813" y="3565525"/>
          <p14:tracePt t="65023" x="4832350" y="3565525"/>
          <p14:tracePt t="65031" x="4795838" y="3565525"/>
          <p14:tracePt t="65038" x="4786313" y="3565525"/>
          <p14:tracePt t="65047" x="4740275" y="3565525"/>
          <p14:tracePt t="65054" x="4722813" y="3565525"/>
          <p14:tracePt t="65063" x="4667250" y="3565525"/>
          <p14:tracePt t="65070" x="4630738" y="3565525"/>
          <p14:tracePt t="65078" x="4586288" y="3565525"/>
          <p14:tracePt t="65085" x="4549775" y="3565525"/>
          <p14:tracePt t="65094" x="4530725" y="3565525"/>
          <p14:tracePt t="65102" x="4484688" y="3565525"/>
          <p14:tracePt t="65110" x="4476750" y="3565525"/>
          <p14:tracePt t="65118" x="4467225" y="3565525"/>
          <p14:tracePt t="65126" x="4457700" y="3565525"/>
          <p14:tracePt t="65134" x="4440238" y="3565525"/>
          <p14:tracePt t="65142" x="4430713" y="3556000"/>
          <p14:tracePt t="65150" x="4430713" y="3548063"/>
          <p14:tracePt t="65158" x="4421188" y="3548063"/>
          <p14:tracePt t="65174" x="4413250" y="3538538"/>
          <p14:tracePt t="65182" x="4403725" y="3529013"/>
          <p14:tracePt t="65198" x="4403725" y="3519488"/>
          <p14:tracePt t="65210" x="4403725" y="3511550"/>
          <p14:tracePt t="65218" x="4403725" y="3502025"/>
          <p14:tracePt t="65224" x="4403725" y="3492500"/>
          <p14:tracePt t="65233" x="4394200" y="3465513"/>
          <p14:tracePt t="65248" x="4394200" y="3455988"/>
          <p14:tracePt t="65255" x="4394200" y="3438525"/>
          <p14:tracePt t="65263" x="4394200" y="3419475"/>
          <p14:tracePt t="65270" x="4394200" y="3402013"/>
          <p14:tracePt t="65279" x="4394200" y="3375025"/>
          <p14:tracePt t="65286" x="4403725" y="3346450"/>
          <p14:tracePt t="65298" x="4421188" y="3309938"/>
          <p14:tracePt t="65304" x="4467225" y="3302000"/>
          <p14:tracePt t="65312" x="4513263" y="3265488"/>
          <p14:tracePt t="65324" x="4530725" y="3255963"/>
          <p14:tracePt t="65327" x="4540250" y="3246438"/>
          <p14:tracePt t="65336" x="4576763" y="3228975"/>
          <p14:tracePt t="65343" x="4603750" y="3219450"/>
          <p14:tracePt t="65354" x="4613275" y="3219450"/>
          <p14:tracePt t="65358" x="4649788" y="3209925"/>
          <p14:tracePt t="65366" x="4667250" y="3200400"/>
          <p14:tracePt t="65374" x="4686300" y="3200400"/>
          <p14:tracePt t="65383" x="4713288" y="3200400"/>
          <p14:tracePt t="65390" x="4749800" y="3200400"/>
          <p14:tracePt t="65398" x="4759325" y="3200400"/>
          <p14:tracePt t="65406" x="4813300" y="3200400"/>
          <p14:tracePt t="65416" x="4859338" y="3200400"/>
          <p14:tracePt t="65422" x="4895850" y="3200400"/>
          <p14:tracePt t="65430" x="4949825" y="3200400"/>
          <p14:tracePt t="65438" x="5032375" y="3228975"/>
          <p14:tracePt t="65450" x="5068888" y="3246438"/>
          <p14:tracePt t="65455" x="5105400" y="3265488"/>
          <p14:tracePt t="65465" x="5159375" y="3302000"/>
          <p14:tracePt t="65471" x="5178425" y="3309938"/>
          <p14:tracePt t="65482" x="5195888" y="3338513"/>
          <p14:tracePt t="65488" x="5205413" y="3346450"/>
          <p14:tracePt t="65550" x="5205413" y="3355975"/>
          <p14:tracePt t="65558" x="5205413" y="3375025"/>
          <p14:tracePt t="65566" x="5205413" y="3382963"/>
          <p14:tracePt t="65574" x="5195888" y="3382963"/>
          <p14:tracePt t="65582" x="5178425" y="3392488"/>
          <p14:tracePt t="65590" x="5159375" y="3402013"/>
          <p14:tracePt t="65599" x="5151438" y="3402013"/>
          <p14:tracePt t="65606" x="5122863" y="3419475"/>
          <p14:tracePt t="65617" x="5105400" y="3429000"/>
          <p14:tracePt t="65622" x="5095875" y="3429000"/>
          <p14:tracePt t="65630" x="5086350" y="3438525"/>
          <p14:tracePt t="65638" x="5078413" y="3438525"/>
          <p14:tracePt t="65647" x="5059363" y="3446463"/>
          <p14:tracePt t="65963" x="5049838" y="3446463"/>
          <p14:tracePt t="65969" x="5022850" y="3446463"/>
          <p14:tracePt t="65980" x="5005388" y="3465513"/>
          <p14:tracePt t="65984" x="4978400" y="3465513"/>
          <p14:tracePt t="65991" x="4959350" y="3465513"/>
          <p14:tracePt t="65998" x="4913313" y="3465513"/>
          <p14:tracePt t="66006" x="4876800" y="3465513"/>
          <p14:tracePt t="66015" x="4859338" y="3465513"/>
          <p14:tracePt t="66022" x="4832350" y="3465513"/>
          <p14:tracePt t="67504" x="4822825" y="3465513"/>
          <p14:tracePt t="67670" x="4795838" y="3455988"/>
          <p14:tracePt t="67678" x="4767263" y="3455988"/>
          <p14:tracePt t="67686" x="4713288" y="3455988"/>
          <p14:tracePt t="67696" x="4603750" y="3455988"/>
          <p14:tracePt t="67702" x="4503738" y="3455988"/>
          <p14:tracePt t="67711" x="4376738" y="3455988"/>
          <p14:tracePt t="67718" x="4267200" y="3455988"/>
          <p14:tracePt t="67726" x="4194175" y="3455988"/>
          <p14:tracePt t="67734" x="4121150" y="3455988"/>
          <p14:tracePt t="67742" x="4065588" y="3455988"/>
          <p14:tracePt t="67750" x="4002088" y="3429000"/>
          <p14:tracePt t="67758" x="3975100" y="3429000"/>
          <p14:tracePt t="67766" x="3965575" y="3429000"/>
          <p14:tracePt t="67774" x="3956050" y="3429000"/>
          <p14:tracePt t="67782" x="3948113" y="3429000"/>
          <p14:tracePt t="67822" x="3938588" y="3429000"/>
          <p14:tracePt t="67830" x="3929063" y="3429000"/>
          <p14:tracePt t="67838" x="3911600" y="3429000"/>
          <p14:tracePt t="67846" x="3892550" y="3429000"/>
          <p14:tracePt t="67855" x="3875088" y="3419475"/>
          <p14:tracePt t="67864" x="3829050" y="3419475"/>
          <p14:tracePt t="67882" x="3775075" y="3411538"/>
          <p14:tracePt t="67887" x="3765550" y="3411538"/>
          <p14:tracePt t="67898" x="3746500" y="3402013"/>
          <p14:tracePt t="67905" x="3729038" y="3382963"/>
          <p14:tracePt t="68190" x="3719513" y="3382963"/>
          <p14:tracePt t="68198" x="3683000" y="3382963"/>
          <p14:tracePt t="68206" x="3646488" y="3382963"/>
          <p14:tracePt t="68214" x="3629025" y="3382963"/>
          <p14:tracePt t="68222" x="3582988" y="3382963"/>
          <p14:tracePt t="68230" x="3527425" y="3382963"/>
          <p14:tracePt t="68238" x="3419475" y="3382963"/>
          <p14:tracePt t="68249" x="3309938" y="3382963"/>
          <p14:tracePt t="68255" x="3181350" y="3382963"/>
          <p14:tracePt t="68266" x="3054350" y="3382963"/>
          <p14:tracePt t="68271" x="2962275" y="3365500"/>
          <p14:tracePt t="68282" x="2871788" y="3355975"/>
          <p14:tracePt t="68294" x="2752725" y="3338513"/>
          <p14:tracePt t="68302" x="2725738" y="3328988"/>
          <p14:tracePt t="68310" x="2716213" y="3319463"/>
          <p14:tracePt t="68321" x="2708275" y="3319463"/>
          <p14:tracePt t="68375" x="2698750" y="3319463"/>
          <p14:tracePt t="68430" x="2698750" y="3302000"/>
          <p14:tracePt t="68798" x="2725738" y="3302000"/>
          <p14:tracePt t="68807" x="2781300" y="3302000"/>
          <p14:tracePt t="68814" x="2852738" y="3302000"/>
          <p14:tracePt t="68822" x="2944813" y="3302000"/>
          <p14:tracePt t="68830" x="3081338" y="3338513"/>
          <p14:tracePt t="68838" x="3190875" y="3365500"/>
          <p14:tracePt t="68847" x="3290888" y="3375025"/>
          <p14:tracePt t="68854" x="3400425" y="3375025"/>
          <p14:tracePt t="68863" x="3473450" y="3402013"/>
          <p14:tracePt t="68870" x="3556000" y="3411538"/>
          <p14:tracePt t="68884" x="3563938" y="3411538"/>
          <p14:tracePt t="68885" x="3582988" y="3411538"/>
          <p14:tracePt t="68894" x="3592513" y="3411538"/>
          <p14:tracePt t="69128" x="3600450" y="3411538"/>
          <p14:tracePt t="69142" x="3619500" y="3411538"/>
          <p14:tracePt t="69151" x="3636963" y="3411538"/>
          <p14:tracePt t="69158" x="3646488" y="3411538"/>
          <p14:tracePt t="69174" x="3673475" y="3402013"/>
          <p14:tracePt t="69190" x="3683000" y="3392488"/>
          <p14:tracePt t="69198" x="3683000" y="3382963"/>
          <p14:tracePt t="69230" x="3692525" y="3375025"/>
          <p14:tracePt t="69254" x="3709988" y="3365500"/>
          <p14:tracePt t="69286" x="3719513" y="3355975"/>
          <p14:tracePt t="69366" x="3729038" y="3355975"/>
          <p14:tracePt t="69375" x="3746500" y="3355975"/>
          <p14:tracePt t="69387" x="3775075" y="3355975"/>
          <p14:tracePt t="69390" x="3810000" y="3355975"/>
          <p14:tracePt t="69398" x="3875088" y="3382963"/>
          <p14:tracePt t="69406" x="3956050" y="3411538"/>
          <p14:tracePt t="69416" x="4021138" y="3446463"/>
          <p14:tracePt t="69422" x="4048125" y="3446463"/>
          <p14:tracePt t="69431" x="4102100" y="3455988"/>
          <p14:tracePt t="69438" x="4121150" y="3465513"/>
          <p14:tracePt t="69445" x="4165600" y="3502025"/>
          <p14:tracePt t="69454" x="4202113" y="3502025"/>
          <p14:tracePt t="69463" x="4211638" y="3511550"/>
          <p14:tracePt t="69470" x="4248150" y="3511550"/>
          <p14:tracePt t="69481" x="4257675" y="3511550"/>
          <p14:tracePt t="69485" x="4284663" y="3511550"/>
          <p14:tracePt t="69502" x="4294188" y="3511550"/>
          <p14:tracePt t="69542" x="4303713" y="3511550"/>
          <p14:tracePt t="69583" x="4321175" y="3511550"/>
          <p14:tracePt t="69598" x="4330700" y="3511550"/>
          <p14:tracePt t="69614" x="4340225" y="3511550"/>
          <p14:tracePt t="69622" x="4348163" y="3511550"/>
          <p14:tracePt t="69639" x="4357688" y="3502025"/>
          <p14:tracePt t="69648" x="4367213" y="3502025"/>
          <p14:tracePt t="69655" x="4376738" y="3502025"/>
          <p14:tracePt t="69671" x="4413250" y="3492500"/>
          <p14:tracePt t="69682" x="4421188" y="3492500"/>
          <p14:tracePt t="69687" x="4448175" y="3492500"/>
          <p14:tracePt t="69699" x="4457700" y="3492500"/>
          <p14:tracePt t="69701" x="4467225" y="3492500"/>
          <p14:tracePt t="69710" x="4513263" y="3482975"/>
          <p14:tracePt t="69718" x="4540250" y="3482975"/>
          <p14:tracePt t="69726" x="4567238" y="3482975"/>
          <p14:tracePt t="69734" x="4603750" y="3475038"/>
          <p14:tracePt t="69742" x="4640263" y="3475038"/>
          <p14:tracePt t="69750" x="4659313" y="3475038"/>
          <p14:tracePt t="69758" x="4676775" y="3465513"/>
          <p14:tracePt t="69766" x="4686300" y="3455988"/>
          <p14:tracePt t="69774" x="4695825" y="3455988"/>
          <p14:tracePt t="70201" x="4759325" y="3455988"/>
          <p14:tracePt t="70208" x="4832350" y="3475038"/>
          <p14:tracePt t="70218" x="4913313" y="3492500"/>
          <p14:tracePt t="70226" x="4986338" y="3492500"/>
          <p14:tracePt t="70230" x="5059363" y="3519488"/>
          <p14:tracePt t="70238" x="5105400" y="3519488"/>
          <p14:tracePt t="70247" x="5122863" y="3519488"/>
          <p14:tracePt t="70438" x="5114925" y="3519488"/>
          <p14:tracePt t="70446" x="5086350" y="3519488"/>
          <p14:tracePt t="70454" x="5068888" y="3519488"/>
          <p14:tracePt t="70462" x="5059363" y="3519488"/>
          <p14:tracePt t="70470" x="5049838" y="3519488"/>
          <p14:tracePt t="70479" x="5041900" y="3519488"/>
          <p14:tracePt t="70486" x="5032375" y="3519488"/>
          <p14:tracePt t="70502" x="5022850" y="3519488"/>
          <p14:tracePt t="70655" x="4986338" y="3529013"/>
          <p14:tracePt t="70666" x="4978400" y="3529013"/>
          <p14:tracePt t="70674" x="4959350" y="3529013"/>
          <p14:tracePt t="70687" x="4949825" y="3529013"/>
          <p14:tracePt t="70698" x="4941888" y="3538538"/>
          <p14:tracePt t="70701" x="4905375" y="3548063"/>
          <p14:tracePt t="70712" x="4895850" y="3556000"/>
          <p14:tracePt t="70718" x="4868863" y="3556000"/>
          <p14:tracePt t="70726" x="4832350" y="3556000"/>
          <p14:tracePt t="70734" x="4795838" y="3556000"/>
          <p14:tracePt t="70742" x="4759325" y="3565525"/>
          <p14:tracePt t="70750" x="4713288" y="3565525"/>
          <p14:tracePt t="70758" x="4659313" y="3575050"/>
          <p14:tracePt t="70766" x="4622800" y="3575050"/>
          <p14:tracePt t="70774" x="4567238" y="3575050"/>
          <p14:tracePt t="70782" x="4530725" y="3575050"/>
          <p14:tracePt t="70790" x="4494213" y="3575050"/>
          <p14:tracePt t="70798" x="4448175" y="3575050"/>
          <p14:tracePt t="70807" x="4413250" y="3575050"/>
          <p14:tracePt t="70814" x="4384675" y="3575050"/>
          <p14:tracePt t="70821" x="4357688" y="3575050"/>
          <p14:tracePt t="70832" x="4340225" y="3575050"/>
          <p14:tracePt t="70838" x="4321175" y="3575050"/>
          <p14:tracePt t="70854" x="4311650" y="3575050"/>
          <p14:tracePt t="70902" x="4303713" y="3575050"/>
          <p14:tracePt t="70918" x="4303713" y="3565525"/>
          <p14:tracePt t="70926" x="4294188" y="3556000"/>
          <p14:tracePt t="70934" x="4284663" y="3529013"/>
          <p14:tracePt t="70945" x="4275138" y="3502025"/>
          <p14:tracePt t="70950" x="4267200" y="3492500"/>
          <p14:tracePt t="70959" x="4257675" y="3482975"/>
          <p14:tracePt t="70966" x="4257675" y="3475038"/>
          <p14:tracePt t="70974" x="4248150" y="3455988"/>
          <p14:tracePt t="70982" x="4248150" y="3438525"/>
          <p14:tracePt t="71009" x="4248150" y="3429000"/>
          <p14:tracePt t="71014" x="4248150" y="3411538"/>
          <p14:tracePt t="71022" x="4248150" y="3402013"/>
          <p14:tracePt t="71030" x="4248150" y="3382963"/>
          <p14:tracePt t="71038" x="4248150" y="3365500"/>
          <p14:tracePt t="71054" x="4248150" y="3346450"/>
          <p14:tracePt t="71063" x="4275138" y="3328988"/>
          <p14:tracePt t="71071" x="4284663" y="3302000"/>
          <p14:tracePt t="71079" x="4303713" y="3292475"/>
          <p14:tracePt t="71097" x="4330700" y="3273425"/>
          <p14:tracePt t="71103" x="4367213" y="3265488"/>
          <p14:tracePt t="71114" x="4394200" y="3246438"/>
          <p14:tracePt t="71120" x="4440238" y="3219450"/>
          <p14:tracePt t="71127" x="4476750" y="3219450"/>
          <p14:tracePt t="71136" x="4530725" y="3219450"/>
          <p14:tracePt t="71142" x="4540250" y="3219450"/>
          <p14:tracePt t="71150" x="4576763" y="3209925"/>
          <p14:tracePt t="71158" x="4622800" y="3209925"/>
          <p14:tracePt t="71166" x="4649788" y="3209925"/>
          <p14:tracePt t="71174" x="4676775" y="3200400"/>
          <p14:tracePt t="71182" x="4713288" y="3200400"/>
          <p14:tracePt t="71190" x="4722813" y="3200400"/>
          <p14:tracePt t="71198" x="4759325" y="3200400"/>
          <p14:tracePt t="71206" x="4776788" y="3200400"/>
          <p14:tracePt t="71215" x="4813300" y="3200400"/>
          <p14:tracePt t="71227" x="4859338" y="3200400"/>
          <p14:tracePt t="71233" x="4895850" y="3200400"/>
          <p14:tracePt t="71240" x="4913313" y="3200400"/>
          <p14:tracePt t="71248" x="4949825" y="3200400"/>
          <p14:tracePt t="71257" x="4995863" y="3200400"/>
          <p14:tracePt t="71262" x="5022850" y="3200400"/>
          <p14:tracePt t="71270" x="5068888" y="3200400"/>
          <p14:tracePt t="71279" x="5095875" y="3200400"/>
          <p14:tracePt t="71287" x="5122863" y="3200400"/>
          <p14:tracePt t="71295" x="5168900" y="3209925"/>
          <p14:tracePt t="71302" x="5195888" y="3219450"/>
          <p14:tracePt t="71310" x="5214938" y="3236913"/>
          <p14:tracePt t="71320" x="5232400" y="3246438"/>
          <p14:tracePt t="71327" x="5251450" y="3265488"/>
          <p14:tracePt t="71338" x="5260975" y="3273425"/>
          <p14:tracePt t="71351" x="5268913" y="3282950"/>
          <p14:tracePt t="71359" x="5297488" y="3309938"/>
          <p14:tracePt t="71375" x="5305425" y="3338513"/>
          <p14:tracePt t="71387" x="5314950" y="3346450"/>
          <p14:tracePt t="71389" x="5324475" y="3365500"/>
          <p14:tracePt t="71398" x="5324475" y="3382963"/>
          <p14:tracePt t="71406" x="5334000" y="3402013"/>
          <p14:tracePt t="71415" x="5341938" y="3411538"/>
          <p14:tracePt t="71422" x="5351463" y="3419475"/>
          <p14:tracePt t="71438" x="5351463" y="3429000"/>
          <p14:tracePt t="71463" x="5351463" y="3438525"/>
          <p14:tracePt t="71486" x="5351463" y="3446463"/>
          <p14:tracePt t="71518" x="5351463" y="3465513"/>
          <p14:tracePt t="71542" x="5351463" y="3475038"/>
          <p14:tracePt t="71550" x="5351463" y="3492500"/>
          <p14:tracePt t="71558" x="5334000" y="3502025"/>
          <p14:tracePt t="71566" x="5287963" y="3519488"/>
          <p14:tracePt t="71574" x="5241925" y="3548063"/>
          <p14:tracePt t="71582" x="5224463" y="3556000"/>
          <p14:tracePt t="71590" x="5168900" y="3592513"/>
          <p14:tracePt t="71599" x="5122863" y="3602038"/>
          <p14:tracePt t="71605" x="5095875" y="3602038"/>
          <p14:tracePt t="71614" x="5059363" y="3611563"/>
          <p14:tracePt t="71622" x="5041900" y="3611563"/>
          <p14:tracePt t="71869" x="5014913" y="3611563"/>
          <p14:tracePt t="71876" x="4849813" y="3611563"/>
          <p14:tracePt t="71887" x="4413250" y="3556000"/>
          <p14:tracePt t="71894" x="4211638" y="3538538"/>
          <p14:tracePt t="71902" x="4057650" y="3492500"/>
          <p14:tracePt t="71910" x="3948113" y="3465513"/>
          <p14:tracePt t="71918" x="3846513" y="3446463"/>
          <p14:tracePt t="71926" x="3810000" y="3429000"/>
          <p14:tracePt t="71934" x="3802063" y="3429000"/>
          <p14:tracePt t="72078" x="3792538" y="3429000"/>
          <p14:tracePt t="72086" x="3765550" y="3429000"/>
          <p14:tracePt t="72094" x="3692525" y="3429000"/>
          <p14:tracePt t="72102" x="3636963" y="3429000"/>
          <p14:tracePt t="72110" x="3563938" y="3429000"/>
          <p14:tracePt t="72118" x="3509963" y="3429000"/>
          <p14:tracePt t="72126" x="3455988" y="3429000"/>
          <p14:tracePt t="72134" x="3390900" y="3419475"/>
          <p14:tracePt t="72142" x="3354388" y="3419475"/>
          <p14:tracePt t="72150" x="3346450" y="3419475"/>
          <p14:tracePt t="72158" x="3317875" y="3411538"/>
          <p14:tracePt t="72166" x="3309938" y="3411538"/>
          <p14:tracePt t="72174" x="3300413" y="3411538"/>
          <p14:tracePt t="72182" x="3290888" y="3411538"/>
          <p14:tracePt t="72190" x="3281363" y="3411538"/>
          <p14:tracePt t="72206" x="3263900" y="3411538"/>
          <p14:tracePt t="72214" x="3254375" y="3411538"/>
          <p14:tracePt t="72222" x="3227388" y="3411538"/>
          <p14:tracePt t="72231" x="3208338" y="3411538"/>
          <p14:tracePt t="72238" x="3181350" y="3411538"/>
          <p14:tracePt t="72246" x="3136900" y="3411538"/>
          <p14:tracePt t="72254" x="3127375" y="3411538"/>
          <p14:tracePt t="72262" x="3117850" y="3411538"/>
          <p14:tracePt t="72270" x="3100388" y="3411538"/>
          <p14:tracePt t="72279" x="3090863" y="3411538"/>
          <p14:tracePt t="72288" x="3081338" y="3411538"/>
          <p14:tracePt t="72298" x="3071813" y="3411538"/>
          <p14:tracePt t="72312" x="3054350" y="3411538"/>
          <p14:tracePt t="72398" x="3044825" y="3411538"/>
          <p14:tracePt t="72609" x="3071813" y="3411538"/>
          <p14:tracePt t="72619" x="3127375" y="3411538"/>
          <p14:tracePt t="72622" x="3163888" y="3411538"/>
          <p14:tracePt t="72630" x="3217863" y="3411538"/>
          <p14:tracePt t="72639" x="3244850" y="3411538"/>
          <p14:tracePt t="72649" x="3263900" y="3402013"/>
          <p14:tracePt t="72655" x="3290888" y="3402013"/>
          <p14:tracePt t="72668" x="3309938" y="3375025"/>
          <p14:tracePt t="72679" x="3317875" y="3375025"/>
          <p14:tracePt t="73047" x="3317875" y="3338513"/>
          <p14:tracePt t="73055" x="3317875" y="3328988"/>
          <p14:tracePt t="73063" x="3317875" y="3319463"/>
          <p14:tracePt t="73076" x="3317875" y="3292475"/>
          <p14:tracePt t="73078" x="3317875" y="3265488"/>
          <p14:tracePt t="73086" x="3317875" y="3219450"/>
          <p14:tracePt t="73095" x="3317875" y="3192463"/>
          <p14:tracePt t="73102" x="3317875" y="3173413"/>
          <p14:tracePt t="73110" x="3317875" y="3136900"/>
          <p14:tracePt t="73117" x="3317875" y="3100388"/>
          <p14:tracePt t="73126" x="3317875" y="3082925"/>
          <p14:tracePt t="73136" x="3317875" y="3054350"/>
          <p14:tracePt t="73142" x="3317875" y="3046413"/>
          <p14:tracePt t="73158" x="3317875" y="3036888"/>
          <p14:tracePt t="73646" x="3300413" y="3046413"/>
          <p14:tracePt t="73654" x="3300413" y="3063875"/>
          <p14:tracePt t="73664" x="3290888" y="3090863"/>
          <p14:tracePt t="73670" x="3281363" y="3109913"/>
          <p14:tracePt t="73679" x="3281363" y="3146425"/>
          <p14:tracePt t="73686" x="3281363" y="3163888"/>
          <p14:tracePt t="73698" x="3281363" y="3182938"/>
          <p14:tracePt t="73702" x="3281363" y="3200400"/>
          <p14:tracePt t="73712" x="3281363" y="3209925"/>
          <p14:tracePt t="73717" x="3281363" y="3228975"/>
          <p14:tracePt t="73726" x="3281363" y="3246438"/>
          <p14:tracePt t="73734" x="3281363" y="3265488"/>
          <p14:tracePt t="73742" x="3281363" y="3273425"/>
          <p14:tracePt t="73750" x="3281363" y="3282950"/>
          <p14:tracePt t="73774" x="3281363" y="3302000"/>
          <p14:tracePt t="74143" x="3281363" y="3309938"/>
          <p14:tracePt t="74201" x="3290888" y="3309938"/>
          <p14:tracePt t="74335" x="3290888" y="3319463"/>
          <p14:tracePt t="74638" x="3290888" y="3328988"/>
          <p14:tracePt t="74646" x="3290888" y="3346450"/>
          <p14:tracePt t="74664" x="3290888" y="3355975"/>
          <p14:tracePt t="74670" x="3290888" y="3365500"/>
          <p14:tracePt t="74678" x="3290888" y="3382963"/>
          <p14:tracePt t="74686" x="3290888" y="3392488"/>
          <p14:tracePt t="74696" x="3290888" y="3402013"/>
          <p14:tracePt t="74702" x="3290888" y="3429000"/>
          <p14:tracePt t="74718" x="3290888" y="3446463"/>
          <p14:tracePt t="74726" x="3290888" y="3475038"/>
          <p14:tracePt t="74734" x="3290888" y="3492500"/>
          <p14:tracePt t="74742" x="3290888" y="3529013"/>
          <p14:tracePt t="74750" x="3290888" y="3538538"/>
          <p14:tracePt t="74758" x="3290888" y="3575050"/>
          <p14:tracePt t="74767" x="3300413" y="3592513"/>
          <p14:tracePt t="74774" x="3309938" y="3611563"/>
          <p14:tracePt t="74782" x="3317875" y="3629025"/>
          <p14:tracePt t="74790" x="3327400" y="3638550"/>
          <p14:tracePt t="74798" x="3336925" y="3648075"/>
          <p14:tracePt t="74815" x="3346450" y="3648075"/>
          <p14:tracePt t="74912" x="3354388" y="3657600"/>
          <p14:tracePt t="74936" x="3363913" y="3675063"/>
          <p14:tracePt t="74951" x="3373438" y="3684588"/>
          <p14:tracePt t="74958" x="3373438" y="3694113"/>
          <p14:tracePt t="74974" x="3373438" y="3702050"/>
          <p14:tracePt t="74992" x="3373438" y="3711575"/>
          <p14:tracePt t="75038" x="3373438" y="3730625"/>
          <p14:tracePt t="75062" x="3373438" y="3738563"/>
          <p14:tracePt t="75078" x="3382963" y="3757613"/>
          <p14:tracePt t="75118" x="3382963" y="3775075"/>
          <p14:tracePt t="75471" x="3382963" y="3784600"/>
          <p14:tracePt t="75496" x="3409950" y="3784600"/>
          <p14:tracePt t="75528" x="3419475" y="3775075"/>
          <p14:tracePt t="75551" x="3427413" y="3767138"/>
          <p14:tracePt t="75588" x="3446463" y="3748088"/>
          <p14:tracePt t="75607" x="3455988" y="3738563"/>
          <p14:tracePt t="75633" x="3463925" y="3730625"/>
          <p14:tracePt t="75646" x="3473450" y="3730625"/>
          <p14:tracePt t="76504" x="3473450" y="3738563"/>
          <p14:tracePt t="76519" x="3473450" y="3748088"/>
          <p14:tracePt t="76527" x="3473450" y="3757613"/>
          <p14:tracePt t="76550" x="3473450" y="3775075"/>
          <p14:tracePt t="76774" x="3473450" y="3784600"/>
          <p14:tracePt t="76782" x="3473450" y="3794125"/>
          <p14:tracePt t="76790" x="3463925" y="3803650"/>
          <p14:tracePt t="76806" x="3446463" y="3803650"/>
          <p14:tracePt t="76814" x="3419475" y="3821113"/>
          <p14:tracePt t="76821" x="3373438" y="3830638"/>
          <p14:tracePt t="76830" x="3354388" y="3840163"/>
          <p14:tracePt t="76838" x="3300413" y="3857625"/>
          <p14:tracePt t="76846" x="3236913" y="3867150"/>
          <p14:tracePt t="76854" x="3190875" y="3884613"/>
          <p14:tracePt t="76861" x="3154363" y="3884613"/>
          <p14:tracePt t="76870" x="3081338" y="3903663"/>
          <p14:tracePt t="76884" x="3027363" y="3911600"/>
          <p14:tracePt t="76885" x="2962275" y="3940175"/>
          <p14:tracePt t="76895" x="2881313" y="3967163"/>
          <p14:tracePt t="76902" x="2844800" y="3976688"/>
          <p14:tracePt t="76910" x="2798763" y="3994150"/>
          <p14:tracePt t="76918" x="2762250" y="3994150"/>
          <p14:tracePt t="76926" x="2744788" y="4003675"/>
          <p14:tracePt t="76934" x="2725738" y="4003675"/>
          <p14:tracePt t="76942" x="2725738" y="4013200"/>
          <p14:tracePt t="76975" x="2708275" y="4013200"/>
          <p14:tracePt t="76982" x="2698750" y="4021138"/>
          <p14:tracePt t="77009" x="2689225" y="4021138"/>
          <p14:tracePt t="77014" x="2679700" y="4030663"/>
          <p14:tracePt t="77022" x="2671763" y="4040188"/>
          <p14:tracePt t="77038" x="2662238" y="4040188"/>
          <p14:tracePt t="77047" x="2652713" y="4049713"/>
          <p14:tracePt t="77054" x="2643188" y="4049713"/>
          <p14:tracePt t="77063" x="2616200" y="4057650"/>
          <p14:tracePt t="77080" x="2606675" y="4057650"/>
          <p14:tracePt t="77087" x="2579688" y="4067175"/>
          <p14:tracePt t="77095" x="2562225" y="4086225"/>
          <p14:tracePt t="77102" x="2543175" y="4094163"/>
          <p14:tracePt t="77110" x="2525713" y="4094163"/>
          <p14:tracePt t="77118" x="2506663" y="4103688"/>
          <p14:tracePt t="77126" x="2462213" y="4113213"/>
          <p14:tracePt t="77134" x="2433638" y="4130675"/>
          <p14:tracePt t="77142" x="2416175" y="4130675"/>
          <p14:tracePt t="77150" x="2389188" y="4140200"/>
          <p14:tracePt t="77158" x="2370138" y="4149725"/>
          <p14:tracePt t="77165" x="2343150" y="4159250"/>
          <p14:tracePt t="77174" x="2306638" y="4186238"/>
          <p14:tracePt t="77182" x="2279650" y="4195763"/>
          <p14:tracePt t="77190" x="2233613" y="4203700"/>
          <p14:tracePt t="77198" x="2214563" y="4213225"/>
          <p14:tracePt t="77206" x="2170113" y="4232275"/>
          <p14:tracePt t="77214" x="2151063" y="4240213"/>
          <p14:tracePt t="77222" x="2133600" y="4249738"/>
          <p14:tracePt t="77230" x="2114550" y="4259263"/>
          <p14:tracePt t="77238" x="2106613" y="4259263"/>
          <p14:tracePt t="77246" x="2097088" y="4259263"/>
          <p14:tracePt t="77254" x="2078038" y="4259263"/>
          <p14:tracePt t="77272" x="2070100" y="4268788"/>
          <p14:tracePt t="77931" x="2070100" y="4276725"/>
          <p14:tracePt t="77952" x="2078038" y="4276725"/>
          <p14:tracePt t="77966" x="2087563" y="4276725"/>
          <p14:tracePt t="77982" x="2114550" y="4276725"/>
          <p14:tracePt t="77991" x="2124075" y="4276725"/>
          <p14:tracePt t="77998" x="2151063" y="4276725"/>
          <p14:tracePt t="78006" x="2160588" y="4276725"/>
          <p14:tracePt t="78014" x="2179638" y="4276725"/>
          <p14:tracePt t="78022" x="2197100" y="4276725"/>
          <p14:tracePt t="78030" x="2206625" y="4276725"/>
          <p14:tracePt t="78038" x="2243138" y="4276725"/>
          <p14:tracePt t="78046" x="2260600" y="4276725"/>
          <p14:tracePt t="78054" x="2287588" y="4276725"/>
          <p14:tracePt t="78062" x="2306638" y="4276725"/>
          <p14:tracePt t="78071" x="2333625" y="4276725"/>
          <p14:tracePt t="78079" x="2360613" y="4276725"/>
          <p14:tracePt t="78086" x="2389188" y="4276725"/>
          <p14:tracePt t="78095" x="2433638" y="4276725"/>
          <p14:tracePt t="78102" x="2452688" y="4276725"/>
          <p14:tracePt t="78110" x="2479675" y="4286250"/>
          <p14:tracePt t="78121" x="2489200" y="4286250"/>
          <p14:tracePt t="78128" x="2525713" y="4286250"/>
          <p14:tracePt t="78151" x="2589213" y="4303713"/>
          <p14:tracePt t="78158" x="2616200" y="4322763"/>
          <p14:tracePt t="78166" x="2635250" y="4322763"/>
          <p14:tracePt t="78174" x="2679700" y="4322763"/>
          <p14:tracePt t="78182" x="2698750" y="4322763"/>
          <p14:tracePt t="78190" x="2725738" y="4322763"/>
          <p14:tracePt t="78198" x="2735263" y="4322763"/>
          <p14:tracePt t="78206" x="2762250" y="4322763"/>
          <p14:tracePt t="78214" x="2771775" y="4322763"/>
          <p14:tracePt t="78560" x="2798763" y="4322763"/>
          <p14:tracePt t="78567" x="2817813" y="4322763"/>
          <p14:tracePt t="78575" x="2825750" y="4322763"/>
          <p14:tracePt t="78582" x="2852738" y="4322763"/>
          <p14:tracePt t="78590" x="2862263" y="4322763"/>
          <p14:tracePt t="78597" x="2871788" y="4322763"/>
          <p14:tracePt t="78606" x="2881313" y="4322763"/>
          <p14:tracePt t="78616" x="2908300" y="4322763"/>
          <p14:tracePt t="78654" x="2925763" y="4322763"/>
          <p14:tracePt t="78665" x="2944813" y="4313238"/>
          <p14:tracePt t="78678" x="2962275" y="4295775"/>
          <p14:tracePt t="78685" x="2971800" y="4295775"/>
          <p14:tracePt t="78696" x="2990850" y="4286250"/>
          <p14:tracePt t="78712" x="2998788" y="4276725"/>
          <p14:tracePt t="78726" x="3017838" y="4268788"/>
          <p14:tracePt t="79312" x="3035300" y="4268788"/>
          <p14:tracePt t="79335" x="3090863" y="4268788"/>
          <p14:tracePt t="79342" x="3117850" y="4268788"/>
          <p14:tracePt t="79350" x="3136900" y="4268788"/>
          <p14:tracePt t="79358" x="3163888" y="4268788"/>
          <p14:tracePt t="79366" x="3181350" y="4268788"/>
          <p14:tracePt t="79374" x="3208338" y="4286250"/>
          <p14:tracePt t="79382" x="3217863" y="4286250"/>
          <p14:tracePt t="79392" x="3227388" y="4286250"/>
          <p14:tracePt t="79408" x="3244850" y="4286250"/>
          <p14:tracePt t="79798" x="3254375" y="4286250"/>
          <p14:tracePt t="79822" x="3263900" y="4276725"/>
          <p14:tracePt t="80391" x="3254375" y="4286250"/>
          <p14:tracePt t="81620" x="3254375" y="4295775"/>
          <p14:tracePt t="81639" x="3254375" y="4303713"/>
          <p14:tracePt t="81743" x="3254375" y="4322763"/>
          <p14:tracePt t="81790" x="3254375" y="4332288"/>
          <p14:tracePt t="82000" x="3254375" y="4340225"/>
          <p14:tracePt t="82166" x="3244850" y="4349750"/>
          <p14:tracePt t="82870" x="3244850" y="4359275"/>
          <p14:tracePt t="84016" x="3244850" y="4368800"/>
          <p14:tracePt t="84576" x="3244850" y="4376738"/>
          <p14:tracePt t="84592" x="3244850" y="4386263"/>
          <p14:tracePt t="84918" x="3254375" y="4386263"/>
          <p14:tracePt t="84926" x="3263900" y="4386263"/>
          <p14:tracePt t="85045" x="3263900" y="4376738"/>
          <p14:tracePt t="85059" x="3263900" y="4368800"/>
          <p14:tracePt t="85063" x="3263900" y="4359275"/>
          <p14:tracePt t="85305" x="3263900" y="4349750"/>
          <p14:tracePt t="85344" x="3254375" y="4349750"/>
          <p14:tracePt t="85353" x="3244850" y="4349750"/>
          <p14:tracePt t="85359" x="3236913" y="4349750"/>
          <p14:tracePt t="85376" x="3227388" y="4349750"/>
          <p14:tracePt t="85390" x="3208338" y="4359275"/>
          <p14:tracePt t="85399" x="3208338" y="4368800"/>
          <p14:tracePt t="85414" x="3181350" y="4376738"/>
          <p14:tracePt t="85431" x="3171825" y="4376738"/>
          <p14:tracePt t="85438" x="3163888" y="4386263"/>
          <p14:tracePt t="85448" x="3144838" y="4386263"/>
          <p14:tracePt t="85454" x="3136900" y="4386263"/>
          <p14:tracePt t="85465" x="3127375" y="4395788"/>
          <p14:tracePt t="85542" x="3108325" y="4413250"/>
          <p14:tracePt t="85558" x="3100388" y="4413250"/>
          <p14:tracePt t="85582" x="3090863" y="4413250"/>
          <p14:tracePt t="85663" x="3081338" y="4413250"/>
          <p14:tracePt t="85678" x="3081338" y="4405313"/>
          <p14:tracePt t="85686" x="3081338" y="4386263"/>
          <p14:tracePt t="85695" x="3081338" y="4376738"/>
          <p14:tracePt t="85701" x="3081338" y="4368800"/>
          <p14:tracePt t="85718" x="3081338" y="4359275"/>
          <p14:tracePt t="85726" x="3081338" y="4349750"/>
          <p14:tracePt t="85734" x="3081338" y="4340225"/>
          <p14:tracePt t="85750" x="3081338" y="4332288"/>
          <p14:tracePt t="85766" x="3081338" y="4322763"/>
          <p14:tracePt t="85774" x="3081338" y="4303713"/>
          <p14:tracePt t="85782" x="3081338" y="4295775"/>
          <p14:tracePt t="85806" x="3071813" y="4276725"/>
          <p14:tracePt t="85814" x="3071813" y="4268788"/>
          <p14:tracePt t="85822" x="3063875" y="4249738"/>
          <p14:tracePt t="85830" x="3054350" y="4240213"/>
          <p14:tracePt t="85854" x="3054350" y="4222750"/>
          <p14:tracePt t="85984" x="3044825" y="4213225"/>
          <p14:tracePt t="86000" x="3027363" y="4213225"/>
          <p14:tracePt t="86016" x="2990850" y="4213225"/>
          <p14:tracePt t="86022" x="2971800" y="4222750"/>
          <p14:tracePt t="86030" x="2954338" y="4232275"/>
          <p14:tracePt t="86039" x="2908300" y="4259263"/>
          <p14:tracePt t="86046" x="2889250" y="4276725"/>
          <p14:tracePt t="86054" x="2852738" y="4286250"/>
          <p14:tracePt t="86062" x="2852738" y="4295775"/>
          <p14:tracePt t="86070" x="2844800" y="4303713"/>
          <p14:tracePt t="86080" x="2817813" y="4322763"/>
          <p14:tracePt t="86103" x="2808288" y="4332288"/>
          <p14:tracePt t="86249" x="2789238" y="4332288"/>
          <p14:tracePt t="86255" x="2771775" y="4322763"/>
          <p14:tracePt t="86264" x="2762250" y="4313238"/>
          <p14:tracePt t="86278" x="2752725" y="4303713"/>
          <p14:tracePt t="86295" x="2752725" y="4295775"/>
          <p14:tracePt t="86303" x="2735263" y="4268788"/>
          <p14:tracePt t="86313" x="2725738" y="4259263"/>
          <p14:tracePt t="86342" x="2725738" y="4249738"/>
          <p14:tracePt t="86366" x="2725738" y="4232275"/>
          <p14:tracePt t="86449" x="2725738" y="4222750"/>
          <p14:tracePt t="86463" x="2725738" y="4213225"/>
          <p14:tracePt t="86486" x="2725738" y="4195763"/>
          <p14:tracePt t="86670" x="2725738" y="4222750"/>
          <p14:tracePt t="86678" x="2752725" y="4240213"/>
          <p14:tracePt t="86686" x="2808288" y="4276725"/>
          <p14:tracePt t="86694" x="2852738" y="4295775"/>
          <p14:tracePt t="86702" x="2954338" y="4322763"/>
          <p14:tracePt t="86711" x="3035300" y="4368800"/>
          <p14:tracePt t="86718" x="3127375" y="4405313"/>
          <p14:tracePt t="86726" x="3190875" y="4422775"/>
          <p14:tracePt t="86734" x="3244850" y="4432300"/>
          <p14:tracePt t="86742" x="3290888" y="4432300"/>
          <p14:tracePt t="86750" x="3309938" y="4432300"/>
          <p14:tracePt t="86759" x="3336925" y="4441825"/>
          <p14:tracePt t="86766" x="3346450" y="4441825"/>
          <p14:tracePt t="86790" x="3354388" y="4441825"/>
          <p14:tracePt t="86815" x="3373438" y="4441825"/>
          <p14:tracePt t="86821" x="3382963" y="4432300"/>
          <p14:tracePt t="86840" x="3390900" y="4422775"/>
          <p14:tracePt t="86856" x="3400425" y="4413250"/>
          <p14:tracePt t="86862" x="3409950" y="4413250"/>
          <p14:tracePt t="86870" x="3419475" y="4405313"/>
          <p14:tracePt t="86878" x="3419475" y="4386263"/>
          <p14:tracePt t="86897" x="3436938" y="4368800"/>
          <p14:tracePt t="86910" x="3436938" y="4359275"/>
          <p14:tracePt t="86918" x="3446463" y="4332288"/>
          <p14:tracePt t="86926" x="3473450" y="4313238"/>
          <p14:tracePt t="86934" x="3482975" y="4295775"/>
          <p14:tracePt t="86946" x="3490913" y="4276725"/>
          <p14:tracePt t="86949" x="3519488" y="4249738"/>
          <p14:tracePt t="86958" x="3527425" y="4240213"/>
          <p14:tracePt t="86966" x="3536950" y="4222750"/>
          <p14:tracePt t="86974" x="3546475" y="4203700"/>
          <p14:tracePt t="86982" x="3556000" y="4195763"/>
          <p14:tracePt t="86990" x="3563938" y="4186238"/>
          <p14:tracePt t="87007" x="3563938" y="4176713"/>
          <p14:tracePt t="87094" x="3573463" y="4167188"/>
          <p14:tracePt t="87312" x="3592513" y="4186238"/>
          <p14:tracePt t="87334" x="3702050" y="4232275"/>
          <p14:tracePt t="87344" x="3792538" y="4276725"/>
          <p14:tracePt t="87351" x="3875088" y="4303713"/>
          <p14:tracePt t="87359" x="3965575" y="4332288"/>
          <p14:tracePt t="87367" x="4048125" y="4359275"/>
          <p14:tracePt t="87374" x="4121150" y="4359275"/>
          <p14:tracePt t="87382" x="4165600" y="4359275"/>
          <p14:tracePt t="87390" x="4221163" y="4368800"/>
          <p14:tracePt t="87398" x="4248150" y="4368800"/>
          <p14:tracePt t="87406" x="4257675" y="4368800"/>
          <p14:tracePt t="87414" x="4267200" y="4368800"/>
          <p14:tracePt t="87422" x="4275138" y="4368800"/>
          <p14:tracePt t="87438" x="4294188" y="4368800"/>
          <p14:tracePt t="87486" x="4311650" y="4368800"/>
          <p14:tracePt t="87511" x="4340225" y="4349750"/>
          <p14:tracePt t="87519" x="4348163" y="4349750"/>
          <p14:tracePt t="87527" x="4367213" y="4349750"/>
          <p14:tracePt t="87535" x="4384675" y="4340225"/>
          <p14:tracePt t="87542" x="4403725" y="4340225"/>
          <p14:tracePt t="87550" x="4403725" y="4332288"/>
          <p14:tracePt t="87558" x="4430713" y="4332288"/>
          <p14:tracePt t="87566" x="4448175" y="4322763"/>
          <p14:tracePt t="87575" x="4467225" y="4303713"/>
          <p14:tracePt t="87582" x="4476750" y="4303713"/>
          <p14:tracePt t="87590" x="4494213" y="4303713"/>
          <p14:tracePt t="87598" x="4513263" y="4303713"/>
          <p14:tracePt t="87606" x="4521200" y="4295775"/>
          <p14:tracePt t="87904" x="4530725" y="4286250"/>
          <p14:tracePt t="87916" x="4557713" y="4276725"/>
          <p14:tracePt t="87921" x="4576763" y="4259263"/>
          <p14:tracePt t="87927" x="4594225" y="4240213"/>
          <p14:tracePt t="87934" x="4613275" y="4232275"/>
          <p14:tracePt t="87942" x="4640263" y="4195763"/>
          <p14:tracePt t="87950" x="4695825" y="4149725"/>
          <p14:tracePt t="87958" x="4722813" y="4122738"/>
          <p14:tracePt t="87966" x="4740275" y="4094163"/>
          <p14:tracePt t="87974" x="4759325" y="4076700"/>
          <p14:tracePt t="87982" x="4786313" y="4049713"/>
          <p14:tracePt t="87991" x="4795838" y="4040188"/>
          <p14:tracePt t="87998" x="4795838" y="4030663"/>
          <p14:tracePt t="88008" x="4803775" y="4021138"/>
          <p14:tracePt t="88142" x="4803775" y="4030663"/>
          <p14:tracePt t="88150" x="4803775" y="4040188"/>
          <p14:tracePt t="88158" x="4786313" y="4057650"/>
          <p14:tracePt t="88190" x="4786313" y="4076700"/>
          <p14:tracePt t="88263" x="4786313" y="4086225"/>
          <p14:tracePt t="88268" x="4786313" y="4094163"/>
          <p14:tracePt t="88269" x="4786313" y="4113213"/>
          <p14:tracePt t="88278" x="4786313" y="4130675"/>
          <p14:tracePt t="88287" x="4795838" y="4140200"/>
          <p14:tracePt t="88293" x="4813300" y="4149725"/>
          <p14:tracePt t="88302" x="4832350" y="4159250"/>
          <p14:tracePt t="88311" x="4876800" y="4195763"/>
          <p14:tracePt t="88327" x="4886325" y="4195763"/>
          <p14:tracePt t="88334" x="4922838" y="4203700"/>
          <p14:tracePt t="88342" x="4932363" y="4213225"/>
          <p14:tracePt t="88351" x="4959350" y="4222750"/>
          <p14:tracePt t="88358" x="4968875" y="4222750"/>
          <p14:tracePt t="88365" x="4978400" y="4232275"/>
          <p14:tracePt t="88374" x="4995863" y="4232275"/>
          <p14:tracePt t="88406" x="5005388" y="4232275"/>
          <p14:tracePt t="88473" x="5014913" y="4232275"/>
          <p14:tracePt t="88487" x="5032375" y="4232275"/>
          <p14:tracePt t="88503" x="5041900" y="4232275"/>
          <p14:tracePt t="88513" x="5049838" y="4232275"/>
          <p14:tracePt t="88518" x="5059363" y="4232275"/>
          <p14:tracePt t="88527" x="5059363" y="4222750"/>
          <p14:tracePt t="88566" x="5068888" y="4213225"/>
          <p14:tracePt t="88598" x="5078413" y="4203700"/>
          <p14:tracePt t="88606" x="5078413" y="4195763"/>
          <p14:tracePt t="88648" x="5078413" y="4186238"/>
          <p14:tracePt t="88670" x="5086350" y="4176713"/>
          <p14:tracePt t="88880" x="5086350" y="4167188"/>
          <p14:tracePt t="88950" x="5078413" y="4167188"/>
          <p14:tracePt t="88958" x="5068888" y="4167188"/>
          <p14:tracePt t="88975" x="5059363" y="4167188"/>
          <p14:tracePt t="89312" x="5049838" y="4167188"/>
          <p14:tracePt t="89398" x="5041900" y="4167188"/>
          <p14:tracePt t="89406" x="5041900" y="4149725"/>
          <p14:tracePt t="89414" x="5041900" y="4140200"/>
          <p14:tracePt t="89422" x="5041900" y="4130675"/>
          <p14:tracePt t="89430" x="5032375" y="4103688"/>
          <p14:tracePt t="89438" x="5032375" y="4094163"/>
          <p14:tracePt t="89447" x="5032375" y="4067175"/>
          <p14:tracePt t="89454" x="5032375" y="4049713"/>
          <p14:tracePt t="89470" x="5032375" y="4021138"/>
          <p14:tracePt t="89478" x="5032375" y="4013200"/>
          <p14:tracePt t="89486" x="5032375" y="4003675"/>
          <p14:tracePt t="89510" x="5032375" y="3984625"/>
          <p14:tracePt t="89654" x="5005388" y="3984625"/>
          <p14:tracePt t="89682" x="4986338" y="4021138"/>
          <p14:tracePt t="90742" x="4986338" y="4030663"/>
          <p14:tracePt t="90750" x="4978400" y="4076700"/>
          <p14:tracePt t="90757" x="4913313" y="4159250"/>
          <p14:tracePt t="90766" x="4859338" y="4222750"/>
          <p14:tracePt t="90774" x="4795838" y="4295775"/>
          <p14:tracePt t="90782" x="4703763" y="4395788"/>
          <p14:tracePt t="90790" x="4622800" y="4478338"/>
          <p14:tracePt t="90798" x="4549775" y="4551363"/>
          <p14:tracePt t="90806" x="4484688" y="4614863"/>
          <p14:tracePt t="90814" x="4457700" y="4632325"/>
          <p14:tracePt t="90821" x="4403725" y="4678363"/>
          <p14:tracePt t="90833" x="4384675" y="4687888"/>
          <p14:tracePt t="90848" x="4384675" y="4697413"/>
          <p14:tracePt t="90929" x="4384675" y="4687888"/>
          <p14:tracePt t="91039" x="4384675" y="4668838"/>
          <p14:tracePt t="91079" x="4384675" y="4660900"/>
          <p14:tracePt t="91088" x="4394200" y="4651375"/>
          <p14:tracePt t="91110" x="4403725" y="4641850"/>
          <p14:tracePt t="91118" x="4413250" y="4632325"/>
          <p14:tracePt t="91127" x="4430713" y="4624388"/>
          <p14:tracePt t="91133" x="4440238" y="4624388"/>
          <p14:tracePt t="91142" x="4467225" y="4605338"/>
          <p14:tracePt t="91150" x="4484688" y="4578350"/>
          <p14:tracePt t="91158" x="4494213" y="4578350"/>
          <p14:tracePt t="91166" x="4530725" y="4541838"/>
          <p14:tracePt t="91174" x="4540250" y="4532313"/>
          <p14:tracePt t="91182" x="4557713" y="4522788"/>
          <p14:tracePt t="91190" x="4576763" y="4495800"/>
          <p14:tracePt t="91206" x="4586288" y="4495800"/>
          <p14:tracePt t="92014" x="4613275" y="4505325"/>
          <p14:tracePt t="92023" x="4640263" y="4514850"/>
          <p14:tracePt t="92030" x="4667250" y="4522788"/>
          <p14:tracePt t="92038" x="4686300" y="4532313"/>
          <p14:tracePt t="92046" x="4730750" y="4541838"/>
          <p14:tracePt t="92054" x="4740275" y="4551363"/>
          <p14:tracePt t="92062" x="4767263" y="4559300"/>
          <p14:tracePt t="92070" x="4786313" y="4568825"/>
          <p14:tracePt t="92079" x="4840288" y="4587875"/>
          <p14:tracePt t="92086" x="4868863" y="4614863"/>
          <p14:tracePt t="92094" x="4913313" y="4624388"/>
          <p14:tracePt t="92102" x="4932363" y="4624388"/>
          <p14:tracePt t="92110" x="4959350" y="4624388"/>
          <p14:tracePt t="92118" x="4968875" y="4632325"/>
          <p14:tracePt t="92344" x="4978400" y="4632325"/>
          <p14:tracePt t="92352" x="5014913" y="4632325"/>
          <p14:tracePt t="92359" x="5032375" y="4632325"/>
          <p14:tracePt t="92366" x="5068888" y="4632325"/>
          <p14:tracePt t="92373" x="5132388" y="4651375"/>
          <p14:tracePt t="92392" x="5168900" y="4660900"/>
          <p14:tracePt t="92400" x="5178425" y="4660900"/>
          <p14:tracePt t="92407" x="5205413" y="4660900"/>
          <p14:tracePt t="92416" x="5214938" y="4660900"/>
          <p14:tracePt t="92424" x="5224463" y="4660900"/>
          <p14:tracePt t="93104" x="5232400" y="4660900"/>
          <p14:tracePt t="93129" x="5232400" y="4651375"/>
          <p14:tracePt t="93159" x="5232400" y="4632325"/>
          <p14:tracePt t="93706" x="5241925" y="4624388"/>
          <p14:tracePt t="93718" x="5251450" y="4624388"/>
          <p14:tracePt t="93821" x="5260975" y="4624388"/>
          <p14:tracePt t="93830" x="5287963" y="4624388"/>
          <p14:tracePt t="93837" x="5341938" y="4624388"/>
          <p14:tracePt t="93846" x="5360988" y="4624388"/>
          <p14:tracePt t="93854" x="5397500" y="4624388"/>
          <p14:tracePt t="93862" x="5441950" y="4624388"/>
          <p14:tracePt t="93870" x="5478463" y="4624388"/>
          <p14:tracePt t="93886" x="5561013" y="4624388"/>
          <p14:tracePt t="93894" x="5616575" y="4624388"/>
          <p14:tracePt t="93902" x="5670550" y="4624388"/>
          <p14:tracePt t="93910" x="5716588" y="4624388"/>
          <p14:tracePt t="93918" x="5753100" y="4624388"/>
          <p14:tracePt t="93927" x="5761038" y="4624388"/>
          <p14:tracePt t="93934" x="5789613" y="4624388"/>
          <p14:tracePt t="93942" x="5797550" y="4624388"/>
          <p14:tracePt t="93950" x="5807075" y="4624388"/>
          <p14:tracePt t="94790" x="5834063" y="4624388"/>
          <p14:tracePt t="94798" x="5889625" y="4624388"/>
          <p14:tracePt t="94806" x="5943600" y="4632325"/>
          <p14:tracePt t="94814" x="6026150" y="4651375"/>
          <p14:tracePt t="94822" x="6153150" y="4697413"/>
          <p14:tracePt t="94830" x="6272213" y="4724400"/>
          <p14:tracePt t="94838" x="6399213" y="4768850"/>
          <p14:tracePt t="94846" x="6527800" y="4778375"/>
          <p14:tracePt t="94854" x="6664325" y="4824413"/>
          <p14:tracePt t="94862" x="6764338" y="4851400"/>
          <p14:tracePt t="94870" x="6837363" y="4860925"/>
          <p14:tracePt t="94882" x="6919913" y="4906963"/>
          <p14:tracePt t="94885" x="6956425" y="4906963"/>
          <p14:tracePt t="94896" x="7000875" y="4906963"/>
          <p14:tracePt t="94902" x="7010400" y="4906963"/>
          <p14:tracePt t="94912" x="7019925" y="4906963"/>
          <p14:tracePt t="95046" x="7029450" y="4906963"/>
          <p14:tracePt t="95054" x="7056438" y="4906963"/>
          <p14:tracePt t="95062" x="7073900" y="4906963"/>
          <p14:tracePt t="95070" x="7092950" y="4906963"/>
          <p14:tracePt t="95078" x="7119938" y="4906963"/>
          <p14:tracePt t="95086" x="7156450" y="4878388"/>
          <p14:tracePt t="95095" x="7202488" y="4851400"/>
          <p14:tracePt t="95102" x="7229475" y="4833938"/>
          <p14:tracePt t="95110" x="7275513" y="4797425"/>
          <p14:tracePt t="95118" x="7292975" y="4778375"/>
          <p14:tracePt t="95126" x="7319963" y="4741863"/>
          <p14:tracePt t="95134" x="7356475" y="4714875"/>
          <p14:tracePt t="95142" x="7375525" y="4668838"/>
          <p14:tracePt t="95150" x="7402513" y="4632325"/>
          <p14:tracePt t="95158" x="7412038" y="4614863"/>
          <p14:tracePt t="95167" x="7421563" y="4578350"/>
          <p14:tracePt t="95176" x="7421563" y="4551363"/>
          <p14:tracePt t="95183" x="7429500" y="4541838"/>
          <p14:tracePt t="95191" x="7439025" y="4532313"/>
          <p14:tracePt t="95471" x="7439025" y="4495800"/>
          <p14:tracePt t="95479" x="7439025" y="4449763"/>
          <p14:tracePt t="95487" x="7448550" y="4422775"/>
          <p14:tracePt t="95497" x="7458075" y="4386263"/>
          <p14:tracePt t="95502" x="7466013" y="4340225"/>
          <p14:tracePt t="95513" x="7494588" y="4276725"/>
          <p14:tracePt t="95518" x="7502525" y="4222750"/>
          <p14:tracePt t="95527" x="7512050" y="4176713"/>
          <p14:tracePt t="95534" x="7521575" y="4113213"/>
          <p14:tracePt t="95542" x="7521575" y="4103688"/>
          <p14:tracePt t="95550" x="7548563" y="4067175"/>
          <p14:tracePt t="95558" x="7548563" y="4057650"/>
          <p14:tracePt t="95663" x="7539038" y="4057650"/>
          <p14:tracePt t="95670" x="7531100" y="4067175"/>
          <p14:tracePt t="95832" x="7512050" y="4067175"/>
          <p14:tracePt t="95841" x="7502525" y="4067175"/>
          <p14:tracePt t="95847" x="7494588" y="4067175"/>
          <p14:tracePt t="95862" x="7485063" y="4076700"/>
          <p14:tracePt t="95879" x="7439025" y="4113213"/>
          <p14:tracePt t="95886" x="7402513" y="4130675"/>
          <p14:tracePt t="95894" x="7385050" y="4159250"/>
          <p14:tracePt t="95902" x="7366000" y="4176713"/>
          <p14:tracePt t="95910" x="7319963" y="4203700"/>
          <p14:tracePt t="95918" x="7283450" y="4232275"/>
          <p14:tracePt t="95926" x="7248525" y="4259263"/>
          <p14:tracePt t="95934" x="7219950" y="4286250"/>
          <p14:tracePt t="95945" x="7192963" y="4313238"/>
          <p14:tracePt t="95950" x="7183438" y="4322763"/>
          <p14:tracePt t="95958" x="7175500" y="4332288"/>
          <p14:tracePt t="95966" x="7156450" y="4349750"/>
          <p14:tracePt t="96839" x="7156450" y="4359275"/>
          <p14:tracePt t="96846" x="7156450" y="4376738"/>
          <p14:tracePt t="96862" x="7156450" y="4386263"/>
          <p14:tracePt t="96871" x="7156450" y="4395788"/>
          <p14:tracePt t="96878" x="7156450" y="4405313"/>
          <p14:tracePt t="96894" x="7156450" y="4413250"/>
          <p14:tracePt t="96910" x="7156450" y="4422775"/>
          <p14:tracePt t="98158" x="7146925" y="4422775"/>
          <p14:tracePt t="98166" x="7102475" y="4413250"/>
          <p14:tracePt t="98174" x="7019925" y="4359275"/>
          <p14:tracePt t="98182" x="6929438" y="4332288"/>
          <p14:tracePt t="98190" x="6791325" y="4276725"/>
          <p14:tracePt t="98199" x="6618288" y="4195763"/>
          <p14:tracePt t="98206" x="6454775" y="4122738"/>
          <p14:tracePt t="98214" x="6299200" y="4057650"/>
          <p14:tracePt t="98222" x="6153150" y="4003675"/>
          <p14:tracePt t="98230" x="6016625" y="3911600"/>
          <p14:tracePt t="98237" x="5916613" y="3857625"/>
          <p14:tracePt t="98245" x="5797550" y="3794125"/>
          <p14:tracePt t="98254" x="5734050" y="3748088"/>
          <p14:tracePt t="98262" x="5670550" y="3694113"/>
          <p14:tracePt t="98270" x="5616575" y="3638550"/>
          <p14:tracePt t="98278" x="5588000" y="3611563"/>
          <p14:tracePt t="98287" x="5551488" y="3565525"/>
          <p14:tracePt t="98294" x="5524500" y="3529013"/>
          <p14:tracePt t="98302" x="5487988" y="3502025"/>
          <p14:tracePt t="98310" x="5470525" y="3465513"/>
          <p14:tracePt t="98320" x="5424488" y="3419475"/>
          <p14:tracePt t="98326" x="5387975" y="3355975"/>
          <p14:tracePt t="98335" x="5341938" y="3338513"/>
          <p14:tracePt t="98343" x="5268913" y="3282950"/>
          <p14:tracePt t="98350" x="5205413" y="3246438"/>
          <p14:tracePt t="98358" x="5132388" y="3200400"/>
          <p14:tracePt t="98366" x="5049838" y="3146425"/>
          <p14:tracePt t="98374" x="4949825" y="3090863"/>
          <p14:tracePt t="98382" x="4905375" y="3073400"/>
          <p14:tracePt t="98390" x="4822825" y="3017838"/>
          <p14:tracePt t="98398" x="4740275" y="2973388"/>
          <p14:tracePt t="98405" x="4659313" y="2936875"/>
          <p14:tracePt t="98413" x="4613275" y="2881313"/>
          <p14:tracePt t="98422" x="4540250" y="2836863"/>
          <p14:tracePt t="98430" x="4457700" y="2790825"/>
          <p14:tracePt t="98438" x="4430713" y="2763838"/>
          <p14:tracePt t="98447" x="4384675" y="2727325"/>
          <p14:tracePt t="98454" x="4340225" y="2690813"/>
          <p14:tracePt t="98462" x="4303713" y="2671763"/>
          <p14:tracePt t="98470" x="4275138" y="2644775"/>
          <p14:tracePt t="98478" x="4230688" y="2625725"/>
          <p14:tracePt t="98486" x="4221163" y="2617788"/>
          <p14:tracePt t="98495" x="4194175" y="2598738"/>
          <p14:tracePt t="98502" x="4175125" y="2589213"/>
          <p14:tracePt t="98510" x="4148138" y="2571750"/>
          <p14:tracePt t="98518" x="4129088" y="2554288"/>
          <p14:tracePt t="98527" x="4094163" y="2544763"/>
          <p14:tracePt t="98534" x="4065588" y="2517775"/>
          <p14:tracePt t="98544" x="4048125" y="2508250"/>
          <p14:tracePt t="98550" x="4029075" y="2498725"/>
          <p14:tracePt t="98558" x="4002088" y="2489200"/>
          <p14:tracePt t="98566" x="3984625" y="2471738"/>
          <p14:tracePt t="98574" x="3975100" y="2462213"/>
          <p14:tracePt t="98582" x="3965575" y="2462213"/>
          <p14:tracePt t="98590" x="3956050" y="2452688"/>
          <p14:tracePt t="98606" x="3948113" y="2452688"/>
          <p14:tracePt t="98614" x="3938588" y="2452688"/>
          <p14:tracePt t="98641" x="3911600" y="2435225"/>
          <p14:tracePt t="98655" x="3902075" y="2425700"/>
          <p14:tracePt t="98671" x="3875088" y="2408238"/>
          <p14:tracePt t="98679" x="3846513" y="2389188"/>
          <p14:tracePt t="98686" x="3829050" y="2389188"/>
          <p14:tracePt t="98694" x="3810000" y="2379663"/>
          <p14:tracePt t="98702" x="3783013" y="2362200"/>
          <p14:tracePt t="98711" x="3756025" y="2352675"/>
          <p14:tracePt t="98718" x="3738563" y="2352675"/>
          <p14:tracePt t="98727" x="3709988" y="2335213"/>
          <p14:tracePt t="98734" x="3683000" y="2325688"/>
          <p14:tracePt t="98743" x="3665538" y="2325688"/>
          <p14:tracePt t="98750" x="3636963" y="2316163"/>
          <p14:tracePt t="98761" x="3609975" y="2306638"/>
          <p14:tracePt t="98780" x="3573463" y="2306638"/>
          <p14:tracePt t="98800" x="3563938" y="2306638"/>
          <p14:tracePt t="98808" x="3546475" y="2306638"/>
          <p14:tracePt t="98826" x="3536950" y="2306638"/>
          <p14:tracePt t="99126" x="3527425" y="2289175"/>
          <p14:tracePt t="99134" x="3509963" y="2262188"/>
          <p14:tracePt t="99143" x="3509963" y="2243138"/>
          <p14:tracePt t="99150" x="3490913" y="2225675"/>
          <p14:tracePt t="99158" x="3482975" y="2189163"/>
          <p14:tracePt t="99166" x="3473450" y="2179638"/>
          <p14:tracePt t="99174" x="3473450" y="2170113"/>
          <p14:tracePt t="99183" x="3463925" y="2152650"/>
          <p14:tracePt t="99190" x="3446463" y="2116138"/>
          <p14:tracePt t="99198" x="3446463" y="2106613"/>
          <p14:tracePt t="99206" x="3436938" y="2106613"/>
          <p14:tracePt t="99214" x="3436938" y="2097088"/>
          <p14:tracePt t="99230" x="3427413" y="2079625"/>
          <p14:tracePt t="99702" x="3427413" y="2070100"/>
          <p14:tracePt t="99718" x="3427413" y="2060575"/>
          <p14:tracePt t="99726" x="3427413" y="2052638"/>
          <p14:tracePt t="99734" x="3427413" y="2043113"/>
          <p14:tracePt t="99742" x="3427413" y="2033588"/>
          <p14:tracePt t="99750" x="3427413" y="2024063"/>
          <p14:tracePt t="99761" x="3427413" y="2006600"/>
          <p14:tracePt t="99766" x="3427413" y="1987550"/>
          <p14:tracePt t="99773" x="3427413" y="1979613"/>
          <p14:tracePt t="99782" x="3427413" y="1970088"/>
          <p14:tracePt t="99789" x="3427413" y="1960563"/>
          <p14:tracePt t="99798" x="3427413" y="1951038"/>
          <p14:tracePt t="99806" x="3419475" y="1933575"/>
          <p14:tracePt t="99830" x="3419475" y="1924050"/>
          <p14:tracePt t="99838" x="3419475" y="1906588"/>
          <p14:tracePt t="99846" x="3419475" y="1897063"/>
          <p14:tracePt t="99862" x="3419475" y="1887538"/>
          <p14:tracePt t="100072" x="3400425" y="1878013"/>
          <p14:tracePt t="100078" x="3390900" y="1878013"/>
          <p14:tracePt t="100087" x="3382963" y="1878013"/>
          <p14:tracePt t="100094" x="3354388" y="1878013"/>
          <p14:tracePt t="100102" x="3336925" y="1878013"/>
          <p14:tracePt t="100110" x="3309938" y="1878013"/>
          <p14:tracePt t="100118" x="3281363" y="1878013"/>
          <p14:tracePt t="100127" x="3227388" y="1897063"/>
          <p14:tracePt t="100134" x="3181350" y="1897063"/>
          <p14:tracePt t="100143" x="3127375" y="1897063"/>
          <p14:tracePt t="100150" x="3035300" y="1906588"/>
          <p14:tracePt t="100158" x="2954338" y="1924050"/>
          <p14:tracePt t="100165" x="2881313" y="1933575"/>
          <p14:tracePt t="100174" x="2771775" y="1933575"/>
          <p14:tracePt t="100182" x="2698750" y="1933575"/>
          <p14:tracePt t="100190" x="2625725" y="1933575"/>
          <p14:tracePt t="100198" x="2579688" y="1933575"/>
          <p14:tracePt t="100206" x="2543175" y="1933575"/>
          <p14:tracePt t="100214" x="2516188" y="1933575"/>
          <p14:tracePt t="100222" x="2470150" y="1933575"/>
          <p14:tracePt t="100230" x="2443163" y="1933575"/>
          <p14:tracePt t="100238" x="2425700" y="1933575"/>
          <p14:tracePt t="100245" x="2416175" y="1933575"/>
          <p14:tracePt t="100255" x="2389188" y="1933575"/>
          <p14:tracePt t="100262" x="2379663" y="1933575"/>
          <p14:tracePt t="100270" x="2352675" y="1933575"/>
          <p14:tracePt t="100278" x="2333625" y="1933575"/>
          <p14:tracePt t="100286" x="2279650" y="1933575"/>
          <p14:tracePt t="100294" x="2233613" y="1914525"/>
          <p14:tracePt t="100302" x="2160588" y="1887538"/>
          <p14:tracePt t="100310" x="2106613" y="1887538"/>
          <p14:tracePt t="100318" x="2041525" y="1870075"/>
          <p14:tracePt t="100329" x="1960563" y="1841500"/>
          <p14:tracePt t="100338" x="1924050" y="1841500"/>
          <p14:tracePt t="100346" x="1868488" y="1841500"/>
          <p14:tracePt t="100350" x="1824038" y="1833563"/>
          <p14:tracePt t="100360" x="1787525" y="1833563"/>
          <p14:tracePt t="100366" x="1758950" y="1833563"/>
          <p14:tracePt t="100374" x="1714500" y="1824038"/>
          <p14:tracePt t="100382" x="1704975" y="1824038"/>
          <p14:tracePt t="100390" x="1677988" y="1824038"/>
          <p14:tracePt t="100406" x="1668463" y="1824038"/>
          <p14:tracePt t="100446" x="1649413" y="1824038"/>
          <p14:tracePt t="100543" x="1641475" y="1804988"/>
          <p14:tracePt t="100560" x="1641475" y="1797050"/>
          <p14:tracePt t="100587" x="1641475" y="1787525"/>
          <p14:tracePt t="100606" x="1649413" y="1741488"/>
          <p14:tracePt t="100615" x="1677988" y="1731963"/>
          <p14:tracePt t="100621" x="1695450" y="1724025"/>
          <p14:tracePt t="100632" x="1741488" y="1704975"/>
          <p14:tracePt t="100638" x="1751013" y="1697038"/>
          <p14:tracePt t="100646" x="1778000" y="1697038"/>
          <p14:tracePt t="100654" x="1795463" y="1697038"/>
          <p14:tracePt t="100663" x="1851025" y="1687513"/>
          <p14:tracePt t="100670" x="1887538" y="1687513"/>
          <p14:tracePt t="100678" x="1924050" y="1687513"/>
          <p14:tracePt t="100686" x="1951038" y="1687513"/>
          <p14:tracePt t="100696" x="1987550" y="1687513"/>
          <p14:tracePt t="100702" x="2033588" y="1687513"/>
          <p14:tracePt t="100710" x="2070100" y="1687513"/>
          <p14:tracePt t="100718" x="2078038" y="1687513"/>
          <p14:tracePt t="100727" x="2106613" y="1687513"/>
          <p14:tracePt t="100734" x="2124075" y="1704975"/>
          <p14:tracePt t="100743" x="2170113" y="1724025"/>
          <p14:tracePt t="100750" x="2187575" y="1741488"/>
          <p14:tracePt t="100762" x="2233613" y="1768475"/>
          <p14:tracePt t="100765" x="2243138" y="1778000"/>
          <p14:tracePt t="100777" x="2260600" y="1787525"/>
          <p14:tracePt t="100782" x="2279650" y="1804988"/>
          <p14:tracePt t="100790" x="2287588" y="1814513"/>
          <p14:tracePt t="100870" x="2287588" y="1824038"/>
          <p14:tracePt t="100879" x="2287588" y="1833563"/>
          <p14:tracePt t="100886" x="2287588" y="1841500"/>
          <p14:tracePt t="100894" x="2287588" y="1851025"/>
          <p14:tracePt t="100902" x="2279650" y="1870075"/>
          <p14:tracePt t="100910" x="2270125" y="1878013"/>
          <p14:tracePt t="100918" x="2251075" y="1887538"/>
          <p14:tracePt t="100926" x="2224088" y="1897063"/>
          <p14:tracePt t="100934" x="2187575" y="1906588"/>
          <p14:tracePt t="100946" x="2170113" y="1924050"/>
          <p14:tracePt t="100950" x="2151063" y="1943100"/>
          <p14:tracePt t="100958" x="2124075" y="1951038"/>
          <p14:tracePt t="100966" x="2106613" y="1951038"/>
          <p14:tracePt t="100975" x="2087563" y="1970088"/>
          <p14:tracePt t="100981" x="2078038" y="1970088"/>
          <p14:tracePt t="100991" x="2051050" y="1970088"/>
          <p14:tracePt t="100998" x="2033588" y="1979613"/>
          <p14:tracePt t="101014" x="2005013" y="1979613"/>
          <p14:tracePt t="101022" x="1997075" y="1979613"/>
          <p14:tracePt t="101030" x="1968500" y="1979613"/>
          <p14:tracePt t="101037" x="1951038" y="1979613"/>
          <p14:tracePt t="101045" x="1941513" y="1979613"/>
          <p14:tracePt t="101054" x="1905000" y="1979613"/>
          <p14:tracePt t="101062" x="1878013" y="1979613"/>
          <p14:tracePt t="101069" x="1868488" y="1979613"/>
          <p14:tracePt t="101078" x="1851025" y="1979613"/>
          <p14:tracePt t="101086" x="1831975" y="1979613"/>
          <p14:tracePt t="101094" x="1824038" y="1979613"/>
          <p14:tracePt t="101979" x="1831975" y="1979613"/>
          <p14:tracePt t="101985" x="1868488" y="1970088"/>
          <p14:tracePt t="101999" x="1895475" y="1970088"/>
          <p14:tracePt t="102009" x="1905000" y="1960563"/>
          <p14:tracePt t="102014" x="1924050" y="1960563"/>
          <p14:tracePt t="102030" x="1951038" y="1943100"/>
          <p14:tracePt t="102038" x="1960563" y="1943100"/>
          <p14:tracePt t="102046" x="1968500" y="1933575"/>
          <p14:tracePt t="102062" x="1987550" y="1933575"/>
          <p14:tracePt t="102070" x="1997075" y="1924050"/>
          <p14:tracePt t="102112" x="2005013" y="1924050"/>
          <p14:tracePt t="102144" x="2024063" y="1924050"/>
          <p14:tracePt t="102151" x="2033588" y="1924050"/>
          <p14:tracePt t="102159" x="2041525" y="1924050"/>
          <p14:tracePt t="102174" x="2051050" y="1924050"/>
          <p14:tracePt t="102197" x="2070100" y="1924050"/>
          <p14:tracePt t="102391" x="2078038" y="1924050"/>
          <p14:tracePt t="102414" x="2078038" y="1933575"/>
          <p14:tracePt t="102494" x="2078038" y="1943100"/>
          <p14:tracePt t="102502" x="2087563" y="1951038"/>
          <p14:tracePt t="102510" x="2106613" y="1970088"/>
          <p14:tracePt t="102525" x="2114550" y="1970088"/>
          <p14:tracePt t="102534" x="2133600" y="1979613"/>
          <p14:tracePt t="102550" x="2160588" y="1987550"/>
          <p14:tracePt t="102559" x="2179638" y="1987550"/>
          <p14:tracePt t="102566" x="2197100" y="1987550"/>
          <p14:tracePt t="102574" x="2224088" y="1987550"/>
          <p14:tracePt t="102582" x="2297113" y="1987550"/>
          <p14:tracePt t="102590" x="2343150" y="2016125"/>
          <p14:tracePt t="102598" x="2397125" y="2024063"/>
          <p14:tracePt t="102606" x="2498725" y="2033588"/>
          <p14:tracePt t="102613" x="2552700" y="2033588"/>
          <p14:tracePt t="102622" x="2625725" y="2052638"/>
          <p14:tracePt t="102630" x="2689225" y="2060575"/>
          <p14:tracePt t="102638" x="2708275" y="2079625"/>
          <p14:tracePt t="102647" x="2744788" y="2079625"/>
          <p14:tracePt t="102654" x="2781300" y="2089150"/>
          <p14:tracePt t="102774" x="2789238" y="2097088"/>
          <p14:tracePt t="102790" x="2789238" y="2116138"/>
          <p14:tracePt t="102798" x="2789238" y="2125663"/>
          <p14:tracePt t="102806" x="2789238" y="2133600"/>
          <p14:tracePt t="102814" x="2789238" y="2152650"/>
          <p14:tracePt t="102830" x="2781300" y="2160588"/>
          <p14:tracePt t="102846" x="2781300" y="2170113"/>
          <p14:tracePt t="102879" x="2771775" y="2189163"/>
          <p14:tracePt t="102886" x="2762250" y="2189163"/>
          <p14:tracePt t="102894" x="2752725" y="2189163"/>
          <p14:tracePt t="102902" x="2735263" y="2206625"/>
          <p14:tracePt t="102910" x="2725738" y="2216150"/>
          <p14:tracePt t="102918" x="2708275" y="2225675"/>
          <p14:tracePt t="102927" x="2679700" y="2243138"/>
          <p14:tracePt t="102934" x="2652713" y="2262188"/>
          <p14:tracePt t="102942" x="2606675" y="2289175"/>
          <p14:tracePt t="102952" x="2562225" y="2306638"/>
          <p14:tracePt t="102967" x="2498725" y="2335213"/>
          <p14:tracePt t="102981" x="2452688" y="2371725"/>
          <p14:tracePt t="102984" x="2425700" y="2389188"/>
          <p14:tracePt t="102993" x="2379663" y="2425700"/>
          <p14:tracePt t="102997" x="2343150" y="2444750"/>
          <p14:tracePt t="103007" x="2297113" y="2481263"/>
          <p14:tracePt t="103014" x="2270125" y="2498725"/>
          <p14:tracePt t="103023" x="2243138" y="2535238"/>
          <p14:tracePt t="103030" x="2187575" y="2581275"/>
          <p14:tracePt t="103037" x="2160588" y="2598738"/>
          <p14:tracePt t="103046" x="2143125" y="2625725"/>
          <p14:tracePt t="103054" x="2097088" y="2671763"/>
          <p14:tracePt t="103062" x="2078038" y="2690813"/>
          <p14:tracePt t="103070" x="2051050" y="2717800"/>
          <p14:tracePt t="103078" x="2041525" y="2744788"/>
          <p14:tracePt t="103089" x="2005013" y="2781300"/>
          <p14:tracePt t="103095" x="1987550" y="2808288"/>
          <p14:tracePt t="103103" x="1978025" y="2827338"/>
          <p14:tracePt t="103112" x="1960563" y="2863850"/>
          <p14:tracePt t="103119" x="1941513" y="2890838"/>
          <p14:tracePt t="103126" x="1931988" y="2909888"/>
          <p14:tracePt t="103134" x="1905000" y="2954338"/>
          <p14:tracePt t="103143" x="1895475" y="2963863"/>
          <p14:tracePt t="103150" x="1887538" y="2990850"/>
          <p14:tracePt t="103159" x="1878013" y="3017838"/>
          <p14:tracePt t="103165" x="1878013" y="3036888"/>
          <p14:tracePt t="103174" x="1878013" y="3054350"/>
          <p14:tracePt t="103182" x="1878013" y="3090863"/>
          <p14:tracePt t="103190" x="1878013" y="3119438"/>
          <p14:tracePt t="103197" x="1860550" y="3163888"/>
          <p14:tracePt t="103206" x="1860550" y="3182938"/>
          <p14:tracePt t="103214" x="1860550" y="3200400"/>
          <p14:tracePt t="103222" x="1860550" y="3228975"/>
          <p14:tracePt t="103230" x="1860550" y="3246438"/>
          <p14:tracePt t="103238" x="1860550" y="3265488"/>
          <p14:tracePt t="103246" x="1860550" y="3273425"/>
          <p14:tracePt t="103254" x="1860550" y="3282950"/>
          <p14:tracePt t="103262" x="1860550" y="3292475"/>
          <p14:tracePt t="103278" x="1860550" y="3309938"/>
          <p14:tracePt t="103310" x="1860550" y="3328988"/>
          <p14:tracePt t="103327" x="1860550" y="3346450"/>
          <p14:tracePt t="103336" x="1860550" y="3355975"/>
          <p14:tracePt t="103342" x="1860550" y="3365500"/>
          <p14:tracePt t="103351" x="1860550" y="3375025"/>
          <p14:tracePt t="103368" x="1860550" y="3382963"/>
          <p14:tracePt t="103422" x="1860550" y="3392488"/>
          <p14:tracePt t="103438" x="1860550" y="3402013"/>
          <p14:tracePt t="104470" x="1860550" y="3411538"/>
          <p14:tracePt t="104519" x="1860550" y="3419475"/>
          <p14:tracePt t="104527" x="1860550" y="3429000"/>
          <p14:tracePt t="104801" x="1860550" y="3438525"/>
          <p14:tracePt t="104816" x="1860550" y="3446463"/>
          <p14:tracePt t="104846" x="1860550" y="3465513"/>
          <p14:tracePt t="104862" x="1860550" y="3475038"/>
          <p14:tracePt t="105000" x="1860550" y="3482975"/>
          <p14:tracePt t="105080" x="1860550" y="3492500"/>
          <p14:tracePt t="105096" x="1868488" y="3511550"/>
          <p14:tracePt t="105111" x="1878013" y="3529013"/>
          <p14:tracePt t="105222" x="1878013" y="3548063"/>
          <p14:tracePt t="105262" x="1878013" y="3556000"/>
          <p14:tracePt t="105302" x="1878013" y="3565525"/>
          <p14:tracePt t="105330" x="1878013" y="3575050"/>
          <p14:tracePt t="105352" x="1878013" y="3592513"/>
          <p14:tracePt t="105372" x="1878013" y="3602038"/>
          <p14:tracePt t="105385" x="1878013" y="3611563"/>
          <p14:tracePt t="105392" x="1878013" y="3629025"/>
          <p14:tracePt t="105399" x="1878013" y="3648075"/>
          <p14:tracePt t="105406" x="1878013" y="3675063"/>
          <p14:tracePt t="105414" x="1878013" y="3694113"/>
          <p14:tracePt t="105422" x="1895475" y="3730625"/>
          <p14:tracePt t="105430" x="1905000" y="3757613"/>
          <p14:tracePt t="105438" x="1914525" y="3794125"/>
          <p14:tracePt t="105446" x="1931988" y="3830638"/>
          <p14:tracePt t="105454" x="1960563" y="3884613"/>
          <p14:tracePt t="105462" x="1987550" y="3921125"/>
          <p14:tracePt t="105470" x="2005013" y="3957638"/>
          <p14:tracePt t="105478" x="2033588" y="4003675"/>
          <p14:tracePt t="105486" x="2041525" y="4021138"/>
          <p14:tracePt t="105494" x="2060575" y="4057650"/>
          <p14:tracePt t="105502" x="2070100" y="4076700"/>
          <p14:tracePt t="105510" x="2078038" y="4103688"/>
          <p14:tracePt t="105518" x="2078038" y="4122738"/>
          <p14:tracePt t="105527" x="2087563" y="4149725"/>
          <p14:tracePt t="105534" x="2106613" y="4186238"/>
          <p14:tracePt t="105542" x="2106613" y="4203700"/>
          <p14:tracePt t="105550" x="2114550" y="4222750"/>
          <p14:tracePt t="105559" x="2114550" y="4249738"/>
          <p14:tracePt t="105566" x="2124075" y="4259263"/>
          <p14:tracePt t="105574" x="2124075" y="4268788"/>
          <p14:tracePt t="105582" x="2124075" y="4276725"/>
          <p14:tracePt t="105590" x="2133600" y="4286250"/>
          <p14:tracePt t="105597" x="2133600" y="4295775"/>
          <p14:tracePt t="105606" x="2133600" y="4303713"/>
          <p14:tracePt t="105615" x="2133600" y="4322763"/>
          <p14:tracePt t="105623" x="2133600" y="4332288"/>
          <p14:tracePt t="105640" x="2133600" y="4359275"/>
          <p14:tracePt t="105649" x="2133600" y="4368800"/>
          <p14:tracePt t="105656" x="2133600" y="4386263"/>
          <p14:tracePt t="105673" x="2133600" y="4432300"/>
          <p14:tracePt t="105679" x="2133600" y="4459288"/>
          <p14:tracePt t="105687" x="2133600" y="4505325"/>
          <p14:tracePt t="105696" x="2151063" y="4532313"/>
          <p14:tracePt t="105701" x="2151063" y="4559300"/>
          <p14:tracePt t="105710" x="2160588" y="4595813"/>
          <p14:tracePt t="105718" x="2160588" y="4614863"/>
          <p14:tracePt t="105728" x="2160588" y="4624388"/>
          <p14:tracePt t="105734" x="2160588" y="4632325"/>
          <p14:tracePt t="105743" x="2160588" y="4641850"/>
          <p14:tracePt t="105750" x="2170113" y="4651375"/>
          <p14:tracePt t="105782" x="2170113" y="4660900"/>
          <p14:tracePt t="105798" x="2170113" y="4668838"/>
          <p14:tracePt t="105814" x="2170113" y="4687888"/>
          <p14:tracePt t="105822" x="2170113" y="4697413"/>
          <p14:tracePt t="105838" x="2170113" y="4705350"/>
          <p14:tracePt t="105863" x="2170113" y="4724400"/>
          <p14:tracePt t="105886" x="2170113" y="4732338"/>
          <p14:tracePt t="106000" x="2170113" y="4741863"/>
          <p14:tracePt t="106016" x="2170113" y="4751388"/>
          <p14:tracePt t="106031" x="2170113" y="4768850"/>
          <p14:tracePt t="106046" x="2170113" y="4778375"/>
          <p14:tracePt t="106062" x="2170113" y="4787900"/>
          <p14:tracePt t="106071" x="2170113" y="4797425"/>
          <p14:tracePt t="106078" x="2170113" y="4805363"/>
          <p14:tracePt t="106094" x="2179638" y="4814888"/>
          <p14:tracePt t="106117" x="2179638" y="4824413"/>
          <p14:tracePt t="106134" x="2179638" y="4841875"/>
          <p14:tracePt t="106142" x="2179638" y="4851400"/>
          <p14:tracePt t="106150" x="2179638" y="4860925"/>
          <p14:tracePt t="106158" x="2179638" y="4870450"/>
          <p14:tracePt t="106166" x="2179638" y="4887913"/>
          <p14:tracePt t="106173" x="2179638" y="4897438"/>
          <p14:tracePt t="106190" x="2179638" y="4906963"/>
          <p14:tracePt t="106287" x="2179638" y="4924425"/>
          <p14:tracePt t="106302" x="2179638" y="4933950"/>
          <p14:tracePt t="106320" x="2179638" y="4943475"/>
          <p14:tracePt t="106326" x="2179638" y="4951413"/>
          <p14:tracePt t="106342" x="2179638" y="4970463"/>
          <p14:tracePt t="106350" x="2179638" y="4979988"/>
          <p14:tracePt t="106359" x="2179638" y="4987925"/>
          <p14:tracePt t="106365" x="2197100" y="5024438"/>
          <p14:tracePt t="106382" x="2206625" y="5060950"/>
          <p14:tracePt t="106390" x="2214563" y="5070475"/>
          <p14:tracePt t="106398" x="2224088" y="5080000"/>
          <p14:tracePt t="106406" x="2251075" y="5106988"/>
          <p14:tracePt t="106413" x="2260600" y="5116513"/>
          <p14:tracePt t="106423" x="2279650" y="5133975"/>
          <p14:tracePt t="106432" x="2287588" y="5133975"/>
          <p14:tracePt t="106449" x="2297113" y="5133975"/>
          <p14:tracePt t="106654" x="2306638" y="5133975"/>
          <p14:tracePt t="106670" x="2306638" y="5143500"/>
          <p14:tracePt t="106678" x="2306638" y="5153025"/>
          <p14:tracePt t="106686" x="2306638" y="5160963"/>
          <p14:tracePt t="106702" x="2306638" y="5170488"/>
          <p14:tracePt t="106710" x="2306638" y="5189538"/>
          <p14:tracePt t="106719" x="2316163" y="5207000"/>
          <p14:tracePt t="106744" x="2316163" y="5226050"/>
          <p14:tracePt t="106750" x="2316163" y="5233988"/>
          <p14:tracePt t="106761" x="2316163" y="5243513"/>
          <p14:tracePt t="106766" x="2316163" y="5253038"/>
          <p14:tracePt t="106775" x="2324100" y="5280025"/>
          <p14:tracePt t="106790" x="2333625" y="5289550"/>
          <p14:tracePt t="107462" x="2343150" y="5289550"/>
          <p14:tracePt t="107478" x="2360613" y="5289550"/>
          <p14:tracePt t="107494" x="2370138" y="5289550"/>
          <p14:tracePt t="107502" x="2379663" y="5289550"/>
          <p14:tracePt t="107518" x="2389188" y="5289550"/>
          <p14:tracePt t="107526" x="2406650" y="5289550"/>
          <p14:tracePt t="107542" x="2416175" y="5289550"/>
          <p14:tracePt t="107550" x="2425700" y="5289550"/>
          <p14:tracePt t="107559" x="2443163" y="5289550"/>
          <p14:tracePt t="107566" x="2452688" y="5289550"/>
          <p14:tracePt t="107574" x="2462213" y="5280025"/>
          <p14:tracePt t="107615" x="2479675" y="5280025"/>
          <p14:tracePt t="107649" x="2489200" y="5280025"/>
          <p14:tracePt t="107656" x="2498725" y="5280025"/>
          <p14:tracePt t="107668" x="2506663" y="5270500"/>
          <p14:tracePt t="107678" x="2525713" y="5270500"/>
          <p14:tracePt t="107695" x="2543175" y="5262563"/>
          <p14:tracePt t="107710" x="2579688" y="5262563"/>
          <p14:tracePt t="107726" x="2606675" y="5262563"/>
          <p14:tracePt t="107734" x="2625725" y="5262563"/>
          <p14:tracePt t="107743" x="2671763" y="5262563"/>
          <p14:tracePt t="107750" x="2689225" y="5262563"/>
          <p14:tracePt t="107760" x="2716213" y="5262563"/>
          <p14:tracePt t="107768" x="2752725" y="5262563"/>
          <p14:tracePt t="107779" x="2798763" y="5253038"/>
          <p14:tracePt t="107783" x="2825750" y="5243513"/>
          <p14:tracePt t="107791" x="2881313" y="5243513"/>
          <p14:tracePt t="107798" x="2925763" y="5233988"/>
          <p14:tracePt t="107807" x="2962275" y="5233988"/>
          <p14:tracePt t="107814" x="2998788" y="5226050"/>
          <p14:tracePt t="107821" x="3035300" y="5226050"/>
          <p14:tracePt t="107830" x="3081338" y="5226050"/>
          <p14:tracePt t="107838" x="3136900" y="5226050"/>
          <p14:tracePt t="107846" x="3171825" y="5226050"/>
          <p14:tracePt t="107854" x="3217863" y="5226050"/>
          <p14:tracePt t="107861" x="3254375" y="5226050"/>
          <p14:tracePt t="107870" x="3309938" y="5226050"/>
          <p14:tracePt t="107878" x="3363913" y="5226050"/>
          <p14:tracePt t="107886" x="3409950" y="5226050"/>
          <p14:tracePt t="107894" x="3446463" y="5226050"/>
          <p14:tracePt t="107902" x="3500438" y="5226050"/>
          <p14:tracePt t="107910" x="3546475" y="5226050"/>
          <p14:tracePt t="107918" x="3582988" y="5226050"/>
          <p14:tracePt t="107926" x="3629025" y="5226050"/>
          <p14:tracePt t="107934" x="3683000" y="5226050"/>
          <p14:tracePt t="107945" x="3719513" y="5226050"/>
          <p14:tracePt t="107950" x="3775075" y="5226050"/>
          <p14:tracePt t="107959" x="3829050" y="5226050"/>
          <p14:tracePt t="107965" x="3875088" y="5226050"/>
          <p14:tracePt t="107977" x="3911600" y="5226050"/>
          <p14:tracePt t="107981" x="3938588" y="5226050"/>
          <p14:tracePt t="107994" x="3975100" y="5226050"/>
          <p14:tracePt t="108009" x="3984625" y="5226050"/>
          <p14:tracePt t="108024" x="3992563" y="5216525"/>
          <p14:tracePt t="108323" x="3975100" y="5216525"/>
          <p14:tracePt t="108432" x="3984625" y="5216525"/>
          <p14:tracePt t="108440" x="4011613" y="5216525"/>
          <p14:tracePt t="108449" x="4065588" y="5216525"/>
          <p14:tracePt t="108453" x="4148138" y="5189538"/>
          <p14:tracePt t="108462" x="4238625" y="5189538"/>
          <p14:tracePt t="108470" x="4367213" y="5189538"/>
          <p14:tracePt t="108479" x="4494213" y="5189538"/>
          <p14:tracePt t="108486" x="4622800" y="5189538"/>
          <p14:tracePt t="108494" x="4786313" y="5189538"/>
          <p14:tracePt t="108502" x="4913313" y="5189538"/>
          <p14:tracePt t="108510" x="5041900" y="5189538"/>
          <p14:tracePt t="108518" x="5132388" y="5189538"/>
          <p14:tracePt t="108526" x="5195888" y="5170488"/>
          <p14:tracePt t="108534" x="5251450" y="5170488"/>
          <p14:tracePt t="108542" x="5278438" y="5170488"/>
          <p14:tracePt t="108550" x="5297488" y="5160963"/>
          <p14:tracePt t="108559" x="5305425" y="5160963"/>
          <p14:tracePt t="108566" x="5324475" y="5160963"/>
          <p14:tracePt t="108577" x="5334000" y="5160963"/>
          <p14:tracePt t="108592" x="5341938" y="5160963"/>
          <p14:tracePt t="108601" x="5360988" y="5160963"/>
          <p14:tracePt t="108607" x="5368925" y="5160963"/>
          <p14:tracePt t="108620" x="5378450" y="5160963"/>
          <p14:tracePt t="108623" x="5405438" y="5160963"/>
          <p14:tracePt t="108632" x="5414963" y="5160963"/>
          <p14:tracePt t="108792" x="5405438" y="5160963"/>
          <p14:tracePt t="108800" x="5387975" y="5160963"/>
          <p14:tracePt t="108816" x="5378450" y="5160963"/>
          <p14:tracePt t="108878" x="5368925" y="5160963"/>
          <p14:tracePt t="108886" x="5360988" y="5160963"/>
          <p14:tracePt t="108894" x="5351463" y="5160963"/>
          <p14:tracePt t="108910" x="5341938" y="5160963"/>
          <p14:tracePt t="108918" x="5334000" y="5160963"/>
          <p14:tracePt t="108944" x="5324475" y="5160963"/>
          <p14:tracePt t="109015" x="5341938" y="5160963"/>
          <p14:tracePt t="109024" x="5387975" y="5160963"/>
          <p14:tracePt t="109031" x="5441950" y="5160963"/>
          <p14:tracePt t="109038" x="5497513" y="5160963"/>
          <p14:tracePt t="109046" x="5551488" y="5160963"/>
          <p14:tracePt t="109054" x="5624513" y="5160963"/>
          <p14:tracePt t="109062" x="5670550" y="5153025"/>
          <p14:tracePt t="109072" x="5743575" y="5143500"/>
          <p14:tracePt t="109078" x="5789613" y="5126038"/>
          <p14:tracePt t="109086" x="5843588" y="5116513"/>
          <p14:tracePt t="109094" x="5907088" y="5116513"/>
          <p14:tracePt t="109102" x="5943600" y="5106988"/>
          <p14:tracePt t="109112" x="5980113" y="5097463"/>
          <p14:tracePt t="109117" x="6035675" y="5070475"/>
          <p14:tracePt t="109127" x="6080125" y="5060950"/>
          <p14:tracePt t="109133" x="6135688" y="5053013"/>
          <p14:tracePt t="109142" x="6199188" y="5043488"/>
          <p14:tracePt t="109150" x="6254750" y="5016500"/>
          <p14:tracePt t="109158" x="6299200" y="5006975"/>
          <p14:tracePt t="109165" x="6345238" y="4997450"/>
          <p14:tracePt t="109174" x="6362700" y="4987925"/>
          <p14:tracePt t="109190" x="6391275" y="4970463"/>
          <p14:tracePt t="109198" x="6399213" y="4960938"/>
          <p14:tracePt t="109206" x="6408738" y="4951413"/>
          <p14:tracePt t="109213" x="6435725" y="4943475"/>
          <p14:tracePt t="109222" x="6454775" y="4933950"/>
          <p14:tracePt t="109231" x="6472238" y="4914900"/>
          <p14:tracePt t="109238" x="6491288" y="4906963"/>
          <p14:tracePt t="109246" x="6500813" y="4897438"/>
          <p14:tracePt t="109262" x="6518275" y="4878388"/>
          <p14:tracePt t="109278" x="6537325" y="4870450"/>
          <p14:tracePt t="109402" x="6527800" y="4870450"/>
          <p14:tracePt t="109422" x="6518275" y="4870450"/>
          <p14:tracePt t="109438" x="6500813" y="4878388"/>
          <p14:tracePt t="109472" x="6491288" y="4887913"/>
          <p14:tracePt t="109496" x="6481763" y="4897438"/>
          <p14:tracePt t="109520" x="6472238" y="4914900"/>
          <p14:tracePt t="109542" x="6472238" y="4924425"/>
          <p14:tracePt t="109550" x="6464300" y="4933950"/>
          <p14:tracePt t="109670" x="6445250" y="4951413"/>
          <p14:tracePt t="109686" x="6435725" y="4960938"/>
          <p14:tracePt t="109718" x="6427788" y="4960938"/>
          <p14:tracePt t="109726" x="6418263" y="4970463"/>
          <p14:tracePt t="109750" x="6399213" y="4987925"/>
          <p14:tracePt t="109758" x="6391275" y="4997450"/>
          <p14:tracePt t="109766" x="6381750" y="4997450"/>
          <p14:tracePt t="109782" x="6372225" y="5006975"/>
          <p14:tracePt t="109814" x="6362700" y="5016500"/>
          <p14:tracePt t="110079" x="6362700" y="5033963"/>
          <p14:tracePt t="110095" x="6391275" y="5053013"/>
          <p14:tracePt t="110103" x="6418263" y="5053013"/>
          <p14:tracePt t="110112" x="6454775" y="5060950"/>
          <p14:tracePt t="110119" x="6518275" y="5080000"/>
          <p14:tracePt t="110128" x="6581775" y="5106988"/>
          <p14:tracePt t="110134" x="6637338" y="5116513"/>
          <p14:tracePt t="110143" x="6718300" y="5116513"/>
          <p14:tracePt t="110151" x="6791325" y="5116513"/>
          <p14:tracePt t="110160" x="6883400" y="5143500"/>
          <p14:tracePt t="110166" x="6973888" y="5143500"/>
          <p14:tracePt t="110176" x="7046913" y="5143500"/>
          <p14:tracePt t="110183" x="7129463" y="5143500"/>
          <p14:tracePt t="110191" x="7183438" y="5143500"/>
          <p14:tracePt t="110198" x="7212013" y="5143500"/>
          <p14:tracePt t="110206" x="7239000" y="5133975"/>
          <p14:tracePt t="110214" x="7256463" y="5133975"/>
          <p14:tracePt t="110222" x="7265988" y="5126038"/>
          <p14:tracePt t="110229" x="7275513" y="5116513"/>
          <p14:tracePt t="110517" x="7265988" y="5116513"/>
          <p14:tracePt t="110535" x="7256463" y="5116513"/>
          <p14:tracePt t="110573" x="7256463" y="5126038"/>
          <p14:tracePt t="110590" x="7229475" y="5133975"/>
          <p14:tracePt t="110598" x="7219950" y="5143500"/>
          <p14:tracePt t="110606" x="7212013" y="5153025"/>
          <p14:tracePt t="110616" x="7192963" y="5153025"/>
          <p14:tracePt t="110622" x="7183438" y="5160963"/>
          <p14:tracePt t="110631" x="7165975" y="5170488"/>
          <p14:tracePt t="110639" x="7138988" y="5170488"/>
          <p14:tracePt t="110647" x="7119938" y="5189538"/>
          <p14:tracePt t="110656" x="7110413" y="5197475"/>
          <p14:tracePt t="110667" x="7102475" y="5197475"/>
          <p14:tracePt t="110669" x="7092950" y="5197475"/>
          <p14:tracePt t="110774" x="7065963" y="5197475"/>
          <p14:tracePt t="110782" x="7056438" y="5197475"/>
          <p14:tracePt t="110790" x="7046913" y="5207000"/>
          <p14:tracePt t="110807" x="7037388" y="5207000"/>
          <p14:tracePt t="110822" x="7019925" y="5207000"/>
          <p14:tracePt t="110920" x="7010400" y="5207000"/>
          <p14:tracePt t="111025" x="7010400" y="5216525"/>
          <p14:tracePt t="111032" x="7000875" y="5226050"/>
          <p14:tracePt t="111046" x="6983413" y="5226050"/>
          <p14:tracePt t="111119" x="6973888" y="5226050"/>
          <p14:tracePt t="111139" x="6964363" y="5226050"/>
          <p14:tracePt t="111142" x="6956425" y="5226050"/>
          <p14:tracePt t="111150" x="6956425" y="5233988"/>
          <p14:tracePt t="111159" x="6946900" y="5233988"/>
          <p14:tracePt t="111647" x="6937375" y="5233988"/>
          <p14:tracePt t="111654" x="6929438" y="5233988"/>
          <p14:tracePt t="111664" x="6910388" y="5233988"/>
          <p14:tracePt t="111670" x="6900863" y="5233988"/>
          <p14:tracePt t="111679" x="6892925" y="5233988"/>
          <p14:tracePt t="111710" x="6883400" y="5233988"/>
          <p14:tracePt t="111760" x="6856413" y="5233988"/>
          <p14:tracePt t="111814" x="6846888" y="5233988"/>
          <p14:tracePt t="111830" x="6837363" y="5233988"/>
          <p14:tracePt t="111854" x="6819900" y="5233988"/>
          <p14:tracePt t="111863" x="6810375" y="5226050"/>
          <p14:tracePt t="111902" x="6800850" y="5226050"/>
          <p14:tracePt t="111910" x="6783388" y="5226050"/>
          <p14:tracePt t="111918" x="6773863" y="5226050"/>
          <p14:tracePt t="111926" x="6754813" y="5226050"/>
          <p14:tracePt t="111934" x="6737350" y="5226050"/>
          <p14:tracePt t="111942" x="6718300" y="5226050"/>
          <p14:tracePt t="111950" x="6710363" y="5226050"/>
          <p14:tracePt t="111959" x="6700838" y="5226050"/>
          <p14:tracePt t="111966" x="6691313" y="5226050"/>
          <p14:tracePt t="111976" x="6681788" y="5226050"/>
          <p14:tracePt t="111982" x="6654800" y="5226050"/>
          <p14:tracePt t="112022" x="6645275" y="5226050"/>
          <p14:tracePt t="112094" x="6627813" y="5216525"/>
          <p14:tracePt t="112102" x="6600825" y="5207000"/>
          <p14:tracePt t="112118" x="6581775" y="5197475"/>
          <p14:tracePt t="112126" x="6564313" y="5189538"/>
          <p14:tracePt t="112134" x="6554788" y="5189538"/>
          <p14:tracePt t="112142" x="6545263" y="5180013"/>
          <p14:tracePt t="112152" x="6537325" y="5180013"/>
          <p14:tracePt t="112167" x="6518275" y="5180013"/>
          <p14:tracePt t="112217" x="6508750" y="5180013"/>
          <p14:tracePt t="112264" x="6500813" y="5180013"/>
          <p14:tracePt t="112271" x="6481763" y="5180013"/>
          <p14:tracePt t="112294" x="6472238" y="5180013"/>
          <p14:tracePt t="112303" x="6464300" y="5180013"/>
          <p14:tracePt t="112321" x="6445250" y="5180013"/>
          <p14:tracePt t="112339" x="6435725" y="5180013"/>
          <p14:tracePt t="112354" x="6427788" y="5180013"/>
          <p14:tracePt t="112422" x="6418263" y="5189538"/>
          <p14:tracePt t="112438" x="6399213" y="5189538"/>
          <p14:tracePt t="112446" x="6399213" y="5197475"/>
          <p14:tracePt t="112454" x="6391275" y="5207000"/>
          <p14:tracePt t="112461" x="6372225" y="5216525"/>
          <p14:tracePt t="112470" x="6354763" y="5226050"/>
          <p14:tracePt t="113113" x="6345238" y="5233988"/>
          <p14:tracePt t="113297" x="6335713" y="5243513"/>
          <p14:tracePt t="113322" x="6318250" y="5243513"/>
          <p14:tracePt t="113342" x="6308725" y="5243513"/>
          <p14:tracePt t="113366" x="6299200" y="5253038"/>
          <p14:tracePt t="113375" x="6299200" y="5262563"/>
          <p14:tracePt t="113640" x="6281738" y="5262563"/>
          <p14:tracePt t="113647" x="6272213" y="5262563"/>
          <p14:tracePt t="113654" x="6262688" y="5270500"/>
          <p14:tracePt t="114446" x="6254750" y="5270500"/>
          <p14:tracePt t="114454" x="6226175" y="5289550"/>
          <p14:tracePt t="114479" x="6218238" y="5299075"/>
          <p14:tracePt t="114718" x="6208713" y="5299075"/>
          <p14:tracePt t="114750" x="6189663" y="5262563"/>
          <p14:tracePt t="114761" x="6181725" y="5253038"/>
          <p14:tracePt t="114765" x="6172200" y="5226050"/>
          <p14:tracePt t="114775" x="6153150" y="5207000"/>
          <p14:tracePt t="114782" x="6116638" y="5170488"/>
          <p14:tracePt t="114790" x="6099175" y="5153025"/>
          <p14:tracePt t="114798" x="6072188" y="5133975"/>
          <p14:tracePt t="114806" x="6053138" y="5116513"/>
          <p14:tracePt t="114814" x="6043613" y="5116513"/>
          <p14:tracePt t="114821" x="6026150" y="5106988"/>
          <p14:tracePt t="114839" x="5999163" y="5106988"/>
          <p14:tracePt t="114854" x="5989638" y="5106988"/>
          <p14:tracePt t="115025" x="5980113" y="5097463"/>
          <p14:tracePt t="115033" x="5962650" y="5097463"/>
          <p14:tracePt t="115044" x="5943600" y="5097463"/>
          <p14:tracePt t="115047" x="5907088" y="5097463"/>
          <p14:tracePt t="115054" x="5862638" y="5097463"/>
          <p14:tracePt t="115062" x="5834063" y="5097463"/>
          <p14:tracePt t="115071" x="5797550" y="5097463"/>
          <p14:tracePt t="115077" x="5743575" y="5097463"/>
          <p14:tracePt t="115086" x="5661025" y="5097463"/>
          <p14:tracePt t="115095" x="5588000" y="5097463"/>
          <p14:tracePt t="115102" x="5497513" y="5097463"/>
          <p14:tracePt t="115110" x="5424488" y="5070475"/>
          <p14:tracePt t="115118" x="5341938" y="5070475"/>
          <p14:tracePt t="115126" x="5251450" y="5070475"/>
          <p14:tracePt t="115133" x="5178425" y="5060950"/>
          <p14:tracePt t="115141" x="5122863" y="5060950"/>
          <p14:tracePt t="115150" x="5059363" y="5043488"/>
          <p14:tracePt t="115159" x="4986338" y="5033963"/>
          <p14:tracePt t="115166" x="4932363" y="5033963"/>
          <p14:tracePt t="115174" x="4849813" y="5006975"/>
          <p14:tracePt t="115182" x="4803775" y="5006975"/>
          <p14:tracePt t="115190" x="4767263" y="5006975"/>
          <p14:tracePt t="115197" x="4730750" y="5006975"/>
          <p14:tracePt t="115206" x="4676775" y="5006975"/>
          <p14:tracePt t="115214" x="4649788" y="4997450"/>
          <p14:tracePt t="115222" x="4594225" y="4997450"/>
          <p14:tracePt t="115230" x="4567238" y="4997450"/>
          <p14:tracePt t="115238" x="4540250" y="4997450"/>
          <p14:tracePt t="115246" x="4513263" y="4987925"/>
          <p14:tracePt t="115254" x="4494213" y="4979988"/>
          <p14:tracePt t="115262" x="4476750" y="4979988"/>
          <p14:tracePt t="115270" x="4457700" y="4970463"/>
          <p14:tracePt t="115278" x="4440238" y="4960938"/>
          <p14:tracePt t="115287" x="4421188" y="4951413"/>
          <p14:tracePt t="115359" x="4413250" y="4951413"/>
          <p14:tracePt t="115367" x="4376738" y="4951413"/>
          <p14:tracePt t="115374" x="4357688" y="4951413"/>
          <p14:tracePt t="115382" x="4311650" y="4951413"/>
          <p14:tracePt t="115390" x="4284663" y="4951413"/>
          <p14:tracePt t="115398" x="4257675" y="4951413"/>
          <p14:tracePt t="115406" x="4230688" y="4951413"/>
          <p14:tracePt t="115414" x="4211638" y="4951413"/>
          <p14:tracePt t="115422" x="4194175" y="4951413"/>
          <p14:tracePt t="115430" x="4184650" y="4951413"/>
          <p14:tracePt t="115766" x="4184650" y="4943475"/>
          <p14:tracePt t="115775" x="4194175" y="4933950"/>
          <p14:tracePt t="115806" x="4230688" y="4914900"/>
          <p14:tracePt t="115838" x="4238625" y="4914900"/>
          <p14:tracePt t="115846" x="4257675" y="4906963"/>
          <p14:tracePt t="115936" x="4238625" y="4906963"/>
          <p14:tracePt t="115951" x="4184650" y="4914900"/>
          <p14:tracePt t="115963" x="4165600" y="4924425"/>
          <p14:tracePt t="115969" x="4094163" y="4960938"/>
          <p14:tracePt t="115976" x="4065588" y="4970463"/>
          <p14:tracePt t="115982" x="4011613" y="4997450"/>
          <p14:tracePt t="115990" x="3965575" y="5016500"/>
          <p14:tracePt t="115998" x="3919538" y="5043488"/>
          <p14:tracePt t="116007" x="3883025" y="5053013"/>
          <p14:tracePt t="116013" x="3856038" y="5070475"/>
          <p14:tracePt t="116022" x="3829050" y="5097463"/>
          <p14:tracePt t="116030" x="3792538" y="5106988"/>
          <p14:tracePt t="116038" x="3775075" y="5116513"/>
          <p14:tracePt t="116046" x="3756025" y="5126038"/>
          <p14:tracePt t="116054" x="3738563" y="5133975"/>
          <p14:tracePt t="116062" x="3709988" y="5133975"/>
          <p14:tracePt t="116070" x="3673475" y="5133975"/>
          <p14:tracePt t="116078" x="3629025" y="5133975"/>
          <p14:tracePt t="116086" x="3546475" y="5143500"/>
          <p14:tracePt t="116095" x="3446463" y="5153025"/>
          <p14:tracePt t="116102" x="3373438" y="5153025"/>
          <p14:tracePt t="116110" x="3244850" y="5153025"/>
          <p14:tracePt t="116118" x="3154363" y="5153025"/>
          <p14:tracePt t="116127" x="3063875" y="5153025"/>
          <p14:tracePt t="116134" x="2990850" y="5153025"/>
          <p14:tracePt t="116142" x="2935288" y="5153025"/>
          <p14:tracePt t="116150" x="2881313" y="5153025"/>
          <p14:tracePt t="116158" x="2835275" y="5153025"/>
          <p14:tracePt t="116166" x="2825750" y="5153025"/>
          <p14:tracePt t="116176" x="2817813" y="5153025"/>
          <p14:tracePt t="116182" x="2808288" y="5153025"/>
          <p14:tracePt t="116358" x="2817813" y="5153025"/>
          <p14:tracePt t="116374" x="2825750" y="5153025"/>
          <p14:tracePt t="116494" x="2817813" y="5160963"/>
          <p14:tracePt t="116503" x="2808288" y="5170488"/>
          <p14:tracePt t="116510" x="2798763" y="5180013"/>
          <p14:tracePt t="116526" x="2798763" y="5189538"/>
          <p14:tracePt t="116673" x="2825750" y="5226050"/>
          <p14:tracePt t="116679" x="2835275" y="5226050"/>
          <p14:tracePt t="116686" x="2835275" y="5233988"/>
          <p14:tracePt t="116702" x="2844800" y="5233988"/>
          <p14:tracePt t="116711" x="2862263" y="5233988"/>
          <p14:tracePt t="116718" x="2871788" y="5243513"/>
          <p14:tracePt t="117086" x="2881313" y="5243513"/>
          <p14:tracePt t="117096" x="2917825" y="5243513"/>
          <p14:tracePt t="117104" x="2971800" y="5243513"/>
          <p14:tracePt t="117110" x="3008313" y="5243513"/>
          <p14:tracePt t="117120" x="3071813" y="5262563"/>
          <p14:tracePt t="117127" x="3127375" y="5280025"/>
          <p14:tracePt t="117134" x="3171825" y="5289550"/>
          <p14:tracePt t="117143" x="3254375" y="5326063"/>
          <p14:tracePt t="117150" x="3281363" y="5326063"/>
          <p14:tracePt t="117159" x="3317875" y="5335588"/>
          <p14:tracePt t="117166" x="3354388" y="5335588"/>
          <p14:tracePt t="117175" x="3373438" y="5343525"/>
          <p14:tracePt t="117197" x="3382963" y="5343525"/>
          <p14:tracePt t="117206" x="3390900" y="5343525"/>
          <p14:tracePt t="117214" x="3409950" y="5343525"/>
          <p14:tracePt t="117222" x="3436938" y="5343525"/>
          <p14:tracePt t="117230" x="3463925" y="5343525"/>
          <p14:tracePt t="117238" x="3509963" y="5343525"/>
          <p14:tracePt t="117246" x="3563938" y="5343525"/>
          <p14:tracePt t="117254" x="3600450" y="5343525"/>
          <p14:tracePt t="117261" x="3656013" y="5343525"/>
          <p14:tracePt t="117270" x="3709988" y="5343525"/>
          <p14:tracePt t="117278" x="3756025" y="5343525"/>
          <p14:tracePt t="117286" x="3783013" y="5343525"/>
          <p14:tracePt t="117294" x="3829050" y="5343525"/>
          <p14:tracePt t="117302" x="3856038" y="5335588"/>
          <p14:tracePt t="117310" x="3865563" y="5326063"/>
          <p14:tracePt t="117321" x="3883025" y="5326063"/>
          <p14:tracePt t="117326" x="3911600" y="5316538"/>
          <p14:tracePt t="117335" x="3919538" y="5316538"/>
          <p14:tracePt t="117342" x="3929063" y="5307013"/>
          <p14:tracePt t="117350" x="3938588" y="5299075"/>
          <p14:tracePt t="117357" x="3948113" y="5289550"/>
          <p14:tracePt t="117375" x="3956050" y="5280025"/>
          <p14:tracePt t="117729" x="3965575" y="5270500"/>
          <p14:tracePt t="117736" x="4002088" y="5270500"/>
          <p14:tracePt t="117743" x="4057650" y="5280025"/>
          <p14:tracePt t="117750" x="4121150" y="5307013"/>
          <p14:tracePt t="117762" x="4184650" y="5316538"/>
          <p14:tracePt t="117765" x="4294188" y="5362575"/>
          <p14:tracePt t="117775" x="4376738" y="5372100"/>
          <p14:tracePt t="117782" x="4467225" y="5389563"/>
          <p14:tracePt t="117791" x="4557713" y="5389563"/>
          <p14:tracePt t="117798" x="4659313" y="5399088"/>
          <p14:tracePt t="117806" x="4730750" y="5399088"/>
          <p14:tracePt t="117814" x="4822825" y="5399088"/>
          <p14:tracePt t="117823" x="4849813" y="5399088"/>
          <p14:tracePt t="117830" x="4905375" y="5399088"/>
          <p14:tracePt t="117840" x="4932363" y="5399088"/>
          <p14:tracePt t="117846" x="4941888" y="5399088"/>
          <p14:tracePt t="117855" x="4968875" y="5399088"/>
          <p14:tracePt t="117862" x="4978400" y="5399088"/>
          <p14:tracePt t="117870" x="4986338" y="5399088"/>
          <p14:tracePt t="117895" x="5005388" y="5389563"/>
          <p14:tracePt t="117902" x="5014913" y="5389563"/>
          <p14:tracePt t="117910" x="5022850" y="5380038"/>
          <p14:tracePt t="117982" x="5032375" y="5372100"/>
          <p14:tracePt t="117999" x="5041900" y="5362575"/>
          <p14:tracePt t="118013" x="5059363" y="5343525"/>
          <p14:tracePt t="118022" x="5068888" y="5343525"/>
          <p14:tracePt t="118030" x="5078413" y="5343525"/>
          <p14:tracePt t="118038" x="5095875" y="5335588"/>
          <p14:tracePt t="118046" x="5105400" y="5326063"/>
          <p14:tracePt t="118062" x="5122863" y="5316538"/>
          <p14:tracePt t="118070" x="5122863" y="5307013"/>
          <p14:tracePt t="118086" x="5132388" y="5299075"/>
          <p14:tracePt t="118471" x="5141913" y="5307013"/>
          <p14:tracePt t="118487" x="5151438" y="5316538"/>
          <p14:tracePt t="118503" x="5159375" y="5326063"/>
          <p14:tracePt t="118514" x="5168900" y="5335588"/>
          <p14:tracePt t="118517" x="5178425" y="5343525"/>
          <p14:tracePt t="118526" x="5195888" y="5362575"/>
          <p14:tracePt t="118534" x="5224463" y="5399088"/>
          <p14:tracePt t="118543" x="5251450" y="5416550"/>
          <p14:tracePt t="118550" x="5297488" y="5435600"/>
          <p14:tracePt t="118559" x="5341938" y="5462588"/>
          <p14:tracePt t="118566" x="5405438" y="5472113"/>
          <p14:tracePt t="118574" x="5478463" y="5499100"/>
          <p14:tracePt t="118582" x="5524500" y="5508625"/>
          <p14:tracePt t="118591" x="5580063" y="5518150"/>
          <p14:tracePt t="118598" x="5616575" y="5518150"/>
          <p14:tracePt t="118606" x="5643563" y="5526088"/>
          <p14:tracePt t="118614" x="5670550" y="5526088"/>
          <p14:tracePt t="118622" x="5680075" y="5526088"/>
          <p14:tracePt t="118637" x="5688013" y="5526088"/>
          <p14:tracePt t="118646" x="5707063" y="5526088"/>
          <p14:tracePt t="118654" x="5716588" y="5526088"/>
          <p14:tracePt t="118716" x="5724525" y="5526088"/>
          <p14:tracePt t="118721" x="5734050" y="5526088"/>
          <p14:tracePt t="118727" x="5753100" y="5508625"/>
          <p14:tracePt t="118742" x="5761038" y="5499100"/>
          <p14:tracePt t="118750" x="5770563" y="5489575"/>
          <p14:tracePt t="118759" x="5789613" y="5489575"/>
          <p14:tracePt t="118766" x="5807075" y="5472113"/>
          <p14:tracePt t="118777" x="5816600" y="5462588"/>
          <p14:tracePt t="118782" x="5816600" y="5453063"/>
          <p14:tracePt t="118791" x="5834063" y="5445125"/>
          <p14:tracePt t="118798" x="5853113" y="5435600"/>
          <p14:tracePt t="118806" x="5862638" y="5426075"/>
          <p14:tracePt t="118814" x="5880100" y="5426075"/>
          <p14:tracePt t="118821" x="5899150" y="5399088"/>
          <p14:tracePt t="118838" x="5916613" y="5380038"/>
          <p14:tracePt t="118846" x="5935663" y="5372100"/>
          <p14:tracePt t="118854" x="5943600" y="5362575"/>
          <p14:tracePt t="118862" x="5953125" y="5362575"/>
          <p14:tracePt t="118877" x="5972175" y="5353050"/>
          <p14:tracePt t="118878" x="5980113" y="5343525"/>
          <p14:tracePt t="119074" x="5989638" y="5335588"/>
          <p14:tracePt t="119077" x="6007100" y="5335588"/>
          <p14:tracePt t="119085" x="6035675" y="5353050"/>
          <p14:tracePt t="119094" x="6072188" y="5362575"/>
          <p14:tracePt t="119102" x="6145213" y="5399088"/>
          <p14:tracePt t="119110" x="6218238" y="5426075"/>
          <p14:tracePt t="119118" x="6354763" y="5472113"/>
          <p14:tracePt t="119126" x="6427788" y="5472113"/>
          <p14:tracePt t="119136" x="6554788" y="5489575"/>
          <p14:tracePt t="119142" x="6627813" y="5499100"/>
          <p14:tracePt t="119150" x="6718300" y="5499100"/>
          <p14:tracePt t="119157" x="6783388" y="5499100"/>
          <p14:tracePt t="119166" x="6810375" y="5499100"/>
          <p14:tracePt t="119174" x="6837363" y="5499100"/>
          <p14:tracePt t="119181" x="6846888" y="5499100"/>
          <p14:tracePt t="119198" x="6856413" y="5499100"/>
          <p14:tracePt t="119214" x="6864350" y="5489575"/>
          <p14:tracePt t="119366" x="6883400" y="5462588"/>
          <p14:tracePt t="119382" x="6883400" y="5453063"/>
          <p14:tracePt t="119390" x="6883400" y="5445125"/>
          <p14:tracePt t="119398" x="6892925" y="5426075"/>
          <p14:tracePt t="119406" x="6900863" y="5416550"/>
          <p14:tracePt t="119414" x="6900863" y="5408613"/>
          <p14:tracePt t="119422" x="6900863" y="5399088"/>
          <p14:tracePt t="119526" x="6892925" y="5389563"/>
          <p14:tracePt t="119534" x="6810375" y="5389563"/>
          <p14:tracePt t="119542" x="6700838" y="5389563"/>
          <p14:tracePt t="119550" x="6591300" y="5389563"/>
          <p14:tracePt t="119558" x="6408738" y="5389563"/>
          <p14:tracePt t="119566" x="6245225" y="5389563"/>
          <p14:tracePt t="119575" x="6080125" y="5389563"/>
          <p14:tracePt t="119582" x="5907088" y="5389563"/>
          <p14:tracePt t="119590" x="5724525" y="5389563"/>
          <p14:tracePt t="119598" x="5543550" y="5389563"/>
          <p14:tracePt t="119606" x="5378450" y="5389563"/>
          <p14:tracePt t="119616" x="5214938" y="5389563"/>
          <p14:tracePt t="119622" x="5068888" y="5389563"/>
          <p14:tracePt t="119632" x="4959350" y="5389563"/>
          <p14:tracePt t="119638" x="4849813" y="5389563"/>
          <p14:tracePt t="119646" x="4759325" y="5389563"/>
          <p14:tracePt t="119654" x="4667250" y="5389563"/>
          <p14:tracePt t="119663" x="4594225" y="5389563"/>
          <p14:tracePt t="119670" x="4540250" y="5389563"/>
          <p14:tracePt t="119678" x="4467225" y="5389563"/>
          <p14:tracePt t="119686" x="4403725" y="5389563"/>
          <p14:tracePt t="119695" x="4348163" y="5372100"/>
          <p14:tracePt t="119702" x="4248150" y="5343525"/>
          <p14:tracePt t="119715" x="4157663" y="5335588"/>
          <p14:tracePt t="119719" x="4048125" y="5316538"/>
          <p14:tracePt t="119729" x="3948113" y="5307013"/>
          <p14:tracePt t="119736" x="3838575" y="5289550"/>
          <p14:tracePt t="119743" x="3729038" y="5262563"/>
          <p14:tracePt t="119750" x="3665538" y="5253038"/>
          <p14:tracePt t="119761" x="3592513" y="5243513"/>
          <p14:tracePt t="119765" x="3536950" y="5243513"/>
          <p14:tracePt t="119774" x="3490913" y="5216525"/>
          <p14:tracePt t="119782" x="3455988" y="5216525"/>
          <p14:tracePt t="119838" x="3446463" y="5216525"/>
          <p14:tracePt t="119846" x="3409950" y="5216525"/>
          <p14:tracePt t="119855" x="3363913" y="5216525"/>
          <p14:tracePt t="119862" x="3309938" y="5216525"/>
          <p14:tracePt t="119876" x="3200400" y="5216525"/>
          <p14:tracePt t="119877" x="3071813" y="5197475"/>
          <p14:tracePt t="119886" x="2925763" y="5189538"/>
          <p14:tracePt t="119893" x="2852738" y="5189538"/>
          <p14:tracePt t="119902" x="2762250" y="5170488"/>
          <p14:tracePt t="119910" x="2662238" y="5143500"/>
          <p14:tracePt t="119918" x="2606675" y="5133975"/>
          <p14:tracePt t="119926" x="2543175" y="5133975"/>
          <p14:tracePt t="119934" x="2489200" y="5126038"/>
          <p14:tracePt t="120080" x="2543175" y="5126038"/>
          <p14:tracePt t="120090" x="2570163" y="5126038"/>
          <p14:tracePt t="120095" x="2589213" y="5126038"/>
          <p14:tracePt t="120102" x="2598738" y="5126038"/>
          <p14:tracePt t="120110" x="2616200" y="5133975"/>
          <p14:tracePt t="120119" x="2625725" y="5143500"/>
          <p14:tracePt t="120182" x="2625725" y="5160963"/>
          <p14:tracePt t="120190" x="2625725" y="5170488"/>
          <p14:tracePt t="120197" x="2625725" y="5180013"/>
          <p14:tracePt t="120206" x="2625725" y="5189538"/>
          <p14:tracePt t="120214" x="2625725" y="5216525"/>
          <p14:tracePt t="120222" x="2616200" y="5226050"/>
          <p14:tracePt t="120230" x="2606675" y="5226050"/>
          <p14:tracePt t="120238" x="2589213" y="5233988"/>
          <p14:tracePt t="120246" x="2579688" y="5233988"/>
          <p14:tracePt t="120254" x="2562225" y="5253038"/>
          <p14:tracePt t="120261" x="2543175" y="5262563"/>
          <p14:tracePt t="120270" x="2533650" y="5262563"/>
          <p14:tracePt t="120277" x="2533650" y="5270500"/>
          <p14:tracePt t="120288" x="2516188" y="5270500"/>
          <p14:tracePt t="120294" x="2506663" y="5270500"/>
          <p14:tracePt t="120302" x="2498725" y="5270500"/>
          <p14:tracePt t="120310" x="2470150" y="5270500"/>
          <p14:tracePt t="120320" x="2443163" y="5270500"/>
          <p14:tracePt t="120326" x="2406650" y="5270500"/>
          <p14:tracePt t="120335" x="2352675" y="5270500"/>
          <p14:tracePt t="120342" x="2287588" y="5270500"/>
          <p14:tracePt t="120349" x="2179638" y="5253038"/>
          <p14:tracePt t="120358" x="2106613" y="5243513"/>
          <p14:tracePt t="120366" x="2041525" y="5216525"/>
          <p14:tracePt t="120376" x="1978025" y="5189538"/>
          <p14:tracePt t="120384" x="1931988" y="5180013"/>
          <p14:tracePt t="120393" x="1914525" y="5170488"/>
          <p14:tracePt t="120400" x="1868488" y="5153025"/>
          <p14:tracePt t="120411" x="1868488" y="5143500"/>
          <p14:tracePt t="120421" x="1860550" y="5133975"/>
          <p14:tracePt t="120430" x="1841500" y="5133975"/>
          <p14:tracePt t="120445" x="1824038" y="5126038"/>
          <p14:tracePt t="120455" x="1814513" y="5126038"/>
          <p14:tracePt t="120464" x="1787525" y="5116513"/>
          <p14:tracePt t="120471" x="1741488" y="5097463"/>
          <p14:tracePt t="120480" x="1722438" y="5089525"/>
          <p14:tracePt t="120487" x="1695450" y="5070475"/>
          <p14:tracePt t="120495" x="1677988" y="5060950"/>
          <p14:tracePt t="120502" x="1658938" y="5043488"/>
          <p14:tracePt t="120511" x="1641475" y="5043488"/>
          <p14:tracePt t="120518" x="1631950" y="5033963"/>
          <p14:tracePt t="120574" x="1622425" y="5033963"/>
          <p14:tracePt t="120590" x="1612900" y="5024438"/>
          <p14:tracePt t="120598" x="1604963" y="5006975"/>
          <p14:tracePt t="120606" x="1585913" y="4997450"/>
          <p14:tracePt t="120615" x="1585913" y="4987925"/>
          <p14:tracePt t="120630" x="1576388" y="4979988"/>
          <p14:tracePt t="120638" x="1576388" y="4970463"/>
          <p14:tracePt t="120654" x="1576388" y="4960938"/>
          <p14:tracePt t="120664" x="1568450" y="4943475"/>
          <p14:tracePt t="120670" x="1558925" y="4943475"/>
          <p14:tracePt t="120686" x="1558925" y="4933950"/>
          <p14:tracePt t="120694" x="1558925" y="4914900"/>
          <p14:tracePt t="120702" x="1568450" y="4897438"/>
          <p14:tracePt t="120710" x="1576388" y="4878388"/>
          <p14:tracePt t="120718" x="1595438" y="4860925"/>
          <p14:tracePt t="120727" x="1631950" y="4833938"/>
          <p14:tracePt t="120734" x="1658938" y="4814888"/>
          <p14:tracePt t="120744" x="1695450" y="4805363"/>
          <p14:tracePt t="120750" x="1741488" y="4797425"/>
          <p14:tracePt t="120760" x="1804988" y="4768850"/>
          <p14:tracePt t="120766" x="1860550" y="4768850"/>
          <p14:tracePt t="120774" x="1931988" y="4768850"/>
          <p14:tracePt t="120782" x="2005013" y="4768850"/>
          <p14:tracePt t="120791" x="2078038" y="4768850"/>
          <p14:tracePt t="120798" x="2143125" y="4768850"/>
          <p14:tracePt t="120808" x="2233613" y="4787900"/>
          <p14:tracePt t="120814" x="2297113" y="4824413"/>
          <p14:tracePt t="120821" x="2379663" y="4851400"/>
          <p14:tracePt t="120830" x="2425700" y="4887913"/>
          <p14:tracePt t="120838" x="2462213" y="4924425"/>
          <p14:tracePt t="120846" x="2489200" y="4951413"/>
          <p14:tracePt t="120854" x="2506663" y="4970463"/>
          <p14:tracePt t="120862" x="2506663" y="4987925"/>
          <p14:tracePt t="120876" x="2506663" y="5006975"/>
          <p14:tracePt t="120878" x="2516188" y="5024438"/>
          <p14:tracePt t="120887" x="2516188" y="5043488"/>
          <p14:tracePt t="120895" x="2516188" y="5053013"/>
          <p14:tracePt t="120919" x="2516188" y="5070475"/>
          <p14:tracePt t="120929" x="2516188" y="5080000"/>
          <p14:tracePt t="120935" x="2516188" y="5089525"/>
          <p14:tracePt t="120946" x="2506663" y="5097463"/>
          <p14:tracePt t="120949" x="2489200" y="5116513"/>
          <p14:tracePt t="120961" x="2479675" y="5153025"/>
          <p14:tracePt t="120968" x="2452688" y="5180013"/>
          <p14:tracePt t="120980" x="2433638" y="5197475"/>
          <p14:tracePt t="120983" x="2389188" y="5207000"/>
          <p14:tracePt t="120992" x="2343150" y="5243513"/>
          <p14:tracePt t="120997" x="2333625" y="5253038"/>
          <p14:tracePt t="121006" x="2297113" y="5280025"/>
          <p14:tracePt t="121014" x="2287588" y="5289550"/>
          <p14:tracePt t="121022" x="2260600" y="5299075"/>
          <p14:tracePt t="121030" x="2251075" y="5299075"/>
          <p14:tracePt t="121038" x="2233613" y="5316538"/>
          <p14:tracePt t="121225" x="2233613" y="5307013"/>
          <p14:tracePt t="121267" x="2243138" y="5299075"/>
          <p14:tracePt t="121272" x="2251075" y="5299075"/>
          <p14:tracePt t="121288" x="2270125" y="5289550"/>
          <p14:tracePt t="121294" x="2279650" y="5289550"/>
          <p14:tracePt t="121310" x="2287588" y="5289550"/>
          <p14:tracePt t="121321" x="2297113" y="5289550"/>
          <p14:tracePt t="121326" x="2324100" y="5289550"/>
          <p14:tracePt t="121334" x="2343150" y="5289550"/>
          <p14:tracePt t="121343" x="2370138" y="5289550"/>
          <p14:tracePt t="121350" x="2389188" y="5289550"/>
          <p14:tracePt t="121358" x="2416175" y="5289550"/>
          <p14:tracePt t="121365" x="2470150" y="5289550"/>
          <p14:tracePt t="121374" x="2525713" y="5289550"/>
          <p14:tracePt t="121384" x="2606675" y="5289550"/>
          <p14:tracePt t="121391" x="2679700" y="5289550"/>
          <p14:tracePt t="121398" x="2771775" y="5289550"/>
          <p14:tracePt t="121406" x="2825750" y="5289550"/>
          <p14:tracePt t="121414" x="2881313" y="5289550"/>
          <p14:tracePt t="121422" x="2925763" y="5270500"/>
          <p14:tracePt t="121431" x="2944813" y="5270500"/>
          <p14:tracePt t="121438" x="2962275" y="5262563"/>
          <p14:tracePt t="121445" x="2990850" y="5253038"/>
          <p14:tracePt t="121453" x="3008313" y="5233988"/>
          <p14:tracePt t="121486" x="3027363" y="5233988"/>
          <p14:tracePt t="121494" x="3035300" y="5226050"/>
          <p14:tracePt t="121510" x="3044825" y="5226050"/>
          <p14:tracePt t="121863" x="3054350" y="5226050"/>
          <p14:tracePt t="121894" x="3054350" y="5207000"/>
          <p14:tracePt t="121910" x="3054350" y="5189538"/>
          <p14:tracePt t="121927" x="3044825" y="5180013"/>
          <p14:tracePt t="121942" x="3035300" y="5170488"/>
          <p14:tracePt t="121950" x="3027363" y="5160963"/>
          <p14:tracePt t="121958" x="3017838" y="5143500"/>
          <p14:tracePt t="121966" x="2998788" y="5133975"/>
          <p14:tracePt t="121982" x="2981325" y="5126038"/>
          <p14:tracePt t="121992" x="2962275" y="5126038"/>
          <p14:tracePt t="121998" x="2944813" y="5126038"/>
          <p14:tracePt t="122006" x="2925763" y="5116513"/>
          <p14:tracePt t="122014" x="2908300" y="5106988"/>
          <p14:tracePt t="122022" x="2898775" y="5097463"/>
          <p14:tracePt t="122030" x="2889250" y="5097463"/>
          <p14:tracePt t="122038" x="2881313" y="5097463"/>
          <p14:tracePt t="122046" x="2871788" y="5097463"/>
          <p14:tracePt t="122054" x="2862263" y="5089525"/>
          <p14:tracePt t="122078" x="2852738" y="5089525"/>
          <p14:tracePt t="122086" x="2835275" y="5080000"/>
          <p14:tracePt t="122094" x="2825750" y="5080000"/>
          <p14:tracePt t="122102" x="2817813" y="5070475"/>
          <p14:tracePt t="122118" x="2817813" y="5060950"/>
          <p14:tracePt t="122248" x="2798763" y="5060950"/>
          <p14:tracePt t="122264" x="2781300" y="5060950"/>
          <p14:tracePt t="122270" x="2744788" y="5060950"/>
          <p14:tracePt t="122278" x="2725738" y="5070475"/>
          <p14:tracePt t="122287" x="2708275" y="5080000"/>
          <p14:tracePt t="122294" x="2689225" y="5089525"/>
          <p14:tracePt t="122302" x="2671763" y="5106988"/>
          <p14:tracePt t="122310" x="2662238" y="5116513"/>
          <p14:tracePt t="122321" x="2643188" y="5133975"/>
          <p14:tracePt t="122326" x="2635250" y="5143500"/>
          <p14:tracePt t="122334" x="2625725" y="5160963"/>
          <p14:tracePt t="122350" x="2625725" y="5189538"/>
          <p14:tracePt t="122358" x="2606675" y="5207000"/>
          <p14:tracePt t="122374" x="2606675" y="5216525"/>
          <p14:tracePt t="122381" x="2606675" y="5233988"/>
          <p14:tracePt t="122391" x="2606675" y="5243513"/>
          <p14:tracePt t="122406" x="2606675" y="5253038"/>
          <p14:tracePt t="122413" x="2606675" y="5270500"/>
          <p14:tracePt t="122430" x="2606675" y="5280025"/>
          <p14:tracePt t="122438" x="2616200" y="5289550"/>
          <p14:tracePt t="122494" x="2635250" y="5289550"/>
          <p14:tracePt t="122518" x="2643188" y="5289550"/>
          <p14:tracePt t="124008" x="2652713" y="5299075"/>
          <p14:tracePt t="125846" x="2652713" y="5307013"/>
          <p14:tracePt t="125854" x="2652713" y="5316538"/>
          <p14:tracePt t="125862" x="2643188" y="5326063"/>
          <p14:tracePt t="126536" x="2598738" y="5326063"/>
          <p14:tracePt t="126544" x="2506663" y="5326063"/>
          <p14:tracePt t="126551" x="2416175" y="5326063"/>
          <p14:tracePt t="126559" x="2306638" y="5326063"/>
          <p14:tracePt t="126567" x="2179638" y="5326063"/>
          <p14:tracePt t="126573" x="2033588" y="5289550"/>
          <p14:tracePt t="126582" x="1987550" y="5289550"/>
          <p14:tracePt t="126591" x="1914525" y="5253038"/>
          <p14:tracePt t="126597" x="1851025" y="5233988"/>
          <p14:tracePt t="126606" x="1824038" y="5233988"/>
          <p14:tracePt t="126615" x="1814513" y="5226050"/>
          <p14:tracePt t="126663" x="1824038" y="5207000"/>
          <p14:tracePt t="126670" x="1841500" y="5197475"/>
          <p14:tracePt t="126678" x="1851025" y="5197475"/>
          <p14:tracePt t="126686" x="1868488" y="5189538"/>
          <p14:tracePt t="126696" x="1887538" y="5189538"/>
          <p14:tracePt t="126703" x="1895475" y="5189538"/>
          <p14:tracePt t="126720" x="1905000" y="5189538"/>
          <p14:tracePt t="126766" x="1905000" y="5180013"/>
          <p14:tracePt t="126798" x="1931988" y="5170488"/>
          <p14:tracePt t="126814" x="1941513" y="5160963"/>
          <p14:tracePt t="126830" x="1951038" y="5153025"/>
          <p14:tracePt t="126854" x="1960563" y="5143500"/>
          <p14:tracePt t="126870" x="1968500" y="5143500"/>
          <p14:tracePt t="126878" x="1978025" y="5133975"/>
          <p14:tracePt t="126886" x="1978025" y="5126038"/>
          <p14:tracePt t="126893" x="1978025" y="5116513"/>
          <p14:tracePt t="126902" x="1978025" y="5106988"/>
          <p14:tracePt t="126910" x="1978025" y="5089525"/>
          <p14:tracePt t="126918" x="1978025" y="5080000"/>
          <p14:tracePt t="126926" x="1987550" y="5080000"/>
          <p14:tracePt t="126934" x="1987550" y="5070475"/>
          <p14:tracePt t="126942" x="1987550" y="5053013"/>
          <p14:tracePt t="126960" x="1987550" y="5043488"/>
          <p14:tracePt t="126967" x="1987550" y="5033963"/>
          <p14:tracePt t="126980" x="1997075" y="5024438"/>
          <p14:tracePt t="126983" x="1997075" y="5016500"/>
          <p14:tracePt t="126995" x="1997075" y="4997450"/>
          <p14:tracePt t="127000" x="2014538" y="4979988"/>
          <p14:tracePt t="127013" x="2014538" y="4960938"/>
          <p14:tracePt t="127013" x="2014538" y="4943475"/>
          <p14:tracePt t="127022" x="2014538" y="4906963"/>
          <p14:tracePt t="127030" x="2024063" y="4887913"/>
          <p14:tracePt t="127040" x="2024063" y="4860925"/>
          <p14:tracePt t="127046" x="2024063" y="4841875"/>
          <p14:tracePt t="127054" x="2033588" y="4824413"/>
          <p14:tracePt t="127062" x="2033588" y="4814888"/>
          <p14:tracePt t="127094" x="2033588" y="4805363"/>
          <p14:tracePt t="127339" x="2033588" y="4814888"/>
          <p14:tracePt t="127345" x="2033588" y="4860925"/>
          <p14:tracePt t="127351" x="2024063" y="4870450"/>
          <p14:tracePt t="127358" x="2014538" y="4914900"/>
          <p14:tracePt t="127366" x="2014538" y="4943475"/>
          <p14:tracePt t="127373" x="1997075" y="4979988"/>
          <p14:tracePt t="127382" x="1978025" y="5006975"/>
          <p14:tracePt t="127391" x="1978025" y="5053013"/>
          <p14:tracePt t="127398" x="1968500" y="5070475"/>
          <p14:tracePt t="127407" x="1968500" y="5097463"/>
          <p14:tracePt t="127414" x="1968500" y="5116513"/>
          <p14:tracePt t="127422" x="1968500" y="5126038"/>
          <p14:tracePt t="127894" x="1968500" y="5153025"/>
          <p14:tracePt t="127902" x="1968500" y="5160963"/>
          <p14:tracePt t="127910" x="1960563" y="5197475"/>
          <p14:tracePt t="127918" x="1960563" y="5207000"/>
          <p14:tracePt t="127942" x="1960563" y="5226050"/>
          <p14:tracePt t="129110" x="1960563" y="5216525"/>
          <p14:tracePt t="129143" x="1960563" y="5207000"/>
          <p14:tracePt t="129528" x="1960563" y="5197475"/>
          <p14:tracePt t="129854" x="1960563" y="5189538"/>
          <p14:tracePt t="129862" x="1960563" y="5180013"/>
          <p14:tracePt t="129934" x="1968500" y="5160963"/>
          <p14:tracePt t="130197" x="1978025" y="5160963"/>
          <p14:tracePt t="130206" x="1987550" y="5153025"/>
          <p14:tracePt t="130214" x="2005013" y="5143500"/>
          <p14:tracePt t="130230" x="2014538" y="5143500"/>
          <p14:tracePt t="130238" x="2024063" y="5133975"/>
          <p14:tracePt t="130246" x="2033588" y="5126038"/>
          <p14:tracePt t="130719" x="2033588" y="5116513"/>
          <p14:tracePt t="130750" x="2033588" y="5106988"/>
          <p14:tracePt t="130759" x="2033588" y="5089525"/>
          <p14:tracePt t="130782" x="2033588" y="5080000"/>
          <p14:tracePt t="130790" x="2033588" y="5070475"/>
          <p14:tracePt t="130798" x="2041525" y="5060950"/>
          <p14:tracePt t="130806" x="2051050" y="5053013"/>
          <p14:tracePt t="130814" x="2060575" y="5033963"/>
          <p14:tracePt t="130822" x="2070100" y="5024438"/>
          <p14:tracePt t="130838" x="2078038" y="4997450"/>
          <p14:tracePt t="130846" x="2087563" y="4997450"/>
          <p14:tracePt t="130854" x="2097088" y="4987925"/>
          <p14:tracePt t="130874" x="2097088" y="4979988"/>
          <p14:tracePt t="130878" x="2106613" y="4960938"/>
          <p14:tracePt t="130894" x="2133600" y="4943475"/>
          <p14:tracePt t="130910" x="2133600" y="4933950"/>
          <p14:tracePt t="130919" x="2160588" y="4906963"/>
          <p14:tracePt t="130935" x="2170113" y="4897438"/>
          <p14:tracePt t="130949" x="2179638" y="4887913"/>
          <p14:tracePt t="130958" x="2197100" y="4878388"/>
          <p14:tracePt t="130966" x="2206625" y="4878388"/>
          <p14:tracePt t="130977" x="2214563" y="4870450"/>
          <p14:tracePt t="130998" x="2224088" y="4860925"/>
          <p14:tracePt t="131013" x="2243138" y="4851400"/>
          <p14:tracePt t="131023" x="2251075" y="4841875"/>
          <p14:tracePt t="131030" x="2260600" y="4833938"/>
          <p14:tracePt t="131039" x="2270125" y="4824413"/>
          <p14:tracePt t="131045" x="2287588" y="4805363"/>
          <p14:tracePt t="131054" x="2306638" y="4787900"/>
          <p14:tracePt t="131062" x="2316163" y="4768850"/>
          <p14:tracePt t="131078" x="2324100" y="4760913"/>
          <p14:tracePt t="131086" x="2343150" y="4741863"/>
          <p14:tracePt t="131094" x="2352675" y="4741863"/>
          <p14:tracePt t="131169" x="2352675" y="4732338"/>
          <p14:tracePt t="131183" x="2360613" y="4724400"/>
          <p14:tracePt t="131190" x="2379663" y="4705350"/>
          <p14:tracePt t="131392" x="2379663" y="4714875"/>
          <p14:tracePt t="131401" x="2379663" y="4741863"/>
          <p14:tracePt t="131409" x="2379663" y="4778375"/>
          <p14:tracePt t="131415" x="2379663" y="4797425"/>
          <p14:tracePt t="131426" x="2379663" y="4824413"/>
          <p14:tracePt t="131431" x="2379663" y="4851400"/>
          <p14:tracePt t="131438" x="2379663" y="4887913"/>
          <p14:tracePt t="131445" x="2379663" y="4914900"/>
          <p14:tracePt t="131454" x="2379663" y="4943475"/>
          <p14:tracePt t="131462" x="2379663" y="4970463"/>
          <p14:tracePt t="131470" x="2379663" y="4987925"/>
          <p14:tracePt t="131478" x="2379663" y="5016500"/>
          <p14:tracePt t="131486" x="2379663" y="5024438"/>
          <p14:tracePt t="131496" x="2379663" y="5033963"/>
          <p14:tracePt t="131502" x="2379663" y="5043488"/>
          <p14:tracePt t="131510" x="2379663" y="5053013"/>
          <p14:tracePt t="131518" x="2389188" y="5070475"/>
          <p14:tracePt t="131798" x="2389188" y="5060950"/>
          <p14:tracePt t="131806" x="2389188" y="5053013"/>
          <p14:tracePt t="131814" x="2370138" y="5033963"/>
          <p14:tracePt t="131822" x="2370138" y="5024438"/>
          <p14:tracePt t="132232" x="2370138" y="5016500"/>
          <p14:tracePt t="132242" x="2370138" y="4987925"/>
          <p14:tracePt t="132249" x="2397125" y="4979988"/>
          <p14:tracePt t="132254" x="2425700" y="4979988"/>
          <p14:tracePt t="132261" x="2443163" y="4970463"/>
          <p14:tracePt t="132270" x="2489200" y="4970463"/>
          <p14:tracePt t="132289" x="2516188" y="4970463"/>
          <p14:tracePt t="132294" x="2525713" y="4970463"/>
          <p14:tracePt t="132302" x="2533650" y="4970463"/>
          <p14:tracePt t="132614" x="2525713" y="4970463"/>
          <p14:tracePt t="132638" x="2516188" y="4970463"/>
          <p14:tracePt t="132663" x="2498725" y="4987925"/>
          <p14:tracePt t="132680" x="2489200" y="4997450"/>
          <p14:tracePt t="132714" x="2470150" y="5006975"/>
          <p14:tracePt t="133894" x="2462213" y="5006975"/>
          <p14:tracePt t="133902" x="2433638" y="5033963"/>
          <p14:tracePt t="133910" x="2406650" y="5053013"/>
          <p14:tracePt t="133920" x="2370138" y="5089525"/>
          <p14:tracePt t="133930" x="2343150" y="5106988"/>
          <p14:tracePt t="133936" x="2297113" y="5143500"/>
          <p14:tracePt t="133947" x="2233613" y="5180013"/>
          <p14:tracePt t="133949" x="2187575" y="5216525"/>
          <p14:tracePt t="133958" x="2106613" y="5270500"/>
          <p14:tracePt t="133966" x="2024063" y="5326063"/>
          <p14:tracePt t="133977" x="1987550" y="5353050"/>
          <p14:tracePt t="133981" x="1905000" y="5408613"/>
          <p14:tracePt t="133992" x="1860550" y="5462588"/>
          <p14:tracePt t="133997" x="1795463" y="5508625"/>
          <p14:tracePt t="134011" x="1722438" y="5581650"/>
          <p14:tracePt t="134013" x="1658938" y="5618163"/>
          <p14:tracePt t="134023" x="1595438" y="5672138"/>
          <p14:tracePt t="134030" x="1531938" y="5708650"/>
          <p14:tracePt t="134038" x="1512888" y="5727700"/>
          <p14:tracePt t="134046" x="1468438" y="5754688"/>
          <p14:tracePt t="134054" x="1458913" y="5754688"/>
          <p14:tracePt t="134070" x="1449388" y="5764213"/>
          <p14:tracePt t="134360" x="1458913" y="5764213"/>
          <p14:tracePt t="134407" x="1468438" y="5764213"/>
          <p14:tracePt t="134469" x="1476375" y="5764213"/>
          <p14:tracePt t="134488" x="1495425" y="5764213"/>
          <p14:tracePt t="134496" x="1495425" y="5772150"/>
          <p14:tracePt t="134590" x="1504950" y="5781675"/>
          <p14:tracePt t="134598" x="1504950" y="5791200"/>
          <p14:tracePt t="134638" x="1512888" y="5800725"/>
          <p14:tracePt t="134815" x="1522413" y="5808663"/>
          <p14:tracePt t="134878" x="1531938" y="5808663"/>
          <p14:tracePt t="134902" x="1541463" y="5808663"/>
          <p14:tracePt t="134926" x="1549400" y="5808663"/>
          <p14:tracePt t="134947" x="1549400" y="5818188"/>
          <p14:tracePt t="134949" x="1568450" y="5818188"/>
          <p14:tracePt t="134958" x="1585913" y="5837238"/>
          <p14:tracePt t="134966" x="1595438" y="5845175"/>
          <p14:tracePt t="134982" x="1604963" y="5854700"/>
          <p14:tracePt t="134992" x="1612900" y="5864225"/>
          <p14:tracePt t="135010" x="1622425" y="5873750"/>
          <p14:tracePt t="135013" x="1631950" y="5881688"/>
          <p14:tracePt t="135039" x="1641475" y="5900738"/>
          <p14:tracePt t="135262" x="1658938" y="5910263"/>
          <p14:tracePt t="135272" x="1668463" y="5910263"/>
          <p14:tracePt t="135293" x="1677988" y="5910263"/>
          <p14:tracePt t="135295" x="1695450" y="5910263"/>
          <p14:tracePt t="135302" x="1722438" y="5881688"/>
          <p14:tracePt t="135310" x="1741488" y="5881688"/>
          <p14:tracePt t="135320" x="1758950" y="5881688"/>
          <p14:tracePt t="135325" x="1795463" y="5873750"/>
          <p14:tracePt t="135334" x="1804988" y="5873750"/>
          <p14:tracePt t="135342" x="1851025" y="5873750"/>
          <p14:tracePt t="135350" x="1887538" y="5873750"/>
          <p14:tracePt t="135358" x="1905000" y="5873750"/>
          <p14:tracePt t="135367" x="1951038" y="5873750"/>
          <p14:tracePt t="135374" x="1987550" y="5873750"/>
          <p14:tracePt t="135381" x="2005013" y="5873750"/>
          <p14:tracePt t="135390" x="2014538" y="5873750"/>
          <p14:tracePt t="135398" x="2033588" y="5873750"/>
          <p14:tracePt t="135406" x="2041525" y="5873750"/>
          <p14:tracePt t="135423" x="2051050" y="5873750"/>
          <p14:tracePt t="135470" x="2070100" y="5873750"/>
          <p14:tracePt t="135478" x="2078038" y="5873750"/>
          <p14:tracePt t="135486" x="2097088" y="5873750"/>
          <p14:tracePt t="135493" x="2124075" y="5873750"/>
          <p14:tracePt t="135502" x="2143125" y="5873750"/>
          <p14:tracePt t="135510" x="2187575" y="5873750"/>
          <p14:tracePt t="135518" x="2251075" y="5873750"/>
          <p14:tracePt t="135525" x="2343150" y="5873750"/>
          <p14:tracePt t="135534" x="2433638" y="5873750"/>
          <p14:tracePt t="135542" x="2543175" y="5873750"/>
          <p14:tracePt t="135550" x="2679700" y="5881688"/>
          <p14:tracePt t="135558" x="2808288" y="5891213"/>
          <p14:tracePt t="135566" x="2954338" y="5910263"/>
          <p14:tracePt t="135573" x="3081338" y="5927725"/>
          <p14:tracePt t="135582" x="3227388" y="5954713"/>
          <p14:tracePt t="135589" x="3390900" y="5954713"/>
          <p14:tracePt t="135598" x="3519488" y="5964238"/>
          <p14:tracePt t="135606" x="3665538" y="5983288"/>
          <p14:tracePt t="135615" x="3802063" y="6000750"/>
          <p14:tracePt t="135622" x="3948113" y="6000750"/>
          <p14:tracePt t="135632" x="4075113" y="6027738"/>
          <p14:tracePt t="135638" x="4165600" y="6027738"/>
          <p14:tracePt t="135646" x="4294188" y="6027738"/>
          <p14:tracePt t="135654" x="4384675" y="6037263"/>
          <p14:tracePt t="135663" x="4476750" y="6037263"/>
          <p14:tracePt t="135670" x="4576763" y="6054725"/>
          <p14:tracePt t="135678" x="4630738" y="6064250"/>
          <p14:tracePt t="135686" x="4703763" y="6064250"/>
          <p14:tracePt t="135694" x="4803775" y="6091238"/>
          <p14:tracePt t="135702" x="4832350" y="6100763"/>
          <p14:tracePt t="135710" x="4886325" y="6100763"/>
          <p14:tracePt t="135718" x="4932363" y="6100763"/>
          <p14:tracePt t="135726" x="4968875" y="6100763"/>
          <p14:tracePt t="135734" x="4986338" y="6100763"/>
          <p14:tracePt t="135742" x="5005388" y="6100763"/>
          <p14:tracePt t="135750" x="5014913" y="6100763"/>
          <p14:tracePt t="135758" x="5022850" y="6100763"/>
          <p14:tracePt t="135798" x="5032375" y="6100763"/>
          <p14:tracePt t="135838" x="5041900" y="6100763"/>
          <p14:tracePt t="135870" x="5049838" y="6100763"/>
          <p14:tracePt t="135886" x="5059363" y="6100763"/>
          <p14:tracePt t="135894" x="5078413" y="6100763"/>
          <p14:tracePt t="135902" x="5095875" y="6100763"/>
          <p14:tracePt t="135918" x="5114925" y="6100763"/>
          <p14:tracePt t="135926" x="5132388" y="6100763"/>
          <p14:tracePt t="135942" x="5141913" y="6100763"/>
          <p14:tracePt t="135950" x="5151438" y="6100763"/>
          <p14:tracePt t="135960" x="5168900" y="6100763"/>
          <p14:tracePt t="135966" x="5187950" y="6100763"/>
          <p14:tracePt t="135975" x="5195888" y="6100763"/>
          <p14:tracePt t="135982" x="5214938" y="6100763"/>
          <p14:tracePt t="136295" x="5214938" y="6110288"/>
          <p14:tracePt t="136304" x="5214938" y="6173788"/>
          <p14:tracePt t="136311" x="5214938" y="6265863"/>
          <p14:tracePt t="136325" x="5214938" y="6273800"/>
          <p14:tracePt t="136526" x="5214938" y="6256338"/>
          <p14:tracePt t="136534" x="5195888" y="6237288"/>
          <p14:tracePt t="136542" x="5195888" y="6229350"/>
          <p14:tracePt t="136550" x="5187950" y="6210300"/>
          <p14:tracePt t="136646" x="5178425" y="6192838"/>
          <p14:tracePt t="136654" x="5178425" y="6173788"/>
          <p14:tracePt t="136664" x="5214938" y="6164263"/>
          <p14:tracePt t="136669" x="5241925" y="6127750"/>
          <p14:tracePt t="136678" x="5268913" y="6119813"/>
          <p14:tracePt t="136686" x="5287963" y="6110288"/>
          <p14:tracePt t="136696" x="5351463" y="6100763"/>
          <p14:tracePt t="136701" x="5397500" y="6073775"/>
          <p14:tracePt t="136711" x="5441950" y="6054725"/>
          <p14:tracePt t="136718" x="5478463" y="6046788"/>
          <p14:tracePt t="136726" x="5514975" y="6010275"/>
          <p14:tracePt t="136734" x="5588000" y="5983288"/>
          <p14:tracePt t="136742" x="5634038" y="5964238"/>
          <p14:tracePt t="136750" x="5697538" y="5937250"/>
          <p14:tracePt t="136758" x="5743575" y="5927725"/>
          <p14:tracePt t="136765" x="5807075" y="5891213"/>
          <p14:tracePt t="136775" x="5834063" y="5881688"/>
          <p14:tracePt t="136782" x="5853113" y="5873750"/>
          <p14:tracePt t="136790" x="5880100" y="5845175"/>
          <p14:tracePt t="136798" x="5889625" y="5845175"/>
          <p14:tracePt t="136806" x="5907088" y="5837238"/>
          <p14:tracePt t="136814" x="5935663" y="5837238"/>
          <p14:tracePt t="136822" x="5943600" y="5827713"/>
          <p14:tracePt t="136830" x="5953125" y="5827713"/>
          <p14:tracePt t="136838" x="5972175" y="5827713"/>
          <p14:tracePt t="136846" x="5989638" y="5818188"/>
          <p14:tracePt t="136854" x="5999163" y="5808663"/>
          <p14:tracePt t="136870" x="6026150" y="5800725"/>
          <p14:tracePt t="136891" x="6035675" y="5800725"/>
          <p14:tracePt t="137152" x="6026150" y="5808663"/>
          <p14:tracePt t="137293" x="6026150" y="5800725"/>
          <p14:tracePt t="137414" x="6026150" y="5791200"/>
          <p14:tracePt t="137430" x="6026150" y="5772150"/>
          <p14:tracePt t="137782" x="6026150" y="5764213"/>
          <p14:tracePt t="137806" x="5999163" y="5764213"/>
          <p14:tracePt t="137814" x="5916613" y="5745163"/>
          <p14:tracePt t="137823" x="5834063" y="5745163"/>
          <p14:tracePt t="137830" x="5743575" y="5727700"/>
          <p14:tracePt t="137837" x="5653088" y="5699125"/>
          <p14:tracePt t="137846" x="5497513" y="5691188"/>
          <p14:tracePt t="137854" x="5351463" y="5672138"/>
          <p14:tracePt t="137862" x="5224463" y="5654675"/>
          <p14:tracePt t="137870" x="5078413" y="5626100"/>
          <p14:tracePt t="137878" x="4986338" y="5618163"/>
          <p14:tracePt t="137886" x="4886325" y="5599113"/>
          <p14:tracePt t="137894" x="4813300" y="5599113"/>
          <p14:tracePt t="137902" x="4767263" y="5589588"/>
          <p14:tracePt t="137909" x="4759325" y="5589588"/>
          <p14:tracePt t="137918" x="4730750" y="5572125"/>
          <p14:tracePt t="138520" x="4722813" y="5572125"/>
          <p14:tracePt t="138528" x="4713288" y="5572125"/>
          <p14:tracePt t="138535" x="4703763" y="5572125"/>
          <p14:tracePt t="138543" x="4686300" y="5581650"/>
          <p14:tracePt t="138560" x="4667250" y="5581650"/>
          <p14:tracePt t="138565" x="4659313" y="5581650"/>
          <p14:tracePt t="138574" x="4659313" y="5589588"/>
          <p14:tracePt t="138582" x="4649788" y="5589588"/>
          <p14:tracePt t="138598" x="4640263" y="5589588"/>
          <p14:tracePt t="138616" x="4630738" y="5589588"/>
          <p14:tracePt t="138622" x="4622800" y="5599113"/>
          <p14:tracePt t="138638" x="4603750" y="5608638"/>
          <p14:tracePt t="138646" x="4586288" y="5618163"/>
          <p14:tracePt t="138653" x="4576763" y="5618163"/>
          <p14:tracePt t="138662" x="4567238" y="5618163"/>
          <p14:tracePt t="138678" x="4557713" y="5626100"/>
          <p14:tracePt t="138686" x="4530725" y="5645150"/>
          <p14:tracePt t="138697" x="4521200" y="5645150"/>
          <p14:tracePt t="138701" x="4513263" y="5645150"/>
          <p14:tracePt t="138709" x="4503738" y="5645150"/>
          <p14:tracePt t="138717" x="4494213" y="5654675"/>
          <p14:tracePt t="138750" x="4476750" y="5654675"/>
          <p14:tracePt t="139089" x="4476750" y="5662613"/>
          <p14:tracePt t="139096" x="4467225" y="5672138"/>
          <p14:tracePt t="139110" x="4440238" y="5691188"/>
          <p14:tracePt t="139118" x="4421188" y="5691188"/>
          <p14:tracePt t="139126" x="4394200" y="5699125"/>
          <p14:tracePt t="139134" x="4376738" y="5708650"/>
          <p14:tracePt t="139142" x="4340225" y="5718175"/>
          <p14:tracePt t="139150" x="4330700" y="5718175"/>
          <p14:tracePt t="139158" x="4321175" y="5718175"/>
          <p14:tracePt t="139166" x="4275138" y="5735638"/>
          <p14:tracePt t="139174" x="4267200" y="5745163"/>
          <p14:tracePt t="139191" x="4248150" y="5754688"/>
          <p14:tracePt t="139263" x="4238625" y="5754688"/>
          <p14:tracePt t="139278" x="4221163" y="5764213"/>
          <p14:tracePt t="139782" x="4202113" y="5781675"/>
          <p14:tracePt t="139798" x="4194175" y="5791200"/>
          <p14:tracePt t="139895" x="4184650" y="5791200"/>
          <p14:tracePt t="139916" x="4184650" y="5800725"/>
          <p14:tracePt t="140574" x="4175125" y="5808663"/>
          <p14:tracePt t="140830" x="4165600" y="5818188"/>
          <p14:tracePt t="140838" x="4157663" y="5818188"/>
          <p14:tracePt t="140846" x="4138613" y="5818188"/>
          <p14:tracePt t="140854" x="4102100" y="5818188"/>
          <p14:tracePt t="140862" x="4057650" y="5818188"/>
          <p14:tracePt t="140870" x="3992563" y="5818188"/>
          <p14:tracePt t="140892" x="3838575" y="5837238"/>
          <p14:tracePt t="140894" x="3709988" y="5837238"/>
          <p14:tracePt t="140902" x="3600450" y="5845175"/>
          <p14:tracePt t="140910" x="3509963" y="5864225"/>
          <p14:tracePt t="140918" x="3390900" y="5891213"/>
          <p14:tracePt t="140926" x="3317875" y="5900738"/>
          <p14:tracePt t="140934" x="3244850" y="5900738"/>
          <p14:tracePt t="140943" x="3154363" y="5900738"/>
          <p14:tracePt t="140949" x="3090863" y="5900738"/>
          <p14:tracePt t="140958" x="3035300" y="5900738"/>
          <p14:tracePt t="140966" x="3017838" y="5900738"/>
          <p14:tracePt t="140974" x="2981325" y="5900738"/>
          <p14:tracePt t="140983" x="2971800" y="5900738"/>
          <p14:tracePt t="140996" x="2962275" y="5900738"/>
          <p14:tracePt t="140999" x="2935288" y="5900738"/>
          <p14:tracePt t="141016" x="2898775" y="5900738"/>
          <p14:tracePt t="141022" x="2871788" y="5900738"/>
          <p14:tracePt t="141030" x="2835275" y="5900738"/>
          <p14:tracePt t="141039" x="2781300" y="5900738"/>
          <p14:tracePt t="141046" x="2716213" y="5900738"/>
          <p14:tracePt t="141054" x="2662238" y="5900738"/>
          <p14:tracePt t="141062" x="2606675" y="5900738"/>
          <p14:tracePt t="141071" x="2570163" y="5900738"/>
          <p14:tracePt t="141078" x="2516188" y="5900738"/>
          <p14:tracePt t="141087" x="2498725" y="5900738"/>
          <p14:tracePt t="141094" x="2443163" y="5900738"/>
          <p14:tracePt t="141102" x="2397125" y="5900738"/>
          <p14:tracePt t="141110" x="2360613" y="5900738"/>
          <p14:tracePt t="141119" x="2316163" y="5900738"/>
          <p14:tracePt t="141126" x="2287588" y="5900738"/>
          <p14:tracePt t="141134" x="2260600" y="5900738"/>
          <p14:tracePt t="141142" x="2251075" y="5910263"/>
          <p14:tracePt t="141150" x="2233613" y="5918200"/>
          <p14:tracePt t="141158" x="2214563" y="5918200"/>
          <p14:tracePt t="141166" x="2197100" y="5937250"/>
          <p14:tracePt t="141174" x="2187575" y="5946775"/>
          <p14:tracePt t="141182" x="2170113" y="5946775"/>
          <p14:tracePt t="141191" x="2151063" y="5946775"/>
          <p14:tracePt t="141197" x="2114550" y="5946775"/>
          <p14:tracePt t="141205" x="2087563" y="5946775"/>
          <p14:tracePt t="141213" x="2060575" y="5946775"/>
          <p14:tracePt t="141223" x="2005013" y="5946775"/>
          <p14:tracePt t="141230" x="1941513" y="5946775"/>
          <p14:tracePt t="141240" x="1905000" y="5946775"/>
          <p14:tracePt t="141246" x="1851025" y="5946775"/>
          <p14:tracePt t="141254" x="1824038" y="5946775"/>
          <p14:tracePt t="141261" x="1804988" y="5946775"/>
          <p14:tracePt t="141270" x="1795463" y="5946775"/>
          <p14:tracePt t="141278" x="1778000" y="5946775"/>
          <p14:tracePt t="141392" x="1768475" y="5937250"/>
          <p14:tracePt t="141422" x="1768475" y="5927725"/>
          <p14:tracePt t="141655" x="1787525" y="5918200"/>
          <p14:tracePt t="141668" x="1814513" y="5891213"/>
          <p14:tracePt t="141670" x="1824038" y="5891213"/>
          <p14:tracePt t="141678" x="1851025" y="5881688"/>
          <p14:tracePt t="141686" x="1868488" y="5881688"/>
          <p14:tracePt t="141694" x="1914525" y="5873750"/>
          <p14:tracePt t="141702" x="1951038" y="5873750"/>
          <p14:tracePt t="141710" x="1968500" y="5854700"/>
          <p14:tracePt t="141718" x="2014538" y="5854700"/>
          <p14:tracePt t="141726" x="2024063" y="5845175"/>
          <p14:tracePt t="141733" x="2051050" y="5845175"/>
          <p14:tracePt t="141774" x="2060575" y="5837238"/>
          <p14:tracePt t="141798" x="2078038" y="5837238"/>
          <p14:tracePt t="141806" x="2087563" y="5837238"/>
          <p14:tracePt t="141814" x="2097088" y="5837238"/>
          <p14:tracePt t="141846" x="2106613" y="5827713"/>
          <p14:tracePt t="141975" x="2106613" y="5818188"/>
          <p14:tracePt t="142080" x="2106613" y="5837238"/>
          <p14:tracePt t="142095" x="2106613" y="5845175"/>
          <p14:tracePt t="142422" x="2106613" y="5854700"/>
          <p14:tracePt t="142431" x="2106613" y="5864225"/>
          <p14:tracePt t="142439" x="2106613" y="5881688"/>
          <p14:tracePt t="142446" x="2106613" y="5891213"/>
          <p14:tracePt t="142462" x="2106613" y="5900738"/>
          <p14:tracePt t="142478" x="2114550" y="5927725"/>
          <p14:tracePt t="142486" x="2133600" y="5937250"/>
          <p14:tracePt t="142493" x="2143125" y="5946775"/>
          <p14:tracePt t="142502" x="2170113" y="5946775"/>
          <p14:tracePt t="142510" x="2187575" y="5954713"/>
          <p14:tracePt t="142519" x="2233613" y="5983288"/>
          <p14:tracePt t="142529" x="2251075" y="5991225"/>
          <p14:tracePt t="142536" x="2279650" y="6000750"/>
          <p14:tracePt t="142545" x="2297113" y="6000750"/>
          <p14:tracePt t="142551" x="2333625" y="6010275"/>
          <p14:tracePt t="142561" x="2352675" y="6010275"/>
          <p14:tracePt t="142567" x="2379663" y="6027738"/>
          <p14:tracePt t="142576" x="2389188" y="6027738"/>
          <p14:tracePt t="142582" x="2416175" y="6027738"/>
          <p14:tracePt t="142590" x="2433638" y="6037263"/>
          <p14:tracePt t="142598" x="2470150" y="6046788"/>
          <p14:tracePt t="142606" x="2498725" y="6046788"/>
          <p14:tracePt t="142616" x="2533650" y="6046788"/>
          <p14:tracePt t="142622" x="2570163" y="6046788"/>
          <p14:tracePt t="142632" x="2625725" y="6046788"/>
          <p14:tracePt t="142642" x="2671763" y="6046788"/>
          <p14:tracePt t="142648" x="2708275" y="6046788"/>
          <p14:tracePt t="142657" x="2735263" y="6046788"/>
          <p14:tracePt t="142668" x="2771775" y="6046788"/>
          <p14:tracePt t="142669" x="2808288" y="6037263"/>
          <p14:tracePt t="142678" x="2844800" y="6027738"/>
          <p14:tracePt t="142686" x="2862263" y="6018213"/>
          <p14:tracePt t="142695" x="2881313" y="6010275"/>
          <p14:tracePt t="142703" x="2898775" y="5991225"/>
          <p14:tracePt t="142715" x="2917825" y="5973763"/>
          <p14:tracePt t="142729" x="2925763" y="5973763"/>
          <p14:tracePt t="142736" x="2935288" y="5964238"/>
          <p14:tracePt t="142750" x="2935288" y="5954713"/>
          <p14:tracePt t="142760" x="2944813" y="5946775"/>
          <p14:tracePt t="142782" x="2954338" y="5937250"/>
          <p14:tracePt t="142998" x="2954338" y="5946775"/>
          <p14:tracePt t="143011" x="2954338" y="5973763"/>
          <p14:tracePt t="143013" x="2944813" y="6010275"/>
          <p14:tracePt t="143022" x="2944813" y="6027738"/>
          <p14:tracePt t="143030" x="2944813" y="6054725"/>
          <p14:tracePt t="143039" x="2935288" y="6083300"/>
          <p14:tracePt t="143046" x="2935288" y="6100763"/>
          <p14:tracePt t="143054" x="2935288" y="6127750"/>
          <p14:tracePt t="143062" x="2935288" y="6137275"/>
          <p14:tracePt t="143072" x="2935288" y="6146800"/>
          <p14:tracePt t="143103" x="2935288" y="6156325"/>
          <p14:tracePt t="143110" x="2944813" y="6156325"/>
          <p14:tracePt t="143118" x="2962275" y="6156325"/>
          <p14:tracePt t="143126" x="3008313" y="6156325"/>
          <p14:tracePt t="143134" x="3063875" y="6156325"/>
          <p14:tracePt t="143142" x="3136900" y="6156325"/>
          <p14:tracePt t="143150" x="3227388" y="6156325"/>
          <p14:tracePt t="143158" x="3309938" y="6146800"/>
          <p14:tracePt t="143166" x="3400425" y="6146800"/>
          <p14:tracePt t="143174" x="3490913" y="6119813"/>
          <p14:tracePt t="143182" x="3573463" y="6110288"/>
          <p14:tracePt t="143190" x="3646488" y="6091238"/>
          <p14:tracePt t="143198" x="3719513" y="6091238"/>
          <p14:tracePt t="143206" x="3810000" y="6083300"/>
          <p14:tracePt t="143214" x="3875088" y="6046788"/>
          <p14:tracePt t="143222" x="3911600" y="6037263"/>
          <p14:tracePt t="143230" x="3938588" y="6037263"/>
          <p14:tracePt t="143241" x="3956050" y="6027738"/>
          <p14:tracePt t="143246" x="3984625" y="6000750"/>
          <p14:tracePt t="143254" x="3992563" y="6000750"/>
          <p14:tracePt t="143262" x="4002088" y="6000750"/>
          <p14:tracePt t="143270" x="4029075" y="5991225"/>
          <p14:tracePt t="143288" x="4048125" y="5983288"/>
          <p14:tracePt t="143294" x="4057650" y="5973763"/>
          <p14:tracePt t="143302" x="4075113" y="5954713"/>
          <p14:tracePt t="143322" x="4084638" y="5946775"/>
          <p14:tracePt t="143326" x="4094163" y="5937250"/>
          <p14:tracePt t="143335" x="4102100" y="5918200"/>
          <p14:tracePt t="143350" x="4111625" y="5910263"/>
          <p14:tracePt t="143358" x="4129088" y="5900738"/>
          <p14:tracePt t="143374" x="4138613" y="5900738"/>
          <p14:tracePt t="143575" x="4138613" y="5910263"/>
          <p14:tracePt t="143583" x="4138613" y="5946775"/>
          <p14:tracePt t="143590" x="4148138" y="5983288"/>
          <p14:tracePt t="143601" x="4184650" y="6027738"/>
          <p14:tracePt t="143608" x="4211638" y="6073775"/>
          <p14:tracePt t="143614" x="4230688" y="6100763"/>
          <p14:tracePt t="143623" x="4284663" y="6127750"/>
          <p14:tracePt t="143633" x="4330700" y="6164263"/>
          <p14:tracePt t="143639" x="4376738" y="6192838"/>
          <p14:tracePt t="143646" x="4440238" y="6200775"/>
          <p14:tracePt t="143654" x="4513263" y="6210300"/>
          <p14:tracePt t="143665" x="4576763" y="6229350"/>
          <p14:tracePt t="143670" x="4649788" y="6229350"/>
          <p14:tracePt t="143678" x="4722813" y="6229350"/>
          <p14:tracePt t="143686" x="4776788" y="6229350"/>
          <p14:tracePt t="143696" x="4868863" y="6229350"/>
          <p14:tracePt t="143702" x="4922838" y="6229350"/>
          <p14:tracePt t="143711" x="4968875" y="6229350"/>
          <p14:tracePt t="143718" x="4995863" y="6229350"/>
          <p14:tracePt t="143726" x="5041900" y="6229350"/>
          <p14:tracePt t="143734" x="5049838" y="6229350"/>
          <p14:tracePt t="143742" x="5059363" y="6229350"/>
          <p14:tracePt t="143750" x="5095875" y="6210300"/>
          <p14:tracePt t="143798" x="5105400" y="6200775"/>
          <p14:tracePt t="143830" x="5105400" y="6192838"/>
          <p14:tracePt t="143839" x="5114925" y="6183313"/>
          <p14:tracePt t="143846" x="5132388" y="6164263"/>
          <p14:tracePt t="143854" x="5132388" y="6156325"/>
          <p14:tracePt t="143862" x="5141913" y="6146800"/>
          <p14:tracePt t="143873" x="5151438" y="6127750"/>
          <p14:tracePt t="143878" x="5168900" y="6100763"/>
          <p14:tracePt t="143885" x="5187950" y="6073775"/>
          <p14:tracePt t="143894" x="5195888" y="6054725"/>
          <p14:tracePt t="143902" x="5205413" y="6046788"/>
          <p14:tracePt t="143910" x="5224463" y="6027738"/>
          <p14:tracePt t="143918" x="5232400" y="6018213"/>
          <p14:tracePt t="143934" x="5241925" y="6000750"/>
          <p14:tracePt t="143942" x="5241925" y="5991225"/>
          <p14:tracePt t="143950" x="5241925" y="5983288"/>
          <p14:tracePt t="143958" x="5251450" y="5973763"/>
          <p14:tracePt t="143966" x="5260975" y="5964238"/>
          <p14:tracePt t="144088" x="5251450" y="5964238"/>
          <p14:tracePt t="144110" x="5232400" y="5964238"/>
          <p14:tracePt t="144118" x="5224463" y="5964238"/>
          <p14:tracePt t="144126" x="5214938" y="5964238"/>
          <p14:tracePt t="144135" x="5195888" y="5964238"/>
          <p14:tracePt t="144143" x="5187950" y="5964238"/>
          <p14:tracePt t="144151" x="5168900" y="5964238"/>
          <p14:tracePt t="144159" x="5151438" y="5964238"/>
          <p14:tracePt t="144167" x="5132388" y="5964238"/>
          <p14:tracePt t="144175" x="5122863" y="5964238"/>
          <p14:tracePt t="144183" x="5105400" y="5964238"/>
          <p14:tracePt t="144326" x="5095875" y="5973763"/>
          <p14:tracePt t="144334" x="5095875" y="5991225"/>
          <p14:tracePt t="144342" x="5114925" y="6037263"/>
          <p14:tracePt t="144350" x="5122863" y="6054725"/>
          <p14:tracePt t="144358" x="5151438" y="6100763"/>
          <p14:tracePt t="144366" x="5159375" y="6110288"/>
          <p14:tracePt t="144374" x="5195888" y="6146800"/>
          <p14:tracePt t="144385" x="5195888" y="6156325"/>
          <p14:tracePt t="144390" x="5205413" y="6164263"/>
          <p14:tracePt t="144445" x="5232400" y="6164263"/>
          <p14:tracePt t="144454" x="5251450" y="6164263"/>
          <p14:tracePt t="144461" x="5278438" y="6164263"/>
          <p14:tracePt t="144470" x="5324475" y="6164263"/>
          <p14:tracePt t="144478" x="5351463" y="6164263"/>
          <p14:tracePt t="144486" x="5387975" y="6164263"/>
          <p14:tracePt t="144494" x="5434013" y="6164263"/>
          <p14:tracePt t="144502" x="5478463" y="6164263"/>
          <p14:tracePt t="144509" x="5507038" y="6164263"/>
          <p14:tracePt t="144518" x="5534025" y="6164263"/>
          <p14:tracePt t="144526" x="5561013" y="6137275"/>
          <p14:tracePt t="144534" x="5580063" y="6137275"/>
          <p14:tracePt t="144542" x="5588000" y="6137275"/>
          <p14:tracePt t="144550" x="5607050" y="6127750"/>
          <p14:tracePt t="144558" x="5624513" y="6119813"/>
          <p14:tracePt t="144566" x="5643563" y="6100763"/>
          <p14:tracePt t="144574" x="5661025" y="6083300"/>
          <p14:tracePt t="144582" x="5670550" y="6083300"/>
          <p14:tracePt t="144590" x="5697538" y="6064250"/>
          <p14:tracePt t="144602" x="5716588" y="6046788"/>
          <p14:tracePt t="144608" x="5734050" y="6018213"/>
          <p14:tracePt t="144619" x="5770563" y="6010275"/>
          <p14:tracePt t="144621" x="5789613" y="5991225"/>
          <p14:tracePt t="144630" x="5797550" y="5983288"/>
          <p14:tracePt t="144639" x="5797550" y="5973763"/>
          <p14:tracePt t="144646" x="5816600" y="5964238"/>
          <p14:tracePt t="144664" x="5826125" y="5954713"/>
          <p14:tracePt t="144905" x="5826125" y="6000750"/>
          <p14:tracePt t="144918" x="5834063" y="6054725"/>
          <p14:tracePt t="144926" x="5862638" y="6100763"/>
          <p14:tracePt t="144934" x="5870575" y="6146800"/>
          <p14:tracePt t="144942" x="5889625" y="6164263"/>
          <p14:tracePt t="144949" x="5907088" y="6183313"/>
          <p14:tracePt t="144958" x="5916613" y="6200775"/>
          <p14:tracePt t="144998" x="5926138" y="6210300"/>
          <p14:tracePt t="145008" x="5935663" y="6200775"/>
          <p14:tracePt t="145015" x="5953125" y="6173788"/>
          <p14:tracePt t="145026" x="5962650" y="6146800"/>
          <p14:tracePt t="145031" x="5972175" y="6127750"/>
          <p14:tracePt t="145038" x="5980113" y="6100763"/>
          <p14:tracePt t="145045" x="5999163" y="6073775"/>
          <p14:tracePt t="145055" x="6016625" y="6054725"/>
          <p14:tracePt t="145062" x="6026150" y="6037263"/>
          <p14:tracePt t="145069" x="6026150" y="6018213"/>
          <p14:tracePt t="145078" x="6026150" y="6000750"/>
          <p14:tracePt t="145086" x="6026150" y="5973763"/>
          <p14:tracePt t="145094" x="6026150" y="5964238"/>
          <p14:tracePt t="145102" x="6026150" y="5954713"/>
          <p14:tracePt t="145214" x="6026150" y="5946775"/>
          <p14:tracePt t="145230" x="6016625" y="5946775"/>
          <p14:tracePt t="145240" x="5999163" y="5946775"/>
          <p14:tracePt t="145246" x="5943600" y="5946775"/>
          <p14:tracePt t="145259" x="5834063" y="5946775"/>
          <p14:tracePt t="145262" x="5707063" y="5983288"/>
          <p14:tracePt t="145270" x="5514975" y="6027738"/>
          <p14:tracePt t="145278" x="5278438" y="6100763"/>
          <p14:tracePt t="145288" x="5014913" y="6173788"/>
          <p14:tracePt t="145293" x="4713288" y="6273800"/>
          <p14:tracePt t="145302" x="4413250" y="6356350"/>
          <p14:tracePt t="145310" x="4230688" y="6383338"/>
          <p14:tracePt t="145321" x="4084638" y="6446838"/>
          <p14:tracePt t="145325" x="3984625" y="6475413"/>
          <p14:tracePt t="145335" x="3919538" y="6511925"/>
          <p14:tracePt t="145341" x="3892550" y="6529388"/>
          <p14:tracePt t="145350" x="3883025" y="6538913"/>
          <p14:tracePt t="145358" x="3875088" y="6556375"/>
          <p14:tracePt t="145365" x="3865563" y="6565900"/>
          <p14:tracePt t="145576" x="3838575" y="6483350"/>
          <p14:tracePt t="145588" x="3810000" y="6375400"/>
          <p14:tracePt t="145592" x="3775075" y="6273800"/>
          <p14:tracePt t="145599" x="3738563" y="6146800"/>
          <p14:tracePt t="145607" x="3709988" y="6046788"/>
          <p14:tracePt t="145616" x="3692525" y="5983288"/>
          <p14:tracePt t="145622" x="3673475" y="5927725"/>
          <p14:tracePt t="145630" x="3656013" y="5864225"/>
          <p14:tracePt t="145639" x="3636963" y="5800725"/>
          <p14:tracePt t="145646" x="3636963" y="5791200"/>
          <p14:tracePt t="145655" x="3636963" y="5781675"/>
          <p14:tracePt t="145664" x="3636963" y="5772150"/>
          <p14:tracePt t="145742" x="3636963" y="5764213"/>
          <p14:tracePt t="145750" x="3636963" y="5727700"/>
          <p14:tracePt t="145759" x="3636963" y="5654675"/>
          <p14:tracePt t="145766" x="3636963" y="5599113"/>
          <p14:tracePt t="145774" x="3636963" y="5545138"/>
          <p14:tracePt t="145782" x="3636963" y="5453063"/>
          <p14:tracePt t="145790" x="3636963" y="5399088"/>
          <p14:tracePt t="145798" x="3629025" y="5335588"/>
          <p14:tracePt t="145808" x="3619500" y="5307013"/>
          <p14:tracePt t="145814" x="3592513" y="5233988"/>
          <p14:tracePt t="145822" x="3592513" y="5216525"/>
          <p14:tracePt t="145830" x="3592513" y="5207000"/>
          <p14:tracePt t="145840" x="3592513" y="5197475"/>
          <p14:tracePt t="145846" x="3592513" y="5189538"/>
          <p14:tracePt t="145862" x="3592513" y="5180013"/>
          <p14:tracePt t="145871" x="3592513" y="5153025"/>
          <p14:tracePt t="145893" x="3838575" y="5116513"/>
          <p14:tracePt t="145893" x="4138613" y="5116513"/>
          <p14:tracePt t="145902" x="4695825" y="5116513"/>
          <p14:tracePt t="145910" x="5297488" y="5116513"/>
          <p14:tracePt t="145918" x="5962650" y="5116513"/>
          <p14:tracePt t="145926" x="6773863" y="5116513"/>
          <p14:tracePt t="145934" x="7548563" y="5116513"/>
          <p14:tracePt t="145942" x="8359775" y="5116513"/>
          <p14:tracePt t="145950" x="9007475" y="506095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PC</a:t>
            </a:r>
            <a:r>
              <a:rPr kumimoji="1" lang="ja-JP" altLang="en-US" dirty="0"/>
              <a:t>周辺</a:t>
            </a:r>
          </a:p>
        </p:txBody>
      </p:sp>
      <p:sp>
        <p:nvSpPr>
          <p:cNvPr id="3" name="コンテンツ プレースホルダー 2"/>
          <p:cNvSpPr>
            <a:spLocks noGrp="1"/>
          </p:cNvSpPr>
          <p:nvPr>
            <p:ph idx="1"/>
          </p:nvPr>
        </p:nvSpPr>
        <p:spPr>
          <a:xfrm>
            <a:off x="457200" y="1108771"/>
            <a:ext cx="8424936" cy="4530725"/>
          </a:xfrm>
        </p:spPr>
        <p:txBody>
          <a:bodyPr/>
          <a:lstStyle/>
          <a:p>
            <a:pPr marL="0" indent="0">
              <a:buNone/>
            </a:pPr>
            <a:r>
              <a:rPr lang="en-US" altLang="ja-JP" sz="2000" dirty="0"/>
              <a:t>always @(</a:t>
            </a:r>
            <a:r>
              <a:rPr lang="en-US" altLang="ja-JP" sz="2000" dirty="0" err="1"/>
              <a:t>posedge</a:t>
            </a:r>
            <a:r>
              <a:rPr lang="en-US" altLang="ja-JP" sz="2000" dirty="0"/>
              <a:t> </a:t>
            </a:r>
            <a:r>
              <a:rPr lang="en-US" altLang="ja-JP" sz="2000" dirty="0" err="1"/>
              <a:t>clk</a:t>
            </a:r>
            <a:r>
              <a:rPr lang="en-US" altLang="ja-JP" sz="2000" dirty="0"/>
              <a:t> or </a:t>
            </a:r>
            <a:r>
              <a:rPr lang="en-US" altLang="ja-JP" sz="2000" dirty="0" err="1"/>
              <a:t>negedge</a:t>
            </a:r>
            <a:r>
              <a:rPr lang="en-US" altLang="ja-JP" sz="2000" dirty="0"/>
              <a:t> </a:t>
            </a:r>
            <a:r>
              <a:rPr lang="en-US" altLang="ja-JP" sz="2000" dirty="0" err="1"/>
              <a:t>rst_n</a:t>
            </a:r>
            <a:r>
              <a:rPr lang="en-US" altLang="ja-JP" sz="2000" dirty="0"/>
              <a:t>) </a:t>
            </a:r>
          </a:p>
          <a:p>
            <a:pPr marL="0" indent="0">
              <a:buNone/>
            </a:pPr>
            <a:r>
              <a:rPr lang="en-US" altLang="ja-JP" sz="2000" dirty="0"/>
              <a:t>begin </a:t>
            </a:r>
          </a:p>
          <a:p>
            <a:pPr marL="0" indent="0">
              <a:buNone/>
            </a:pPr>
            <a:r>
              <a:rPr lang="en-US" altLang="ja-JP" sz="2000" dirty="0"/>
              <a:t>   if(!</a:t>
            </a:r>
            <a:r>
              <a:rPr lang="en-US" altLang="ja-JP" sz="2000" dirty="0" err="1"/>
              <a:t>rst_n</a:t>
            </a:r>
            <a:r>
              <a:rPr lang="en-US" altLang="ja-JP" sz="2000" dirty="0"/>
              <a:t>) pc &lt;= 0;</a:t>
            </a:r>
          </a:p>
          <a:p>
            <a:pPr marL="0" indent="0">
              <a:buNone/>
            </a:pPr>
            <a:r>
              <a:rPr lang="en-US" altLang="ja-JP" sz="2000" dirty="0"/>
              <a:t>   else if (</a:t>
            </a:r>
            <a:r>
              <a:rPr lang="en-US" altLang="ja-JP" sz="2000" dirty="0" err="1"/>
              <a:t>jal_op</a:t>
            </a:r>
            <a:r>
              <a:rPr lang="en-US" altLang="ja-JP" sz="2000" dirty="0"/>
              <a:t> | </a:t>
            </a:r>
          </a:p>
          <a:p>
            <a:pPr marL="0" indent="0">
              <a:buNone/>
            </a:pPr>
            <a:r>
              <a:rPr lang="en-US" altLang="ja-JP" sz="2000" dirty="0"/>
              <a:t>               ( (</a:t>
            </a:r>
            <a:r>
              <a:rPr lang="en-US" altLang="ja-JP" sz="2000" dirty="0" err="1"/>
              <a:t>beq_op</a:t>
            </a:r>
            <a:r>
              <a:rPr lang="en-US" altLang="ja-JP" sz="2000" dirty="0"/>
              <a:t> &amp; (reg1==reg2)) | (</a:t>
            </a:r>
            <a:r>
              <a:rPr lang="en-US" altLang="ja-JP" sz="2000" dirty="0" err="1"/>
              <a:t>bne_op</a:t>
            </a:r>
            <a:r>
              <a:rPr lang="en-US" altLang="ja-JP" sz="2000" dirty="0"/>
              <a:t> &amp; (reg1!=reg2)) |</a:t>
            </a:r>
          </a:p>
          <a:p>
            <a:pPr marL="0" indent="0">
              <a:buNone/>
            </a:pPr>
            <a:r>
              <a:rPr lang="en-US" altLang="ja-JP" sz="2000" dirty="0"/>
              <a:t>   		(</a:t>
            </a:r>
            <a:r>
              <a:rPr lang="en-US" altLang="ja-JP" sz="2000" dirty="0" err="1"/>
              <a:t>blt_op</a:t>
            </a:r>
            <a:r>
              <a:rPr lang="en-US" altLang="ja-JP" sz="2000" dirty="0"/>
              <a:t> &amp; (sreg1&lt;sreg2) ) | (</a:t>
            </a:r>
            <a:r>
              <a:rPr lang="en-US" altLang="ja-JP" sz="2000" dirty="0" err="1"/>
              <a:t>bge_op</a:t>
            </a:r>
            <a:r>
              <a:rPr lang="en-US" altLang="ja-JP" sz="2000" dirty="0"/>
              <a:t> &amp; (sreg1&gt;=sreg2) ) |</a:t>
            </a:r>
          </a:p>
          <a:p>
            <a:pPr marL="0" indent="0">
              <a:buNone/>
            </a:pPr>
            <a:r>
              <a:rPr lang="en-US" altLang="ja-JP" sz="2000" dirty="0"/>
              <a:t>   		(</a:t>
            </a:r>
            <a:r>
              <a:rPr lang="en-US" altLang="ja-JP" sz="2000" dirty="0" err="1"/>
              <a:t>bltu_op</a:t>
            </a:r>
            <a:r>
              <a:rPr lang="en-US" altLang="ja-JP" sz="2000" dirty="0"/>
              <a:t> &amp; (reg1&lt;reg2) ) | (</a:t>
            </a:r>
            <a:r>
              <a:rPr lang="en-US" altLang="ja-JP" sz="2000" dirty="0" err="1"/>
              <a:t>bgeu_op</a:t>
            </a:r>
            <a:r>
              <a:rPr lang="en-US" altLang="ja-JP" sz="2000" dirty="0"/>
              <a:t> &amp; (reg1&gt;=reg2) ) )  )</a:t>
            </a:r>
          </a:p>
          <a:p>
            <a:pPr marL="0" indent="0">
              <a:buNone/>
            </a:pPr>
            <a:r>
              <a:rPr lang="en-US" altLang="ja-JP" sz="2000" dirty="0"/>
              <a:t>    </a:t>
            </a:r>
            <a:r>
              <a:rPr lang="ja-JP" altLang="en-US" sz="2000" dirty="0"/>
              <a:t>　　　</a:t>
            </a:r>
            <a:r>
              <a:rPr lang="en-US" altLang="ja-JP" sz="2000" dirty="0"/>
              <a:t> pc &lt;= </a:t>
            </a:r>
            <a:r>
              <a:rPr lang="en-US" altLang="ja-JP" sz="2000" dirty="0" err="1"/>
              <a:t>aluresult</a:t>
            </a:r>
            <a:r>
              <a:rPr lang="en-US" altLang="ja-JP" sz="2000" dirty="0"/>
              <a:t>;</a:t>
            </a:r>
          </a:p>
          <a:p>
            <a:pPr marL="0" indent="0">
              <a:buNone/>
            </a:pPr>
            <a:r>
              <a:rPr lang="ja-JP" altLang="en-US" sz="2000" dirty="0"/>
              <a:t>　　</a:t>
            </a:r>
            <a:r>
              <a:rPr lang="en-US" altLang="ja-JP" sz="2000" dirty="0"/>
              <a:t>else if(</a:t>
            </a:r>
            <a:r>
              <a:rPr lang="en-US" altLang="ja-JP" sz="2000" dirty="0" err="1"/>
              <a:t>jalr_op</a:t>
            </a:r>
            <a:r>
              <a:rPr lang="en-US" altLang="ja-JP" sz="2000" dirty="0"/>
              <a:t>)</a:t>
            </a:r>
          </a:p>
          <a:p>
            <a:pPr marL="0" indent="0">
              <a:buNone/>
            </a:pPr>
            <a:r>
              <a:rPr lang="en-US" altLang="ja-JP" sz="2000" dirty="0"/>
              <a:t>	 pc &lt;= {</a:t>
            </a:r>
            <a:r>
              <a:rPr lang="en-US" altLang="ja-JP" sz="2000" dirty="0" err="1"/>
              <a:t>aluresult</a:t>
            </a:r>
            <a:r>
              <a:rPr lang="en-US" altLang="ja-JP" sz="2000" dirty="0"/>
              <a:t>[31:1],1'b0};</a:t>
            </a:r>
          </a:p>
          <a:p>
            <a:pPr marL="0" indent="0">
              <a:buNone/>
            </a:pPr>
            <a:r>
              <a:rPr lang="en-US" altLang="ja-JP" sz="2000" dirty="0"/>
              <a:t>   else </a:t>
            </a:r>
          </a:p>
          <a:p>
            <a:pPr marL="0" indent="0">
              <a:buNone/>
            </a:pPr>
            <a:r>
              <a:rPr lang="en-US" altLang="ja-JP" sz="2000" dirty="0"/>
              <a:t>     pc &lt;= pcplus4;</a:t>
            </a:r>
          </a:p>
          <a:p>
            <a:pPr marL="0" indent="0">
              <a:buNone/>
            </a:pPr>
            <a:r>
              <a:rPr lang="en-US" altLang="ja-JP" sz="2000" dirty="0"/>
              <a:t>end</a:t>
            </a:r>
          </a:p>
          <a:p>
            <a:pPr marL="0" indent="0">
              <a:buNone/>
            </a:pPr>
            <a:endParaRPr lang="en-US" altLang="ja-JP" sz="2000" dirty="0"/>
          </a:p>
          <a:p>
            <a:endParaRPr lang="en-US" altLang="ja-JP" dirty="0"/>
          </a:p>
          <a:p>
            <a:endParaRPr kumimoji="1" lang="ja-JP" altLang="en-US" dirty="0"/>
          </a:p>
        </p:txBody>
      </p:sp>
      <p:sp>
        <p:nvSpPr>
          <p:cNvPr id="7" name="角丸四角形吹き出し 3">
            <a:extLst>
              <a:ext uri="{FF2B5EF4-FFF2-40B4-BE49-F238E27FC236}">
                <a16:creationId xmlns:a16="http://schemas.microsoft.com/office/drawing/2014/main" id="{662FD2CB-EF8D-4334-B528-0E3A944844B7}"/>
              </a:ext>
            </a:extLst>
          </p:cNvPr>
          <p:cNvSpPr/>
          <p:nvPr/>
        </p:nvSpPr>
        <p:spPr>
          <a:xfrm>
            <a:off x="5137720" y="4077072"/>
            <a:ext cx="3744416" cy="298034"/>
          </a:xfrm>
          <a:prstGeom prst="wedgeRoundRectCallout">
            <a:avLst>
              <a:gd name="adj1" fmla="val -91268"/>
              <a:gd name="adj2" fmla="val 48995"/>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t>jalr</a:t>
            </a:r>
            <a:r>
              <a:rPr lang="ja-JP" altLang="en-US" dirty="0"/>
              <a:t>では</a:t>
            </a:r>
            <a:r>
              <a:rPr lang="en-US" altLang="ja-JP" dirty="0"/>
              <a:t>0</a:t>
            </a:r>
            <a:r>
              <a:rPr lang="ja-JP" altLang="en-US" dirty="0"/>
              <a:t>ビット目を強制的に</a:t>
            </a:r>
            <a:r>
              <a:rPr lang="en-US" altLang="ja-JP" dirty="0"/>
              <a:t>0</a:t>
            </a:r>
            <a:r>
              <a:rPr lang="ja-JP" altLang="en-US" dirty="0"/>
              <a:t>に</a:t>
            </a:r>
            <a:endParaRPr lang="en-US" altLang="ja-JP" dirty="0"/>
          </a:p>
        </p:txBody>
      </p:sp>
      <p:sp>
        <p:nvSpPr>
          <p:cNvPr id="8" name="角丸四角形吹き出し 3">
            <a:extLst>
              <a:ext uri="{FF2B5EF4-FFF2-40B4-BE49-F238E27FC236}">
                <a16:creationId xmlns:a16="http://schemas.microsoft.com/office/drawing/2014/main" id="{048BD410-DBEE-4FE9-91B4-FC4495C41E38}"/>
              </a:ext>
            </a:extLst>
          </p:cNvPr>
          <p:cNvSpPr/>
          <p:nvPr/>
        </p:nvSpPr>
        <p:spPr>
          <a:xfrm>
            <a:off x="4211960" y="2099579"/>
            <a:ext cx="3744416" cy="298034"/>
          </a:xfrm>
          <a:prstGeom prst="wedgeRoundRectCallout">
            <a:avLst>
              <a:gd name="adj1" fmla="val -91268"/>
              <a:gd name="adj2" fmla="val 48995"/>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t>jal</a:t>
            </a:r>
            <a:r>
              <a:rPr lang="ja-JP" altLang="en-US" dirty="0"/>
              <a:t>は</a:t>
            </a:r>
            <a:r>
              <a:rPr lang="en-US" altLang="ja-JP" dirty="0"/>
              <a:t>ALU</a:t>
            </a:r>
            <a:r>
              <a:rPr lang="ja-JP" altLang="en-US" dirty="0"/>
              <a:t>での結果をそのまま使う</a:t>
            </a:r>
            <a:endParaRPr lang="en-US" altLang="ja-JP" dirty="0"/>
          </a:p>
        </p:txBody>
      </p:sp>
      <p:pic>
        <p:nvPicPr>
          <p:cNvPr id="4" name="オーディオ 3">
            <a:hlinkClick r:id="" action="ppaction://media"/>
            <a:extLst>
              <a:ext uri="{FF2B5EF4-FFF2-40B4-BE49-F238E27FC236}">
                <a16:creationId xmlns:a16="http://schemas.microsoft.com/office/drawing/2014/main" id="{6C5C0D2E-E477-4A65-A5BF-D2E72CC187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14901137"/>
      </p:ext>
    </p:extLst>
  </p:cSld>
  <p:clrMapOvr>
    <a:masterClrMapping/>
  </p:clrMapOvr>
  <mc:AlternateContent xmlns:mc="http://schemas.openxmlformats.org/markup-compatibility/2006" xmlns:p14="http://schemas.microsoft.com/office/powerpoint/2010/main">
    <mc:Choice Requires="p14">
      <p:transition spd="slow" p14:dur="2000" advTm="48446"/>
    </mc:Choice>
    <mc:Fallback xmlns="">
      <p:transition spd="slow" advTm="48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315" x="8824913" y="3328988"/>
          <p14:tracePt t="1323" x="8624888" y="3319463"/>
          <p14:tracePt t="1331" x="8451850" y="3273425"/>
          <p14:tracePt t="1340" x="8269288" y="3255963"/>
          <p14:tracePt t="1346" x="8104188" y="3209925"/>
          <p14:tracePt t="1354" x="7958138" y="3182938"/>
          <p14:tracePt t="1363" x="7821613" y="3119438"/>
          <p14:tracePt t="1371" x="7675563" y="3090863"/>
          <p14:tracePt t="1380" x="7521575" y="3027363"/>
          <p14:tracePt t="1391" x="7375525" y="2973388"/>
          <p14:tracePt t="1396" x="7229475" y="2946400"/>
          <p14:tracePt t="1406" x="7110413" y="2900363"/>
          <p14:tracePt t="1411" x="6964363" y="2854325"/>
          <p14:tracePt t="1419" x="6827838" y="2808288"/>
          <p14:tracePt t="1427" x="6681788" y="2763838"/>
          <p14:tracePt t="1435" x="6545263" y="2717800"/>
          <p14:tracePt t="1443" x="6418263" y="2671763"/>
          <p14:tracePt t="1451" x="6262688" y="2617788"/>
          <p14:tracePt t="1459" x="6172200" y="2589213"/>
          <p14:tracePt t="1467" x="6016625" y="2517775"/>
          <p14:tracePt t="1475" x="5899150" y="2471738"/>
          <p14:tracePt t="1483" x="5807075" y="2425700"/>
          <p14:tracePt t="1491" x="5724525" y="2389188"/>
          <p14:tracePt t="1499" x="5661025" y="2362200"/>
          <p14:tracePt t="1508" x="5580063" y="2325688"/>
          <p14:tracePt t="1515" x="5551488" y="2316163"/>
          <p14:tracePt t="1525" x="5507038" y="2279650"/>
          <p14:tracePt t="1530" x="5487988" y="2270125"/>
          <p14:tracePt t="1542" x="5441950" y="2243138"/>
          <p14:tracePt t="1548" x="5424488" y="2233613"/>
          <p14:tracePt t="1558" x="5414963" y="2216150"/>
          <p14:tracePt t="1564" x="5397500" y="2206625"/>
          <p14:tracePt t="1576" x="5387975" y="2206625"/>
          <p14:tracePt t="1580" x="5368925" y="2189163"/>
          <p14:tracePt t="1591" x="5360988" y="2179638"/>
          <p14:tracePt t="1596" x="5351463" y="2170113"/>
          <p14:tracePt t="1611" x="5351463" y="2160588"/>
          <p14:tracePt t="1619" x="5334000" y="2143125"/>
          <p14:tracePt t="1626" x="5324475" y="2133600"/>
          <p14:tracePt t="1634" x="5314950" y="2125663"/>
          <p14:tracePt t="1642" x="5305425" y="2125663"/>
          <p14:tracePt t="1651" x="5297488" y="2116138"/>
          <p14:tracePt t="1658" x="5287963" y="2106613"/>
          <p14:tracePt t="1666" x="5287963" y="2097088"/>
          <p14:tracePt t="1682" x="5278438" y="2097088"/>
          <p14:tracePt t="1691" x="5268913" y="2089150"/>
          <p14:tracePt t="1700" x="5260975" y="2079625"/>
          <p14:tracePt t="1730" x="5260975" y="2070100"/>
          <p14:tracePt t="1747" x="5260975" y="2060575"/>
          <p14:tracePt t="1754" x="5260975" y="2052638"/>
          <p14:tracePt t="1762" x="5260975" y="2024063"/>
          <p14:tracePt t="1773" x="5260975" y="2016125"/>
          <p14:tracePt t="1780" x="5260975" y="1987550"/>
          <p14:tracePt t="1795" x="5260975" y="1970088"/>
          <p14:tracePt t="1802" x="5260975" y="1933575"/>
          <p14:tracePt t="1818" x="5260975" y="1906588"/>
          <p14:tracePt t="1826" x="5278438" y="1870075"/>
          <p14:tracePt t="1835" x="5287963" y="1860550"/>
          <p14:tracePt t="1850" x="5297488" y="1841500"/>
          <p14:tracePt t="1858" x="5297488" y="1833563"/>
          <p14:tracePt t="1867" x="5297488" y="1814513"/>
          <p14:tracePt t="1890" x="5297488" y="1804988"/>
          <p14:tracePt t="3195" x="5297488" y="1787525"/>
          <p14:tracePt t="3204" x="5297488" y="1768475"/>
          <p14:tracePt t="3220" x="5297488" y="1760538"/>
          <p14:tracePt t="3233" x="5297488" y="1751013"/>
          <p14:tracePt t="3234" x="5297488" y="1724025"/>
          <p14:tracePt t="3246" x="5297488" y="1714500"/>
          <p14:tracePt t="3250" x="5297488" y="1704975"/>
          <p14:tracePt t="3258" x="5297488" y="1687513"/>
          <p14:tracePt t="3274" x="5297488" y="1677988"/>
          <p14:tracePt t="3282" x="5297488" y="1668463"/>
          <p14:tracePt t="3298" x="5297488" y="1651000"/>
          <p14:tracePt t="3424" x="5297488" y="1687513"/>
          <p14:tracePt t="3429" x="5297488" y="1704975"/>
          <p14:tracePt t="3437" x="5297488" y="1714500"/>
          <p14:tracePt t="3446" x="5297488" y="1724025"/>
          <p14:tracePt t="3624" x="5324475" y="1724025"/>
          <p14:tracePt t="3629" x="5368925" y="1714500"/>
          <p14:tracePt t="3637" x="5387975" y="1704975"/>
          <p14:tracePt t="3643" x="5405438" y="1697038"/>
          <p14:tracePt t="3931" x="5414963" y="1697038"/>
          <p14:tracePt t="7282" x="5424488" y="1704975"/>
          <p14:tracePt t="7291" x="5405438" y="1731963"/>
          <p14:tracePt t="7298" x="5360988" y="1778000"/>
          <p14:tracePt t="7306" x="5314950" y="1804988"/>
          <p14:tracePt t="7314" x="5287963" y="1833563"/>
          <p14:tracePt t="7322" x="5268913" y="1841500"/>
          <p14:tracePt t="7333" x="5241925" y="1860550"/>
          <p14:tracePt t="7340" x="5214938" y="1887538"/>
          <p14:tracePt t="7347" x="5195888" y="1906588"/>
          <p14:tracePt t="7359" x="5178425" y="1924050"/>
          <p14:tracePt t="7362" x="5159375" y="1943100"/>
          <p14:tracePt t="7370" x="5151438" y="1951038"/>
          <p14:tracePt t="7379" x="5141913" y="1960563"/>
          <p14:tracePt t="7388" x="5122863" y="1979613"/>
          <p14:tracePt t="7404" x="5122863" y="1997075"/>
          <p14:tracePt t="7410" x="5105400" y="2016125"/>
          <p14:tracePt t="7418" x="5105400" y="2024063"/>
          <p14:tracePt t="7426" x="5105400" y="2043113"/>
          <p14:tracePt t="7435" x="5105400" y="2052638"/>
          <p14:tracePt t="7442" x="5105400" y="2060575"/>
          <p14:tracePt t="7450" x="5105400" y="2089150"/>
          <p14:tracePt t="7467" x="5105400" y="2097088"/>
          <p14:tracePt t="7475" x="5105400" y="2116138"/>
          <p14:tracePt t="7482" x="5105400" y="2133600"/>
          <p14:tracePt t="7490" x="5105400" y="2152650"/>
          <p14:tracePt t="7498" x="5105400" y="2170113"/>
          <p14:tracePt t="7508" x="5095875" y="2189163"/>
          <p14:tracePt t="7514" x="5095875" y="2197100"/>
          <p14:tracePt t="7524" x="5095875" y="2225675"/>
          <p14:tracePt t="7530" x="5095875" y="2243138"/>
          <p14:tracePt t="7541" x="5095875" y="2270125"/>
          <p14:tracePt t="7548" x="5095875" y="2289175"/>
          <p14:tracePt t="7556" x="5095875" y="2325688"/>
          <p14:tracePt t="7562" x="5095875" y="2352675"/>
          <p14:tracePt t="7572" x="5095875" y="2371725"/>
          <p14:tracePt t="7580" x="5122863" y="2435225"/>
          <p14:tracePt t="7590" x="5159375" y="2462213"/>
          <p14:tracePt t="7596" x="5205413" y="2517775"/>
          <p14:tracePt t="7607" x="5268913" y="2562225"/>
          <p14:tracePt t="7611" x="5334000" y="2608263"/>
          <p14:tracePt t="7621" x="5424488" y="2671763"/>
          <p14:tracePt t="7626" x="5497513" y="2717800"/>
          <p14:tracePt t="7635" x="5588000" y="2771775"/>
          <p14:tracePt t="7642" x="5670550" y="2836863"/>
          <p14:tracePt t="7650" x="5753100" y="2890838"/>
          <p14:tracePt t="7658" x="5816600" y="2946400"/>
          <p14:tracePt t="7666" x="5826125" y="2963863"/>
          <p14:tracePt t="7674" x="5862638" y="3027363"/>
          <p14:tracePt t="7682" x="5870575" y="3054350"/>
          <p14:tracePt t="7690" x="5870575" y="3073400"/>
          <p14:tracePt t="7698" x="5870575" y="3100388"/>
          <p14:tracePt t="7706" x="5870575" y="3119438"/>
          <p14:tracePt t="7715" x="5870575" y="3163888"/>
          <p14:tracePt t="7723" x="5870575" y="3192463"/>
          <p14:tracePt t="7730" x="5870575" y="3209925"/>
          <p14:tracePt t="7738" x="5870575" y="3219450"/>
          <p14:tracePt t="7746" x="5870575" y="3236913"/>
          <p14:tracePt t="7755" x="5870575" y="3246438"/>
          <p14:tracePt t="7762" x="5870575" y="3255963"/>
          <p14:tracePt t="7771" x="5870575" y="3273425"/>
          <p14:tracePt t="7778" x="5870575" y="3282950"/>
          <p14:tracePt t="7787" x="5870575" y="3292475"/>
          <p14:tracePt t="7805" x="5870575" y="3309938"/>
          <p14:tracePt t="7811" x="5870575" y="3328988"/>
          <p14:tracePt t="7821" x="5870575" y="3338513"/>
          <p14:tracePt t="7826" x="5870575" y="3355975"/>
          <p14:tracePt t="7835" x="5870575" y="3365500"/>
          <p14:tracePt t="7843" x="5870575" y="3382963"/>
          <p14:tracePt t="7858" x="5870575" y="3392488"/>
          <p14:tracePt t="7869" x="5870575" y="3419475"/>
          <p14:tracePt t="7875" x="5862638" y="3419475"/>
          <p14:tracePt t="7891" x="5853113" y="3438525"/>
          <p14:tracePt t="7898" x="5843588" y="3446463"/>
          <p14:tracePt t="7907" x="5834063" y="3465513"/>
          <p14:tracePt t="7922" x="5834063" y="3482975"/>
          <p14:tracePt t="7930" x="5816600" y="3502025"/>
          <p14:tracePt t="7938" x="5807075" y="3519488"/>
          <p14:tracePt t="7947" x="5807075" y="3548063"/>
          <p14:tracePt t="7957" x="5797550" y="3592513"/>
          <p14:tracePt t="7965" x="5789613" y="3611563"/>
          <p14:tracePt t="7973" x="5770563" y="3657600"/>
          <p14:tracePt t="7983" x="5770563" y="3684588"/>
          <p14:tracePt t="7987" x="5770563" y="3702050"/>
          <p14:tracePt t="7994" x="5770563" y="3730625"/>
          <p14:tracePt t="8004" x="5761038" y="3738563"/>
          <p14:tracePt t="8010" x="5761038" y="3757613"/>
          <p14:tracePt t="8018" x="5761038" y="3775075"/>
          <p14:tracePt t="8026" x="5753100" y="3775075"/>
          <p14:tracePt t="8034" x="5743575" y="3794125"/>
          <p14:tracePt t="8050" x="5734050" y="3830638"/>
          <p14:tracePt t="8066" x="5716588" y="3840163"/>
          <p14:tracePt t="8075" x="5707063" y="3848100"/>
          <p14:tracePt t="8171" x="5688013" y="3848100"/>
          <p14:tracePt t="8178" x="5670550" y="3848100"/>
          <p14:tracePt t="8186" x="5643563" y="3848100"/>
          <p14:tracePt t="8195" x="5616575" y="3848100"/>
          <p14:tracePt t="8204" x="5570538" y="3848100"/>
          <p14:tracePt t="8210" x="5534025" y="3848100"/>
          <p14:tracePt t="8219" x="5487988" y="3848100"/>
          <p14:tracePt t="8227" x="5434013" y="3848100"/>
          <p14:tracePt t="8236" x="5405438" y="3848100"/>
          <p14:tracePt t="8246" x="5360988" y="3830638"/>
          <p14:tracePt t="8250" x="5334000" y="3830638"/>
          <p14:tracePt t="8259" x="5324475" y="3830638"/>
          <p14:tracePt t="8266" x="5305425" y="3821113"/>
          <p14:tracePt t="8274" x="5297488" y="3821113"/>
          <p14:tracePt t="8282" x="5287963" y="3821113"/>
          <p14:tracePt t="8290" x="5268913" y="3811588"/>
          <p14:tracePt t="8306" x="5251450" y="3811588"/>
          <p14:tracePt t="8314" x="5232400" y="3811588"/>
          <p14:tracePt t="8322" x="5205413" y="3811588"/>
          <p14:tracePt t="8330" x="5178425" y="3811588"/>
          <p14:tracePt t="8338" x="5141913" y="3811588"/>
          <p14:tracePt t="8347" x="5105400" y="3811588"/>
          <p14:tracePt t="8356" x="5059363" y="3811588"/>
          <p14:tracePt t="8362" x="5022850" y="3803650"/>
          <p14:tracePt t="8371" x="4941888" y="3775075"/>
          <p14:tracePt t="8380" x="4913313" y="3767138"/>
          <p14:tracePt t="8389" x="4868863" y="3757613"/>
          <p14:tracePt t="8396" x="4832350" y="3748088"/>
          <p14:tracePt t="8405" x="4795838" y="3748088"/>
          <p14:tracePt t="8412" x="4759325" y="3721100"/>
          <p14:tracePt t="8421" x="4722813" y="3711575"/>
          <p14:tracePt t="8427" x="4695825" y="3702050"/>
          <p14:tracePt t="8434" x="4667250" y="3694113"/>
          <p14:tracePt t="8442" x="4630738" y="3675063"/>
          <p14:tracePt t="8458" x="4613275" y="3665538"/>
          <p14:tracePt t="8475" x="4603750" y="3665538"/>
          <p14:tracePt t="8482" x="4586288" y="3657600"/>
          <p14:tracePt t="8491" x="4576763" y="3657600"/>
          <p14:tracePt t="8498" x="4557713" y="3648075"/>
          <p14:tracePt t="8506" x="4530725" y="3638550"/>
          <p14:tracePt t="8515" x="4513263" y="3621088"/>
          <p14:tracePt t="8525" x="4476750" y="3611563"/>
          <p14:tracePt t="8531" x="4440238" y="3575050"/>
          <p14:tracePt t="8542" x="4403725" y="3556000"/>
          <p14:tracePt t="8548" x="4357688" y="3519488"/>
          <p14:tracePt t="8559" x="4340225" y="3502025"/>
          <p14:tracePt t="8564" x="4294188" y="3465513"/>
          <p14:tracePt t="8577" x="4267200" y="3446463"/>
          <p14:tracePt t="8580" x="4248150" y="3438525"/>
          <p14:tracePt t="8590" x="4211638" y="3411538"/>
          <p14:tracePt t="8595" x="4202113" y="3402013"/>
          <p14:tracePt t="8606" x="4175125" y="3375025"/>
          <p14:tracePt t="8610" x="4157663" y="3355975"/>
          <p14:tracePt t="8618" x="4148138" y="3346450"/>
          <p14:tracePt t="8627" x="4129088" y="3319463"/>
          <p14:tracePt t="8642" x="4121150" y="3302000"/>
          <p14:tracePt t="8651" x="4111625" y="3273425"/>
          <p14:tracePt t="8658" x="4084638" y="3236913"/>
          <p14:tracePt t="8666" x="4084638" y="3209925"/>
          <p14:tracePt t="8674" x="4075113" y="3163888"/>
          <p14:tracePt t="8683" x="4075113" y="3127375"/>
          <p14:tracePt t="8691" x="4075113" y="3082925"/>
          <p14:tracePt t="8698" x="4075113" y="3063875"/>
          <p14:tracePt t="8706" x="4075113" y="3017838"/>
          <p14:tracePt t="8714" x="4075113" y="2973388"/>
          <p14:tracePt t="8722" x="4075113" y="2917825"/>
          <p14:tracePt t="8730" x="4075113" y="2881313"/>
          <p14:tracePt t="8739" x="4102100" y="2836863"/>
          <p14:tracePt t="8746" x="4121150" y="2790825"/>
          <p14:tracePt t="8754" x="4148138" y="2754313"/>
          <p14:tracePt t="8762" x="4165600" y="2735263"/>
          <p14:tracePt t="8772" x="4194175" y="2708275"/>
          <p14:tracePt t="8778" x="4202113" y="2698750"/>
          <p14:tracePt t="8787" x="4221163" y="2698750"/>
          <p14:tracePt t="8794" x="4294188" y="2690813"/>
          <p14:tracePt t="8807" x="4367213" y="2644775"/>
          <p14:tracePt t="8812" x="4448175" y="2635250"/>
          <p14:tracePt t="8823" x="4576763" y="2617788"/>
          <p14:tracePt t="8827" x="4686300" y="2608263"/>
          <p14:tracePt t="8836" x="4776788" y="2608263"/>
          <p14:tracePt t="8843" x="4876800" y="2581275"/>
          <p14:tracePt t="8860" x="5005388" y="2562225"/>
          <p14:tracePt t="8866" x="5068888" y="2554288"/>
          <p14:tracePt t="8874" x="5105400" y="2554288"/>
          <p14:tracePt t="8882" x="5159375" y="2554288"/>
          <p14:tracePt t="8890" x="5178425" y="2554288"/>
          <p14:tracePt t="8898" x="5214938" y="2554288"/>
          <p14:tracePt t="8916" x="5224463" y="2554288"/>
          <p14:tracePt t="8930" x="5251450" y="2562225"/>
          <p14:tracePt t="8939" x="5260975" y="2571750"/>
          <p14:tracePt t="8947" x="5314950" y="2608263"/>
          <p14:tracePt t="8955" x="5334000" y="2625725"/>
          <p14:tracePt t="8963" x="5368925" y="2690813"/>
          <p14:tracePt t="8972" x="5434013" y="2754313"/>
          <p14:tracePt t="8978" x="5470525" y="2808288"/>
          <p14:tracePt t="8987" x="5524500" y="2890838"/>
          <p14:tracePt t="8994" x="5597525" y="2973388"/>
          <p14:tracePt t="9003" x="5634038" y="3017838"/>
          <p14:tracePt t="9011" x="5653088" y="3063875"/>
          <p14:tracePt t="9019" x="5688013" y="3090863"/>
          <p14:tracePt t="9027" x="5697538" y="3109913"/>
          <p14:tracePt t="9035" x="5707063" y="3127375"/>
          <p14:tracePt t="9042" x="5707063" y="3146425"/>
          <p14:tracePt t="9051" x="5716588" y="3155950"/>
          <p14:tracePt t="9059" x="5716588" y="3163888"/>
          <p14:tracePt t="9072" x="5716588" y="3182938"/>
          <p14:tracePt t="9075" x="5716588" y="3192463"/>
          <p14:tracePt t="9082" x="5724525" y="3200400"/>
          <p14:tracePt t="9099" x="5724525" y="3236913"/>
          <p14:tracePt t="9114" x="5724525" y="3265488"/>
          <p14:tracePt t="9123" x="5724525" y="3273425"/>
          <p14:tracePt t="9130" x="5724525" y="3302000"/>
          <p14:tracePt t="9139" x="5724525" y="3319463"/>
          <p14:tracePt t="9148" x="5724525" y="3346450"/>
          <p14:tracePt t="9154" x="5724525" y="3375025"/>
          <p14:tracePt t="9163" x="5724525" y="3419475"/>
          <p14:tracePt t="9174" x="5724525" y="3438525"/>
          <p14:tracePt t="9182" x="5724525" y="3475038"/>
          <p14:tracePt t="9190" x="5724525" y="3519488"/>
          <p14:tracePt t="9206" x="5716588" y="3565525"/>
          <p14:tracePt t="9211" x="5707063" y="3584575"/>
          <p14:tracePt t="9219" x="5688013" y="3629025"/>
          <p14:tracePt t="9231" x="5680075" y="3638550"/>
          <p14:tracePt t="9234" x="5670550" y="3648075"/>
          <p14:tracePt t="9242" x="5653088" y="3665538"/>
          <p14:tracePt t="9250" x="5634038" y="3675063"/>
          <p14:tracePt t="9260" x="5616575" y="3684588"/>
          <p14:tracePt t="9267" x="5607050" y="3684588"/>
          <p14:tracePt t="9275" x="5588000" y="3694113"/>
          <p14:tracePt t="9283" x="5561013" y="3694113"/>
          <p14:tracePt t="9290" x="5543550" y="3711575"/>
          <p14:tracePt t="9299" x="5514975" y="3721100"/>
          <p14:tracePt t="9306" x="5497513" y="3721100"/>
          <p14:tracePt t="9314" x="5451475" y="3721100"/>
          <p14:tracePt t="9322" x="5424488" y="3721100"/>
          <p14:tracePt t="9330" x="5397500" y="3721100"/>
          <p14:tracePt t="9338" x="5341938" y="3721100"/>
          <p14:tracePt t="9347" x="5314950" y="3721100"/>
          <p14:tracePt t="9356" x="5260975" y="3721100"/>
          <p14:tracePt t="9363" x="5224463" y="3721100"/>
          <p14:tracePt t="9370" x="5168900" y="3721100"/>
          <p14:tracePt t="9379" x="5114925" y="3721100"/>
          <p14:tracePt t="9388" x="5059363" y="3721100"/>
          <p14:tracePt t="9394" x="4986338" y="3721100"/>
          <p14:tracePt t="9404" x="4941888" y="3721100"/>
          <p14:tracePt t="9410" x="4895850" y="3721100"/>
          <p14:tracePt t="9419" x="4832350" y="3721100"/>
          <p14:tracePt t="9426" x="4795838" y="3721100"/>
          <p14:tracePt t="9434" x="4749800" y="3702050"/>
          <p14:tracePt t="9442" x="4730750" y="3694113"/>
          <p14:tracePt t="9451" x="4703763" y="3684588"/>
          <p14:tracePt t="9458" x="4659313" y="3665538"/>
          <p14:tracePt t="9467" x="4630738" y="3657600"/>
          <p14:tracePt t="9475" x="4613275" y="3648075"/>
          <p14:tracePt t="9485" x="4576763" y="3629025"/>
          <p14:tracePt t="9498" x="4557713" y="3602038"/>
          <p14:tracePt t="9500" x="4540250" y="3584575"/>
          <p14:tracePt t="9508" x="4513263" y="3565525"/>
          <p14:tracePt t="9515" x="4503738" y="3556000"/>
          <p14:tracePt t="9523" x="4484688" y="3548063"/>
          <p14:tracePt t="9530" x="4467225" y="3538538"/>
          <p14:tracePt t="9539" x="4448175" y="3529013"/>
          <p14:tracePt t="9546" x="4440238" y="3519488"/>
          <p14:tracePt t="9556" x="4430713" y="3511550"/>
          <p14:tracePt t="9563" x="4421188" y="3511550"/>
          <p14:tracePt t="9572" x="4413250" y="3502025"/>
          <p14:tracePt t="9578" x="4394200" y="3482975"/>
          <p14:tracePt t="9587" x="4394200" y="3475038"/>
          <p14:tracePt t="9595" x="4376738" y="3455988"/>
          <p14:tracePt t="9605" x="4348163" y="3438525"/>
          <p14:tracePt t="9612" x="4348163" y="3429000"/>
          <p14:tracePt t="9625" x="4348163" y="3419475"/>
          <p14:tracePt t="9628" x="4348163" y="3411538"/>
          <p14:tracePt t="9641" x="4321175" y="3382963"/>
          <p14:tracePt t="9644" x="4311650" y="3365500"/>
          <p14:tracePt t="9652" x="4311650" y="3338513"/>
          <p14:tracePt t="9659" x="4303713" y="3309938"/>
          <p14:tracePt t="9666" x="4303713" y="3292475"/>
          <p14:tracePt t="9675" x="4294188" y="3282950"/>
          <p14:tracePt t="9683" x="4294188" y="3255963"/>
          <p14:tracePt t="9690" x="4275138" y="3228975"/>
          <p14:tracePt t="9698" x="4275138" y="3209925"/>
          <p14:tracePt t="9706" x="4267200" y="3192463"/>
          <p14:tracePt t="9715" x="4267200" y="3163888"/>
          <p14:tracePt t="9722" x="4257675" y="3146425"/>
          <p14:tracePt t="9730" x="4257675" y="3100388"/>
          <p14:tracePt t="9738" x="4257675" y="3073400"/>
          <p14:tracePt t="9746" x="4257675" y="3054350"/>
          <p14:tracePt t="9755" x="4257675" y="3027363"/>
          <p14:tracePt t="9763" x="4257675" y="3009900"/>
          <p14:tracePt t="9770" x="4257675" y="2982913"/>
          <p14:tracePt t="9778" x="4257675" y="2963863"/>
          <p14:tracePt t="9787" x="4257675" y="2917825"/>
          <p14:tracePt t="9794" x="4257675" y="2900363"/>
          <p14:tracePt t="9803" x="4275138" y="2854325"/>
          <p14:tracePt t="9810" x="4294188" y="2827338"/>
          <p14:tracePt t="9819" x="4311650" y="2800350"/>
          <p14:tracePt t="9827" x="4348163" y="2763838"/>
          <p14:tracePt t="9835" x="4348163" y="2754313"/>
          <p14:tracePt t="9854" x="4384675" y="2744788"/>
          <p14:tracePt t="9858" x="4421188" y="2717800"/>
          <p14:tracePt t="9868" x="4440238" y="2708275"/>
          <p14:tracePt t="9874" x="4467225" y="2698750"/>
          <p14:tracePt t="9888" x="4484688" y="2690813"/>
          <p14:tracePt t="9890" x="4549775" y="2654300"/>
          <p14:tracePt t="9898" x="4586288" y="2644775"/>
          <p14:tracePt t="9906" x="4667250" y="2625725"/>
          <p14:tracePt t="9916" x="4703763" y="2625725"/>
          <p14:tracePt t="9922" x="4776788" y="2617788"/>
          <p14:tracePt t="9930" x="4840288" y="2608263"/>
          <p14:tracePt t="9938" x="4895850" y="2589213"/>
          <p14:tracePt t="9946" x="5005388" y="2589213"/>
          <p14:tracePt t="9954" x="5086350" y="2581275"/>
          <p14:tracePt t="9963" x="5195888" y="2571750"/>
          <p14:tracePt t="9971" x="5305425" y="2571750"/>
          <p14:tracePt t="9978" x="5414963" y="2571750"/>
          <p14:tracePt t="9987" x="5543550" y="2571750"/>
          <p14:tracePt t="9994" x="5653088" y="2571750"/>
          <p14:tracePt t="10004" x="5780088" y="2571750"/>
          <p14:tracePt t="10010" x="5907088" y="2571750"/>
          <p14:tracePt t="10018" x="5999163" y="2571750"/>
          <p14:tracePt t="10027" x="6108700" y="2571750"/>
          <p14:tracePt t="10034" x="6208713" y="2617788"/>
          <p14:tracePt t="10042" x="6262688" y="2625725"/>
          <p14:tracePt t="10051" x="6326188" y="2662238"/>
          <p14:tracePt t="10059" x="6345238" y="2671763"/>
          <p14:tracePt t="10067" x="6381750" y="2690813"/>
          <p14:tracePt t="10075" x="6391275" y="2698750"/>
          <p14:tracePt t="10084" x="6408738" y="2717800"/>
          <p14:tracePt t="10093" x="6408738" y="2727325"/>
          <p14:tracePt t="10113" x="6427788" y="2754313"/>
          <p14:tracePt t="10119" x="6445250" y="2781300"/>
          <p14:tracePt t="10123" x="6454775" y="2800350"/>
          <p14:tracePt t="10131" x="6472238" y="2827338"/>
          <p14:tracePt t="10139" x="6500813" y="2873375"/>
          <p14:tracePt t="10147" x="6518275" y="2917825"/>
          <p14:tracePt t="10154" x="6564313" y="2982913"/>
          <p14:tracePt t="10166" x="6573838" y="3009900"/>
          <p14:tracePt t="10172" x="6591300" y="3082925"/>
          <p14:tracePt t="10178" x="6627813" y="3146425"/>
          <p14:tracePt t="10187" x="6654800" y="3209925"/>
          <p14:tracePt t="10197" x="6654800" y="3265488"/>
          <p14:tracePt t="10204" x="6691313" y="3328988"/>
          <p14:tracePt t="10210" x="6710363" y="3411538"/>
          <p14:tracePt t="10219" x="6718300" y="3446463"/>
          <p14:tracePt t="10228" x="6746875" y="3529013"/>
          <p14:tracePt t="10234" x="6746875" y="3556000"/>
          <p14:tracePt t="10245" x="6754813" y="3629025"/>
          <p14:tracePt t="10251" x="6754813" y="3648075"/>
          <p14:tracePt t="10258" x="6754813" y="3684588"/>
          <p14:tracePt t="10266" x="6754813" y="3730625"/>
          <p14:tracePt t="10274" x="6754813" y="3738563"/>
          <p14:tracePt t="10283" x="6754813" y="3757613"/>
          <p14:tracePt t="10294" x="6754813" y="3775075"/>
          <p14:tracePt t="10306" x="6754813" y="3794125"/>
          <p14:tracePt t="10315" x="6746875" y="3811588"/>
          <p14:tracePt t="10322" x="6737350" y="3821113"/>
          <p14:tracePt t="10330" x="6727825" y="3830638"/>
          <p14:tracePt t="10339" x="6727825" y="3840163"/>
          <p14:tracePt t="10346" x="6681788" y="3867150"/>
          <p14:tracePt t="10356" x="6654800" y="3875088"/>
          <p14:tracePt t="10364" x="6591300" y="3911600"/>
          <p14:tracePt t="10373" x="6554788" y="3940175"/>
          <p14:tracePt t="10379" x="6472238" y="3967163"/>
          <p14:tracePt t="10387" x="6427788" y="3984625"/>
          <p14:tracePt t="10395" x="6362700" y="4013200"/>
          <p14:tracePt t="10403" x="6299200" y="4030663"/>
          <p14:tracePt t="10411" x="6245225" y="4049713"/>
          <p14:tracePt t="10418" x="6226175" y="4049713"/>
          <p14:tracePt t="10426" x="6172200" y="4049713"/>
          <p14:tracePt t="10434" x="6145213" y="4049713"/>
          <p14:tracePt t="10442" x="6126163" y="4049713"/>
          <p14:tracePt t="10450" x="6080125" y="4049713"/>
          <p14:tracePt t="10458" x="6053138" y="4049713"/>
          <p14:tracePt t="10466" x="6035675" y="4049713"/>
          <p14:tracePt t="10474" x="5999163" y="4049713"/>
          <p14:tracePt t="10485" x="5980113" y="4040188"/>
          <p14:tracePt t="10499" x="5862638" y="4013200"/>
          <p14:tracePt t="10510" x="5797550" y="3984625"/>
          <p14:tracePt t="10515" x="5688013" y="3984625"/>
          <p14:tracePt t="10524" x="5607050" y="3957638"/>
          <p14:tracePt t="10530" x="5534025" y="3948113"/>
          <p14:tracePt t="10539" x="5405438" y="3921125"/>
          <p14:tracePt t="10546" x="5334000" y="3921125"/>
          <p14:tracePt t="10556" x="5214938" y="3903663"/>
          <p14:tracePt t="10562" x="5141913" y="3894138"/>
          <p14:tracePt t="10572" x="5049838" y="3875088"/>
          <p14:tracePt t="10580" x="4949825" y="3848100"/>
          <p14:tracePt t="10590" x="4895850" y="3848100"/>
          <p14:tracePt t="10596" x="4849813" y="3840163"/>
          <p14:tracePt t="10614" x="4803775" y="3821113"/>
          <p14:tracePt t="10619" x="4767263" y="3803650"/>
          <p14:tracePt t="10626" x="4759325" y="3784600"/>
          <p14:tracePt t="10635" x="4759325" y="3775075"/>
          <p14:tracePt t="10642" x="4740275" y="3748088"/>
          <p14:tracePt t="10650" x="4713288" y="3721100"/>
          <p14:tracePt t="10658" x="4713288" y="3711575"/>
          <p14:tracePt t="10670" x="4703763" y="3684588"/>
          <p14:tracePt t="10674" x="4686300" y="3657600"/>
          <p14:tracePt t="10683" x="4686300" y="3648075"/>
          <p14:tracePt t="10692" x="4676775" y="3621088"/>
          <p14:tracePt t="10699" x="4667250" y="3602038"/>
          <p14:tracePt t="10710" x="4649788" y="3584575"/>
          <p14:tracePt t="10802" x="4640263" y="3565525"/>
          <p14:tracePt t="10811" x="4640263" y="3548063"/>
          <p14:tracePt t="10826" x="4640263" y="3511550"/>
          <p14:tracePt t="10834" x="4640263" y="3475038"/>
          <p14:tracePt t="10842" x="4630738" y="3465513"/>
          <p14:tracePt t="10852" x="4630738" y="3438525"/>
          <p14:tracePt t="10858" x="4630738" y="3411538"/>
          <p14:tracePt t="10867" x="4630738" y="3382963"/>
          <p14:tracePt t="10874" x="4622800" y="3338513"/>
          <p14:tracePt t="10888" x="4594225" y="3309938"/>
          <p14:tracePt t="10891" x="4576763" y="3273425"/>
          <p14:tracePt t="10899" x="4567238" y="3255963"/>
          <p14:tracePt t="10907" x="4540250" y="3209925"/>
          <p14:tracePt t="10915" x="4530725" y="3182938"/>
          <p14:tracePt t="10922" x="4503738" y="3155950"/>
          <p14:tracePt t="10930" x="4484688" y="3119438"/>
          <p14:tracePt t="10938" x="4467225" y="3090863"/>
          <p14:tracePt t="10947" x="4457700" y="3063875"/>
          <p14:tracePt t="10954" x="4440238" y="3027363"/>
          <p14:tracePt t="10962" x="4421188" y="3009900"/>
          <p14:tracePt t="10972" x="4394200" y="2954338"/>
          <p14:tracePt t="10978" x="4384675" y="2946400"/>
          <p14:tracePt t="10987" x="4367213" y="2909888"/>
          <p14:tracePt t="10994" x="4340225" y="2873375"/>
          <p14:tracePt t="11003" x="4330700" y="2854325"/>
          <p14:tracePt t="11010" x="4311650" y="2817813"/>
          <p14:tracePt t="11018" x="4294188" y="2790825"/>
          <p14:tracePt t="11026" x="4284663" y="2790825"/>
          <p14:tracePt t="11034" x="4275138" y="2781300"/>
          <p14:tracePt t="11042" x="4267200" y="2771775"/>
          <p14:tracePt t="11050" x="4248150" y="2754313"/>
          <p14:tracePt t="11212" x="4267200" y="2763838"/>
          <p14:tracePt t="11219" x="4357688" y="2763838"/>
          <p14:tracePt t="11227" x="4448175" y="2763838"/>
          <p14:tracePt t="11234" x="4557713" y="2763838"/>
          <p14:tracePt t="11244" x="4686300" y="2754313"/>
          <p14:tracePt t="11250" x="4795838" y="2744788"/>
          <p14:tracePt t="11258" x="4905375" y="2727325"/>
          <p14:tracePt t="11267" x="5005388" y="2698750"/>
          <p14:tracePt t="11274" x="5095875" y="2690813"/>
          <p14:tracePt t="11282" x="5151438" y="2690813"/>
          <p14:tracePt t="11292" x="5168900" y="2690813"/>
          <p14:tracePt t="11300" x="5178425" y="2681288"/>
          <p14:tracePt t="11403" x="5195888" y="2681288"/>
          <p14:tracePt t="11419" x="5205413" y="2681288"/>
          <p14:tracePt t="11435" x="5214938" y="2681288"/>
          <p14:tracePt t="11442" x="5224463" y="2681288"/>
          <p14:tracePt t="11467" x="5224463" y="2690813"/>
          <p14:tracePt t="11477" x="5224463" y="2708275"/>
          <p14:tracePt t="11482" x="5224463" y="2744788"/>
          <p14:tracePt t="11491" x="5224463" y="2781300"/>
          <p14:tracePt t="11501" x="5224463" y="2827338"/>
          <p14:tracePt t="11510" x="5195888" y="2854325"/>
          <p14:tracePt t="11516" x="5141913" y="2936875"/>
          <p14:tracePt t="11526" x="5114925" y="3000375"/>
          <p14:tracePt t="11532" x="5078413" y="3046413"/>
          <p14:tracePt t="11543" x="5041900" y="3109913"/>
          <p14:tracePt t="11548" x="4986338" y="3173413"/>
          <p14:tracePt t="11555" x="4978400" y="3219450"/>
          <p14:tracePt t="11564" x="4941888" y="3265488"/>
          <p14:tracePt t="11571" x="4932363" y="3309938"/>
          <p14:tracePt t="11578" x="4922838" y="3319463"/>
          <p14:tracePt t="11587" x="4913313" y="3338513"/>
          <p14:tracePt t="11603" x="4905375" y="3338513"/>
          <p14:tracePt t="11698" x="4905375" y="3319463"/>
          <p14:tracePt t="11714" x="4913313" y="3309938"/>
          <p14:tracePt t="11730" x="4941888" y="3309938"/>
          <p14:tracePt t="11739" x="4959350" y="3309938"/>
          <p14:tracePt t="11747" x="4995863" y="3309938"/>
          <p14:tracePt t="11756" x="5041900" y="3309938"/>
          <p14:tracePt t="11762" x="5095875" y="3309938"/>
          <p14:tracePt t="11771" x="5187950" y="3309938"/>
          <p14:tracePt t="11779" x="5297488" y="3309938"/>
          <p14:tracePt t="11787" x="5424488" y="3309938"/>
          <p14:tracePt t="11794" x="5588000" y="3309938"/>
          <p14:tracePt t="11805" x="5734050" y="3309938"/>
          <p14:tracePt t="11811" x="5899150" y="3309938"/>
          <p14:tracePt t="11821" x="6026150" y="3309938"/>
          <p14:tracePt t="11826" x="6135688" y="3309938"/>
          <p14:tracePt t="11834" x="6226175" y="3309938"/>
          <p14:tracePt t="11843" x="6262688" y="3309938"/>
          <p14:tracePt t="11854" x="6281738" y="3309938"/>
          <p14:tracePt t="12049" x="6272213" y="3319463"/>
          <p14:tracePt t="12052" x="6245225" y="3346450"/>
          <p14:tracePt t="12058" x="6162675" y="3402013"/>
          <p14:tracePt t="12066" x="6062663" y="3446463"/>
          <p14:tracePt t="12074" x="5999163" y="3482975"/>
          <p14:tracePt t="12082" x="5880100" y="3548063"/>
          <p14:tracePt t="12090" x="5797550" y="3602038"/>
          <p14:tracePt t="12099" x="5688013" y="3629025"/>
          <p14:tracePt t="12106" x="5607050" y="3665538"/>
          <p14:tracePt t="12114" x="5543550" y="3694113"/>
          <p14:tracePt t="12123" x="5507038" y="3694113"/>
          <p14:tracePt t="12132" x="5478463" y="3711575"/>
          <p14:tracePt t="12306" x="5470525" y="3711575"/>
          <p14:tracePt t="12355" x="5470525" y="3702050"/>
          <p14:tracePt t="12362" x="5478463" y="3694113"/>
          <p14:tracePt t="12372" x="5497513" y="3694113"/>
          <p14:tracePt t="12378" x="5543550" y="3675063"/>
          <p14:tracePt t="12387" x="5588000" y="3665538"/>
          <p14:tracePt t="12395" x="5661025" y="3648075"/>
          <p14:tracePt t="12404" x="5770563" y="3638550"/>
          <p14:tracePt t="12410" x="5870575" y="3611563"/>
          <p14:tracePt t="12419" x="5980113" y="3592513"/>
          <p14:tracePt t="12426" x="6080125" y="3584575"/>
          <p14:tracePt t="12435" x="6189663" y="3565525"/>
          <p14:tracePt t="12442" x="6299200" y="3538538"/>
          <p14:tracePt t="12453" x="6399213" y="3529013"/>
          <p14:tracePt t="12465" x="6427788" y="3529013"/>
          <p14:tracePt t="12469" x="6454775" y="3529013"/>
          <p14:tracePt t="12479" x="6464300" y="3529013"/>
          <p14:tracePt t="12901" x="6454775" y="3529013"/>
          <p14:tracePt t="12919" x="6435725" y="3529013"/>
          <p14:tracePt t="12930" x="6427788" y="3529013"/>
          <p14:tracePt t="13372" x="6418263" y="3538538"/>
          <p14:tracePt t="13863" x="6408738" y="3548063"/>
          <p14:tracePt t="13875" x="6345238" y="3519488"/>
          <p14:tracePt t="13885" x="6326188" y="3502025"/>
          <p14:tracePt t="13891" x="6308725" y="3465513"/>
          <p14:tracePt t="13899" x="6281738" y="3438525"/>
          <p14:tracePt t="13906" x="6208713" y="3365500"/>
          <p14:tracePt t="13914" x="6181725" y="3338513"/>
          <p14:tracePt t="13923" x="6145213" y="3273425"/>
          <p14:tracePt t="13931" x="6089650" y="3228975"/>
          <p14:tracePt t="13938" x="6072188" y="3200400"/>
          <p14:tracePt t="13946" x="6026150" y="3155950"/>
          <p14:tracePt t="13955" x="5989638" y="3127375"/>
          <p14:tracePt t="13963" x="5972175" y="3109913"/>
          <p14:tracePt t="13972" x="5953125" y="3090863"/>
          <p14:tracePt t="13978" x="5926138" y="3054350"/>
          <p14:tracePt t="13989" x="5916613" y="3046413"/>
          <p14:tracePt t="13996" x="5889625" y="3017838"/>
          <p14:tracePt t="14006" x="5880100" y="3009900"/>
          <p14:tracePt t="14014" x="5870575" y="3009900"/>
          <p14:tracePt t="14021" x="5843588" y="2982913"/>
          <p14:tracePt t="14026" x="5834063" y="2973388"/>
          <p14:tracePt t="14034" x="5826125" y="2954338"/>
          <p14:tracePt t="14043" x="5816600" y="2936875"/>
          <p14:tracePt t="14050" x="5797550" y="2900363"/>
          <p14:tracePt t="14059" x="5789613" y="2900363"/>
          <p14:tracePt t="14067" x="5780088" y="2863850"/>
          <p14:tracePt t="14074" x="5770563" y="2854325"/>
          <p14:tracePt t="14082" x="5753100" y="2836863"/>
          <p14:tracePt t="14090" x="5743575" y="2800350"/>
          <p14:tracePt t="14106" x="5734050" y="2771775"/>
          <p14:tracePt t="14114" x="5724525" y="2754313"/>
          <p14:tracePt t="14122" x="5716588" y="2744788"/>
          <p14:tracePt t="14130" x="5707063" y="2727325"/>
          <p14:tracePt t="14139" x="5697538" y="2708275"/>
          <p14:tracePt t="14150" x="5661025" y="2671763"/>
          <p14:tracePt t="14172" x="5634038" y="2625725"/>
          <p14:tracePt t="14185" x="5616575" y="2589213"/>
          <p14:tracePt t="14189" x="5607050" y="2571750"/>
          <p14:tracePt t="14205" x="5588000" y="2525713"/>
          <p14:tracePt t="14212" x="5570538" y="2508250"/>
          <p14:tracePt t="14220" x="5561013" y="2489200"/>
          <p14:tracePt t="14230" x="5561013" y="2481263"/>
          <p14:tracePt t="14238" x="5561013" y="2462213"/>
          <p14:tracePt t="14245" x="5551488" y="2444750"/>
          <p14:tracePt t="14259" x="5551488" y="2435225"/>
          <p14:tracePt t="14274" x="5551488" y="2425700"/>
          <p14:tracePt t="14671" x="5534025" y="2416175"/>
          <p14:tracePt t="14678" x="5451475" y="2416175"/>
          <p14:tracePt t="14684" x="5368925" y="2416175"/>
          <p14:tracePt t="14691" x="5260975" y="2416175"/>
          <p14:tracePt t="14699" x="5187950" y="2416175"/>
          <p14:tracePt t="14707" x="5114925" y="2416175"/>
          <p14:tracePt t="14715" x="5041900" y="2416175"/>
          <p14:tracePt t="14723" x="4959350" y="2435225"/>
          <p14:tracePt t="14732" x="4905375" y="2435225"/>
          <p14:tracePt t="14740" x="4849813" y="2435225"/>
          <p14:tracePt t="14747" x="4795838" y="2435225"/>
          <p14:tracePt t="14755" x="4776788" y="2435225"/>
          <p14:tracePt t="14764" x="4749800" y="2435225"/>
          <p14:tracePt t="14771" x="4730750" y="2435225"/>
          <p14:tracePt t="14779" x="4722813" y="2435225"/>
          <p14:tracePt t="14787" x="4703763" y="2435225"/>
          <p14:tracePt t="14804" x="4695825" y="2435225"/>
          <p14:tracePt t="14811" x="4686300" y="2435225"/>
          <p14:tracePt t="14855" x="4667250" y="2435225"/>
          <p14:tracePt t="14858" x="4649788" y="2435225"/>
          <p14:tracePt t="14868" x="4640263" y="2435225"/>
          <p14:tracePt t="14874" x="4603750" y="2435225"/>
          <p14:tracePt t="14889" x="4586288" y="2435225"/>
          <p14:tracePt t="14890" x="4567238" y="2435225"/>
          <p14:tracePt t="14899" x="4530725" y="2435225"/>
          <p14:tracePt t="14906" x="4521200" y="2435225"/>
          <p14:tracePt t="14914" x="4513263" y="2435225"/>
          <p14:tracePt t="14922" x="4503738" y="2435225"/>
          <p14:tracePt t="14931" x="4484688" y="2435225"/>
          <p14:tracePt t="15124" x="4467225" y="2435225"/>
          <p14:tracePt t="15140" x="4448175" y="2435225"/>
          <p14:tracePt t="15154" x="4430713" y="2444750"/>
          <p14:tracePt t="15156" x="4394200" y="2452688"/>
          <p14:tracePt t="15166" x="4376738" y="2462213"/>
          <p14:tracePt t="15170" x="4357688" y="2462213"/>
          <p14:tracePt t="15179" x="4340225" y="2462213"/>
          <p14:tracePt t="15187" x="4321175" y="2481263"/>
          <p14:tracePt t="15196" x="4294188" y="2489200"/>
          <p14:tracePt t="15204" x="4284663" y="2489200"/>
          <p14:tracePt t="15210" x="4257675" y="2489200"/>
          <p14:tracePt t="15219" x="4248150" y="2489200"/>
          <p14:tracePt t="15235" x="4238625" y="2489200"/>
          <p14:tracePt t="15250" x="4221163" y="2489200"/>
          <p14:tracePt t="15267" x="4211638" y="2489200"/>
          <p14:tracePt t="15274" x="4202113" y="2489200"/>
          <p14:tracePt t="15282" x="4194175" y="2489200"/>
          <p14:tracePt t="15292" x="4184650" y="2489200"/>
          <p14:tracePt t="15298" x="4165600" y="2489200"/>
          <p14:tracePt t="15306" x="4148138" y="2489200"/>
          <p14:tracePt t="15314" x="4129088" y="2481263"/>
          <p14:tracePt t="15323" x="4102100" y="2462213"/>
          <p14:tracePt t="15331" x="4075113" y="2444750"/>
          <p14:tracePt t="15338" x="4048125" y="2425700"/>
          <p14:tracePt t="15346" x="4011613" y="2408238"/>
          <p14:tracePt t="15356" x="3992563" y="2379663"/>
          <p14:tracePt t="15364" x="3975100" y="2362200"/>
          <p14:tracePt t="15373" x="3956050" y="2343150"/>
          <p14:tracePt t="15380" x="3948113" y="2335213"/>
          <p14:tracePt t="15389" x="3929063" y="2306638"/>
          <p14:tracePt t="15396" x="3929063" y="2298700"/>
          <p14:tracePt t="15411" x="3919538" y="2279650"/>
          <p14:tracePt t="15420" x="3919538" y="2270125"/>
          <p14:tracePt t="15427" x="3919538" y="2262188"/>
          <p14:tracePt t="15436" x="3919538" y="2252663"/>
          <p14:tracePt t="15444" x="3919538" y="2225675"/>
          <p14:tracePt t="15450" x="3919538" y="2216150"/>
          <p14:tracePt t="15466" x="3919538" y="2206625"/>
          <p14:tracePt t="15482" x="3919538" y="2189163"/>
          <p14:tracePt t="15491" x="3919538" y="2179638"/>
          <p14:tracePt t="15515" x="3919538" y="2170113"/>
          <p14:tracePt t="15524" x="3919538" y="2160588"/>
          <p14:tracePt t="15530" x="3919538" y="2152650"/>
          <p14:tracePt t="15546" x="3919538" y="2143125"/>
          <p14:tracePt t="15555" x="3919538" y="2133600"/>
          <p14:tracePt t="15829" x="3929063" y="2125663"/>
          <p14:tracePt t="15837" x="3938588" y="2116138"/>
          <p14:tracePt t="15843" x="3938588" y="2106613"/>
          <p14:tracePt t="15855" x="3948113" y="2097088"/>
          <p14:tracePt t="15858" x="3948113" y="2089150"/>
          <p14:tracePt t="15866" x="3956050" y="2079625"/>
          <p14:tracePt t="15890" x="3984625" y="2052638"/>
          <p14:tracePt t="15891" x="4002088" y="2043113"/>
          <p14:tracePt t="15899" x="4011613" y="2033588"/>
          <p14:tracePt t="15906" x="4038600" y="2016125"/>
          <p14:tracePt t="15916" x="4048125" y="2016125"/>
          <p14:tracePt t="15922" x="4065588" y="2006600"/>
          <p14:tracePt t="15930" x="4084638" y="2006600"/>
          <p14:tracePt t="15939" x="4084638" y="1997075"/>
          <p14:tracePt t="15946" x="4094163" y="1997075"/>
          <p14:tracePt t="15955" x="4102100" y="1997075"/>
          <p14:tracePt t="15963" x="4121150" y="1997075"/>
          <p14:tracePt t="15978" x="4138613" y="1997075"/>
          <p14:tracePt t="15986" x="4148138" y="1997075"/>
          <p14:tracePt t="15994" x="4165600" y="1997075"/>
          <p14:tracePt t="16003" x="4175125" y="1997075"/>
          <p14:tracePt t="16010" x="4184650" y="1997075"/>
          <p14:tracePt t="16019" x="4202113" y="2006600"/>
          <p14:tracePt t="16026" x="4211638" y="2016125"/>
          <p14:tracePt t="16035" x="4230688" y="2033588"/>
          <p14:tracePt t="16042" x="4248150" y="2052638"/>
          <p14:tracePt t="16051" x="4267200" y="2070100"/>
          <p14:tracePt t="16058" x="4275138" y="2079625"/>
          <p14:tracePt t="16067" x="4284663" y="2097088"/>
          <p14:tracePt t="16074" x="4303713" y="2125663"/>
          <p14:tracePt t="16082" x="4311650" y="2160588"/>
          <p14:tracePt t="16090" x="4311650" y="2170113"/>
          <p14:tracePt t="16099" x="4311650" y="2189163"/>
          <p14:tracePt t="16108" x="4311650" y="2206625"/>
          <p14:tracePt t="16120" x="4311650" y="2243138"/>
          <p14:tracePt t="16124" x="4311650" y="2252663"/>
          <p14:tracePt t="16132" x="4311650" y="2270125"/>
          <p14:tracePt t="16140" x="4311650" y="2289175"/>
          <p14:tracePt t="16153" x="4311650" y="2316163"/>
          <p14:tracePt t="16158" x="4311650" y="2335213"/>
          <p14:tracePt t="16164" x="4311650" y="2343150"/>
          <p14:tracePt t="16170" x="4311650" y="2371725"/>
          <p14:tracePt t="16178" x="4303713" y="2389188"/>
          <p14:tracePt t="16186" x="4294188" y="2425700"/>
          <p14:tracePt t="16197" x="4267200" y="2444750"/>
          <p14:tracePt t="16212" x="4257675" y="2471738"/>
          <p14:tracePt t="16222" x="4248150" y="2481263"/>
          <p14:tracePt t="16232" x="4238625" y="2498725"/>
          <p14:tracePt t="16234" x="4221163" y="2525713"/>
          <p14:tracePt t="16244" x="4211638" y="2535238"/>
          <p14:tracePt t="16259" x="4194175" y="2554288"/>
          <p14:tracePt t="16274" x="4165600" y="2581275"/>
          <p14:tracePt t="16283" x="4157663" y="2589213"/>
          <p14:tracePt t="16298" x="4129088" y="2608263"/>
          <p14:tracePt t="16307" x="4121150" y="2608263"/>
          <p14:tracePt t="16314" x="4094163" y="2608263"/>
          <p14:tracePt t="16323" x="4084638" y="2608263"/>
          <p14:tracePt t="16330" x="4075113" y="2617788"/>
          <p14:tracePt t="16338" x="4048125" y="2617788"/>
          <p14:tracePt t="16347" x="4038600" y="2617788"/>
          <p14:tracePt t="16355" x="4029075" y="2617788"/>
          <p14:tracePt t="16363" x="4011613" y="2617788"/>
          <p14:tracePt t="16370" x="4002088" y="2617788"/>
          <p14:tracePt t="16386" x="3992563" y="2617788"/>
          <p14:tracePt t="16395" x="3965575" y="2617788"/>
          <p14:tracePt t="16404" x="3956050" y="2608263"/>
          <p14:tracePt t="16411" x="3956050" y="2581275"/>
          <p14:tracePt t="16420" x="3938588" y="2562225"/>
          <p14:tracePt t="16427" x="3929063" y="2525713"/>
          <p14:tracePt t="16435" x="3911600" y="2498725"/>
          <p14:tracePt t="16443" x="3892550" y="2462213"/>
          <p14:tracePt t="16451" x="3883025" y="2425700"/>
          <p14:tracePt t="16459" x="3865563" y="2389188"/>
          <p14:tracePt t="16467" x="3865563" y="2371725"/>
          <p14:tracePt t="16475" x="3865563" y="2352675"/>
          <p14:tracePt t="16485" x="3856038" y="2306638"/>
          <p14:tracePt t="16499" x="3856038" y="2262188"/>
          <p14:tracePt t="16509" x="3856038" y="2233613"/>
          <p14:tracePt t="16515" x="3856038" y="2216150"/>
          <p14:tracePt t="16525" x="3856038" y="2206625"/>
          <p14:tracePt t="16531" x="3856038" y="2179638"/>
          <p14:tracePt t="16542" x="3856038" y="2160588"/>
          <p14:tracePt t="16548" x="3856038" y="2133600"/>
          <p14:tracePt t="16555" x="3865563" y="2116138"/>
          <p14:tracePt t="16564" x="3865563" y="2097088"/>
          <p14:tracePt t="16573" x="3883025" y="2079625"/>
          <p14:tracePt t="16579" x="3902075" y="2060575"/>
          <p14:tracePt t="16588" x="3919538" y="2043113"/>
          <p14:tracePt t="16594" x="3938588" y="2024063"/>
          <p14:tracePt t="16603" x="3956050" y="2016125"/>
          <p14:tracePt t="16611" x="3984625" y="1987550"/>
          <p14:tracePt t="16619" x="4002088" y="1979613"/>
          <p14:tracePt t="16635" x="4011613" y="1979613"/>
          <p14:tracePt t="16642" x="4038600" y="1979613"/>
          <p14:tracePt t="16650" x="4057650" y="1979613"/>
          <p14:tracePt t="16658" x="4102100" y="1979613"/>
          <p14:tracePt t="16666" x="4138613" y="1979613"/>
          <p14:tracePt t="16675" x="4157663" y="1979613"/>
          <p14:tracePt t="16682" x="4202113" y="1979613"/>
          <p14:tracePt t="16699" x="4230688" y="1979613"/>
          <p14:tracePt t="16706" x="4238625" y="1987550"/>
          <p14:tracePt t="16715" x="4257675" y="2006600"/>
          <p14:tracePt t="16723" x="4275138" y="2016125"/>
          <p14:tracePt t="16730" x="4284663" y="2033588"/>
          <p14:tracePt t="16738" x="4294188" y="2043113"/>
          <p14:tracePt t="16746" x="4294188" y="2070100"/>
          <p14:tracePt t="16755" x="4294188" y="2089150"/>
          <p14:tracePt t="16762" x="4294188" y="2116138"/>
          <p14:tracePt t="16770" x="4294188" y="2160588"/>
          <p14:tracePt t="16780" x="4294188" y="2170113"/>
          <p14:tracePt t="16789" x="4294188" y="2206625"/>
          <p14:tracePt t="16794" x="4294188" y="2225675"/>
          <p14:tracePt t="16803" x="4294188" y="2262188"/>
          <p14:tracePt t="16811" x="4294188" y="2279650"/>
          <p14:tracePt t="16822" x="4294188" y="2306638"/>
          <p14:tracePt t="16826" x="4294188" y="2325688"/>
          <p14:tracePt t="16835" x="4294188" y="2352675"/>
          <p14:tracePt t="16842" x="4294188" y="2389188"/>
          <p14:tracePt t="16853" x="4294188" y="2398713"/>
          <p14:tracePt t="16858" x="4294188" y="2416175"/>
          <p14:tracePt t="16869" x="4294188" y="2435225"/>
          <p14:tracePt t="16890" x="4294188" y="2462213"/>
          <p14:tracePt t="16891" x="4294188" y="2471738"/>
          <p14:tracePt t="16899" x="4284663" y="2481263"/>
          <p14:tracePt t="16907" x="4275138" y="2489200"/>
          <p14:tracePt t="16939" x="4275138" y="2508250"/>
          <p14:tracePt t="16946" x="4267200" y="2517775"/>
          <p14:tracePt t="16962" x="4248150" y="2535238"/>
          <p14:tracePt t="16978" x="4238625" y="2544763"/>
          <p14:tracePt t="17003" x="4238625" y="2554288"/>
          <p14:tracePt t="17010" x="4230688" y="2571750"/>
          <p14:tracePt t="17314" x="4221163" y="2589213"/>
          <p14:tracePt t="17330" x="4202113" y="2589213"/>
          <p14:tracePt t="17339" x="4202113" y="2598738"/>
          <p14:tracePt t="17370" x="4194175" y="2598738"/>
          <p14:tracePt t="17378" x="4184650" y="2598738"/>
          <p14:tracePt t="17387" x="4165600" y="2598738"/>
          <p14:tracePt t="17403" x="4157663" y="2598738"/>
          <p14:tracePt t="17410" x="4148138" y="2598738"/>
          <p14:tracePt t="17419" x="4121150" y="2598738"/>
          <p14:tracePt t="17436" x="4102100" y="2571750"/>
          <p14:tracePt t="17443" x="4094163" y="2571750"/>
          <p14:tracePt t="17450" x="4075113" y="2554288"/>
          <p14:tracePt t="17458" x="4057650" y="2525713"/>
          <p14:tracePt t="17466" x="4038600" y="2508250"/>
          <p14:tracePt t="17475" x="4021138" y="2489200"/>
          <p14:tracePt t="17484" x="4011613" y="2471738"/>
          <p14:tracePt t="17495" x="3992563" y="2416175"/>
          <p14:tracePt t="17500" x="3975100" y="2389188"/>
          <p14:tracePt t="17508" x="3965575" y="2371725"/>
          <p14:tracePt t="17516" x="3956050" y="2335213"/>
          <p14:tracePt t="17529" x="3956050" y="2316163"/>
          <p14:tracePt t="17531" x="3956050" y="2279650"/>
          <p14:tracePt t="17539" x="3956050" y="2252663"/>
          <p14:tracePt t="17546" x="3956050" y="2216150"/>
          <p14:tracePt t="17555" x="3956050" y="2189163"/>
          <p14:tracePt t="17562" x="3956050" y="2170113"/>
          <p14:tracePt t="17572" x="3956050" y="2160588"/>
          <p14:tracePt t="17578" x="3956050" y="2152650"/>
          <p14:tracePt t="17586" x="3956050" y="2143125"/>
          <p14:tracePt t="17594" x="3956050" y="2133600"/>
          <p14:tracePt t="17606" x="3956050" y="2125663"/>
          <p14:tracePt t="17611" x="3956050" y="2116138"/>
          <p14:tracePt t="17621" x="3965575" y="2106613"/>
          <p14:tracePt t="17634" x="3975100" y="2106613"/>
          <p14:tracePt t="17658" x="3975100" y="2097088"/>
          <p14:tracePt t="17666" x="3992563" y="2097088"/>
          <p14:tracePt t="17674" x="4011613" y="2097088"/>
          <p14:tracePt t="17682" x="4038600" y="2097088"/>
          <p14:tracePt t="17691" x="4057650" y="2097088"/>
          <p14:tracePt t="17698" x="4102100" y="2097088"/>
          <p14:tracePt t="17706" x="4111625" y="2097088"/>
          <p14:tracePt t="17714" x="4148138" y="2097088"/>
          <p14:tracePt t="17722" x="4175125" y="2097088"/>
          <p14:tracePt t="17730" x="4202113" y="2106613"/>
          <p14:tracePt t="17738" x="4211638" y="2116138"/>
          <p14:tracePt t="17746" x="4248150" y="2133600"/>
          <p14:tracePt t="17762" x="4257675" y="2152650"/>
          <p14:tracePt t="17770" x="4257675" y="2179638"/>
          <p14:tracePt t="17778" x="4267200" y="2197100"/>
          <p14:tracePt t="17787" x="4267200" y="2206625"/>
          <p14:tracePt t="17794" x="4267200" y="2233613"/>
          <p14:tracePt t="17804" x="4267200" y="2252663"/>
          <p14:tracePt t="17811" x="4294188" y="2279650"/>
          <p14:tracePt t="17821" x="4294188" y="2289175"/>
          <p14:tracePt t="17828" x="4294188" y="2316163"/>
          <p14:tracePt t="17840" x="4294188" y="2325688"/>
          <p14:tracePt t="17844" x="4294188" y="2335213"/>
          <p14:tracePt t="17864" x="4294188" y="2352675"/>
          <p14:tracePt t="17867" x="4294188" y="2362200"/>
          <p14:tracePt t="17890" x="4294188" y="2389188"/>
          <p14:tracePt t="17899" x="4294188" y="2408238"/>
          <p14:tracePt t="17906" x="4284663" y="2416175"/>
          <p14:tracePt t="17922" x="4275138" y="2435225"/>
          <p14:tracePt t="17938" x="4275138" y="2444750"/>
          <p14:tracePt t="17946" x="4275138" y="2452688"/>
          <p14:tracePt t="17954" x="4267200" y="2462213"/>
          <p14:tracePt t="17970" x="4257675" y="2471738"/>
          <p14:tracePt t="18164" x="4257675" y="2481263"/>
          <p14:tracePt t="18171" x="4248150" y="2498725"/>
          <p14:tracePt t="18186" x="4238625" y="2498725"/>
          <p14:tracePt t="18514" x="4238625" y="2517775"/>
          <p14:tracePt t="18524" x="4238625" y="2525713"/>
          <p14:tracePt t="18530" x="4238625" y="2535238"/>
          <p14:tracePt t="18555" x="4238625" y="2544763"/>
          <p14:tracePt t="18571" x="4230688" y="2544763"/>
          <p14:tracePt t="18884" x="4238625" y="2525713"/>
          <p14:tracePt t="18890" x="4248150" y="2517775"/>
          <p14:tracePt t="18899" x="4257675" y="2508250"/>
          <p14:tracePt t="18907" x="4257675" y="2489200"/>
          <p14:tracePt t="18917" x="4267200" y="2489200"/>
          <p14:tracePt t="18930" x="4275138" y="2471738"/>
          <p14:tracePt t="18938" x="4275138" y="2462213"/>
          <p14:tracePt t="18946" x="4275138" y="2452688"/>
          <p14:tracePt t="18957" x="4294188" y="2435225"/>
          <p14:tracePt t="18982" x="4294188" y="2416175"/>
          <p14:tracePt t="18986" x="4294188" y="2408238"/>
          <p14:tracePt t="18995" x="4303713" y="2408238"/>
          <p14:tracePt t="19283" x="4284663" y="2408238"/>
          <p14:tracePt t="19292" x="4194175" y="2408238"/>
          <p14:tracePt t="19298" x="4121150" y="2408238"/>
          <p14:tracePt t="19306" x="4048125" y="2408238"/>
          <p14:tracePt t="19314" x="3975100" y="2408238"/>
          <p14:tracePt t="19322" x="3865563" y="2408238"/>
          <p14:tracePt t="19330" x="3792538" y="2408238"/>
          <p14:tracePt t="19338" x="3702050" y="2408238"/>
          <p14:tracePt t="19346" x="3609975" y="2408238"/>
          <p14:tracePt t="19354" x="3536950" y="2408238"/>
          <p14:tracePt t="19362" x="3473450" y="2408238"/>
          <p14:tracePt t="19372" x="3419475" y="2408238"/>
          <p14:tracePt t="19378" x="3382963" y="2408238"/>
          <p14:tracePt t="19387" x="3309938" y="2408238"/>
          <p14:tracePt t="19394" x="3254375" y="2408238"/>
          <p14:tracePt t="19402" x="3190875" y="2408238"/>
          <p14:tracePt t="19410" x="3136900" y="2416175"/>
          <p14:tracePt t="19419" x="3081338" y="2416175"/>
          <p14:tracePt t="19427" x="2998788" y="2435225"/>
          <p14:tracePt t="19435" x="2944813" y="2435225"/>
          <p14:tracePt t="19443" x="2889250" y="2444750"/>
          <p14:tracePt t="19450" x="2825750" y="2444750"/>
          <p14:tracePt t="19458" x="2781300" y="2462213"/>
          <p14:tracePt t="19467" x="2725738" y="2462213"/>
          <p14:tracePt t="19475" x="2689225" y="2462213"/>
          <p14:tracePt t="19482" x="2643188" y="2462213"/>
          <p14:tracePt t="19490" x="2625725" y="2462213"/>
          <p14:tracePt t="19498" x="2598738" y="2462213"/>
          <p14:tracePt t="19508" x="2579688" y="2462213"/>
          <p14:tracePt t="19515" x="2552700" y="2462213"/>
          <p14:tracePt t="19524" x="2533650" y="2462213"/>
          <p14:tracePt t="19530" x="2506663" y="2462213"/>
          <p14:tracePt t="19542" x="2489200" y="2462213"/>
          <p14:tracePt t="19546" x="2479675" y="2462213"/>
          <p14:tracePt t="19554" x="2462213" y="2462213"/>
          <p14:tracePt t="19771" x="2452688" y="2471738"/>
          <p14:tracePt t="19780" x="2452688" y="2481263"/>
          <p14:tracePt t="19788" x="2406650" y="2498725"/>
          <p14:tracePt t="19798" x="2389188" y="2517775"/>
          <p14:tracePt t="19802" x="2370138" y="2525713"/>
          <p14:tracePt t="19811" x="2352675" y="2535238"/>
          <p14:tracePt t="19826" x="2324100" y="2562225"/>
          <p14:tracePt t="19836" x="2316163" y="2562225"/>
          <p14:tracePt t="19842" x="2297113" y="2562225"/>
          <p14:tracePt t="19856" x="2279650" y="2562225"/>
          <p14:tracePt t="19858" x="2251075" y="2581275"/>
          <p14:tracePt t="19869" x="2233613" y="2581275"/>
          <p14:tracePt t="19890" x="2214563" y="2581275"/>
          <p14:tracePt t="19899" x="2206625" y="2581275"/>
          <p14:tracePt t="19906" x="2197100" y="2581275"/>
          <p14:tracePt t="19923" x="2187575" y="2581275"/>
          <p14:tracePt t="19939" x="2179638" y="2581275"/>
          <p14:tracePt t="19946" x="2170113" y="2581275"/>
          <p14:tracePt t="19954" x="2151063" y="2581275"/>
          <p14:tracePt t="19962" x="2143125" y="2581275"/>
          <p14:tracePt t="19971" x="2133600" y="2581275"/>
          <p14:tracePt t="19986" x="2114550" y="2581275"/>
          <p14:tracePt t="19994" x="2106613" y="2581275"/>
          <p14:tracePt t="20300" x="2051050" y="2581275"/>
          <p14:tracePt t="20307" x="1997075" y="2581275"/>
          <p14:tracePt t="20315" x="1941513" y="2581275"/>
          <p14:tracePt t="20322" x="1895475" y="2581275"/>
          <p14:tracePt t="20331" x="1841500" y="2581275"/>
          <p14:tracePt t="20338" x="1814513" y="2581275"/>
          <p14:tracePt t="20346" x="1787525" y="2589213"/>
          <p14:tracePt t="20355" x="1741488" y="2589213"/>
          <p14:tracePt t="20362" x="1695450" y="2608263"/>
          <p14:tracePt t="20370" x="1677988" y="2608263"/>
          <p14:tracePt t="20378" x="1649413" y="2608263"/>
          <p14:tracePt t="20387" x="1641475" y="2608263"/>
          <p14:tracePt t="20402" x="1631950" y="2608263"/>
          <p14:tracePt t="20715" x="1622425" y="2608263"/>
          <p14:tracePt t="20748" x="1622425" y="2598738"/>
          <p14:tracePt t="20764" x="1622425" y="2589213"/>
          <p14:tracePt t="20792" x="1622425" y="2581275"/>
          <p14:tracePt t="20794" x="1622425" y="2571750"/>
          <p14:tracePt t="20802" x="1631950" y="2554288"/>
          <p14:tracePt t="20810" x="1641475" y="2554288"/>
          <p14:tracePt t="20822" x="1649413" y="2535238"/>
          <p14:tracePt t="20835" x="1668463" y="2525713"/>
          <p14:tracePt t="20842" x="1677988" y="2525713"/>
          <p14:tracePt t="20853" x="1685925" y="2525713"/>
          <p14:tracePt t="20859" x="1695450" y="2525713"/>
          <p14:tracePt t="20874" x="1714500" y="2525713"/>
          <p14:tracePt t="20882" x="1722438" y="2525713"/>
          <p14:tracePt t="20898" x="1731963" y="2525713"/>
          <p14:tracePt t="20996" x="1741488" y="2525713"/>
          <p14:tracePt t="21236" x="1758950" y="2525713"/>
          <p14:tracePt t="21247" x="1804988" y="2535238"/>
          <p14:tracePt t="21252" x="1878013" y="2535238"/>
          <p14:tracePt t="21261" x="1914525" y="2544763"/>
          <p14:tracePt t="21267" x="1951038" y="2544763"/>
          <p14:tracePt t="21274" x="1978025" y="2544763"/>
          <p14:tracePt t="21282" x="1997075" y="2554288"/>
          <p14:tracePt t="21405" x="2024063" y="2554288"/>
          <p14:tracePt t="21412" x="2060575" y="2535238"/>
          <p14:tracePt t="21427" x="2097088" y="2517775"/>
          <p14:tracePt t="21435" x="2106613" y="2508250"/>
          <p14:tracePt t="21454" x="2114550" y="2489200"/>
          <p14:tracePt t="21465" x="2124075" y="2481263"/>
          <p14:tracePt t="21468" x="2143125" y="2471738"/>
          <p14:tracePt t="21477" x="2179638" y="2444750"/>
          <p14:tracePt t="21482" x="2179638" y="2435225"/>
          <p14:tracePt t="21493" x="2187575" y="2425700"/>
          <p14:tracePt t="21500" x="2197100" y="2416175"/>
          <p14:tracePt t="21511" x="2214563" y="2398713"/>
          <p14:tracePt t="21516" x="2214563" y="2389188"/>
          <p14:tracePt t="21542" x="2224088" y="2371725"/>
          <p14:tracePt t="21546" x="2224088" y="2362200"/>
          <p14:tracePt t="21554" x="2233613" y="2352675"/>
          <p14:tracePt t="21578" x="2233613" y="2343150"/>
          <p14:tracePt t="21644" x="2243138" y="2335213"/>
          <p14:tracePt t="21651" x="2260600" y="2325688"/>
          <p14:tracePt t="21658" x="2260600" y="2316163"/>
          <p14:tracePt t="21682" x="2270125" y="2306638"/>
          <p14:tracePt t="21701" x="2279650" y="2298700"/>
          <p14:tracePt t="21709" x="2287588" y="2289175"/>
          <p14:tracePt t="21749" x="2297113" y="2279650"/>
          <p14:tracePt t="21827" x="2306638" y="2270125"/>
          <p14:tracePt t="21917" x="2316163" y="2279650"/>
          <p14:tracePt t="21922" x="2316163" y="2289175"/>
          <p14:tracePt t="21930" x="2324100" y="2325688"/>
          <p14:tracePt t="21938" x="2333625" y="2352675"/>
          <p14:tracePt t="21946" x="2333625" y="2389188"/>
          <p14:tracePt t="21955" x="2343150" y="2425700"/>
          <p14:tracePt t="21963" x="2343150" y="2471738"/>
          <p14:tracePt t="21971" x="2343150" y="2508250"/>
          <p14:tracePt t="21979" x="2343150" y="2535238"/>
          <p14:tracePt t="21986" x="2343150" y="2581275"/>
          <p14:tracePt t="21994" x="2343150" y="2617788"/>
          <p14:tracePt t="22003" x="2352675" y="2635250"/>
          <p14:tracePt t="22010" x="2352675" y="2671763"/>
          <p14:tracePt t="22020" x="2360613" y="2708275"/>
          <p14:tracePt t="22036" x="2379663" y="2727325"/>
          <p14:tracePt t="22050" x="2389188" y="2735263"/>
          <p14:tracePt t="22213" x="2370138" y="2754313"/>
          <p14:tracePt t="22220" x="2324100" y="2781300"/>
          <p14:tracePt t="22230" x="2251075" y="2790825"/>
          <p14:tracePt t="22235" x="2151063" y="2836863"/>
          <p14:tracePt t="22242" x="2078038" y="2836863"/>
          <p14:tracePt t="22250" x="2005013" y="2844800"/>
          <p14:tracePt t="22259" x="1931988" y="2844800"/>
          <p14:tracePt t="22268" x="1868488" y="2854325"/>
          <p14:tracePt t="22274" x="1814513" y="2854325"/>
          <p14:tracePt t="22282" x="1751013" y="2873375"/>
          <p14:tracePt t="22290" x="1722438" y="2873375"/>
          <p14:tracePt t="22299" x="1704975" y="2881313"/>
          <p14:tracePt t="22306" x="1695450" y="2881313"/>
          <p14:tracePt t="22683" x="1695450" y="2890838"/>
          <p14:tracePt t="22691" x="1695450" y="2900363"/>
          <p14:tracePt t="22698" x="1695450" y="2927350"/>
          <p14:tracePt t="22706" x="1695450" y="2936875"/>
          <p14:tracePt t="22715" x="1695450" y="2946400"/>
          <p14:tracePt t="22722" x="1695450" y="2963863"/>
          <p14:tracePt t="22746" x="1695450" y="2973388"/>
          <p14:tracePt t="22762" x="1695450" y="2982913"/>
          <p14:tracePt t="22778" x="1695450" y="3000375"/>
          <p14:tracePt t="22957" x="1695450" y="3009900"/>
          <p14:tracePt t="22964" x="1704975" y="3009900"/>
          <p14:tracePt t="22972" x="1714500" y="3009900"/>
          <p14:tracePt t="23298" x="1722438" y="3009900"/>
          <p14:tracePt t="23315" x="1722438" y="3000375"/>
          <p14:tracePt t="23330" x="1741488" y="3000375"/>
          <p14:tracePt t="23338" x="1751013" y="3000375"/>
          <p14:tracePt t="23347" x="1758950" y="3000375"/>
          <p14:tracePt t="23362" x="1787525" y="3000375"/>
          <p14:tracePt t="23378" x="1795463" y="3000375"/>
          <p14:tracePt t="23387" x="1814513" y="3000375"/>
          <p14:tracePt t="23394" x="1824038" y="3000375"/>
          <p14:tracePt t="23403" x="1841500" y="3000375"/>
          <p14:tracePt t="23410" x="1851025" y="3000375"/>
          <p14:tracePt t="23419" x="1878013" y="2990850"/>
          <p14:tracePt t="23427" x="1895475" y="2973388"/>
          <p14:tracePt t="23436" x="1914525" y="2973388"/>
          <p14:tracePt t="23442" x="1931988" y="2954338"/>
          <p14:tracePt t="23451" x="1941513" y="2954338"/>
          <p14:tracePt t="23459" x="1968500" y="2946400"/>
          <p14:tracePt t="23466" x="1987550" y="2927350"/>
          <p14:tracePt t="23477" x="2033588" y="2900363"/>
          <p14:tracePt t="23482" x="2041525" y="2890838"/>
          <p14:tracePt t="23492" x="2078038" y="2873375"/>
          <p14:tracePt t="23498" x="2087563" y="2873375"/>
          <p14:tracePt t="23507" x="2114550" y="2854325"/>
          <p14:tracePt t="23515" x="2133600" y="2827338"/>
          <p14:tracePt t="23530" x="2151063" y="2827338"/>
          <p14:tracePt t="23539" x="2160588" y="2827338"/>
          <p14:tracePt t="23546" x="2170113" y="2817813"/>
          <p14:tracePt t="23554" x="2179638" y="2808288"/>
          <p14:tracePt t="23571" x="2179638" y="2800350"/>
          <p14:tracePt t="23771" x="2179638" y="2836863"/>
          <p14:tracePt t="23778" x="2179638" y="2890838"/>
          <p14:tracePt t="23786" x="2179638" y="2927350"/>
          <p14:tracePt t="23794" x="2179638" y="3000375"/>
          <p14:tracePt t="23802" x="2179638" y="3073400"/>
          <p14:tracePt t="23811" x="2179638" y="3127375"/>
          <p14:tracePt t="23819" x="2179638" y="3219450"/>
          <p14:tracePt t="23826" x="2179638" y="3309938"/>
          <p14:tracePt t="23835" x="2179638" y="3355975"/>
          <p14:tracePt t="23842" x="2214563" y="3429000"/>
          <p14:tracePt t="23855" x="2233613" y="3482975"/>
          <p14:tracePt t="23858" x="2243138" y="3529013"/>
          <p14:tracePt t="23866" x="2260600" y="3575050"/>
          <p14:tracePt t="23874" x="2260600" y="3592513"/>
          <p14:tracePt t="23887" x="2260600" y="3629025"/>
          <p14:tracePt t="23890" x="2270125" y="3675063"/>
          <p14:tracePt t="23899" x="2270125" y="3702050"/>
          <p14:tracePt t="23906" x="2270125" y="3757613"/>
          <p14:tracePt t="23920" x="2270125" y="3811588"/>
          <p14:tracePt t="23922" x="2270125" y="3857625"/>
          <p14:tracePt t="23932" x="2270125" y="3911600"/>
          <p14:tracePt t="23940" x="2270125" y="3967163"/>
          <p14:tracePt t="23952" x="2270125" y="4021138"/>
          <p14:tracePt t="23954" x="2270125" y="4076700"/>
          <p14:tracePt t="23963" x="2270125" y="4122738"/>
          <p14:tracePt t="23970" x="2270125" y="4159250"/>
          <p14:tracePt t="23979" x="2270125" y="4195763"/>
          <p14:tracePt t="23986" x="2270125" y="4232275"/>
          <p14:tracePt t="23995" x="2270125" y="4259263"/>
          <p14:tracePt t="24002" x="2270125" y="4268788"/>
          <p14:tracePt t="24010" x="2270125" y="4286250"/>
          <p14:tracePt t="24026" x="2270125" y="4303713"/>
          <p14:tracePt t="24035" x="2270125" y="4313238"/>
          <p14:tracePt t="24042" x="2270125" y="4322763"/>
          <p14:tracePt t="24058" x="2270125" y="4340225"/>
          <p14:tracePt t="24076" x="2270125" y="4349750"/>
          <p14:tracePt t="24092" x="2270125" y="4359275"/>
          <p14:tracePt t="24338" x="2270125" y="4368800"/>
          <p14:tracePt t="24347" x="2270125" y="4386263"/>
          <p14:tracePt t="24371" x="2270125" y="4395788"/>
          <p14:tracePt t="24378" x="2270125" y="4422775"/>
          <p14:tracePt t="24386" x="2270125" y="4432300"/>
          <p14:tracePt t="24394" x="2270125" y="4441825"/>
          <p14:tracePt t="24402" x="2270125" y="4468813"/>
          <p14:tracePt t="24410" x="2270125" y="4478338"/>
          <p14:tracePt t="24419" x="2270125" y="4486275"/>
          <p14:tracePt t="24426" x="2270125" y="4505325"/>
          <p14:tracePt t="24435" x="2279650" y="4514850"/>
          <p14:tracePt t="24442" x="2287588" y="4532313"/>
          <p14:tracePt t="24459" x="2287588" y="4551363"/>
          <p14:tracePt t="24467" x="2297113" y="4559300"/>
          <p14:tracePt t="24643" x="2270125" y="4559300"/>
          <p14:tracePt t="24650" x="2243138" y="4559300"/>
          <p14:tracePt t="24658" x="2214563" y="4551363"/>
          <p14:tracePt t="24666" x="2170113" y="4532313"/>
          <p14:tracePt t="24674" x="2151063" y="4514850"/>
          <p14:tracePt t="24683" x="2124075" y="4495800"/>
          <p14:tracePt t="24691" x="2106613" y="4478338"/>
          <p14:tracePt t="24698" x="2097088" y="4459288"/>
          <p14:tracePt t="24707" x="2070100" y="4441825"/>
          <p14:tracePt t="24714" x="2051050" y="4422775"/>
          <p14:tracePt t="24722" x="2041525" y="4413250"/>
          <p14:tracePt t="24738" x="2024063" y="4395788"/>
          <p14:tracePt t="24754" x="2024063" y="4376738"/>
          <p14:tracePt t="24763" x="2024063" y="4368800"/>
          <p14:tracePt t="24771" x="2024063" y="4359275"/>
          <p14:tracePt t="24781" x="2024063" y="4340225"/>
          <p14:tracePt t="24796" x="2024063" y="4322763"/>
          <p14:tracePt t="24805" x="2024063" y="4295775"/>
          <p14:tracePt t="24813" x="2024063" y="4276725"/>
          <p14:tracePt t="24826" x="2024063" y="4240213"/>
          <p14:tracePt t="24835" x="2024063" y="4213225"/>
          <p14:tracePt t="24842" x="2024063" y="4203700"/>
          <p14:tracePt t="24854" x="2024063" y="4176713"/>
          <p14:tracePt t="24859" x="2051050" y="4159250"/>
          <p14:tracePt t="24872" x="2060575" y="4140200"/>
          <p14:tracePt t="24891" x="2078038" y="4113213"/>
          <p14:tracePt t="24902" x="2097088" y="4103688"/>
          <p14:tracePt t="24922" x="2114550" y="4103688"/>
          <p14:tracePt t="24930" x="2124075" y="4103688"/>
          <p14:tracePt t="24938" x="2151063" y="4103688"/>
          <p14:tracePt t="24947" x="2179638" y="4103688"/>
          <p14:tracePt t="24955" x="2206625" y="4103688"/>
          <p14:tracePt t="24963" x="2251075" y="4103688"/>
          <p14:tracePt t="24970" x="2297113" y="4113213"/>
          <p14:tracePt t="24978" x="2352675" y="4130675"/>
          <p14:tracePt t="24987" x="2416175" y="4167188"/>
          <p14:tracePt t="24994" x="2479675" y="4186238"/>
          <p14:tracePt t="25003" x="2525713" y="4222750"/>
          <p14:tracePt t="25011" x="2552700" y="4232275"/>
          <p14:tracePt t="25019" x="2579688" y="4259263"/>
          <p14:tracePt t="25037" x="2598738" y="4276725"/>
          <p14:tracePt t="25044" x="2598738" y="4286250"/>
          <p14:tracePt t="25122" x="2598738" y="4303713"/>
          <p14:tracePt t="25140" x="2598738" y="4313238"/>
          <p14:tracePt t="25156" x="2598738" y="4332288"/>
          <p14:tracePt t="25169" x="2589213" y="4340225"/>
          <p14:tracePt t="25187" x="2562225" y="4359275"/>
          <p14:tracePt t="25196" x="2543175" y="4368800"/>
          <p14:tracePt t="25202" x="2525713" y="4376738"/>
          <p14:tracePt t="25210" x="2516188" y="4386263"/>
          <p14:tracePt t="25220" x="2506663" y="4386263"/>
          <p14:tracePt t="25226" x="2489200" y="4405313"/>
          <p14:tracePt t="25613" x="2479675" y="4405313"/>
          <p14:tracePt t="25643" x="2470150" y="4413250"/>
          <p14:tracePt t="25670" x="2470150" y="4422775"/>
          <p14:tracePt t="25825" x="2479675" y="4422775"/>
          <p14:tracePt t="25830" x="2506663" y="4422775"/>
          <p14:tracePt t="25837" x="2552700" y="4422775"/>
          <p14:tracePt t="25844" x="2562225" y="4422775"/>
          <p14:tracePt t="25859" x="2598738" y="4422775"/>
          <p14:tracePt t="25867" x="2606675" y="4422775"/>
          <p14:tracePt t="26070" x="2598738" y="4422775"/>
          <p14:tracePt t="26389" x="2579688" y="4422775"/>
          <p14:tracePt t="26402" x="2570163" y="4422775"/>
          <p14:tracePt t="26406" x="2533650" y="4422775"/>
          <p14:tracePt t="26411" x="2506663" y="4422775"/>
          <p14:tracePt t="26419" x="2479675" y="4422775"/>
          <p14:tracePt t="26426" x="2462213" y="4422775"/>
          <p14:tracePt t="26435" x="2416175" y="4422775"/>
          <p14:tracePt t="26442" x="2389188" y="4422775"/>
          <p14:tracePt t="26452" x="2370138" y="4422775"/>
          <p14:tracePt t="26459" x="2360613" y="4422775"/>
          <p14:tracePt t="26466" x="2343150" y="4422775"/>
          <p14:tracePt t="26482" x="2333625" y="4422775"/>
          <p14:tracePt t="26490" x="2324100" y="4422775"/>
          <p14:tracePt t="26498" x="2316163" y="4422775"/>
          <p14:tracePt t="26508" x="2306638" y="4405313"/>
          <p14:tracePt t="26520" x="2297113" y="4405313"/>
          <p14:tracePt t="26522" x="2287588" y="4395788"/>
          <p14:tracePt t="26541" x="2279650" y="4368800"/>
          <p14:tracePt t="26562" x="2270125" y="4349750"/>
          <p14:tracePt t="26587" x="2270125" y="4332288"/>
          <p14:tracePt t="26594" x="2270125" y="4322763"/>
          <p14:tracePt t="26602" x="2270125" y="4303713"/>
          <p14:tracePt t="26610" x="2251075" y="4286250"/>
          <p14:tracePt t="26619" x="2251075" y="4268788"/>
          <p14:tracePt t="26626" x="2251075" y="4240213"/>
          <p14:tracePt t="26635" x="2251075" y="4232275"/>
          <p14:tracePt t="26642" x="2251075" y="4222750"/>
          <p14:tracePt t="26651" x="2251075" y="4195763"/>
          <p14:tracePt t="26658" x="2251075" y="4176713"/>
          <p14:tracePt t="26674" x="2251075" y="4149725"/>
          <p14:tracePt t="26682" x="2260600" y="4130675"/>
          <p14:tracePt t="26691" x="2270125" y="4094163"/>
          <p14:tracePt t="26698" x="2279650" y="4086225"/>
          <p14:tracePt t="26707" x="2297113" y="4076700"/>
          <p14:tracePt t="26715" x="2316163" y="4057650"/>
          <p14:tracePt t="26723" x="2333625" y="4040188"/>
          <p14:tracePt t="26730" x="2343150" y="4040188"/>
          <p14:tracePt t="26739" x="2352675" y="4030663"/>
          <p14:tracePt t="26758" x="2379663" y="4021138"/>
          <p14:tracePt t="26779" x="2397125" y="4021138"/>
          <p14:tracePt t="26788" x="2416175" y="4021138"/>
          <p14:tracePt t="26796" x="2433638" y="4021138"/>
          <p14:tracePt t="26805" x="2462213" y="4021138"/>
          <p14:tracePt t="26813" x="2479675" y="4021138"/>
          <p14:tracePt t="26824" x="2506663" y="4021138"/>
          <p14:tracePt t="26826" x="2525713" y="4021138"/>
          <p14:tracePt t="26836" x="2552700" y="4021138"/>
          <p14:tracePt t="26843" x="2570163" y="4049713"/>
          <p14:tracePt t="26854" x="2579688" y="4049713"/>
          <p14:tracePt t="26859" x="2606675" y="4076700"/>
          <p14:tracePt t="26872" x="2606675" y="4094163"/>
          <p14:tracePt t="26875" x="2616200" y="4130675"/>
          <p14:tracePt t="26893" x="2616200" y="4140200"/>
          <p14:tracePt t="26904" x="2616200" y="4167188"/>
          <p14:tracePt t="26907" x="2616200" y="4176713"/>
          <p14:tracePt t="26917" x="2616200" y="4186238"/>
          <p14:tracePt t="26922" x="2616200" y="4195763"/>
          <p14:tracePt t="26930" x="2616200" y="4213225"/>
          <p14:tracePt t="26988" x="2616200" y="4222750"/>
          <p14:tracePt t="27021" x="2616200" y="4232275"/>
          <p14:tracePt t="27370" x="2616200" y="4268788"/>
          <p14:tracePt t="27387" x="2616200" y="4276725"/>
          <p14:tracePt t="27394" x="2616200" y="4295775"/>
          <p14:tracePt t="27402" x="2616200" y="4303713"/>
          <p14:tracePt t="27419" x="2606675" y="4313238"/>
          <p14:tracePt t="27435" x="2562225" y="4322763"/>
          <p14:tracePt t="27442" x="2543175" y="4332288"/>
          <p14:tracePt t="27451" x="2525713" y="4332288"/>
          <p14:tracePt t="27467" x="2516188" y="4332288"/>
          <p14:tracePt t="27474" x="2506663" y="4332288"/>
          <p14:tracePt t="27497" x="2498725" y="4332288"/>
          <p14:tracePt t="27500" x="2489200" y="4332288"/>
          <p14:tracePt t="27511" x="2470150" y="4332288"/>
          <p14:tracePt t="27517" x="2452688" y="4332288"/>
          <p14:tracePt t="27531" x="2433638" y="4332288"/>
          <p14:tracePt t="27572" x="2425700" y="4332288"/>
          <p14:tracePt t="28236" x="2416175" y="4332288"/>
          <p14:tracePt t="28452" x="2433638" y="4332288"/>
          <p14:tracePt t="28460" x="2452688" y="4332288"/>
          <p14:tracePt t="28469" x="2479675" y="4332288"/>
          <p14:tracePt t="28486" x="2533650" y="4332288"/>
          <p14:tracePt t="28492" x="2570163" y="4332288"/>
          <p14:tracePt t="28499" x="2598738" y="4332288"/>
          <p14:tracePt t="28507" x="2652713" y="4332288"/>
          <p14:tracePt t="28514" x="2698750" y="4332288"/>
          <p14:tracePt t="28524" x="2735263" y="4332288"/>
          <p14:tracePt t="28530" x="2752725" y="4332288"/>
          <p14:tracePt t="28539" x="2781300" y="4332288"/>
          <p14:tracePt t="28546" x="2798763" y="4332288"/>
          <p14:tracePt t="28555" x="2817813" y="4332288"/>
          <p14:tracePt t="28562" x="2825750" y="4332288"/>
          <p14:tracePt t="29018" x="2835275" y="4332288"/>
          <p14:tracePt t="29027" x="2844800" y="4332288"/>
          <p14:tracePt t="29052" x="2871788" y="4332288"/>
          <p14:tracePt t="29390" x="2889250" y="4332288"/>
          <p14:tracePt t="29396" x="2925763" y="4349750"/>
          <p14:tracePt t="29403" x="2990850" y="4349750"/>
          <p14:tracePt t="29412" x="3063875" y="4349750"/>
          <p14:tracePt t="29421" x="3100388" y="4359275"/>
          <p14:tracePt t="29427" x="3144838" y="4359275"/>
          <p14:tracePt t="29436" x="3227388" y="4359275"/>
          <p14:tracePt t="29443" x="3336925" y="4359275"/>
          <p14:tracePt t="29451" x="3409950" y="4359275"/>
          <p14:tracePt t="29459" x="3482975" y="4359275"/>
          <p14:tracePt t="29467" x="3573463" y="4359275"/>
          <p14:tracePt t="29474" x="3609975" y="4359275"/>
          <p14:tracePt t="29482" x="3646488" y="4359275"/>
          <p14:tracePt t="29490" x="3656013" y="4359275"/>
          <p14:tracePt t="29498" x="3673475" y="4359275"/>
          <p14:tracePt t="29506" x="3683000" y="4359275"/>
          <p14:tracePt t="29629" x="3702050" y="4368800"/>
          <p14:tracePt t="29637" x="3702050" y="4376738"/>
          <p14:tracePt t="29645" x="3719513" y="4386263"/>
          <p14:tracePt t="29654" x="3729038" y="4395788"/>
          <p14:tracePt t="29660" x="3738563" y="4395788"/>
          <p14:tracePt t="29668" x="3746500" y="4405313"/>
          <p14:tracePt t="29930" x="3765550" y="4405313"/>
          <p14:tracePt t="29938" x="3802063" y="4405313"/>
          <p14:tracePt t="29946" x="3856038" y="4405313"/>
          <p14:tracePt t="29954" x="3919538" y="4413250"/>
          <p14:tracePt t="29962" x="3992563" y="4432300"/>
          <p14:tracePt t="29970" x="4102100" y="4459288"/>
          <p14:tracePt t="29979" x="4202113" y="4468813"/>
          <p14:tracePt t="29986" x="4257675" y="4478338"/>
          <p14:tracePt t="29994" x="4340225" y="4522788"/>
          <p14:tracePt t="30005" x="4384675" y="4532313"/>
          <p14:tracePt t="30012" x="4421188" y="4541838"/>
          <p14:tracePt t="30022" x="4457700" y="4551363"/>
          <p14:tracePt t="30031" x="4476750" y="4551363"/>
          <p14:tracePt t="30035" x="4494213" y="4559300"/>
          <p14:tracePt t="30059" x="4503738" y="4568825"/>
          <p14:tracePt t="30426" x="4549775" y="4578350"/>
          <p14:tracePt t="30434" x="4603750" y="4578350"/>
          <p14:tracePt t="30443" x="4659313" y="4578350"/>
          <p14:tracePt t="30451" x="4749800" y="4578350"/>
          <p14:tracePt t="30459" x="4822825" y="4578350"/>
          <p14:tracePt t="30467" x="4886325" y="4578350"/>
          <p14:tracePt t="30474" x="4959350" y="4578350"/>
          <p14:tracePt t="30482" x="5014913" y="4578350"/>
          <p14:tracePt t="30491" x="5068888" y="4578350"/>
          <p14:tracePt t="30499" x="5114925" y="4578350"/>
          <p14:tracePt t="30507" x="5151438" y="4578350"/>
          <p14:tracePt t="30514" x="5159375" y="4578350"/>
          <p14:tracePt t="30524" x="5168900" y="4578350"/>
          <p14:tracePt t="30530" x="5195888" y="4578350"/>
          <p14:tracePt t="30548" x="5205413" y="4578350"/>
          <p14:tracePt t="30772" x="5214938" y="4578350"/>
          <p14:tracePt t="30796" x="5232400" y="4587875"/>
          <p14:tracePt t="30806" x="5241925" y="4587875"/>
          <p14:tracePt t="30812" x="5260975" y="4587875"/>
          <p14:tracePt t="30821" x="5297488" y="4587875"/>
          <p14:tracePt t="30826" x="5351463" y="4587875"/>
          <p14:tracePt t="30835" x="5424488" y="4587875"/>
          <p14:tracePt t="30843" x="5524500" y="4587875"/>
          <p14:tracePt t="30855" x="5597525" y="4587875"/>
          <p14:tracePt t="30858" x="5688013" y="4587875"/>
          <p14:tracePt t="30869" x="5816600" y="4568825"/>
          <p14:tracePt t="30886" x="6026150" y="4541838"/>
          <p14:tracePt t="30891" x="6135688" y="4541838"/>
          <p14:tracePt t="30899" x="6226175" y="4532313"/>
          <p14:tracePt t="30907" x="6291263" y="4505325"/>
          <p14:tracePt t="30915" x="6326188" y="4505325"/>
          <p14:tracePt t="30922" x="6372225" y="4495800"/>
          <p14:tracePt t="30930" x="6391275" y="4495800"/>
          <p14:tracePt t="30938" x="6418263" y="4486275"/>
          <p14:tracePt t="30946" x="6427788" y="4478338"/>
          <p14:tracePt t="30988" x="6435725" y="4478338"/>
          <p14:tracePt t="31397" x="6445250" y="4468813"/>
          <p14:tracePt t="31405" x="6445250" y="4459288"/>
          <p14:tracePt t="31411" x="6454775" y="4441825"/>
          <p14:tracePt t="31428" x="6472238" y="4422775"/>
          <p14:tracePt t="31437" x="6481763" y="4413250"/>
          <p14:tracePt t="31443" x="6491288" y="4413250"/>
          <p14:tracePt t="31452" x="6500813" y="4405313"/>
          <p14:tracePt t="31459" x="6508750" y="4395788"/>
          <p14:tracePt t="31737" x="6500813" y="4395788"/>
          <p14:tracePt t="31740" x="6481763" y="4413250"/>
          <p14:tracePt t="31747" x="6472238" y="4413250"/>
          <p14:tracePt t="31755" x="6464300" y="4422775"/>
          <p14:tracePt t="31763" x="6464300" y="4432300"/>
          <p14:tracePt t="31771" x="6445250" y="4432300"/>
          <p14:tracePt t="31780" x="6427788" y="4449763"/>
          <p14:tracePt t="31788" x="6418263" y="4459288"/>
          <p14:tracePt t="31802" x="6408738" y="4468813"/>
          <p14:tracePt t="31810" x="6399213" y="4478338"/>
          <p14:tracePt t="31818" x="6381750" y="4495800"/>
          <p14:tracePt t="31835" x="6372225" y="4505325"/>
          <p14:tracePt t="31842" x="6362700" y="4505325"/>
          <p14:tracePt t="31858" x="6354763" y="4514850"/>
          <p14:tracePt t="31891" x="6345238" y="4522788"/>
          <p14:tracePt t="31908" x="6335713" y="4532313"/>
          <p14:tracePt t="31931" x="6318250" y="4541838"/>
          <p14:tracePt t="31938" x="6308725" y="4551363"/>
          <p14:tracePt t="31955" x="6291263" y="4559300"/>
          <p14:tracePt t="31962" x="6262688" y="4578350"/>
          <p14:tracePt t="31971" x="6254750" y="4587875"/>
          <p14:tracePt t="31979" x="6245225" y="4595813"/>
          <p14:tracePt t="31986" x="6218238" y="4605338"/>
          <p14:tracePt t="31995" x="6208713" y="4605338"/>
          <p14:tracePt t="32002" x="6172200" y="4624388"/>
          <p14:tracePt t="32010" x="6116638" y="4641850"/>
          <p14:tracePt t="32020" x="6072188" y="4660900"/>
          <p14:tracePt t="32026" x="6007100" y="4697413"/>
          <p14:tracePt t="32035" x="5980113" y="4705350"/>
          <p14:tracePt t="32042" x="5907088" y="4732338"/>
          <p14:tracePt t="32053" x="5862638" y="4751388"/>
          <p14:tracePt t="32062" x="5807075" y="4760913"/>
          <p14:tracePt t="32075" x="5661025" y="4805363"/>
          <p14:tracePt t="32082" x="5588000" y="4824413"/>
          <p14:tracePt t="32090" x="5524500" y="4841875"/>
          <p14:tracePt t="32098" x="5461000" y="4860925"/>
          <p14:tracePt t="32106" x="5405438" y="4878388"/>
          <p14:tracePt t="32116" x="5341938" y="4887913"/>
          <p14:tracePt t="32126" x="5305425" y="4897438"/>
          <p14:tracePt t="32132" x="5260975" y="4924425"/>
          <p14:tracePt t="32141" x="5241925" y="4933950"/>
          <p14:tracePt t="32148" x="5232400" y="4933950"/>
          <p14:tracePt t="32156" x="5224463" y="4933950"/>
          <p14:tracePt t="32250" x="5214938" y="4933950"/>
          <p14:tracePt t="32347" x="5195888" y="4933950"/>
          <p14:tracePt t="32360" x="5178425" y="4943475"/>
          <p14:tracePt t="32371" x="5122863" y="4943475"/>
          <p14:tracePt t="32371" x="5068888" y="4951413"/>
          <p14:tracePt t="32378" x="5014913" y="4951413"/>
          <p14:tracePt t="32386" x="4895850" y="4979988"/>
          <p14:tracePt t="32395" x="4840288" y="4979988"/>
          <p14:tracePt t="32402" x="4749800" y="4979988"/>
          <p14:tracePt t="32410" x="4676775" y="4979988"/>
          <p14:tracePt t="32418" x="4622800" y="4979988"/>
          <p14:tracePt t="32426" x="4576763" y="4979988"/>
          <p14:tracePt t="32435" x="4540250" y="4979988"/>
          <p14:tracePt t="32442" x="4530725" y="4979988"/>
          <p14:tracePt t="32778" x="4530725" y="4970463"/>
          <p14:tracePt t="32794" x="4521200" y="4960938"/>
          <p14:tracePt t="32819" x="4521200" y="4951413"/>
          <p14:tracePt t="33066" x="4521200" y="4943475"/>
          <p14:tracePt t="33082" x="4521200" y="4933950"/>
          <p14:tracePt t="33099" x="4521200" y="4914900"/>
          <p14:tracePt t="33106" x="4513263" y="4897438"/>
          <p14:tracePt t="33122" x="4513263" y="4887913"/>
          <p14:tracePt t="33132" x="4503738" y="4878388"/>
          <p14:tracePt t="33138" x="4494213" y="4878388"/>
          <p14:tracePt t="33147" x="4494213" y="4870450"/>
          <p14:tracePt t="33154" x="4494213" y="4860925"/>
          <p14:tracePt t="33165" x="4494213" y="4851400"/>
          <p14:tracePt t="33171" x="4494213" y="4833938"/>
          <p14:tracePt t="33178" x="4484688" y="4824413"/>
          <p14:tracePt t="33194" x="4484688" y="4814888"/>
          <p14:tracePt t="33202" x="4476750" y="4814888"/>
          <p14:tracePt t="33211" x="4476750" y="4797425"/>
          <p14:tracePt t="33218" x="4476750" y="4787900"/>
          <p14:tracePt t="33228" x="4476750" y="4778375"/>
          <p14:tracePt t="33528" x="4476750" y="4768850"/>
          <p14:tracePt t="33534" x="4448175" y="4768850"/>
          <p14:tracePt t="33539" x="4403725" y="4768850"/>
          <p14:tracePt t="33546" x="4384675" y="4797425"/>
          <p14:tracePt t="33554" x="4340225" y="4814888"/>
          <p14:tracePt t="33563" x="4294188" y="4833938"/>
          <p14:tracePt t="33571" x="4230688" y="4860925"/>
          <p14:tracePt t="33578" x="4202113" y="4870450"/>
          <p14:tracePt t="33586" x="4175125" y="4870450"/>
          <p14:tracePt t="33594" x="4129088" y="4878388"/>
          <p14:tracePt t="33603" x="4129088" y="4887913"/>
          <p14:tracePt t="33674" x="4121150" y="4887913"/>
          <p14:tracePt t="33684" x="4094163" y="4887913"/>
          <p14:tracePt t="33691" x="4084638" y="4887913"/>
          <p14:tracePt t="33698" x="4075113" y="4887913"/>
          <p14:tracePt t="33706" x="4048125" y="4887913"/>
          <p14:tracePt t="33714" x="4029075" y="4878388"/>
          <p14:tracePt t="33722" x="4011613" y="4878388"/>
          <p14:tracePt t="33730" x="3992563" y="4878388"/>
          <p14:tracePt t="33739" x="3984625" y="4878388"/>
          <p14:tracePt t="33746" x="3975100" y="4878388"/>
          <p14:tracePt t="33754" x="3965575" y="4878388"/>
          <p14:tracePt t="33762" x="3956050" y="4878388"/>
          <p14:tracePt t="33924" x="3948113" y="4870450"/>
          <p14:tracePt t="33966" x="3948113" y="4860925"/>
          <p14:tracePt t="34594" x="3929063" y="4841875"/>
          <p14:tracePt t="34604" x="3902075" y="4841875"/>
          <p14:tracePt t="34610" x="3856038" y="4841875"/>
          <p14:tracePt t="34621" x="3819525" y="4841875"/>
          <p14:tracePt t="34626" x="3802063" y="4841875"/>
          <p14:tracePt t="34635" x="3775075" y="4841875"/>
          <p14:tracePt t="34642" x="3729038" y="4841875"/>
          <p14:tracePt t="34652" x="3719513" y="4841875"/>
          <p14:tracePt t="34658" x="3709988" y="4841875"/>
          <p14:tracePt t="34668" x="3673475" y="4841875"/>
          <p14:tracePt t="34682" x="3665538" y="4841875"/>
          <p14:tracePt t="34690" x="3636963" y="4841875"/>
          <p14:tracePt t="34706" x="3619500" y="4841875"/>
          <p14:tracePt t="34714" x="3592513" y="4841875"/>
          <p14:tracePt t="34723" x="3573463" y="4841875"/>
          <p14:tracePt t="34730" x="3527425" y="4841875"/>
          <p14:tracePt t="34738" x="3490913" y="4841875"/>
          <p14:tracePt t="34748" x="3436938" y="4841875"/>
          <p14:tracePt t="34754" x="3390900" y="4841875"/>
          <p14:tracePt t="34762" x="3336925" y="4841875"/>
          <p14:tracePt t="34770" x="3327400" y="4841875"/>
          <p14:tracePt t="34778" x="3281363" y="4841875"/>
          <p14:tracePt t="34786" x="3254375" y="4841875"/>
          <p14:tracePt t="34794" x="3208338" y="4841875"/>
          <p14:tracePt t="34802" x="3171825" y="4841875"/>
          <p14:tracePt t="34810" x="3127375" y="4841875"/>
          <p14:tracePt t="34820" x="3108325" y="4841875"/>
          <p14:tracePt t="34826" x="3071813" y="4841875"/>
          <p14:tracePt t="34834" x="3044825" y="4841875"/>
          <p14:tracePt t="34842" x="3027363" y="4841875"/>
          <p14:tracePt t="34854" x="2998788" y="4841875"/>
          <p14:tracePt t="34858" x="2962275" y="4841875"/>
          <p14:tracePt t="34869" x="2925763" y="4841875"/>
          <p14:tracePt t="34874" x="2871788" y="4841875"/>
          <p14:tracePt t="34887" x="2817813" y="4841875"/>
          <p14:tracePt t="34890" x="2771775" y="4841875"/>
          <p14:tracePt t="34898" x="2716213" y="4841875"/>
          <p14:tracePt t="34906" x="2662238" y="4841875"/>
          <p14:tracePt t="34916" x="2606675" y="4841875"/>
          <p14:tracePt t="34922" x="2562225" y="4841875"/>
          <p14:tracePt t="34931" x="2498725" y="4824413"/>
          <p14:tracePt t="34939" x="2479675" y="4805363"/>
          <p14:tracePt t="34947" x="2433638" y="4805363"/>
          <p14:tracePt t="34954" x="2379663" y="4797425"/>
          <p14:tracePt t="34963" x="2370138" y="4797425"/>
          <p14:tracePt t="34970" x="2343150" y="4797425"/>
          <p14:tracePt t="34979" x="2333625" y="4797425"/>
          <p14:tracePt t="34986" x="2324100" y="4787900"/>
          <p14:tracePt t="34994" x="2316163" y="4787900"/>
          <p14:tracePt t="35012" x="2306638" y="4787900"/>
          <p14:tracePt t="35019" x="2287588" y="4778375"/>
          <p14:tracePt t="35042" x="2279650" y="4768850"/>
          <p14:tracePt t="35058" x="2279650" y="4760913"/>
          <p14:tracePt t="35067" x="2279650" y="4751388"/>
          <p14:tracePt t="35082" x="2279650" y="4732338"/>
          <p14:tracePt t="35090" x="2279650" y="4724400"/>
          <p14:tracePt t="35099" x="2270125" y="4705350"/>
          <p14:tracePt t="35114" x="2260600" y="4697413"/>
          <p14:tracePt t="35130" x="2260600" y="4687888"/>
          <p14:tracePt t="35138" x="2260600" y="4678363"/>
          <p14:tracePt t="35146" x="2260600" y="4668838"/>
          <p14:tracePt t="35154" x="2260600" y="4651375"/>
          <p14:tracePt t="35163" x="2260600" y="4641850"/>
          <p14:tracePt t="35178" x="2260600" y="4632325"/>
          <p14:tracePt t="35186" x="2260600" y="4605338"/>
          <p14:tracePt t="35197" x="2260600" y="4595813"/>
          <p14:tracePt t="35202" x="2260600" y="4568825"/>
          <p14:tracePt t="35211" x="2260600" y="4551363"/>
          <p14:tracePt t="35218" x="2260600" y="4541838"/>
          <p14:tracePt t="35227" x="2260600" y="4514850"/>
          <p14:tracePt t="35243" x="2260600" y="4495800"/>
          <p14:tracePt t="35251" x="2260600" y="4478338"/>
          <p14:tracePt t="35258" x="2260600" y="4468813"/>
          <p14:tracePt t="35268" x="2270125" y="4459288"/>
          <p14:tracePt t="35274" x="2279650" y="4449763"/>
          <p14:tracePt t="35282" x="2297113" y="4441825"/>
          <p14:tracePt t="35291" x="2306638" y="4432300"/>
          <p14:tracePt t="35330" x="2316163" y="4422775"/>
          <p14:tracePt t="35338" x="2324100" y="4422775"/>
          <p14:tracePt t="35346" x="2360613" y="4422775"/>
          <p14:tracePt t="35354" x="2360613" y="4413250"/>
          <p14:tracePt t="35364" x="2370138" y="4413250"/>
          <p14:tracePt t="35372" x="2397125" y="4413250"/>
          <p14:tracePt t="35380" x="2416175" y="4413250"/>
          <p14:tracePt t="35388" x="2462213" y="4413250"/>
          <p14:tracePt t="35396" x="2498725" y="4413250"/>
          <p14:tracePt t="35403" x="2543175" y="4413250"/>
          <p14:tracePt t="35412" x="2570163" y="4413250"/>
          <p14:tracePt t="35421" x="2579688" y="4413250"/>
          <p14:tracePt t="35427" x="2616200" y="4413250"/>
          <p14:tracePt t="35435" x="2643188" y="4413250"/>
          <p14:tracePt t="35443" x="2698750" y="4413250"/>
          <p14:tracePt t="35452" x="2735263" y="4413250"/>
          <p14:tracePt t="35458" x="2789238" y="4413250"/>
          <p14:tracePt t="35468" x="2835275" y="4413250"/>
          <p14:tracePt t="35477" x="2871788" y="4413250"/>
          <p14:tracePt t="35484" x="2889250" y="4413250"/>
          <p14:tracePt t="35496" x="2935288" y="4413250"/>
          <p14:tracePt t="35500" x="2971800" y="4413250"/>
          <p14:tracePt t="35511" x="2998788" y="4413250"/>
          <p14:tracePt t="35520" x="3044825" y="4413250"/>
          <p14:tracePt t="35525" x="3100388" y="4413250"/>
          <p14:tracePt t="35530" x="3136900" y="4413250"/>
          <p14:tracePt t="35538" x="3190875" y="4413250"/>
          <p14:tracePt t="35546" x="3208338" y="4413250"/>
          <p14:tracePt t="35554" x="3227388" y="4413250"/>
          <p14:tracePt t="35562" x="3254375" y="4413250"/>
          <p14:tracePt t="35572" x="3273425" y="4413250"/>
          <p14:tracePt t="35578" x="3281363" y="4413250"/>
          <p14:tracePt t="35586" x="3290888" y="4413250"/>
          <p14:tracePt t="35594" x="3317875" y="4413250"/>
          <p14:tracePt t="35604" x="3327400" y="4413250"/>
          <p14:tracePt t="35610" x="3336925" y="4413250"/>
          <p14:tracePt t="35620" x="3354388" y="4413250"/>
          <p14:tracePt t="35626" x="3373438" y="4413250"/>
          <p14:tracePt t="35635" x="3409950" y="4413250"/>
          <p14:tracePt t="35642" x="3419475" y="4413250"/>
          <p14:tracePt t="35651" x="3455988" y="4413250"/>
          <p14:tracePt t="35659" x="3463925" y="4413250"/>
          <p14:tracePt t="35667" x="3490913" y="4413250"/>
          <p14:tracePt t="35676" x="3509963" y="4413250"/>
          <p14:tracePt t="35686" x="3519488" y="4413250"/>
          <p14:tracePt t="35692" x="3536950" y="4413250"/>
          <p14:tracePt t="35701" x="3546475" y="4413250"/>
          <p14:tracePt t="35707" x="3556000" y="4413250"/>
          <p14:tracePt t="35771" x="3563938" y="4413250"/>
          <p14:tracePt t="35810" x="3582988" y="4413250"/>
          <p14:tracePt t="35819" x="3600450" y="4413250"/>
          <p14:tracePt t="35826" x="3636963" y="4413250"/>
          <p14:tracePt t="35835" x="3692525" y="4413250"/>
          <p14:tracePt t="35842" x="3729038" y="4413250"/>
          <p14:tracePt t="35854" x="3746500" y="4413250"/>
          <p14:tracePt t="35858" x="3775075" y="4413250"/>
          <p14:tracePt t="35869" x="3802063" y="4413250"/>
          <p14:tracePt t="35874" x="3819525" y="4413250"/>
          <p14:tracePt t="35886" x="3829050" y="4413250"/>
          <p14:tracePt t="35891" x="3838575" y="4413250"/>
          <p14:tracePt t="35979" x="3846513" y="4413250"/>
          <p14:tracePt t="35997" x="3846513" y="4422775"/>
          <p14:tracePt t="36003" x="3846513" y="4432300"/>
          <p14:tracePt t="36010" x="3846513" y="4441825"/>
          <p14:tracePt t="36026" x="3846513" y="4459288"/>
          <p14:tracePt t="36034" x="3846513" y="4478338"/>
          <p14:tracePt t="36043" x="3846513" y="4486275"/>
          <p14:tracePt t="36051" x="3846513" y="4495800"/>
          <p14:tracePt t="36058" x="3846513" y="4514850"/>
          <p14:tracePt t="36067" x="3846513" y="4522788"/>
          <p14:tracePt t="36076" x="3846513" y="4551363"/>
          <p14:tracePt t="36088" x="3846513" y="4559300"/>
          <p14:tracePt t="36093" x="3846513" y="4587875"/>
          <p14:tracePt t="36110" x="3846513" y="4641850"/>
          <p14:tracePt t="36115" x="3846513" y="4660900"/>
          <p14:tracePt t="36123" x="3846513" y="4687888"/>
          <p14:tracePt t="36130" x="3846513" y="4732338"/>
          <p14:tracePt t="36138" x="3846513" y="4751388"/>
          <p14:tracePt t="36148" x="3846513" y="4778375"/>
          <p14:tracePt t="36154" x="3846513" y="4787900"/>
          <p14:tracePt t="36162" x="3846513" y="4797425"/>
          <p14:tracePt t="36178" x="3846513" y="4814888"/>
          <p14:tracePt t="36227" x="3846513" y="4824413"/>
          <p14:tracePt t="36234" x="3846513" y="4833938"/>
          <p14:tracePt t="36251" x="3846513" y="4841875"/>
          <p14:tracePt t="36259" x="3846513" y="4860925"/>
          <p14:tracePt t="36300" x="3846513" y="4870450"/>
          <p14:tracePt t="36325" x="3846513" y="4878388"/>
          <p14:tracePt t="36396" x="3846513" y="4887913"/>
          <p14:tracePt t="36404" x="3819525" y="4914900"/>
          <p14:tracePt t="36412" x="3792538" y="4924425"/>
          <p14:tracePt t="36423" x="3775075" y="4924425"/>
          <p14:tracePt t="36427" x="3729038" y="4933950"/>
          <p14:tracePt t="36438" x="3673475" y="4933950"/>
          <p14:tracePt t="36443" x="3619500" y="4933950"/>
          <p14:tracePt t="36452" x="3546475" y="4933950"/>
          <p14:tracePt t="36459" x="3455988" y="4933950"/>
          <p14:tracePt t="36469" x="3363913" y="4933950"/>
          <p14:tracePt t="36477" x="3281363" y="4933950"/>
          <p14:tracePt t="36482" x="3190875" y="4933950"/>
          <p14:tracePt t="36490" x="3117850" y="4933950"/>
          <p14:tracePt t="36498" x="3063875" y="4933950"/>
          <p14:tracePt t="36507" x="2990850" y="4933950"/>
          <p14:tracePt t="36514" x="2908300" y="4933950"/>
          <p14:tracePt t="36523" x="2852738" y="4906963"/>
          <p14:tracePt t="36532" x="2808288" y="4906963"/>
          <p14:tracePt t="36548" x="2752725" y="4897438"/>
          <p14:tracePt t="36554" x="2716213" y="4897438"/>
          <p14:tracePt t="36642" x="2708275" y="4887913"/>
          <p14:tracePt t="36820" x="2698750" y="4870450"/>
          <p14:tracePt t="36826" x="2679700" y="4851400"/>
          <p14:tracePt t="36835" x="2671763" y="4824413"/>
          <p14:tracePt t="36842" x="2643188" y="4797425"/>
          <p14:tracePt t="36856" x="2643188" y="4760913"/>
          <p14:tracePt t="36858" x="2625725" y="4724400"/>
          <p14:tracePt t="36870" x="2616200" y="4687888"/>
          <p14:tracePt t="36887" x="2606675" y="4632325"/>
          <p14:tracePt t="36890" x="2606675" y="4605338"/>
          <p14:tracePt t="36899" x="2598738" y="4568825"/>
          <p14:tracePt t="36907" x="2598738" y="4551363"/>
          <p14:tracePt t="36918" x="2598738" y="4522788"/>
          <p14:tracePt t="36922" x="2598738" y="4514850"/>
          <p14:tracePt t="36930" x="2598738" y="4495800"/>
          <p14:tracePt t="36938" x="2598738" y="4486275"/>
          <p14:tracePt t="36946" x="2598738" y="4478338"/>
          <p14:tracePt t="36954" x="2598738" y="4468813"/>
          <p14:tracePt t="36963" x="2598738" y="4459288"/>
          <p14:tracePt t="36979" x="2598738" y="4441825"/>
          <p14:tracePt t="37106" x="2598738" y="4432300"/>
          <p14:tracePt t="37114" x="2606675" y="4413250"/>
          <p14:tracePt t="37122" x="2635250" y="4413250"/>
          <p14:tracePt t="37130" x="2671763" y="4413250"/>
          <p14:tracePt t="37138" x="2716213" y="4413250"/>
          <p14:tracePt t="37147" x="2771775" y="4413250"/>
          <p14:tracePt t="37154" x="2825750" y="4413250"/>
          <p14:tracePt t="37164" x="2917825" y="4413250"/>
          <p14:tracePt t="37170" x="3008313" y="4413250"/>
          <p14:tracePt t="37178" x="3081338" y="4413250"/>
          <p14:tracePt t="37186" x="3154363" y="4413250"/>
          <p14:tracePt t="37197" x="3200400" y="4413250"/>
          <p14:tracePt t="37202" x="3217863" y="4413250"/>
          <p14:tracePt t="37211" x="3244850" y="4413250"/>
          <p14:tracePt t="37219" x="3254375" y="4413250"/>
          <p14:tracePt t="37227" x="3263900" y="4413250"/>
          <p14:tracePt t="37243" x="3273425" y="4413250"/>
          <p14:tracePt t="37274" x="3290888" y="4413250"/>
          <p14:tracePt t="37283" x="3336925" y="4413250"/>
          <p14:tracePt t="37292" x="3373438" y="4413250"/>
          <p14:tracePt t="37299" x="3390900" y="4413250"/>
          <p14:tracePt t="37307" x="3446463" y="4413250"/>
          <p14:tracePt t="37314" x="3490913" y="4413250"/>
          <p14:tracePt t="37322" x="3509963" y="4413250"/>
          <p14:tracePt t="37330" x="3546475" y="4413250"/>
          <p14:tracePt t="37338" x="3563938" y="4413250"/>
          <p14:tracePt t="37346" x="3592513" y="4413250"/>
          <p14:tracePt t="37355" x="3600450" y="4413250"/>
          <p14:tracePt t="37362" x="3619500" y="4413250"/>
          <p14:tracePt t="37370" x="3629025" y="4413250"/>
          <p14:tracePt t="37378" x="3636963" y="4413250"/>
          <p14:tracePt t="37658" x="3646488" y="4413250"/>
          <p14:tracePt t="37667" x="3646488" y="4422775"/>
          <p14:tracePt t="37674" x="3646488" y="4441825"/>
          <p14:tracePt t="37684" x="3646488" y="4459288"/>
          <p14:tracePt t="37691" x="3646488" y="4478338"/>
          <p14:tracePt t="37703" x="3646488" y="4505325"/>
          <p14:tracePt t="37708" x="3646488" y="4522788"/>
          <p14:tracePt t="37717" x="3646488" y="4532313"/>
          <p14:tracePt t="37725" x="3646488" y="4551363"/>
          <p14:tracePt t="37730" x="3646488" y="4559300"/>
          <p14:tracePt t="37738" x="3646488" y="4568825"/>
          <p14:tracePt t="37746" x="3665538" y="4587875"/>
          <p14:tracePt t="37754" x="3673475" y="4595813"/>
          <p14:tracePt t="37762" x="3683000" y="4605338"/>
          <p14:tracePt t="37770" x="3709988" y="4614863"/>
          <p14:tracePt t="37779" x="3729038" y="4624388"/>
          <p14:tracePt t="37786" x="3775075" y="4660900"/>
          <p14:tracePt t="37795" x="3829050" y="4668838"/>
          <p14:tracePt t="37802" x="3875088" y="4678363"/>
          <p14:tracePt t="37810" x="3956050" y="4705350"/>
          <p14:tracePt t="37818" x="4065588" y="4732338"/>
          <p14:tracePt t="37826" x="4194175" y="4751388"/>
          <p14:tracePt t="37835" x="4303713" y="4751388"/>
          <p14:tracePt t="37842" x="4421188" y="4778375"/>
          <p14:tracePt t="37854" x="4513263" y="4778375"/>
          <p14:tracePt t="37858" x="4567238" y="4778375"/>
          <p14:tracePt t="37868" x="4630738" y="4787900"/>
          <p14:tracePt t="37874" x="4667250" y="4787900"/>
          <p14:tracePt t="37886" x="4713288" y="4787900"/>
          <p14:tracePt t="37898" x="4722813" y="4787900"/>
          <p14:tracePt t="38170" x="4603750" y="4824413"/>
          <p14:tracePt t="38178" x="4557713" y="4841875"/>
          <p14:tracePt t="38187" x="4530725" y="4841875"/>
          <p14:tracePt t="38194" x="4494213" y="4851400"/>
          <p14:tracePt t="38202" x="4457700" y="4851400"/>
          <p14:tracePt t="38210" x="4448175" y="4851400"/>
          <p14:tracePt t="38228" x="4440238" y="4851400"/>
          <p14:tracePt t="38293" x="4430713" y="4851400"/>
          <p14:tracePt t="38298" x="4430713" y="4841875"/>
          <p14:tracePt t="38308" x="4430713" y="4805363"/>
          <p14:tracePt t="38314" x="4430713" y="4797425"/>
          <p14:tracePt t="38322" x="4430713" y="4760913"/>
          <p14:tracePt t="38330" x="4430713" y="4732338"/>
          <p14:tracePt t="38338" x="4430713" y="4705350"/>
          <p14:tracePt t="38346" x="4430713" y="4660900"/>
          <p14:tracePt t="38355" x="4430713" y="4641850"/>
          <p14:tracePt t="38363" x="4430713" y="4605338"/>
          <p14:tracePt t="38370" x="4430713" y="4587875"/>
          <p14:tracePt t="38378" x="4430713" y="4559300"/>
          <p14:tracePt t="38387" x="4440238" y="4522788"/>
          <p14:tracePt t="38395" x="4448175" y="4522788"/>
          <p14:tracePt t="38403" x="4457700" y="4505325"/>
          <p14:tracePt t="38418" x="4467225" y="4495800"/>
          <p14:tracePt t="38427" x="4476750" y="4478338"/>
          <p14:tracePt t="38483" x="4484688" y="4468813"/>
          <p14:tracePt t="38512" x="4494213" y="4468813"/>
          <p14:tracePt t="38518" x="4503738" y="4468813"/>
          <p14:tracePt t="38529" x="4530725" y="4478338"/>
          <p14:tracePt t="38532" x="4557713" y="4522788"/>
          <p14:tracePt t="38546" x="4557713" y="4532313"/>
          <p14:tracePt t="38546" x="4557713" y="4551363"/>
          <p14:tracePt t="38555" x="4586288" y="4568825"/>
          <p14:tracePt t="38578" x="4586288" y="4578350"/>
          <p14:tracePt t="39092" x="4576763" y="4587875"/>
          <p14:tracePt t="39105" x="4457700" y="4605338"/>
          <p14:tracePt t="39106" x="4330700" y="4605338"/>
          <p14:tracePt t="39114" x="4202113" y="4605338"/>
          <p14:tracePt t="39122" x="4057650" y="4605338"/>
          <p14:tracePt t="39131" x="3911600" y="4605338"/>
          <p14:tracePt t="39138" x="3765550" y="4605338"/>
          <p14:tracePt t="39146" x="3656013" y="4605338"/>
          <p14:tracePt t="39154" x="3527425" y="4605338"/>
          <p14:tracePt t="39165" x="3455988" y="4605338"/>
          <p14:tracePt t="39170" x="3400425" y="4605338"/>
          <p14:tracePt t="39179" x="3373438" y="4605338"/>
          <p14:tracePt t="39197" x="3363913" y="4605338"/>
          <p14:tracePt t="39481" x="3354388" y="4605338"/>
          <p14:tracePt t="39482" x="3309938" y="4605338"/>
          <p14:tracePt t="39490" x="3254375" y="4605338"/>
          <p14:tracePt t="39498" x="3208338" y="4614863"/>
          <p14:tracePt t="39506" x="3144838" y="4632325"/>
          <p14:tracePt t="39514" x="3117850" y="4641850"/>
          <p14:tracePt t="39524" x="3090863" y="4641850"/>
          <p14:tracePt t="39530" x="3071813" y="4641850"/>
          <p14:tracePt t="39539" x="3054350" y="4660900"/>
          <p14:tracePt t="39938" x="3008313" y="4668838"/>
          <p14:tracePt t="39946" x="2954338" y="4668838"/>
          <p14:tracePt t="39954" x="2908300" y="4678363"/>
          <p14:tracePt t="39962" x="2852738" y="4678363"/>
          <p14:tracePt t="39971" x="2825750" y="4687888"/>
          <p14:tracePt t="39978" x="2771775" y="4687888"/>
          <p14:tracePt t="39987" x="2725738" y="4687888"/>
          <p14:tracePt t="39994" x="2698750" y="4714875"/>
          <p14:tracePt t="40002" x="2671763" y="4714875"/>
          <p14:tracePt t="40011" x="2643188" y="4714875"/>
          <p14:tracePt t="40018" x="2625725" y="4714875"/>
          <p14:tracePt t="40026" x="2606675" y="4714875"/>
          <p14:tracePt t="40034" x="2598738" y="4714875"/>
          <p14:tracePt t="40132" x="2589213" y="4714875"/>
          <p14:tracePt t="40140" x="2589213" y="4705350"/>
          <p14:tracePt t="40150" x="2589213" y="4687888"/>
          <p14:tracePt t="40156" x="2589213" y="4678363"/>
          <p14:tracePt t="40172" x="2589213" y="4668838"/>
          <p14:tracePt t="40308" x="2570163" y="4668838"/>
          <p14:tracePt t="40316" x="2489200" y="4668838"/>
          <p14:tracePt t="40324" x="2416175" y="4668838"/>
          <p14:tracePt t="40331" x="2343150" y="4668838"/>
          <p14:tracePt t="40340" x="2251075" y="4668838"/>
          <p14:tracePt t="40347" x="2179638" y="4668838"/>
          <p14:tracePt t="40357" x="2114550" y="4668838"/>
          <p14:tracePt t="40362" x="2060575" y="4668838"/>
          <p14:tracePt t="40371" x="2041525" y="4668838"/>
          <p14:tracePt t="40378" x="2024063" y="4668838"/>
          <p14:tracePt t="40722" x="2005013" y="4668838"/>
          <p14:tracePt t="40740" x="1987550" y="4668838"/>
          <p14:tracePt t="40749" x="1978025" y="4668838"/>
          <p14:tracePt t="41218" x="1941513" y="4668838"/>
          <p14:tracePt t="41228" x="1924050" y="4668838"/>
          <p14:tracePt t="41234" x="1895475" y="4668838"/>
          <p14:tracePt t="41242" x="1887538" y="4668838"/>
          <p14:tracePt t="41524" x="1895475" y="4668838"/>
          <p14:tracePt t="41554" x="1905000" y="4668838"/>
          <p14:tracePt t="41563" x="1914525" y="4668838"/>
          <p14:tracePt t="41572" x="1924050" y="4668838"/>
          <p14:tracePt t="41578" x="1931988" y="4668838"/>
          <p14:tracePt t="41586" x="1951038" y="4668838"/>
          <p14:tracePt t="41594" x="1968500" y="4678363"/>
          <p14:tracePt t="41603" x="1978025" y="4678363"/>
          <p14:tracePt t="41620" x="1987550" y="4687888"/>
          <p14:tracePt t="41740" x="1987550" y="4705350"/>
          <p14:tracePt t="42243" x="1997075" y="4714875"/>
          <p14:tracePt t="42460" x="1997075" y="4724400"/>
          <p14:tracePt t="42512" x="1987550" y="4732338"/>
          <p14:tracePt t="42518" x="1978025" y="4741863"/>
          <p14:tracePt t="42525" x="1951038" y="4760913"/>
          <p14:tracePt t="42530" x="1924050" y="4768850"/>
          <p14:tracePt t="42538" x="1878013" y="4778375"/>
          <p14:tracePt t="42546" x="1860550" y="4787900"/>
          <p14:tracePt t="42555" x="1814513" y="4824413"/>
          <p14:tracePt t="42563" x="1778000" y="4833938"/>
          <p14:tracePt t="42571" x="1741488" y="4841875"/>
          <p14:tracePt t="42578" x="1685925" y="4860925"/>
          <p14:tracePt t="42587" x="1641475" y="4870450"/>
          <p14:tracePt t="42594" x="1612900" y="4870450"/>
          <p14:tracePt t="42603" x="1595438" y="4878388"/>
          <p14:tracePt t="42610" x="1549400" y="4897438"/>
          <p14:tracePt t="42619" x="1531938" y="4906963"/>
          <p14:tracePt t="42627" x="1512888" y="4924425"/>
          <p14:tracePt t="42636" x="1495425" y="4924425"/>
          <p14:tracePt t="42642" x="1468438" y="4933950"/>
          <p14:tracePt t="42650" x="1449388" y="4943475"/>
          <p14:tracePt t="42658" x="1422400" y="4960938"/>
          <p14:tracePt t="42670" x="1385888" y="4979988"/>
          <p14:tracePt t="42674" x="1358900" y="4997450"/>
          <p14:tracePt t="42683" x="1330325" y="5016500"/>
          <p14:tracePt t="42690" x="1293813" y="5024438"/>
          <p14:tracePt t="42698" x="1285875" y="5024438"/>
          <p14:tracePt t="42706" x="1276350" y="5033963"/>
          <p14:tracePt t="43189" x="1266825" y="5033963"/>
          <p14:tracePt t="43213" x="1266825" y="5024438"/>
          <p14:tracePt t="43237" x="1258888" y="5006975"/>
          <p14:tracePt t="43346" x="1258888" y="4987925"/>
          <p14:tracePt t="43354" x="1258888" y="4970463"/>
          <p14:tracePt t="43371" x="1258888" y="4933950"/>
          <p14:tracePt t="43378" x="1258888" y="4924425"/>
          <p14:tracePt t="43386" x="1258888" y="4887913"/>
          <p14:tracePt t="43394" x="1258888" y="4841875"/>
          <p14:tracePt t="43402" x="1249363" y="4805363"/>
          <p14:tracePt t="43410" x="1239838" y="4768850"/>
          <p14:tracePt t="43419" x="1212850" y="4732338"/>
          <p14:tracePt t="43426" x="1203325" y="4687888"/>
          <p14:tracePt t="43435" x="1193800" y="4624388"/>
          <p14:tracePt t="43443" x="1193800" y="4614863"/>
          <p14:tracePt t="43452" x="1193800" y="4568825"/>
          <p14:tracePt t="43458" x="1185863" y="4541838"/>
          <p14:tracePt t="43468" x="1185863" y="4514850"/>
          <p14:tracePt t="43476" x="1157288" y="4468813"/>
          <p14:tracePt t="43483" x="1157288" y="4459288"/>
          <p14:tracePt t="43491" x="1157288" y="4432300"/>
          <p14:tracePt t="43498" x="1157288" y="4413250"/>
          <p14:tracePt t="43506" x="1157288" y="4395788"/>
          <p14:tracePt t="43515" x="1157288" y="4386263"/>
          <p14:tracePt t="43523" x="1157288" y="4376738"/>
          <p14:tracePt t="43530" x="1149350" y="4376738"/>
          <p14:tracePt t="43821" x="1149350" y="4395788"/>
          <p14:tracePt t="43826" x="1130300" y="4459288"/>
          <p14:tracePt t="43834" x="1130300" y="4495800"/>
          <p14:tracePt t="43842" x="1103313" y="4559300"/>
          <p14:tracePt t="43854" x="1093788" y="4614863"/>
          <p14:tracePt t="43859" x="1084263" y="4660900"/>
          <p14:tracePt t="43871" x="1084263" y="4697413"/>
          <p14:tracePt t="43876" x="1084263" y="4724400"/>
          <p14:tracePt t="43890" x="1084263" y="4778375"/>
          <p14:tracePt t="43892" x="1084263" y="4814888"/>
          <p14:tracePt t="43914" x="1084263" y="4824413"/>
          <p14:tracePt t="44248" x="1093788" y="4833938"/>
          <p14:tracePt t="44254" x="1112838" y="4833938"/>
          <p14:tracePt t="44262" x="1166813" y="4833938"/>
          <p14:tracePt t="44268" x="1239838" y="4878388"/>
          <p14:tracePt t="44274" x="1276350" y="4897438"/>
          <p14:tracePt t="44284" x="1349375" y="4943475"/>
          <p14:tracePt t="44290" x="1468438" y="5033963"/>
          <p14:tracePt t="44299" x="1622425" y="5126038"/>
          <p14:tracePt t="44307" x="1758950" y="5233988"/>
          <p14:tracePt t="44314" x="1887538" y="5307013"/>
          <p14:tracePt t="44322" x="1905000" y="5307013"/>
          <p14:tracePt t="44330" x="1924050" y="5316538"/>
          <p14:tracePt t="44338" x="1968500" y="5353050"/>
          <p14:tracePt t="44346" x="1987550" y="5362575"/>
          <p14:tracePt t="44927" x="2024063" y="5362575"/>
          <p14:tracePt t="44931" x="2060575" y="5362575"/>
          <p14:tracePt t="44939" x="2070100" y="5362575"/>
          <p14:tracePt t="44946" x="2114550" y="5362575"/>
          <p14:tracePt t="44954" x="2160588" y="5362575"/>
          <p14:tracePt t="44962" x="2214563" y="5389563"/>
          <p14:tracePt t="44970" x="2260600" y="5389563"/>
          <p14:tracePt t="44978" x="2287588" y="5389563"/>
          <p14:tracePt t="44986" x="2333625" y="5408613"/>
          <p14:tracePt t="44994" x="2343150" y="5408613"/>
          <p14:tracePt t="45002" x="2370138" y="5408613"/>
          <p14:tracePt t="45010" x="2370138" y="5416550"/>
          <p14:tracePt t="45019" x="2397125" y="5416550"/>
          <p14:tracePt t="45034" x="2406650" y="5416550"/>
          <p14:tracePt t="45205" x="2416175" y="5416550"/>
          <p14:tracePt t="45262" x="2416175" y="5408613"/>
          <p14:tracePt t="45290" x="2416175" y="5399088"/>
          <p14:tracePt t="45581" x="2416175" y="5372100"/>
          <p14:tracePt t="45590" x="2416175" y="5353050"/>
          <p14:tracePt t="45595" x="2416175" y="5335588"/>
          <p14:tracePt t="45605" x="2416175" y="5307013"/>
          <p14:tracePt t="45610" x="2416175" y="5280025"/>
          <p14:tracePt t="45619" x="2406650" y="5262563"/>
          <p14:tracePt t="45626" x="2406650" y="5233988"/>
          <p14:tracePt t="45635" x="2406650" y="5216525"/>
          <p14:tracePt t="45642" x="2397125" y="5197475"/>
          <p14:tracePt t="45651" x="2389188" y="5189538"/>
          <p14:tracePt t="45658" x="2389188" y="5180013"/>
          <p14:tracePt t="45674" x="2379663" y="5160963"/>
          <p14:tracePt t="45684" x="2360613" y="5143500"/>
          <p14:tracePt t="45690" x="2352675" y="5133975"/>
          <p14:tracePt t="45706" x="2324100" y="5126038"/>
          <p14:tracePt t="45715" x="2306638" y="5116513"/>
          <p14:tracePt t="45723" x="2279650" y="5116513"/>
          <p14:tracePt t="45730" x="2251075" y="5097463"/>
          <p14:tracePt t="45738" x="2214563" y="5097463"/>
          <p14:tracePt t="45748" x="2160588" y="5097463"/>
          <p14:tracePt t="45756" x="2124075" y="5097463"/>
          <p14:tracePt t="45764" x="2051050" y="5097463"/>
          <p14:tracePt t="45771" x="1997075" y="5097463"/>
          <p14:tracePt t="45778" x="1941513" y="5097463"/>
          <p14:tracePt t="45786" x="1887538" y="5097463"/>
          <p14:tracePt t="45794" x="1841500" y="5097463"/>
          <p14:tracePt t="45802" x="1787525" y="5097463"/>
          <p14:tracePt t="45811" x="1751013" y="5097463"/>
          <p14:tracePt t="45821" x="1722438" y="5097463"/>
          <p14:tracePt t="45827" x="1668463" y="5097463"/>
          <p14:tracePt t="45834" x="1622425" y="5097463"/>
          <p14:tracePt t="45842" x="1612900" y="5097463"/>
          <p14:tracePt t="45853" x="1604963" y="5097463"/>
          <p14:tracePt t="45858" x="1585913" y="5097463"/>
          <p14:tracePt t="45869" x="1576388" y="5097463"/>
          <p14:tracePt t="45885" x="1558925" y="5097463"/>
          <p14:tracePt t="45890" x="1549400" y="5106988"/>
          <p14:tracePt t="45900" x="1531938" y="5106988"/>
          <p14:tracePt t="45906" x="1504950" y="5116513"/>
          <p14:tracePt t="45917" x="1458913" y="5133975"/>
          <p14:tracePt t="45922" x="1439863" y="5143500"/>
          <p14:tracePt t="45930" x="1412875" y="5153025"/>
          <p14:tracePt t="45938" x="1403350" y="5153025"/>
          <p14:tracePt t="45946" x="1385888" y="5160963"/>
          <p14:tracePt t="45955" x="1366838" y="5180013"/>
          <p14:tracePt t="45963" x="1358900" y="5180013"/>
          <p14:tracePt t="45970" x="1339850" y="5189538"/>
          <p14:tracePt t="45978" x="1322388" y="5197475"/>
          <p14:tracePt t="45986" x="1303338" y="5207000"/>
          <p14:tracePt t="45994" x="1293813" y="5216525"/>
          <p14:tracePt t="46003" x="1276350" y="5226050"/>
          <p14:tracePt t="46010" x="1258888" y="5233988"/>
          <p14:tracePt t="46018" x="1230313" y="5243513"/>
          <p14:tracePt t="46026" x="1212850" y="5253038"/>
          <p14:tracePt t="46034" x="1185863" y="5289550"/>
          <p14:tracePt t="46042" x="1166813" y="5299075"/>
          <p14:tracePt t="46051" x="1130300" y="5307013"/>
          <p14:tracePt t="46059" x="1112838" y="5326063"/>
          <p14:tracePt t="46205" x="1120775" y="5316538"/>
          <p14:tracePt t="46215" x="1193800" y="5280025"/>
          <p14:tracePt t="46222" x="1258888" y="5243513"/>
          <p14:tracePt t="46229" x="1322388" y="5197475"/>
          <p14:tracePt t="46234" x="1422400" y="5170488"/>
          <p14:tracePt t="46244" x="1522413" y="5116513"/>
          <p14:tracePt t="46250" x="1612900" y="5080000"/>
          <p14:tracePt t="46258" x="1731963" y="5033963"/>
          <p14:tracePt t="46267" x="1795463" y="4997450"/>
          <p14:tracePt t="46275" x="1924050" y="4960938"/>
          <p14:tracePt t="46283" x="2005013" y="4906963"/>
          <p14:tracePt t="46290" x="2106613" y="4870450"/>
          <p14:tracePt t="46299" x="2206625" y="4841875"/>
          <p14:tracePt t="46307" x="2306638" y="4787900"/>
          <p14:tracePt t="46315" x="2360613" y="4760913"/>
          <p14:tracePt t="46322" x="2462213" y="4714875"/>
          <p14:tracePt t="46331" x="2562225" y="4687888"/>
          <p14:tracePt t="46339" x="2689225" y="4632325"/>
          <p14:tracePt t="46347" x="2825750" y="4587875"/>
          <p14:tracePt t="46355" x="2971800" y="4559300"/>
          <p14:tracePt t="46364" x="3136900" y="4514850"/>
          <p14:tracePt t="46373" x="3300413" y="4495800"/>
          <p14:tracePt t="46378" x="3446463" y="4478338"/>
          <p14:tracePt t="46386" x="3619500" y="4432300"/>
          <p14:tracePt t="46394" x="3765550" y="4432300"/>
          <p14:tracePt t="46402" x="3911600" y="4405313"/>
          <p14:tracePt t="46411" x="4057650" y="4405313"/>
          <p14:tracePt t="46418" x="4221163" y="4395788"/>
          <p14:tracePt t="46426" x="4384675" y="4395788"/>
          <p14:tracePt t="46434" x="4513263" y="4395788"/>
          <p14:tracePt t="46442" x="4676775" y="4395788"/>
          <p14:tracePt t="46450" x="4859338" y="4395788"/>
          <p14:tracePt t="46458" x="5014913" y="4395788"/>
          <p14:tracePt t="46467" x="5205413" y="4359275"/>
          <p14:tracePt t="46477" x="5397500" y="4359275"/>
          <p14:tracePt t="46484" x="5597525" y="4359275"/>
          <p14:tracePt t="46490" x="5780088" y="4359275"/>
          <p14:tracePt t="46500" x="5980113" y="4349750"/>
          <p14:tracePt t="46506" x="6162675" y="4332288"/>
          <p14:tracePt t="46514" x="6308725" y="4313238"/>
          <p14:tracePt t="46524" x="6454775" y="4286250"/>
          <p14:tracePt t="46531" x="6581775" y="4268788"/>
          <p14:tracePt t="46539" x="6700838" y="4259263"/>
          <p14:tracePt t="46546" x="6791325" y="4240213"/>
          <p14:tracePt t="46554" x="6900863" y="4213225"/>
          <p14:tracePt t="46563" x="7000875" y="4203700"/>
          <p14:tracePt t="46571" x="7073900" y="4203700"/>
          <p14:tracePt t="46580" x="7183438" y="4186238"/>
          <p14:tracePt t="46589" x="7275513" y="4186238"/>
          <p14:tracePt t="46596" x="7385050" y="4186238"/>
          <p14:tracePt t="46610" x="7594600" y="4176713"/>
          <p14:tracePt t="46619" x="7704138" y="4176713"/>
          <p14:tracePt t="46627" x="7831138" y="4176713"/>
          <p14:tracePt t="46634" x="7958138" y="4159250"/>
          <p14:tracePt t="46642" x="8067675" y="4149725"/>
          <p14:tracePt t="46652" x="8177213" y="4122738"/>
          <p14:tracePt t="46659" x="8313738" y="4103688"/>
          <p14:tracePt t="46667" x="8442325" y="4076700"/>
          <p14:tracePt t="46674" x="8588375" y="4057650"/>
          <p14:tracePt t="46683" x="8715375" y="4030663"/>
          <p14:tracePt t="46690" x="8834438" y="3984625"/>
          <p14:tracePt t="46698" x="8943975" y="3957638"/>
          <p14:tracePt t="46706" x="9024938" y="3921125"/>
          <p14:tracePt t="46715" x="9107488" y="389413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173266-5BB0-4FC5-B280-46899378A163}"/>
              </a:ext>
            </a:extLst>
          </p:cNvPr>
          <p:cNvSpPr>
            <a:spLocks noGrp="1"/>
          </p:cNvSpPr>
          <p:nvPr>
            <p:ph type="title"/>
          </p:nvPr>
        </p:nvSpPr>
        <p:spPr/>
        <p:txBody>
          <a:bodyPr/>
          <a:lstStyle/>
          <a:p>
            <a:r>
              <a:rPr lang="ja-JP" altLang="en-US" dirty="0"/>
              <a:t>疑似命令</a:t>
            </a:r>
            <a:endParaRPr kumimoji="1" lang="ja-JP" altLang="en-US" dirty="0"/>
          </a:p>
        </p:txBody>
      </p:sp>
      <p:sp>
        <p:nvSpPr>
          <p:cNvPr id="3" name="コンテンツ プレースホルダー 2">
            <a:extLst>
              <a:ext uri="{FF2B5EF4-FFF2-40B4-BE49-F238E27FC236}">
                <a16:creationId xmlns:a16="http://schemas.microsoft.com/office/drawing/2014/main" id="{9284DBA2-0CA1-47AC-9BD6-E444E5A2A26A}"/>
              </a:ext>
            </a:extLst>
          </p:cNvPr>
          <p:cNvSpPr>
            <a:spLocks noGrp="1"/>
          </p:cNvSpPr>
          <p:nvPr>
            <p:ph idx="1"/>
          </p:nvPr>
        </p:nvSpPr>
        <p:spPr>
          <a:xfrm>
            <a:off x="457200" y="1268760"/>
            <a:ext cx="8229600" cy="4530725"/>
          </a:xfrm>
        </p:spPr>
        <p:txBody>
          <a:bodyPr/>
          <a:lstStyle/>
          <a:p>
            <a:r>
              <a:rPr kumimoji="1" lang="en-US" altLang="ja-JP" dirty="0"/>
              <a:t>j offset              </a:t>
            </a:r>
            <a:r>
              <a:rPr kumimoji="1" lang="en-US" altLang="ja-JP" dirty="0" err="1"/>
              <a:t>jal</a:t>
            </a:r>
            <a:r>
              <a:rPr kumimoji="1" lang="en-US" altLang="ja-JP" dirty="0"/>
              <a:t> x0,offset</a:t>
            </a:r>
          </a:p>
          <a:p>
            <a:r>
              <a:rPr lang="en-US" altLang="ja-JP" dirty="0" err="1"/>
              <a:t>jr</a:t>
            </a:r>
            <a:r>
              <a:rPr lang="en-US" altLang="ja-JP" dirty="0"/>
              <a:t> </a:t>
            </a:r>
            <a:r>
              <a:rPr lang="en-US" altLang="ja-JP" dirty="0" err="1"/>
              <a:t>rs</a:t>
            </a:r>
            <a:r>
              <a:rPr lang="en-US" altLang="ja-JP" dirty="0"/>
              <a:t>                  </a:t>
            </a:r>
            <a:r>
              <a:rPr lang="en-US" altLang="ja-JP" dirty="0" err="1"/>
              <a:t>jalr</a:t>
            </a:r>
            <a:r>
              <a:rPr lang="en-US" altLang="ja-JP" dirty="0"/>
              <a:t> x0,rs,0</a:t>
            </a:r>
          </a:p>
          <a:p>
            <a:r>
              <a:rPr kumimoji="1" lang="en-US" altLang="ja-JP" dirty="0" err="1"/>
              <a:t>beqz</a:t>
            </a:r>
            <a:r>
              <a:rPr kumimoji="1" lang="en-US" altLang="ja-JP" dirty="0"/>
              <a:t> </a:t>
            </a:r>
            <a:r>
              <a:rPr kumimoji="1" lang="en-US" altLang="ja-JP" dirty="0" err="1"/>
              <a:t>rs,offset</a:t>
            </a:r>
            <a:r>
              <a:rPr kumimoji="1" lang="en-US" altLang="ja-JP" dirty="0"/>
              <a:t>   </a:t>
            </a:r>
            <a:r>
              <a:rPr kumimoji="1" lang="en-US" altLang="ja-JP" dirty="0" err="1"/>
              <a:t>beq</a:t>
            </a:r>
            <a:r>
              <a:rPr kumimoji="1" lang="en-US" altLang="ja-JP" dirty="0"/>
              <a:t> rs,x0,offset</a:t>
            </a:r>
          </a:p>
          <a:p>
            <a:r>
              <a:rPr lang="en-US" altLang="ja-JP" dirty="0" err="1"/>
              <a:t>bnez</a:t>
            </a:r>
            <a:r>
              <a:rPr lang="en-US" altLang="ja-JP" dirty="0"/>
              <a:t> </a:t>
            </a:r>
            <a:r>
              <a:rPr lang="en-US" altLang="ja-JP" dirty="0" err="1"/>
              <a:t>rs,offset</a:t>
            </a:r>
            <a:r>
              <a:rPr lang="en-US" altLang="ja-JP" dirty="0"/>
              <a:t>   </a:t>
            </a:r>
            <a:r>
              <a:rPr lang="en-US" altLang="ja-JP" dirty="0" err="1"/>
              <a:t>bne</a:t>
            </a:r>
            <a:r>
              <a:rPr lang="en-US" altLang="ja-JP" dirty="0"/>
              <a:t> rs,x0,offset</a:t>
            </a:r>
          </a:p>
          <a:p>
            <a:r>
              <a:rPr kumimoji="1" lang="en-US" altLang="ja-JP" dirty="0" err="1"/>
              <a:t>bgt</a:t>
            </a:r>
            <a:r>
              <a:rPr kumimoji="1" lang="en-US" altLang="ja-JP" dirty="0"/>
              <a:t> </a:t>
            </a:r>
            <a:r>
              <a:rPr kumimoji="1" lang="en-US" altLang="ja-JP" dirty="0" err="1"/>
              <a:t>rs,rt</a:t>
            </a:r>
            <a:r>
              <a:rPr lang="en-US" altLang="ja-JP" dirty="0" err="1"/>
              <a:t>,offset</a:t>
            </a:r>
            <a:r>
              <a:rPr lang="en-US" altLang="ja-JP" dirty="0"/>
              <a:t>   </a:t>
            </a:r>
            <a:r>
              <a:rPr lang="en-US" altLang="ja-JP" dirty="0" err="1"/>
              <a:t>blt</a:t>
            </a:r>
            <a:r>
              <a:rPr lang="en-US" altLang="ja-JP" dirty="0"/>
              <a:t> </a:t>
            </a:r>
            <a:r>
              <a:rPr lang="en-US" altLang="ja-JP" dirty="0" err="1"/>
              <a:t>rt,rs,offset</a:t>
            </a:r>
            <a:endParaRPr lang="en-US" altLang="ja-JP" dirty="0"/>
          </a:p>
          <a:p>
            <a:r>
              <a:rPr kumimoji="1" lang="en-US" altLang="ja-JP" dirty="0" err="1"/>
              <a:t>ble</a:t>
            </a:r>
            <a:r>
              <a:rPr kumimoji="1" lang="en-US" altLang="ja-JP" dirty="0"/>
              <a:t> </a:t>
            </a:r>
            <a:r>
              <a:rPr kumimoji="1" lang="en-US" altLang="ja-JP" dirty="0" err="1"/>
              <a:t>rs,rt,offset</a:t>
            </a:r>
            <a:r>
              <a:rPr kumimoji="1" lang="en-US" altLang="ja-JP" dirty="0"/>
              <a:t>   </a:t>
            </a:r>
            <a:r>
              <a:rPr kumimoji="1" lang="en-US" altLang="ja-JP" dirty="0" err="1"/>
              <a:t>bge</a:t>
            </a:r>
            <a:r>
              <a:rPr kumimoji="1" lang="en-US" altLang="ja-JP" dirty="0"/>
              <a:t> </a:t>
            </a:r>
            <a:r>
              <a:rPr kumimoji="1" lang="en-US" altLang="ja-JP" dirty="0" err="1"/>
              <a:t>rt,rs,offset</a:t>
            </a:r>
            <a:endParaRPr kumimoji="1" lang="en-US" altLang="ja-JP" dirty="0"/>
          </a:p>
          <a:p>
            <a:r>
              <a:rPr lang="en-US" altLang="ja-JP" dirty="0"/>
              <a:t>li </a:t>
            </a:r>
            <a:r>
              <a:rPr lang="en-US" altLang="ja-JP" dirty="0" err="1"/>
              <a:t>rd,imm</a:t>
            </a:r>
            <a:r>
              <a:rPr lang="en-US" altLang="ja-JP" dirty="0"/>
              <a:t>            </a:t>
            </a:r>
            <a:r>
              <a:rPr lang="en-US" altLang="ja-JP" dirty="0" err="1"/>
              <a:t>addi</a:t>
            </a:r>
            <a:r>
              <a:rPr lang="en-US" altLang="ja-JP" dirty="0"/>
              <a:t> rd,x0,imm</a:t>
            </a:r>
          </a:p>
          <a:p>
            <a:r>
              <a:rPr lang="en-US" altLang="ja-JP" dirty="0"/>
              <a:t>mv </a:t>
            </a:r>
            <a:r>
              <a:rPr lang="en-US" altLang="ja-JP" dirty="0" err="1"/>
              <a:t>rd,rs</a:t>
            </a:r>
            <a:r>
              <a:rPr lang="en-US" altLang="ja-JP" dirty="0"/>
              <a:t>             </a:t>
            </a:r>
            <a:r>
              <a:rPr lang="en-US" altLang="ja-JP" dirty="0" err="1"/>
              <a:t>addi</a:t>
            </a:r>
            <a:r>
              <a:rPr lang="en-US" altLang="ja-JP" dirty="0"/>
              <a:t> rd,rs,0</a:t>
            </a:r>
            <a:r>
              <a:rPr lang="ja-JP" altLang="en-US" dirty="0"/>
              <a:t>　</a:t>
            </a:r>
            <a:r>
              <a:rPr lang="en-US" altLang="ja-JP" dirty="0"/>
              <a:t>add rd,rs,x0</a:t>
            </a:r>
          </a:p>
        </p:txBody>
      </p:sp>
      <p:pic>
        <p:nvPicPr>
          <p:cNvPr id="4" name="オーディオ 3">
            <a:hlinkClick r:id="" action="ppaction://media"/>
            <a:extLst>
              <a:ext uri="{FF2B5EF4-FFF2-40B4-BE49-F238E27FC236}">
                <a16:creationId xmlns:a16="http://schemas.microsoft.com/office/drawing/2014/main" id="{595BA576-6188-46DA-8057-6D1C89DD95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18412450"/>
      </p:ext>
    </p:extLst>
  </p:cSld>
  <p:clrMapOvr>
    <a:masterClrMapping/>
  </p:clrMapOvr>
  <mc:AlternateContent xmlns:mc="http://schemas.openxmlformats.org/markup-compatibility/2006" xmlns:p14="http://schemas.microsoft.com/office/powerpoint/2010/main">
    <mc:Choice Requires="p14">
      <p:transition spd="slow" p14:dur="2000" advTm="52579"/>
    </mc:Choice>
    <mc:Fallback xmlns="">
      <p:transition spd="slow" advTm="52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140" x="9097963" y="3502025"/>
          <p14:tracePt t="2147" x="9043988" y="3492500"/>
          <p14:tracePt t="2156" x="8997950" y="3492500"/>
          <p14:tracePt t="2163" x="8943975" y="3482975"/>
          <p14:tracePt t="2172" x="8878888" y="3455988"/>
          <p14:tracePt t="2179" x="8851900" y="3446463"/>
          <p14:tracePt t="2188" x="8778875" y="3438525"/>
          <p14:tracePt t="2196" x="8734425" y="3402013"/>
          <p14:tracePt t="2205" x="8705850" y="3392488"/>
          <p14:tracePt t="2212" x="8632825" y="3365500"/>
          <p14:tracePt t="2221" x="8569325" y="3328988"/>
          <p14:tracePt t="2230" x="8523288" y="3319463"/>
          <p14:tracePt t="2236" x="8432800" y="3273425"/>
          <p14:tracePt t="2244" x="8386763" y="3265488"/>
          <p14:tracePt t="2251" x="8296275" y="3255963"/>
          <p14:tracePt t="2260" x="8213725" y="3209925"/>
          <p14:tracePt t="2268" x="8150225" y="3182938"/>
          <p14:tracePt t="2277" x="8050213" y="3146425"/>
          <p14:tracePt t="2284" x="7994650" y="3136900"/>
          <p14:tracePt t="2292" x="7913688" y="3119438"/>
          <p14:tracePt t="2300" x="7850188" y="3082925"/>
          <p14:tracePt t="2307" x="7777163" y="3054350"/>
          <p14:tracePt t="2316" x="7721600" y="3017838"/>
          <p14:tracePt t="2327" x="7694613" y="3000375"/>
          <p14:tracePt t="2333" x="7639050" y="2973388"/>
          <p14:tracePt t="2342" x="7621588" y="2954338"/>
          <p14:tracePt t="2357" x="7558088" y="2936875"/>
          <p14:tracePt t="2363" x="7539038" y="2917825"/>
          <p14:tracePt t="2372" x="7521575" y="2909888"/>
          <p14:tracePt t="2380" x="7502525" y="2900363"/>
          <p14:tracePt t="2387" x="7494588" y="2900363"/>
          <p14:tracePt t="2396" x="7475538" y="2890838"/>
          <p14:tracePt t="2404" x="7466013" y="2890838"/>
          <p14:tracePt t="2412" x="7458075" y="2890838"/>
          <p14:tracePt t="2431" x="7429500" y="2890838"/>
          <p14:tracePt t="2436" x="7402513" y="2873375"/>
          <p14:tracePt t="2447" x="7375525" y="2863850"/>
          <p14:tracePt t="2451" x="7356475" y="2863850"/>
          <p14:tracePt t="2461" x="7329488" y="2854325"/>
          <p14:tracePt t="2468" x="7312025" y="2844800"/>
          <p14:tracePt t="2477" x="7265988" y="2817813"/>
          <p14:tracePt t="2484" x="7256463" y="2808288"/>
          <p14:tracePt t="2494" x="7239000" y="2808288"/>
          <p14:tracePt t="2499" x="7219950" y="2800350"/>
          <p14:tracePt t="2516" x="7202488" y="2800350"/>
          <p14:tracePt t="2523" x="7183438" y="2800350"/>
          <p14:tracePt t="2532" x="7175500" y="2800350"/>
          <p14:tracePt t="2540" x="7156450" y="2800350"/>
          <p14:tracePt t="2547" x="7146925" y="2790825"/>
          <p14:tracePt t="2556" x="7138988" y="2790825"/>
          <p14:tracePt t="2580" x="7092950" y="2771775"/>
          <p14:tracePt t="2588" x="7092950" y="2763838"/>
          <p14:tracePt t="2596" x="7073900" y="2763838"/>
          <p14:tracePt t="2604" x="7065963" y="2763838"/>
          <p14:tracePt t="2612" x="7037388" y="2744788"/>
          <p14:tracePt t="2620" x="7019925" y="2727325"/>
          <p14:tracePt t="2628" x="7000875" y="2708275"/>
          <p14:tracePt t="2636" x="6964363" y="2698750"/>
          <p14:tracePt t="2643" x="6937375" y="2681288"/>
          <p14:tracePt t="2656" x="6910388" y="2662238"/>
          <p14:tracePt t="2663" x="6873875" y="2654300"/>
          <p14:tracePt t="2670" x="6846888" y="2635250"/>
          <p14:tracePt t="2689" x="6819900" y="2617788"/>
          <p14:tracePt t="2691" x="6800850" y="2608263"/>
          <p14:tracePt t="2700" x="6764338" y="2581275"/>
          <p14:tracePt t="2716" x="6754813" y="2581275"/>
          <p14:tracePt t="2726" x="6727825" y="2571750"/>
          <p14:tracePt t="2732" x="6710363" y="2562225"/>
          <p14:tracePt t="2740" x="6673850" y="2544763"/>
          <p14:tracePt t="2748" x="6654800" y="2525713"/>
          <p14:tracePt t="2755" x="6627813" y="2517775"/>
          <p14:tracePt t="2764" x="6600825" y="2489200"/>
          <p14:tracePt t="2774" x="6573838" y="2471738"/>
          <p14:tracePt t="2779" x="6527800" y="2435225"/>
          <p14:tracePt t="2789" x="6500813" y="2416175"/>
          <p14:tracePt t="2796" x="6472238" y="2389188"/>
          <p14:tracePt t="2806" x="6454775" y="2371725"/>
          <p14:tracePt t="2812" x="6408738" y="2352675"/>
          <p14:tracePt t="2819" x="6372225" y="2316163"/>
          <p14:tracePt t="2829" x="6354763" y="2306638"/>
          <p14:tracePt t="2837" x="6308725" y="2289175"/>
          <p14:tracePt t="2845" x="6308725" y="2279650"/>
          <p14:tracePt t="2852" x="6299200" y="2270125"/>
          <p14:tracePt t="2860" x="6291263" y="2262188"/>
          <p14:tracePt t="2867" x="6281738" y="2262188"/>
          <p14:tracePt t="2876" x="6272213" y="2252663"/>
          <p14:tracePt t="2896" x="6262688" y="2243138"/>
          <p14:tracePt t="2964" x="6262688" y="2233613"/>
          <p14:tracePt t="2980" x="6254750" y="2197100"/>
          <p14:tracePt t="3006" x="6226175" y="2179638"/>
          <p14:tracePt t="3029" x="6218238" y="2160588"/>
          <p14:tracePt t="3047" x="6218238" y="2152650"/>
          <p14:tracePt t="3053" x="6218238" y="2143125"/>
          <p14:tracePt t="3063" x="6218238" y="2133600"/>
          <p14:tracePt t="3067" x="6208713" y="2116138"/>
          <p14:tracePt t="3077" x="6208713" y="2097088"/>
          <p14:tracePt t="3085" x="6208713" y="2070100"/>
          <p14:tracePt t="3092" x="6199188" y="2052638"/>
          <p14:tracePt t="3101" x="6181725" y="2006600"/>
          <p14:tracePt t="3108" x="6172200" y="1987550"/>
          <p14:tracePt t="3118" x="6162675" y="1933575"/>
          <p14:tracePt t="3125" x="6153150" y="1897063"/>
          <p14:tracePt t="3133" x="6135688" y="1851025"/>
          <p14:tracePt t="3141" x="6108700" y="1814513"/>
          <p14:tracePt t="3151" x="6099175" y="1787525"/>
          <p14:tracePt t="3155" x="6072188" y="1741488"/>
          <p14:tracePt t="3164" x="6053138" y="1714500"/>
          <p14:tracePt t="3171" x="6016625" y="1714500"/>
          <p14:tracePt t="3179" x="5989638" y="1687513"/>
          <p14:tracePt t="3188" x="5972175" y="1641475"/>
          <p14:tracePt t="3196" x="5962650" y="1631950"/>
          <p14:tracePt t="3204" x="5962650" y="1624013"/>
          <p14:tracePt t="3213" x="5953125" y="1614488"/>
          <p14:tracePt t="3228" x="5953125" y="1604963"/>
          <p14:tracePt t="3555" x="5899150" y="1595438"/>
          <p14:tracePt t="3564" x="5880100" y="1595438"/>
          <p14:tracePt t="3892" x="5862638" y="1595438"/>
          <p14:tracePt t="3900" x="5853113" y="1604963"/>
          <p14:tracePt t="3916" x="5834063" y="1624013"/>
          <p14:tracePt t="4006" x="5826125" y="1641475"/>
          <p14:tracePt t="4013" x="5826125" y="1651000"/>
          <p14:tracePt t="4028" x="5761038" y="1687513"/>
          <p14:tracePt t="4037" x="5743575" y="1704975"/>
          <p14:tracePt t="4044" x="5697538" y="1714500"/>
          <p14:tracePt t="4058" x="5653088" y="1751013"/>
          <p14:tracePt t="4060" x="5624513" y="1768475"/>
          <p14:tracePt t="4067" x="5597525" y="1787525"/>
          <p14:tracePt t="4077" x="5588000" y="1787525"/>
          <p14:tracePt t="4084" x="5570538" y="1797050"/>
          <p14:tracePt t="4092" x="5551488" y="1797050"/>
          <p14:tracePt t="4101" x="5534025" y="1804988"/>
          <p14:tracePt t="4714" x="5534025" y="1797050"/>
          <p14:tracePt t="6149" x="5534025" y="1787525"/>
          <p14:tracePt t="6174" x="5534025" y="1768475"/>
          <p14:tracePt t="6186" x="5534025" y="1760538"/>
          <p14:tracePt t="6197" x="5524500" y="1741488"/>
          <p14:tracePt t="6220" x="5524500" y="1724025"/>
          <p14:tracePt t="6228" x="5524500" y="1714500"/>
          <p14:tracePt t="6245" x="5514975" y="1697038"/>
          <p14:tracePt t="6708" x="5514975" y="1677988"/>
          <p14:tracePt t="6732" x="5514975" y="1668463"/>
          <p14:tracePt t="6747" x="5514975" y="1660525"/>
          <p14:tracePt t="6765" x="5514975" y="1641475"/>
          <p14:tracePt t="6788" x="5514975" y="1631950"/>
          <p14:tracePt t="6812" x="5514975" y="1624013"/>
          <p14:tracePt t="7750" x="5507038" y="1614488"/>
          <p14:tracePt t="7759" x="5497513" y="1614488"/>
          <p14:tracePt t="7814" x="5487988" y="1614488"/>
          <p14:tracePt t="7820" x="5470525" y="1624013"/>
          <p14:tracePt t="7852" x="5461000" y="1631950"/>
          <p14:tracePt t="10005" x="5441950" y="1641475"/>
          <p14:tracePt t="10013" x="5378450" y="1697038"/>
          <p14:tracePt t="10022" x="5297488" y="1751013"/>
          <p14:tracePt t="10030" x="5251450" y="1768475"/>
          <p14:tracePt t="10038" x="5168900" y="1824038"/>
          <p14:tracePt t="10044" x="5086350" y="1878013"/>
          <p14:tracePt t="10052" x="5022850" y="1914525"/>
          <p14:tracePt t="10059" x="4941888" y="1987550"/>
          <p14:tracePt t="10070" x="4859338" y="2060575"/>
          <p14:tracePt t="10076" x="4803775" y="2106613"/>
          <p14:tracePt t="10084" x="4703763" y="2179638"/>
          <p14:tracePt t="10092" x="4622800" y="2233613"/>
          <p14:tracePt t="10101" x="4576763" y="2270125"/>
          <p14:tracePt t="10107" x="4530725" y="2306638"/>
          <p14:tracePt t="10116" x="4467225" y="2343150"/>
          <p14:tracePt t="10124" x="4457700" y="2352675"/>
          <p14:tracePt t="10132" x="4421188" y="2371725"/>
          <p14:tracePt t="10140" x="4403725" y="2389188"/>
          <p14:tracePt t="10147" x="4384675" y="2389188"/>
          <p14:tracePt t="10156" x="4376738" y="2398713"/>
          <p14:tracePt t="10172" x="4348163" y="2398713"/>
          <p14:tracePt t="10181" x="4330700" y="2408238"/>
          <p14:tracePt t="10188" x="4321175" y="2408238"/>
          <p14:tracePt t="10195" x="4294188" y="2408238"/>
          <p14:tracePt t="10204" x="4275138" y="2408238"/>
          <p14:tracePt t="10212" x="4257675" y="2416175"/>
          <p14:tracePt t="10228" x="4248150" y="2416175"/>
          <p14:tracePt t="10403" x="4238625" y="2416175"/>
          <p14:tracePt t="10440" x="4238625" y="2408238"/>
          <p14:tracePt t="10445" x="4238625" y="2398713"/>
          <p14:tracePt t="10460" x="4238625" y="2389188"/>
          <p14:tracePt t="10484" x="4238625" y="2371725"/>
          <p14:tracePt t="10495" x="4238625" y="2362200"/>
          <p14:tracePt t="10499" x="4238625" y="2352675"/>
          <p14:tracePt t="10509" x="4238625" y="2343150"/>
          <p14:tracePt t="10523" x="4238625" y="2325688"/>
          <p14:tracePt t="10813" x="4238625" y="2306638"/>
          <p14:tracePt t="10824" x="4238625" y="2289175"/>
          <p14:tracePt t="10828" x="4238625" y="2270125"/>
          <p14:tracePt t="10836" x="4238625" y="2243138"/>
          <p14:tracePt t="10844" x="4238625" y="2216150"/>
          <p14:tracePt t="10851" x="4238625" y="2179638"/>
          <p14:tracePt t="10859" x="4238625" y="2143125"/>
          <p14:tracePt t="10869" x="4238625" y="2116138"/>
          <p14:tracePt t="10877" x="4238625" y="2070100"/>
          <p14:tracePt t="10894" x="4238625" y="1987550"/>
          <p14:tracePt t="10900" x="4238625" y="1960563"/>
          <p14:tracePt t="10908" x="4238625" y="1914525"/>
          <p14:tracePt t="10916" x="4238625" y="1887538"/>
          <p14:tracePt t="10924" x="4238625" y="1860550"/>
          <p14:tracePt t="10931" x="4238625" y="1824038"/>
          <p14:tracePt t="10941" x="4238625" y="1787525"/>
          <p14:tracePt t="10957" x="4238625" y="1768475"/>
          <p14:tracePt t="10967" x="4238625" y="1751013"/>
          <p14:tracePt t="10973" x="4238625" y="1741488"/>
          <p14:tracePt t="11308" x="4238625" y="1768475"/>
          <p14:tracePt t="11315" x="4238625" y="1824038"/>
          <p14:tracePt t="11324" x="4238625" y="1851025"/>
          <p14:tracePt t="11332" x="4238625" y="1897063"/>
          <p14:tracePt t="11340" x="4238625" y="1924050"/>
          <p14:tracePt t="11348" x="4238625" y="1943100"/>
          <p14:tracePt t="11356" x="4238625" y="1951038"/>
          <p14:tracePt t="11364" x="4238625" y="1970088"/>
          <p14:tracePt t="11445" x="4238625" y="1979613"/>
          <p14:tracePt t="11468" x="4238625" y="1987550"/>
          <p14:tracePt t="11484" x="4238625" y="2006600"/>
          <p14:tracePt t="11500" x="4238625" y="2016125"/>
          <p14:tracePt t="11516" x="4230688" y="2024063"/>
          <p14:tracePt t="11524" x="4230688" y="2052638"/>
          <p14:tracePt t="11540" x="4211638" y="2070100"/>
          <p14:tracePt t="11564" x="4211638" y="2079625"/>
          <p14:tracePt t="11814" x="4211638" y="2070100"/>
          <p14:tracePt t="11825" x="4211638" y="2016125"/>
          <p14:tracePt t="11829" x="4211638" y="1970088"/>
          <p14:tracePt t="11836" x="4211638" y="1914525"/>
          <p14:tracePt t="11844" x="4211638" y="1878013"/>
          <p14:tracePt t="11852" x="4211638" y="1833563"/>
          <p14:tracePt t="11860" x="4211638" y="1797050"/>
          <p14:tracePt t="11868" x="4211638" y="1751013"/>
          <p14:tracePt t="11877" x="4221163" y="1731963"/>
          <p14:tracePt t="11894" x="4221163" y="1697038"/>
          <p14:tracePt t="11900" x="4221163" y="1687513"/>
          <p14:tracePt t="11908" x="4230688" y="1677988"/>
          <p14:tracePt t="12044" x="4230688" y="1687513"/>
          <p14:tracePt t="12052" x="4238625" y="1731963"/>
          <p14:tracePt t="12060" x="4267200" y="1778000"/>
          <p14:tracePt t="12068" x="4275138" y="1833563"/>
          <p14:tracePt t="12076" x="4275138" y="1887538"/>
          <p14:tracePt t="12085" x="4284663" y="1951038"/>
          <p14:tracePt t="12092" x="4311650" y="2043113"/>
          <p14:tracePt t="12101" x="4321175" y="2079625"/>
          <p14:tracePt t="12111" x="4330700" y="2133600"/>
          <p14:tracePt t="12125" x="4348163" y="2233613"/>
          <p14:tracePt t="12140" x="4348163" y="2252663"/>
          <p14:tracePt t="12147" x="4348163" y="2270125"/>
          <p14:tracePt t="12157" x="4348163" y="2279650"/>
          <p14:tracePt t="12166" x="4348163" y="2298700"/>
          <p14:tracePt t="12187" x="4348163" y="2306638"/>
          <p14:tracePt t="12533" x="4357688" y="2316163"/>
          <p14:tracePt t="12559" x="4376738" y="2325688"/>
          <p14:tracePt t="12563" x="4384675" y="2352675"/>
          <p14:tracePt t="12572" x="4394200" y="2352675"/>
          <p14:tracePt t="12580" x="4403725" y="2362200"/>
          <p14:tracePt t="12588" x="4413250" y="2379663"/>
          <p14:tracePt t="12596" x="4421188" y="2398713"/>
          <p14:tracePt t="12604" x="4430713" y="2408238"/>
          <p14:tracePt t="12612" x="4440238" y="2435225"/>
          <p14:tracePt t="12619" x="4457700" y="2452688"/>
          <p14:tracePt t="12628" x="4476750" y="2471738"/>
          <p14:tracePt t="12636" x="4513263" y="2508250"/>
          <p14:tracePt t="12643" x="4530725" y="2525713"/>
          <p14:tracePt t="12652" x="4549775" y="2544763"/>
          <p14:tracePt t="12659" x="4567238" y="2562225"/>
          <p14:tracePt t="12668" x="4594225" y="2581275"/>
          <p14:tracePt t="12676" x="4613275" y="2598738"/>
          <p14:tracePt t="12683" x="4622800" y="2608263"/>
          <p14:tracePt t="12692" x="4667250" y="2625725"/>
          <p14:tracePt t="12700" x="4667250" y="2635250"/>
          <p14:tracePt t="12708" x="4686300" y="2654300"/>
          <p14:tracePt t="12716" x="4722813" y="2690813"/>
          <p14:tracePt t="12727" x="4749800" y="2708275"/>
          <p14:tracePt t="12731" x="4786313" y="2735263"/>
          <p14:tracePt t="12743" x="4803775" y="2744788"/>
          <p14:tracePt t="12747" x="4859338" y="2781300"/>
          <p14:tracePt t="12756" x="4876800" y="2800350"/>
          <p14:tracePt t="12763" x="4922838" y="2836863"/>
          <p14:tracePt t="12773" x="4941888" y="2844800"/>
          <p14:tracePt t="12779" x="4959350" y="2863850"/>
          <p14:tracePt t="12788" x="4995863" y="2881313"/>
          <p14:tracePt t="12796" x="5005388" y="2890838"/>
          <p14:tracePt t="12805" x="5005388" y="2900363"/>
          <p14:tracePt t="13108" x="5014913" y="2900363"/>
          <p14:tracePt t="13111" x="5014913" y="2890838"/>
          <p14:tracePt t="13127" x="5014913" y="2863850"/>
          <p14:tracePt t="13133" x="5014913" y="2854325"/>
          <p14:tracePt t="13149" x="5014913" y="2844800"/>
          <p14:tracePt t="13156" x="5014913" y="2836863"/>
          <p14:tracePt t="13171" x="5014913" y="2817813"/>
          <p14:tracePt t="13222" x="5014913" y="2808288"/>
          <p14:tracePt t="13232" x="5014913" y="2800350"/>
          <p14:tracePt t="13237" x="5014913" y="2781300"/>
          <p14:tracePt t="13251" x="5014913" y="2771775"/>
          <p14:tracePt t="13252" x="5005388" y="2754313"/>
          <p14:tracePt t="13276" x="5005388" y="2735263"/>
          <p14:tracePt t="13376" x="4995863" y="2727325"/>
          <p14:tracePt t="13403" x="4995863" y="2735263"/>
          <p14:tracePt t="13407" x="4995863" y="2754313"/>
          <p14:tracePt t="13414" x="4986338" y="2771775"/>
          <p14:tracePt t="13430" x="4986338" y="2800350"/>
          <p14:tracePt t="13435" x="4986338" y="2808288"/>
          <p14:tracePt t="13446" x="4986338" y="2817813"/>
          <p14:tracePt t="13451" x="4978400" y="2827338"/>
          <p14:tracePt t="13461" x="4968875" y="2836863"/>
          <p14:tracePt t="17734" x="4968875" y="2844800"/>
          <p14:tracePt t="17782" x="4968875" y="2854325"/>
          <p14:tracePt t="17796" x="4968875" y="2863850"/>
          <p14:tracePt t="17806" x="4968875" y="2881313"/>
          <p14:tracePt t="17811" x="4968875" y="2890838"/>
          <p14:tracePt t="17821" x="4968875" y="2900363"/>
          <p14:tracePt t="17828" x="4968875" y="2909888"/>
          <p14:tracePt t="17836" x="4968875" y="2927350"/>
          <p14:tracePt t="17860" x="4968875" y="2936875"/>
          <p14:tracePt t="18332" x="4968875" y="2927350"/>
          <p14:tracePt t="18363" x="4968875" y="2917825"/>
          <p14:tracePt t="18372" x="4968875" y="2909888"/>
          <p14:tracePt t="18460" x="4968875" y="2900363"/>
          <p14:tracePt t="18476" x="4968875" y="2890838"/>
          <p14:tracePt t="18492" x="4968875" y="2881313"/>
          <p14:tracePt t="18500" x="4968875" y="2873375"/>
          <p14:tracePt t="18532" x="4968875" y="2863850"/>
          <p14:tracePt t="18548" x="4968875" y="2854325"/>
          <p14:tracePt t="18572" x="4968875" y="2844800"/>
          <p14:tracePt t="18810" x="4959350" y="2854325"/>
          <p14:tracePt t="18814" x="4959350" y="2873375"/>
          <p14:tracePt t="18821" x="4949825" y="2900363"/>
          <p14:tracePt t="18828" x="4949825" y="2917825"/>
          <p14:tracePt t="18836" x="4941888" y="2946400"/>
          <p14:tracePt t="18844" x="4941888" y="2954338"/>
          <p14:tracePt t="18852" x="4941888" y="2963863"/>
          <p14:tracePt t="18860" x="4941888" y="2982913"/>
          <p14:tracePt t="18869" x="4941888" y="2990850"/>
          <p14:tracePt t="18900" x="4932363" y="3009900"/>
          <p14:tracePt t="18931" x="4922838" y="3009900"/>
          <p14:tracePt t="18948" x="4922838" y="3017838"/>
          <p14:tracePt t="18956" x="4913313" y="3036888"/>
          <p14:tracePt t="18972" x="4905375" y="3054350"/>
          <p14:tracePt t="18979" x="4905375" y="3073400"/>
          <p14:tracePt t="18987" x="4905375" y="3082925"/>
          <p14:tracePt t="18995" x="4895850" y="3100388"/>
          <p14:tracePt t="19004" x="4895850" y="3109913"/>
          <p14:tracePt t="19012" x="4895850" y="3127375"/>
          <p14:tracePt t="19019" x="4876800" y="3146425"/>
          <p14:tracePt t="19027" x="4876800" y="3155950"/>
          <p14:tracePt t="19044" x="4868863" y="3163888"/>
          <p14:tracePt t="19052" x="4868863" y="3173413"/>
          <p14:tracePt t="19060" x="4868863" y="3192463"/>
          <p14:tracePt t="19068" x="4868863" y="3200400"/>
          <p14:tracePt t="19075" x="4859338" y="3209925"/>
          <p14:tracePt t="19654" x="4859338" y="3236913"/>
          <p14:tracePt t="19660" x="4859338" y="3246438"/>
          <p14:tracePt t="19668" x="4849813" y="3255963"/>
          <p14:tracePt t="19676" x="4849813" y="3273425"/>
          <p14:tracePt t="19702" x="4849813" y="3292475"/>
          <p14:tracePt t="19711" x="4849813" y="3309938"/>
          <p14:tracePt t="19716" x="4849813" y="3319463"/>
          <p14:tracePt t="19732" x="4849813" y="3328988"/>
          <p14:tracePt t="19741" x="4849813" y="3338513"/>
          <p14:tracePt t="20438" x="4832350" y="3338513"/>
          <p14:tracePt t="20468" x="4832350" y="3328988"/>
          <p14:tracePt t="20730" x="4832350" y="3319463"/>
          <p14:tracePt t="20734" x="4832350" y="3309938"/>
          <p14:tracePt t="20750" x="4832350" y="3292475"/>
          <p14:tracePt t="20757" x="4832350" y="3282950"/>
          <p14:tracePt t="20777" x="4822825" y="3282950"/>
          <p14:tracePt t="20789" x="4822825" y="3273425"/>
          <p14:tracePt t="20806" x="4813300" y="3255963"/>
          <p14:tracePt t="20811" x="4813300" y="3246438"/>
          <p14:tracePt t="20828" x="4813300" y="3236913"/>
          <p14:tracePt t="20837" x="4795838" y="3219450"/>
          <p14:tracePt t="20844" x="4786313" y="3200400"/>
          <p14:tracePt t="20860" x="4776788" y="3192463"/>
          <p14:tracePt t="20869" x="4767263" y="3182938"/>
          <p14:tracePt t="20894" x="4740275" y="3173413"/>
          <p14:tracePt t="20899" x="4713288" y="3163888"/>
          <p14:tracePt t="20909" x="4713288" y="3155950"/>
          <p14:tracePt t="20915" x="4695825" y="3155950"/>
          <p14:tracePt t="20925" x="4649788" y="3155950"/>
          <p14:tracePt t="20931" x="4594225" y="3155950"/>
          <p14:tracePt t="20940" x="4540250" y="3155950"/>
          <p14:tracePt t="20947" x="4467225" y="3155950"/>
          <p14:tracePt t="20956" x="4357688" y="3155950"/>
          <p14:tracePt t="20964" x="4267200" y="3155950"/>
          <p14:tracePt t="20971" x="4157663" y="3155950"/>
          <p14:tracePt t="20979" x="4048125" y="3155950"/>
          <p14:tracePt t="20988" x="3938588" y="3155950"/>
          <p14:tracePt t="20995" x="3829050" y="3155950"/>
          <p14:tracePt t="21004" x="3709988" y="3136900"/>
          <p14:tracePt t="21011" x="3619500" y="3127375"/>
          <p14:tracePt t="21020" x="3527425" y="3100388"/>
          <p14:tracePt t="21028" x="3409950" y="3082925"/>
          <p14:tracePt t="21036" x="3300413" y="3073400"/>
          <p14:tracePt t="21044" x="3208338" y="3073400"/>
          <p14:tracePt t="21053" x="3117850" y="3054350"/>
          <p14:tracePt t="21060" x="2998788" y="3027363"/>
          <p14:tracePt t="21068" x="2908300" y="3017838"/>
          <p14:tracePt t="21076" x="2835275" y="3000375"/>
          <p14:tracePt t="21084" x="2716213" y="2973388"/>
          <p14:tracePt t="21091" x="2643188" y="2963863"/>
          <p14:tracePt t="21100" x="2525713" y="2936875"/>
          <p14:tracePt t="21109" x="2452688" y="2917825"/>
          <p14:tracePt t="21116" x="2370138" y="2881313"/>
          <p14:tracePt t="21124" x="2297113" y="2863850"/>
          <p14:tracePt t="21132" x="2233613" y="2854325"/>
          <p14:tracePt t="21140" x="2133600" y="2817813"/>
          <p14:tracePt t="21149" x="2106613" y="2817813"/>
          <p14:tracePt t="21156" x="2051050" y="2790825"/>
          <p14:tracePt t="21164" x="2024063" y="2790825"/>
          <p14:tracePt t="21172" x="1978025" y="2790825"/>
          <p14:tracePt t="21180" x="1960563" y="2790825"/>
          <p14:tracePt t="21187" x="1951038" y="2790825"/>
          <p14:tracePt t="21196" x="1941513" y="2790825"/>
          <p14:tracePt t="21260" x="1931988" y="2790825"/>
          <p14:tracePt t="21277" x="1914525" y="2790825"/>
          <p14:tracePt t="21284" x="1895475" y="2790825"/>
          <p14:tracePt t="21300" x="1887538" y="2790825"/>
          <p14:tracePt t="21308" x="1878013" y="2790825"/>
          <p14:tracePt t="21316" x="1860550" y="2808288"/>
          <p14:tracePt t="21340" x="1851025" y="2817813"/>
          <p14:tracePt t="21348" x="1841500" y="2827338"/>
          <p14:tracePt t="21364" x="1795463" y="2836863"/>
          <p14:tracePt t="21371" x="1787525" y="2836863"/>
          <p14:tracePt t="21380" x="1751013" y="2854325"/>
          <p14:tracePt t="21388" x="1731963" y="2854325"/>
          <p14:tracePt t="21396" x="1685925" y="2863850"/>
          <p14:tracePt t="21403" x="1658938" y="2873375"/>
          <p14:tracePt t="21412" x="1622425" y="2873375"/>
          <p14:tracePt t="21420" x="1585913" y="2881313"/>
          <p14:tracePt t="21431" x="1549400" y="2890838"/>
          <p14:tracePt t="21436" x="1541463" y="2900363"/>
          <p14:tracePt t="21447" x="1531938" y="2900363"/>
          <p14:tracePt t="21451" x="1504950" y="2900363"/>
          <p14:tracePt t="21461" x="1495425" y="2900363"/>
          <p14:tracePt t="21468" x="1468438" y="2900363"/>
          <p14:tracePt t="21660" x="1458913" y="2900363"/>
          <p14:tracePt t="22616" x="1458913" y="2890838"/>
          <p14:tracePt t="22964" x="1449388" y="2890838"/>
          <p14:tracePt t="22972" x="1412875" y="2881313"/>
          <p14:tracePt t="22987" x="1403350" y="2881313"/>
          <p14:tracePt t="23470" x="1403350" y="2873375"/>
          <p14:tracePt t="23479" x="1422400" y="2854325"/>
          <p14:tracePt t="23500" x="1431925" y="2854325"/>
          <p14:tracePt t="23532" x="1439863" y="2854325"/>
          <p14:tracePt t="23635" x="1458913" y="2854325"/>
          <p14:tracePt t="23644" x="1485900" y="2854325"/>
          <p14:tracePt t="23652" x="1512888" y="2836863"/>
          <p14:tracePt t="23660" x="1541463" y="2836863"/>
          <p14:tracePt t="23668" x="1576388" y="2836863"/>
          <p14:tracePt t="23676" x="1604963" y="2836863"/>
          <p14:tracePt t="23684" x="1622425" y="2836863"/>
          <p14:tracePt t="23691" x="1649413" y="2836863"/>
          <p14:tracePt t="23700" x="1658938" y="2836863"/>
          <p14:tracePt t="23708" x="1668463" y="2836863"/>
          <p14:tracePt t="23715" x="1677988" y="2836863"/>
          <p14:tracePt t="23727" x="1704975" y="2863850"/>
          <p14:tracePt t="23742" x="1714500" y="2881313"/>
          <p14:tracePt t="23748" x="1714500" y="2900363"/>
          <p14:tracePt t="23756" x="1741488" y="2917825"/>
          <p14:tracePt t="23788" x="1751013" y="2936875"/>
          <p14:tracePt t="23955" x="1751013" y="2927350"/>
          <p14:tracePt t="23963" x="1751013" y="2917825"/>
          <p14:tracePt t="23971" x="1741488" y="2909888"/>
          <p14:tracePt t="23979" x="1741488" y="2900363"/>
          <p14:tracePt t="23988" x="1731963" y="2873375"/>
          <p14:tracePt t="23996" x="1722438" y="2863850"/>
          <p14:tracePt t="24012" x="1714500" y="2836863"/>
          <p14:tracePt t="24020" x="1704975" y="2827338"/>
          <p14:tracePt t="24044" x="1704975" y="2817813"/>
          <p14:tracePt t="24139" x="1704975" y="2808288"/>
          <p14:tracePt t="24149" x="1741488" y="2808288"/>
          <p14:tracePt t="24158" x="1814513" y="2808288"/>
          <p14:tracePt t="24166" x="1924050" y="2808288"/>
          <p14:tracePt t="24174" x="2014538" y="2808288"/>
          <p14:tracePt t="24183" x="2143125" y="2808288"/>
          <p14:tracePt t="24190" x="2287588" y="2808288"/>
          <p14:tracePt t="24196" x="2433638" y="2808288"/>
          <p14:tracePt t="24204" x="2598738" y="2808288"/>
          <p14:tracePt t="24211" x="2725738" y="2808288"/>
          <p14:tracePt t="24219" x="2835275" y="2808288"/>
          <p14:tracePt t="24227" x="2944813" y="2808288"/>
          <p14:tracePt t="24236" x="2998788" y="2808288"/>
          <p14:tracePt t="24245" x="3071813" y="2808288"/>
          <p14:tracePt t="24252" x="3127375" y="2808288"/>
          <p14:tracePt t="24260" x="3171825" y="2808288"/>
          <p14:tracePt t="24268" x="3208338" y="2808288"/>
          <p14:tracePt t="24276" x="3227388" y="2808288"/>
          <p14:tracePt t="24284" x="3281363" y="2790825"/>
          <p14:tracePt t="24292" x="3317875" y="2790825"/>
          <p14:tracePt t="24300" x="3327400" y="2790825"/>
          <p14:tracePt t="24308" x="3373438" y="2771775"/>
          <p14:tracePt t="24321" x="3419475" y="2771775"/>
          <p14:tracePt t="24328" x="3455988" y="2771775"/>
          <p14:tracePt t="24334" x="3482975" y="2771775"/>
          <p14:tracePt t="24343" x="3527425" y="2771775"/>
          <p14:tracePt t="24348" x="3582988" y="2771775"/>
          <p14:tracePt t="24356" x="3619500" y="2771775"/>
          <p14:tracePt t="24364" x="3665538" y="2771775"/>
          <p14:tracePt t="24372" x="3683000" y="2771775"/>
          <p14:tracePt t="24380" x="3709988" y="2771775"/>
          <p14:tracePt t="24388" x="3729038" y="2771775"/>
          <p14:tracePt t="24396" x="3738563" y="2771775"/>
          <p14:tracePt t="24404" x="3746500" y="2771775"/>
          <p14:tracePt t="24412" x="3756025" y="2771775"/>
          <p14:tracePt t="24420" x="3765550" y="2771775"/>
          <p14:tracePt t="24432" x="3792538" y="2763838"/>
          <p14:tracePt t="24435" x="3810000" y="2763838"/>
          <p14:tracePt t="24445" x="3846513" y="2763838"/>
          <p14:tracePt t="24452" x="3902075" y="2763838"/>
          <p14:tracePt t="24461" x="3965575" y="2763838"/>
          <p14:tracePt t="24467" x="4057650" y="2763838"/>
          <p14:tracePt t="24477" x="4111625" y="2763838"/>
          <p14:tracePt t="24485" x="4221163" y="2763838"/>
          <p14:tracePt t="24501" x="4367213" y="2763838"/>
          <p14:tracePt t="24511" x="4457700" y="2763838"/>
          <p14:tracePt t="24517" x="4513263" y="2763838"/>
          <p14:tracePt t="24524" x="4576763" y="2763838"/>
          <p14:tracePt t="24532" x="4649788" y="2763838"/>
          <p14:tracePt t="24542" x="4686300" y="2763838"/>
          <p14:tracePt t="24548" x="4740275" y="2763838"/>
          <p14:tracePt t="24558" x="4767263" y="2763838"/>
          <p14:tracePt t="24565" x="4822825" y="2763838"/>
          <p14:tracePt t="24573" x="4868863" y="2763838"/>
          <p14:tracePt t="24581" x="4922838" y="2763838"/>
          <p14:tracePt t="24589" x="4932363" y="2763838"/>
          <p14:tracePt t="24597" x="4949825" y="2763838"/>
          <p14:tracePt t="24966" x="4959350" y="2781300"/>
          <p14:tracePt t="24974" x="4959350" y="2790825"/>
          <p14:tracePt t="24981" x="4959350" y="2836863"/>
          <p14:tracePt t="24988" x="4959350" y="2881313"/>
          <p14:tracePt t="24996" x="4959350" y="2890838"/>
          <p14:tracePt t="25003" x="4949825" y="2927350"/>
          <p14:tracePt t="25012" x="4941888" y="2946400"/>
          <p14:tracePt t="25020" x="4941888" y="2963863"/>
          <p14:tracePt t="25027" x="4941888" y="2973388"/>
          <p14:tracePt t="25044" x="4941888" y="2982913"/>
          <p14:tracePt t="25068" x="4941888" y="2990850"/>
          <p14:tracePt t="25115" x="4941888" y="3000375"/>
          <p14:tracePt t="25124" x="4932363" y="3009900"/>
          <p14:tracePt t="25132" x="4932363" y="3027363"/>
          <p14:tracePt t="25140" x="4932363" y="3054350"/>
          <p14:tracePt t="25149" x="4932363" y="3063875"/>
          <p14:tracePt t="25156" x="4932363" y="3100388"/>
          <p14:tracePt t="25172" x="4932363" y="3127375"/>
          <p14:tracePt t="25179" x="4932363" y="3146425"/>
          <p14:tracePt t="25187" x="4932363" y="3173413"/>
          <p14:tracePt t="25197" x="4932363" y="3182938"/>
          <p14:tracePt t="25203" x="4913313" y="3200400"/>
          <p14:tracePt t="25228" x="4913313" y="3219450"/>
          <p14:tracePt t="25357" x="4905375" y="3209925"/>
          <p14:tracePt t="25388" x="4895850" y="3192463"/>
          <p14:tracePt t="25396" x="4832350" y="3192463"/>
          <p14:tracePt t="25405" x="4740275" y="3192463"/>
          <p14:tracePt t="25412" x="4576763" y="3192463"/>
          <p14:tracePt t="25421" x="4413250" y="3192463"/>
          <p14:tracePt t="25431" x="4211638" y="3192463"/>
          <p14:tracePt t="25435" x="4029075" y="3192463"/>
          <p14:tracePt t="25446" x="3883025" y="3192463"/>
          <p14:tracePt t="25452" x="3738563" y="3192463"/>
          <p14:tracePt t="25461" x="3592513" y="3192463"/>
          <p14:tracePt t="25467" x="3482975" y="3192463"/>
          <p14:tracePt t="25476" x="3409950" y="3192463"/>
          <p14:tracePt t="25484" x="3354388" y="3192463"/>
          <p14:tracePt t="25494" x="3327400" y="3192463"/>
          <p14:tracePt t="25509" x="3317875" y="3192463"/>
          <p14:tracePt t="25540" x="3309938" y="3192463"/>
          <p14:tracePt t="25548" x="3300413" y="3192463"/>
          <p14:tracePt t="25556" x="3273425" y="3192463"/>
          <p14:tracePt t="25564" x="3254375" y="3192463"/>
          <p14:tracePt t="25572" x="3244850" y="3192463"/>
          <p14:tracePt t="25580" x="3227388" y="3192463"/>
          <p14:tracePt t="25588" x="3190875" y="3192463"/>
          <p14:tracePt t="25596" x="3171825" y="3192463"/>
          <p14:tracePt t="25604" x="3144838" y="3192463"/>
          <p14:tracePt t="25612" x="3136900" y="3192463"/>
          <p14:tracePt t="25628" x="3127375" y="3200400"/>
          <p14:tracePt t="25652" x="3108325" y="3200400"/>
          <p14:tracePt t="25660" x="3100388" y="3200400"/>
          <p14:tracePt t="25669" x="3081338" y="3209925"/>
          <p14:tracePt t="25693" x="3063875" y="3228975"/>
          <p14:tracePt t="25715" x="3035300" y="3236913"/>
          <p14:tracePt t="25743" x="3017838" y="3246438"/>
          <p14:tracePt t="25748" x="3008313" y="3255963"/>
          <p14:tracePt t="25756" x="2998788" y="3255963"/>
          <p14:tracePt t="25764" x="2990850" y="3265488"/>
          <p14:tracePt t="25774" x="2981325" y="3273425"/>
          <p14:tracePt t="25780" x="2971800" y="3273425"/>
          <p14:tracePt t="25788" x="2954338" y="3282950"/>
          <p14:tracePt t="25805" x="2925763" y="3292475"/>
          <p14:tracePt t="25812" x="2908300" y="3302000"/>
          <p14:tracePt t="25820" x="2871788" y="3302000"/>
          <p14:tracePt t="25828" x="2862263" y="3302000"/>
          <p14:tracePt t="25836" x="2817813" y="3319463"/>
          <p14:tracePt t="25853" x="2808288" y="3319463"/>
          <p14:tracePt t="25860" x="2789238" y="3319463"/>
          <p14:tracePt t="25871" x="2781300" y="3319463"/>
          <p14:tracePt t="25925" x="2771775" y="3319463"/>
          <p14:tracePt t="26142" x="2781300" y="3319463"/>
          <p14:tracePt t="26151" x="2798763" y="3328988"/>
          <p14:tracePt t="26156" x="2808288" y="3328988"/>
          <p14:tracePt t="26172" x="2817813" y="3328988"/>
          <p14:tracePt t="26179" x="2825750" y="3328988"/>
          <p14:tracePt t="27356" x="2835275" y="3338513"/>
          <p14:tracePt t="27364" x="2835275" y="3375025"/>
          <p14:tracePt t="27372" x="2817813" y="3392488"/>
          <p14:tracePt t="27380" x="2789238" y="3429000"/>
          <p14:tracePt t="27388" x="2771775" y="3446463"/>
          <p14:tracePt t="27396" x="2752725" y="3465513"/>
          <p14:tracePt t="27404" x="2725738" y="3475038"/>
          <p14:tracePt t="27412" x="2698750" y="3502025"/>
          <p14:tracePt t="27420" x="2662238" y="3538538"/>
          <p14:tracePt t="27431" x="2635250" y="3548063"/>
          <p14:tracePt t="27437" x="2616200" y="3548063"/>
          <p14:tracePt t="27448" x="2589213" y="3565525"/>
          <p14:tracePt t="27451" x="2570163" y="3575050"/>
          <p14:tracePt t="27468" x="2533650" y="3584575"/>
          <p14:tracePt t="27476" x="2525713" y="3592513"/>
          <p14:tracePt t="27483" x="2516188" y="3602038"/>
          <p14:tracePt t="27496" x="2506663" y="3611563"/>
          <p14:tracePt t="27516" x="2489200" y="3611563"/>
          <p14:tracePt t="27525" x="2479675" y="3621088"/>
          <p14:tracePt t="27531" x="2470150" y="3629025"/>
          <p14:tracePt t="27540" x="2462213" y="3629025"/>
          <p14:tracePt t="27548" x="2452688" y="3629025"/>
          <p14:tracePt t="27556" x="2433638" y="3629025"/>
          <p14:tracePt t="27564" x="2425700" y="3629025"/>
          <p14:tracePt t="27572" x="2406650" y="3629025"/>
          <p14:tracePt t="27580" x="2397125" y="3629025"/>
          <p14:tracePt t="27596" x="2389188" y="3629025"/>
          <p14:tracePt t="27603" x="2370138" y="3638550"/>
          <p14:tracePt t="27612" x="2360613" y="3648075"/>
          <p14:tracePt t="27628" x="2352675" y="3648075"/>
          <p14:tracePt t="27636" x="2333625" y="3648075"/>
          <p14:tracePt t="27644" x="2316163" y="3648075"/>
          <p14:tracePt t="27651" x="2306638" y="3648075"/>
          <p14:tracePt t="27660" x="2279650" y="3657600"/>
          <p14:tracePt t="27668" x="2260600" y="3657600"/>
          <p14:tracePt t="27675" x="2251075" y="3665538"/>
          <p14:tracePt t="27683" x="2214563" y="3675063"/>
          <p14:tracePt t="27700" x="2170113" y="3702050"/>
          <p14:tracePt t="27707" x="2143125" y="3711575"/>
          <p14:tracePt t="27715" x="2124075" y="3721100"/>
          <p14:tracePt t="27724" x="2097088" y="3748088"/>
          <p14:tracePt t="27731" x="2087563" y="3757613"/>
          <p14:tracePt t="27746" x="2051050" y="3775075"/>
          <p14:tracePt t="27748" x="2024063" y="3794125"/>
          <p14:tracePt t="27756" x="1987550" y="3811588"/>
          <p14:tracePt t="27763" x="1968500" y="3821113"/>
          <p14:tracePt t="27771" x="1905000" y="3867150"/>
          <p14:tracePt t="27779" x="1887538" y="3884613"/>
          <p14:tracePt t="27787" x="1824038" y="3930650"/>
          <p14:tracePt t="27796" x="1778000" y="3967163"/>
          <p14:tracePt t="27805" x="1751013" y="3984625"/>
          <p14:tracePt t="27812" x="1714500" y="4013200"/>
          <p14:tracePt t="27820" x="1668463" y="4040188"/>
          <p14:tracePt t="27827" x="1641475" y="4049713"/>
          <p14:tracePt t="27836" x="1612900" y="4067175"/>
          <p14:tracePt t="27843" x="1595438" y="4076700"/>
          <p14:tracePt t="27852" x="1576388" y="4086225"/>
          <p14:tracePt t="27860" x="1558925" y="4086225"/>
          <p14:tracePt t="27870" x="1549400" y="4086225"/>
          <p14:tracePt t="28093" x="1541463" y="4086225"/>
          <p14:tracePt t="28118" x="1541463" y="4076700"/>
          <p14:tracePt t="28124" x="1541463" y="4067175"/>
          <p14:tracePt t="28132" x="1531938" y="4049713"/>
          <p14:tracePt t="28140" x="1531938" y="4030663"/>
          <p14:tracePt t="28148" x="1531938" y="4003675"/>
          <p14:tracePt t="28156" x="1512888" y="3984625"/>
          <p14:tracePt t="28164" x="1512888" y="3976688"/>
          <p14:tracePt t="28173" x="1504950" y="3948113"/>
          <p14:tracePt t="28181" x="1495425" y="3940175"/>
          <p14:tracePt t="28189" x="1495425" y="3911600"/>
          <p14:tracePt t="28197" x="1485900" y="3903663"/>
          <p14:tracePt t="28204" x="1485900" y="3894138"/>
          <p14:tracePt t="28213" x="1468438" y="3875088"/>
          <p14:tracePt t="28220" x="1458913" y="3867150"/>
          <p14:tracePt t="28251" x="1458913" y="3857625"/>
          <p14:tracePt t="28405" x="1458913" y="3867150"/>
          <p14:tracePt t="28414" x="1458913" y="3884613"/>
          <p14:tracePt t="28422" x="1458913" y="3894138"/>
          <p14:tracePt t="28435" x="1458913" y="3903663"/>
          <p14:tracePt t="28745" x="1458913" y="3911600"/>
          <p14:tracePt t="28747" x="1458913" y="3930650"/>
          <p14:tracePt t="28758" x="1458913" y="3940175"/>
          <p14:tracePt t="28766" x="1468438" y="3976688"/>
          <p14:tracePt t="28782" x="1485900" y="4049713"/>
          <p14:tracePt t="28792" x="1495425" y="4057650"/>
          <p14:tracePt t="28797" x="1504950" y="4094163"/>
          <p14:tracePt t="28805" x="1522413" y="4122738"/>
          <p14:tracePt t="28811" x="1522413" y="4130675"/>
          <p14:tracePt t="28820" x="1522413" y="4140200"/>
          <p14:tracePt t="28828" x="1522413" y="4149725"/>
          <p14:tracePt t="28835" x="1522413" y="4159250"/>
          <p14:tracePt t="28851" x="1522413" y="4167188"/>
          <p14:tracePt t="28868" x="1522413" y="4176713"/>
          <p14:tracePt t="28900" x="1522413" y="4186238"/>
          <p14:tracePt t="28924" x="1512888" y="4195763"/>
          <p14:tracePt t="28931" x="1512888" y="4203700"/>
          <p14:tracePt t="29068" x="1512888" y="4213225"/>
          <p14:tracePt t="29076" x="1504950" y="4222750"/>
          <p14:tracePt t="29085" x="1504950" y="4240213"/>
          <p14:tracePt t="29093" x="1495425" y="4259263"/>
          <p14:tracePt t="29106" x="1485900" y="4268788"/>
          <p14:tracePt t="29112" x="1476375" y="4286250"/>
          <p14:tracePt t="29117" x="1468438" y="4303713"/>
          <p14:tracePt t="29128" x="1458913" y="4313238"/>
          <p14:tracePt t="29133" x="1439863" y="4340225"/>
          <p14:tracePt t="29141" x="1431925" y="4340225"/>
          <p14:tracePt t="29150" x="1422400" y="4359275"/>
          <p14:tracePt t="29159" x="1412875" y="4376738"/>
          <p14:tracePt t="29174" x="1395413" y="4405313"/>
          <p14:tracePt t="29325" x="1431925" y="4386263"/>
          <p14:tracePt t="29334" x="1476375" y="4376738"/>
          <p14:tracePt t="29342" x="1495425" y="4359275"/>
          <p14:tracePt t="29349" x="1522413" y="4340225"/>
          <p14:tracePt t="29359" x="1558925" y="4322763"/>
          <p14:tracePt t="29370" x="1595438" y="4295775"/>
          <p14:tracePt t="29371" x="1622425" y="4276725"/>
          <p14:tracePt t="29380" x="1622425" y="4268788"/>
          <p14:tracePt t="29388" x="1631950" y="4259263"/>
          <p14:tracePt t="29396" x="1641475" y="4259263"/>
          <p14:tracePt t="29404" x="1649413" y="4240213"/>
          <p14:tracePt t="29411" x="1658938" y="4232275"/>
          <p14:tracePt t="29420" x="1677988" y="4203700"/>
          <p14:tracePt t="29436" x="1677988" y="4195763"/>
          <p14:tracePt t="29445" x="1685925" y="4186238"/>
          <p14:tracePt t="29460" x="1685925" y="4167188"/>
          <p14:tracePt t="29500" x="1685925" y="4159250"/>
          <p14:tracePt t="29508" x="1685925" y="4149725"/>
          <p14:tracePt t="29516" x="1685925" y="4130675"/>
          <p14:tracePt t="29528" x="1685925" y="4122738"/>
          <p14:tracePt t="29533" x="1685925" y="4103688"/>
          <p14:tracePt t="29543" x="1685925" y="4086225"/>
          <p14:tracePt t="29549" x="1685925" y="4067175"/>
          <p14:tracePt t="29562" x="1685925" y="4040188"/>
          <p14:tracePt t="29563" x="1685925" y="4030663"/>
          <p14:tracePt t="29571" x="1685925" y="4021138"/>
          <p14:tracePt t="29580" x="1685925" y="3976688"/>
          <p14:tracePt t="29587" x="1685925" y="3967163"/>
          <p14:tracePt t="29595" x="1685925" y="3930650"/>
          <p14:tracePt t="29604" x="1685925" y="3921125"/>
          <p14:tracePt t="29611" x="1685925" y="3911600"/>
          <p14:tracePt t="29619" x="1685925" y="3894138"/>
          <p14:tracePt t="29628" x="1685925" y="3884613"/>
          <p14:tracePt t="29765" x="1714500" y="3857625"/>
          <p14:tracePt t="29781" x="1931988" y="3840163"/>
          <p14:tracePt t="29788" x="2051050" y="3811588"/>
          <p14:tracePt t="29796" x="2124075" y="3811588"/>
          <p14:tracePt t="29805" x="2187575" y="3784600"/>
          <p14:tracePt t="29811" x="2206625" y="3775075"/>
          <p14:tracePt t="29821" x="2233613" y="3775075"/>
          <p14:tracePt t="29827" x="2251075" y="3767138"/>
          <p14:tracePt t="29836" x="2260600" y="3757613"/>
          <p14:tracePt t="30052" x="2270125" y="3775075"/>
          <p14:tracePt t="30060" x="2270125" y="3811588"/>
          <p14:tracePt t="30068" x="2270125" y="3821113"/>
          <p14:tracePt t="30077" x="2270125" y="3875088"/>
          <p14:tracePt t="30085" x="2270125" y="3894138"/>
          <p14:tracePt t="30092" x="2270125" y="3940175"/>
          <p14:tracePt t="30101" x="2270125" y="3967163"/>
          <p14:tracePt t="30108" x="2270125" y="3984625"/>
          <p14:tracePt t="30117" x="2270125" y="3994150"/>
          <p14:tracePt t="30126" x="2270125" y="4013200"/>
          <p14:tracePt t="30133" x="2279650" y="4021138"/>
          <p14:tracePt t="30143" x="2287588" y="4021138"/>
          <p14:tracePt t="30165" x="2297113" y="4021138"/>
          <p14:tracePt t="30174" x="2333625" y="4021138"/>
          <p14:tracePt t="30184" x="2360613" y="4021138"/>
          <p14:tracePt t="30189" x="2397125" y="4013200"/>
          <p14:tracePt t="30198" x="2425700" y="4003675"/>
          <p14:tracePt t="30206" x="2433638" y="4003675"/>
          <p14:tracePt t="30214" x="2462213" y="4003675"/>
          <p14:tracePt t="30220" x="2470150" y="4003675"/>
          <p14:tracePt t="30227" x="2479675" y="4003675"/>
          <p14:tracePt t="30238" x="2525713" y="4021138"/>
          <p14:tracePt t="30254" x="2643188" y="4057650"/>
          <p14:tracePt t="30260" x="2708275" y="4057650"/>
          <p14:tracePt t="30268" x="2781300" y="4094163"/>
          <p14:tracePt t="30276" x="2881313" y="4122738"/>
          <p14:tracePt t="30284" x="2971800" y="4122738"/>
          <p14:tracePt t="30292" x="3054350" y="4149725"/>
          <p14:tracePt t="30300" x="3127375" y="4149725"/>
          <p14:tracePt t="30308" x="3200400" y="4149725"/>
          <p14:tracePt t="30316" x="3273425" y="4149725"/>
          <p14:tracePt t="30325" x="3346450" y="4149725"/>
          <p14:tracePt t="30331" x="3400425" y="4149725"/>
          <p14:tracePt t="30341" x="3463925" y="4149725"/>
          <p14:tracePt t="30348" x="3490913" y="4149725"/>
          <p14:tracePt t="30357" x="3556000" y="4149725"/>
          <p14:tracePt t="30366" x="3582988" y="4149725"/>
          <p14:tracePt t="30373" x="3609975" y="4149725"/>
          <p14:tracePt t="30381" x="3646488" y="4149725"/>
          <p14:tracePt t="30390" x="3673475" y="4149725"/>
          <p14:tracePt t="30401" x="3719513" y="4149725"/>
          <p14:tracePt t="30403" x="3746500" y="4149725"/>
          <p14:tracePt t="30412" x="3792538" y="4149725"/>
          <p14:tracePt t="30420" x="3846513" y="4130675"/>
          <p14:tracePt t="30430" x="3892550" y="4103688"/>
          <p14:tracePt t="30436" x="3938588" y="4094163"/>
          <p14:tracePt t="30444" x="3956050" y="4086225"/>
          <p14:tracePt t="30451" x="3984625" y="4049713"/>
          <p14:tracePt t="30460" x="4002088" y="4049713"/>
          <p14:tracePt t="30468" x="4021138" y="4030663"/>
          <p14:tracePt t="30476" x="4048125" y="4021138"/>
          <p14:tracePt t="30484" x="4057650" y="4003675"/>
          <p14:tracePt t="30496" x="4065588" y="3994150"/>
          <p14:tracePt t="30499" x="4075113" y="3984625"/>
          <p14:tracePt t="30508" x="4084638" y="3984625"/>
          <p14:tracePt t="30838" x="4121150" y="3984625"/>
          <p14:tracePt t="30844" x="4184650" y="3984625"/>
          <p14:tracePt t="30852" x="4230688" y="3984625"/>
          <p14:tracePt t="30860" x="4284663" y="3984625"/>
          <p14:tracePt t="30867" x="4330700" y="3957638"/>
          <p14:tracePt t="30877" x="4384675" y="3957638"/>
          <p14:tracePt t="30884" x="4403725" y="3948113"/>
          <p14:tracePt t="30892" x="4430713" y="3948113"/>
          <p14:tracePt t="30900" x="4440238" y="3940175"/>
          <p14:tracePt t="30908" x="4448175" y="3930650"/>
          <p14:tracePt t="30916" x="4467225" y="3930650"/>
          <p14:tracePt t="30925" x="4476750" y="3930650"/>
          <p14:tracePt t="30931" x="4484688" y="3911600"/>
          <p14:tracePt t="30941" x="4494213" y="3903663"/>
          <p14:tracePt t="30948" x="4513263" y="3894138"/>
          <p14:tracePt t="30964" x="4540250" y="3875088"/>
          <p14:tracePt t="30979" x="4540250" y="3867150"/>
          <p14:tracePt t="30987" x="4549775" y="3857625"/>
          <p14:tracePt t="30996" x="4557713" y="3848100"/>
          <p14:tracePt t="31109" x="4549775" y="3848100"/>
          <p14:tracePt t="31121" x="4540250" y="3867150"/>
          <p14:tracePt t="31124" x="4521200" y="3903663"/>
          <p14:tracePt t="31132" x="4513263" y="3930650"/>
          <p14:tracePt t="31141" x="4503738" y="3967163"/>
          <p14:tracePt t="31148" x="4503738" y="4013200"/>
          <p14:tracePt t="31156" x="4494213" y="4021138"/>
          <p14:tracePt t="31164" x="4476750" y="4057650"/>
          <p14:tracePt t="31172" x="4476750" y="4076700"/>
          <p14:tracePt t="31179" x="4467225" y="4103688"/>
          <p14:tracePt t="31188" x="4467225" y="4122738"/>
          <p14:tracePt t="31196" x="4467225" y="4140200"/>
          <p14:tracePt t="31204" x="4467225" y="4159250"/>
          <p14:tracePt t="31213" x="4467225" y="4167188"/>
          <p14:tracePt t="31220" x="4467225" y="4176713"/>
          <p14:tracePt t="31228" x="4467225" y="4186238"/>
          <p14:tracePt t="31236" x="4467225" y="4195763"/>
          <p14:tracePt t="31244" x="4467225" y="4203700"/>
          <p14:tracePt t="31259" x="4467225" y="4213225"/>
          <p14:tracePt t="31276" x="4467225" y="4232275"/>
          <p14:tracePt t="31284" x="4467225" y="4240213"/>
          <p14:tracePt t="31292" x="4467225" y="4249738"/>
          <p14:tracePt t="31308" x="4467225" y="4268788"/>
          <p14:tracePt t="31316" x="4467225" y="4286250"/>
          <p14:tracePt t="31325" x="4467225" y="4295775"/>
          <p14:tracePt t="31332" x="4467225" y="4313238"/>
          <p14:tracePt t="31340" x="4467225" y="4332288"/>
          <p14:tracePt t="31354" x="4467225" y="4359275"/>
          <p14:tracePt t="31357" x="4467225" y="4376738"/>
          <p14:tracePt t="31366" x="4476750" y="4386263"/>
          <p14:tracePt t="31373" x="4476750" y="4405313"/>
          <p14:tracePt t="31390" x="4484688" y="4413250"/>
          <p14:tracePt t="31401" x="4494213" y="4422775"/>
          <p14:tracePt t="31403" x="4513263" y="4432300"/>
          <p14:tracePt t="31411" x="4521200" y="4441825"/>
          <p14:tracePt t="31420" x="4540250" y="4449763"/>
          <p14:tracePt t="31429" x="4549775" y="4449763"/>
          <p14:tracePt t="31436" x="4557713" y="4459288"/>
          <p14:tracePt t="31452" x="4603750" y="4459288"/>
          <p14:tracePt t="31460" x="4630738" y="4459288"/>
          <p14:tracePt t="31468" x="4640263" y="4459288"/>
          <p14:tracePt t="31476" x="4659313" y="4459288"/>
          <p14:tracePt t="31484" x="4676775" y="4459288"/>
          <p14:tracePt t="31494" x="4686300" y="4459288"/>
          <p14:tracePt t="31503" x="4695825" y="4459288"/>
          <p14:tracePt t="31510" x="4703763" y="4459288"/>
          <p14:tracePt t="31756" x="4695825" y="4459288"/>
          <p14:tracePt t="31763" x="4686300" y="4459288"/>
          <p14:tracePt t="31775" x="4649788" y="4459288"/>
          <p14:tracePt t="31779" x="4622800" y="4468813"/>
          <p14:tracePt t="31788" x="4603750" y="4468813"/>
          <p14:tracePt t="31796" x="4576763" y="4478338"/>
          <p14:tracePt t="31807" x="4521200" y="4478338"/>
          <p14:tracePt t="31811" x="4467225" y="4478338"/>
          <p14:tracePt t="31820" x="4367213" y="4478338"/>
          <p14:tracePt t="31828" x="4275138" y="4478338"/>
          <p14:tracePt t="31837" x="4165600" y="4478338"/>
          <p14:tracePt t="31844" x="4057650" y="4478338"/>
          <p14:tracePt t="31852" x="3929063" y="4478338"/>
          <p14:tracePt t="31860" x="3802063" y="4478338"/>
          <p14:tracePt t="31868" x="3709988" y="4478338"/>
          <p14:tracePt t="31875" x="3600450" y="4478338"/>
          <p14:tracePt t="31883" x="3509963" y="4478338"/>
          <p14:tracePt t="31892" x="3400425" y="4478338"/>
          <p14:tracePt t="31900" x="3309938" y="4478338"/>
          <p14:tracePt t="31907" x="3217863" y="4478338"/>
          <p14:tracePt t="31916" x="3163888" y="4478338"/>
          <p14:tracePt t="31924" x="3108325" y="4478338"/>
          <p14:tracePt t="31931" x="3071813" y="4478338"/>
          <p14:tracePt t="31941" x="3035300" y="4478338"/>
          <p14:tracePt t="31947" x="3008313" y="4478338"/>
          <p14:tracePt t="31956" x="2971800" y="4478338"/>
          <p14:tracePt t="31963" x="2935288" y="4478338"/>
          <p14:tracePt t="31972" x="2908300" y="4478338"/>
          <p14:tracePt t="31980" x="2889250" y="4478338"/>
          <p14:tracePt t="31988" x="2862263" y="4478338"/>
          <p14:tracePt t="31995" x="2844800" y="4478338"/>
          <p14:tracePt t="32007" x="2808288" y="4505325"/>
          <p14:tracePt t="32013" x="2789238" y="4505325"/>
          <p14:tracePt t="32026" x="2762250" y="4505325"/>
          <p14:tracePt t="32031" x="2744788" y="4514850"/>
          <p14:tracePt t="32037" x="2735263" y="4514850"/>
          <p14:tracePt t="32046" x="2716213" y="4514850"/>
          <p14:tracePt t="32060" x="2708275" y="4514850"/>
          <p14:tracePt t="32068" x="2698750" y="4514850"/>
          <p14:tracePt t="32085" x="2679700" y="4514850"/>
          <p14:tracePt t="32094" x="2671763" y="4514850"/>
          <p14:tracePt t="32333" x="2652713" y="4514850"/>
          <p14:tracePt t="32344" x="2616200" y="4514850"/>
          <p14:tracePt t="32349" x="2562225" y="4532313"/>
          <p14:tracePt t="32358" x="2479675" y="4559300"/>
          <p14:tracePt t="32364" x="2425700" y="4559300"/>
          <p14:tracePt t="32372" x="2370138" y="4559300"/>
          <p14:tracePt t="32380" x="2279650" y="4559300"/>
          <p14:tracePt t="32388" x="2206625" y="4559300"/>
          <p14:tracePt t="32398" x="2143125" y="4559300"/>
          <p14:tracePt t="32403" x="2087563" y="4559300"/>
          <p14:tracePt t="32412" x="2033588" y="4559300"/>
          <p14:tracePt t="32420" x="1997075" y="4559300"/>
          <p14:tracePt t="32431" x="1978025" y="4559300"/>
          <p14:tracePt t="32435" x="1968500" y="4559300"/>
          <p14:tracePt t="32443" x="1951038" y="4559300"/>
          <p14:tracePt t="32516" x="1941513" y="4559300"/>
          <p14:tracePt t="32713" x="1941513" y="4551363"/>
          <p14:tracePt t="32718" x="1951038" y="4551363"/>
          <p14:tracePt t="32725" x="1978025" y="4551363"/>
          <p14:tracePt t="32732" x="1987550" y="4551363"/>
          <p14:tracePt t="32747" x="2005013" y="4551363"/>
          <p14:tracePt t="32755" x="2024063" y="4551363"/>
          <p14:tracePt t="32763" x="2033588" y="4559300"/>
          <p14:tracePt t="32774" x="2051050" y="4559300"/>
          <p14:tracePt t="32780" x="2060575" y="4568825"/>
          <p14:tracePt t="32796" x="2070100" y="4568825"/>
          <p14:tracePt t="32812" x="2087563" y="4568825"/>
          <p14:tracePt t="32837" x="2097088" y="4568825"/>
          <p14:tracePt t="32868" x="2106613" y="4568825"/>
          <p14:tracePt t="32884" x="2114550" y="4568825"/>
          <p14:tracePt t="32892" x="2133600" y="4568825"/>
          <p14:tracePt t="32900" x="2151063" y="4568825"/>
          <p14:tracePt t="32908" x="2151063" y="4578350"/>
          <p14:tracePt t="32924" x="2179638" y="4587875"/>
          <p14:tracePt t="32931" x="2187575" y="4595813"/>
          <p14:tracePt t="32941" x="2197100" y="4605338"/>
          <p14:tracePt t="32956" x="2214563" y="4614863"/>
          <p14:tracePt t="32965" x="2224088" y="4624388"/>
          <p14:tracePt t="32980" x="2243138" y="4641850"/>
          <p14:tracePt t="32988" x="2251075" y="4651375"/>
          <p14:tracePt t="33004" x="2260600" y="4660900"/>
          <p14:tracePt t="33012" x="2270125" y="4678363"/>
          <p14:tracePt t="33028" x="2270125" y="4687888"/>
          <p14:tracePt t="33036" x="2270125" y="4697413"/>
          <p14:tracePt t="33043" x="2270125" y="4714875"/>
          <p14:tracePt t="33060" x="2279650" y="4714875"/>
          <p14:tracePt t="34108" x="2297113" y="4714875"/>
          <p14:tracePt t="34188" x="2306638" y="4714875"/>
          <p14:tracePt t="34502" x="2316163" y="4714875"/>
          <p14:tracePt t="34518" x="2316163" y="4697413"/>
          <p14:tracePt t="34533" x="2316163" y="4687888"/>
          <p14:tracePt t="34541" x="2316163" y="4678363"/>
          <p14:tracePt t="34573" x="2316163" y="4668838"/>
          <p14:tracePt t="34589" x="2316163" y="4660900"/>
          <p14:tracePt t="34605" x="2316163" y="4651375"/>
          <p14:tracePt t="34621" x="2316163" y="4641850"/>
          <p14:tracePt t="34638" x="2316163" y="4632325"/>
          <p14:tracePt t="34645" x="2316163" y="4614863"/>
          <p14:tracePt t="34652" x="2316163" y="4605338"/>
          <p14:tracePt t="34661" x="2316163" y="4595813"/>
          <p14:tracePt t="34676" x="2316163" y="4578350"/>
          <p14:tracePt t="34683" x="2316163" y="4568825"/>
          <p14:tracePt t="34691" x="2316163" y="4551363"/>
          <p14:tracePt t="34700" x="2316163" y="4532313"/>
          <p14:tracePt t="34716" x="2316163" y="4522788"/>
          <p14:tracePt t="34918" x="2306638" y="4532313"/>
          <p14:tracePt t="34925" x="2297113" y="4541838"/>
          <p14:tracePt t="34934" x="2279650" y="4578350"/>
          <p14:tracePt t="34940" x="2260600" y="4595813"/>
          <p14:tracePt t="34948" x="2233613" y="4641850"/>
          <p14:tracePt t="34956" x="2214563" y="4687888"/>
          <p14:tracePt t="34964" x="2187575" y="4732338"/>
          <p14:tracePt t="34972" x="2179638" y="4778375"/>
          <p14:tracePt t="34980" x="2160588" y="4797425"/>
          <p14:tracePt t="34988" x="2160588" y="4824413"/>
          <p14:tracePt t="34995" x="2151063" y="4833938"/>
          <p14:tracePt t="35003" x="2143125" y="4841875"/>
          <p14:tracePt t="35012" x="2133600" y="4860925"/>
          <p14:tracePt t="35036" x="2114550" y="4878388"/>
          <p14:tracePt t="35260" x="2106613" y="4887913"/>
          <p14:tracePt t="35268" x="2087563" y="4906963"/>
          <p14:tracePt t="35275" x="2070100" y="4924425"/>
          <p14:tracePt t="35283" x="2060575" y="4933950"/>
          <p14:tracePt t="35292" x="2051050" y="4943475"/>
          <p14:tracePt t="35300" x="2041525" y="4970463"/>
          <p14:tracePt t="35307" x="2024063" y="4987925"/>
          <p14:tracePt t="35315" x="2014538" y="5006975"/>
          <p14:tracePt t="35325" x="2005013" y="5016500"/>
          <p14:tracePt t="35341" x="1997075" y="5043488"/>
          <p14:tracePt t="35575" x="1997075" y="5024438"/>
          <p14:tracePt t="35592" x="1997075" y="5016500"/>
          <p14:tracePt t="35606" x="1997075" y="5006975"/>
          <p14:tracePt t="35624" x="1997075" y="4997450"/>
          <p14:tracePt t="35661" x="1997075" y="4979988"/>
          <p14:tracePt t="35702" x="1997075" y="4970463"/>
          <p14:tracePt t="35718" x="1997075" y="4960938"/>
          <p14:tracePt t="35733" x="1997075" y="4943475"/>
          <p14:tracePt t="35747" x="1997075" y="4933950"/>
          <p14:tracePt t="35788" x="1997075" y="4924425"/>
          <p14:tracePt t="36630" x="1997075" y="4897438"/>
          <p14:tracePt t="36646" x="1997075" y="4870450"/>
          <p14:tracePt t="36654" x="1997075" y="4851400"/>
          <p14:tracePt t="36660" x="1997075" y="4841875"/>
          <p14:tracePt t="36670" x="1997075" y="4814888"/>
          <p14:tracePt t="36677" x="1978025" y="4797425"/>
          <p14:tracePt t="36684" x="1968500" y="4787900"/>
          <p14:tracePt t="36692" x="1968500" y="4768850"/>
          <p14:tracePt t="36699" x="1968500" y="4760913"/>
          <p14:tracePt t="36709" x="1960563" y="4751388"/>
          <p14:tracePt t="36716" x="1941513" y="4741863"/>
          <p14:tracePt t="36732" x="1931988" y="4724400"/>
          <p14:tracePt t="36745" x="1924050" y="4714875"/>
          <p14:tracePt t="36756" x="1895475" y="4705350"/>
          <p14:tracePt t="36776" x="1878013" y="4697413"/>
          <p14:tracePt t="36779" x="1860550" y="4697413"/>
          <p14:tracePt t="36788" x="1831975" y="4668838"/>
          <p14:tracePt t="36805" x="1814513" y="4668838"/>
          <p14:tracePt t="36811" x="1804988" y="4668838"/>
          <p14:tracePt t="36820" x="1795463" y="4668838"/>
          <p14:tracePt t="36828" x="1768475" y="4668838"/>
          <p14:tracePt t="36838" x="1758950" y="4668838"/>
          <p14:tracePt t="36844" x="1751013" y="4668838"/>
          <p14:tracePt t="36860" x="1722438" y="4668838"/>
          <p14:tracePt t="36869" x="1704975" y="4668838"/>
          <p14:tracePt t="36876" x="1677988" y="4668838"/>
          <p14:tracePt t="36884" x="1658938" y="4668838"/>
          <p14:tracePt t="36892" x="1612900" y="4668838"/>
          <p14:tracePt t="36900" x="1585913" y="4668838"/>
          <p14:tracePt t="36907" x="1576388" y="4668838"/>
          <p14:tracePt t="36915" x="1558925" y="4668838"/>
          <p14:tracePt t="36924" x="1531938" y="4668838"/>
          <p14:tracePt t="36931" x="1522413" y="4668838"/>
          <p14:tracePt t="36943" x="1495425" y="4668838"/>
          <p14:tracePt t="36947" x="1485900" y="4668838"/>
          <p14:tracePt t="36961" x="1476375" y="4668838"/>
          <p14:tracePt t="36965" x="1439863" y="4668838"/>
          <p14:tracePt t="36981" x="1431925" y="4668838"/>
          <p14:tracePt t="36998" x="1403350" y="4668838"/>
          <p14:tracePt t="37004" x="1385888" y="4678363"/>
          <p14:tracePt t="37020" x="1366838" y="4687888"/>
          <p14:tracePt t="37028" x="1358900" y="4697413"/>
          <p14:tracePt t="37035" x="1349375" y="4705350"/>
          <p14:tracePt t="37140" x="1339850" y="4724400"/>
          <p14:tracePt t="37147" x="1330325" y="4732338"/>
          <p14:tracePt t="37156" x="1330325" y="4741863"/>
          <p14:tracePt t="37164" x="1330325" y="4751388"/>
          <p14:tracePt t="37172" x="1322388" y="4751388"/>
          <p14:tracePt t="37179" x="1322388" y="4760913"/>
          <p14:tracePt t="37204" x="1322388" y="4778375"/>
          <p14:tracePt t="37220" x="1322388" y="4787900"/>
          <p14:tracePt t="37245" x="1322388" y="4797425"/>
          <p14:tracePt t="37381" x="1322388" y="4787900"/>
          <p14:tracePt t="37390" x="1322388" y="4778375"/>
          <p14:tracePt t="37405" x="1322388" y="4760913"/>
          <p14:tracePt t="37433" x="1322388" y="4751388"/>
          <p14:tracePt t="37548" x="1330325" y="4741863"/>
          <p14:tracePt t="37555" x="1358900" y="4741863"/>
          <p14:tracePt t="37564" x="1395413" y="4741863"/>
          <p14:tracePt t="37571" x="1485900" y="4741863"/>
          <p14:tracePt t="37580" x="1612900" y="4778375"/>
          <p14:tracePt t="37587" x="1741488" y="4787900"/>
          <p14:tracePt t="37596" x="1914525" y="4833938"/>
          <p14:tracePt t="37604" x="2114550" y="4851400"/>
          <p14:tracePt t="37612" x="2306638" y="4851400"/>
          <p14:tracePt t="37620" x="2562225" y="4870450"/>
          <p14:tracePt t="37628" x="2798763" y="4887913"/>
          <p14:tracePt t="37636" x="3027363" y="4887913"/>
          <p14:tracePt t="37644" x="3208338" y="4887913"/>
          <p14:tracePt t="37652" x="3354388" y="4887913"/>
          <p14:tracePt t="37660" x="3509963" y="4887913"/>
          <p14:tracePt t="37668" x="3636963" y="4887913"/>
          <p14:tracePt t="37676" x="3746500" y="4887913"/>
          <p14:tracePt t="37684" x="3846513" y="4887913"/>
          <p14:tracePt t="37692" x="3938588" y="4887913"/>
          <p14:tracePt t="37699" x="4011613" y="4887913"/>
          <p14:tracePt t="37708" x="4065588" y="4887913"/>
          <p14:tracePt t="37716" x="4102100" y="4887913"/>
          <p14:tracePt t="37725" x="4148138" y="4887913"/>
          <p14:tracePt t="37732" x="4194175" y="4887913"/>
          <p14:tracePt t="37741" x="4221163" y="4887913"/>
          <p14:tracePt t="37748" x="4257675" y="4887913"/>
          <p14:tracePt t="37757" x="4303713" y="4887913"/>
          <p14:tracePt t="37764" x="4367213" y="4887913"/>
          <p14:tracePt t="37774" x="4440238" y="4887913"/>
          <p14:tracePt t="37779" x="4540250" y="4887913"/>
          <p14:tracePt t="37788" x="4630738" y="4887913"/>
          <p14:tracePt t="37796" x="4686300" y="4887913"/>
          <p14:tracePt t="37804" x="4722813" y="4887913"/>
          <p14:tracePt t="37812" x="4767263" y="4887913"/>
          <p14:tracePt t="37820" x="4795838" y="4887913"/>
          <p14:tracePt t="37827" x="4813300" y="4887913"/>
          <p14:tracePt t="37836" x="4840288" y="4887913"/>
          <p14:tracePt t="37844" x="4859338" y="4887913"/>
          <p14:tracePt t="37851" x="4876800" y="4887913"/>
          <p14:tracePt t="37859" x="4895850" y="4887913"/>
          <p14:tracePt t="37870" x="4905375" y="4887913"/>
          <p14:tracePt t="37883" x="4922838" y="4887913"/>
          <p14:tracePt t="37996" x="4932363" y="4887913"/>
          <p14:tracePt t="38004" x="4941888" y="4887913"/>
          <p14:tracePt t="38012" x="4978400" y="4887913"/>
          <p14:tracePt t="38020" x="5005388" y="4887913"/>
          <p14:tracePt t="38028" x="5032375" y="4887913"/>
          <p14:tracePt t="38036" x="5078413" y="4887913"/>
          <p14:tracePt t="38045" x="5141913" y="4906963"/>
          <p14:tracePt t="38055" x="5151438" y="4906963"/>
          <p14:tracePt t="38060" x="5178425" y="4914900"/>
          <p14:tracePt t="38069" x="5205413" y="4924425"/>
          <p14:tracePt t="38076" x="5214938" y="4924425"/>
          <p14:tracePt t="38507" x="5334000" y="4924425"/>
          <p14:tracePt t="38510" x="5414963" y="4914900"/>
          <p14:tracePt t="38516" x="5424488" y="4914900"/>
          <p14:tracePt t="38523" x="5470525" y="4914900"/>
          <p14:tracePt t="38532" x="5524500" y="4914900"/>
          <p14:tracePt t="38540" x="5561013" y="4914900"/>
          <p14:tracePt t="38548" x="5607050" y="4897438"/>
          <p14:tracePt t="38557" x="5624513" y="4887913"/>
          <p14:tracePt t="38565" x="5653088" y="4887913"/>
          <p14:tracePt t="38931" x="5607050" y="4887913"/>
          <p14:tracePt t="38940" x="5514975" y="4887913"/>
          <p14:tracePt t="38947" x="5368925" y="4914900"/>
          <p14:tracePt t="38957" x="5224463" y="4914900"/>
          <p14:tracePt t="38964" x="5195888" y="4914900"/>
          <p14:tracePt t="38972" x="5114925" y="4914900"/>
          <p14:tracePt t="38980" x="5049838" y="4914900"/>
          <p14:tracePt t="38988" x="5014913" y="4914900"/>
          <p14:tracePt t="38995" x="4968875" y="4914900"/>
          <p14:tracePt t="39940" x="4949825" y="4933950"/>
          <p14:tracePt t="39948" x="4849813" y="4970463"/>
          <p14:tracePt t="39956" x="4686300" y="5016500"/>
          <p14:tracePt t="39964" x="4440238" y="5089525"/>
          <p14:tracePt t="39972" x="4257675" y="5116513"/>
          <p14:tracePt t="39979" x="4021138" y="5160963"/>
          <p14:tracePt t="39988" x="3775075" y="5216525"/>
          <p14:tracePt t="39995" x="3582988" y="5253038"/>
          <p14:tracePt t="40004" x="3327400" y="5307013"/>
          <p14:tracePt t="40012" x="3127375" y="5316538"/>
          <p14:tracePt t="40020" x="2889250" y="5353050"/>
          <p14:tracePt t="40027" x="2708275" y="5380038"/>
          <p14:tracePt t="40036" x="2562225" y="5399088"/>
          <p14:tracePt t="40044" x="2433638" y="5408613"/>
          <p14:tracePt t="40052" x="2352675" y="5426075"/>
          <p14:tracePt t="40059" x="2279650" y="5453063"/>
          <p14:tracePt t="40070" x="2179638" y="5462588"/>
          <p14:tracePt t="40076" x="2106613" y="5481638"/>
          <p14:tracePt t="40089" x="2024063" y="5518150"/>
          <p14:tracePt t="40092" x="1960563" y="5545138"/>
          <p14:tracePt t="40100" x="1887538" y="5581650"/>
          <p14:tracePt t="40108" x="1804988" y="5608638"/>
          <p14:tracePt t="40117" x="1731963" y="5618163"/>
          <p14:tracePt t="40125" x="1668463" y="5645150"/>
          <p14:tracePt t="40132" x="1631950" y="5654675"/>
          <p14:tracePt t="40139" x="1595438" y="5662613"/>
          <p14:tracePt t="40147" x="1568450" y="5662613"/>
          <p14:tracePt t="40156" x="1558925" y="5662613"/>
          <p14:tracePt t="40374" x="1576388" y="5654675"/>
          <p14:tracePt t="40382" x="1595438" y="5645150"/>
          <p14:tracePt t="40392" x="1604963" y="5635625"/>
          <p14:tracePt t="40400" x="1631950" y="5608638"/>
          <p14:tracePt t="40403" x="1649413" y="5599113"/>
          <p14:tracePt t="40411" x="1658938" y="5599113"/>
          <p14:tracePt t="40428" x="1668463" y="5589588"/>
          <p14:tracePt t="40436" x="1695450" y="5572125"/>
          <p14:tracePt t="40451" x="1695450" y="5554663"/>
          <p14:tracePt t="40461" x="1704975" y="5535613"/>
          <p14:tracePt t="40468" x="1714500" y="5518150"/>
          <p14:tracePt t="40484" x="1731963" y="5489575"/>
          <p14:tracePt t="40492" x="1741488" y="5489575"/>
          <p14:tracePt t="40500" x="1741488" y="5481638"/>
          <p14:tracePt t="40508" x="1751013" y="5462588"/>
          <p14:tracePt t="40516" x="1758950" y="5453063"/>
          <p14:tracePt t="40524" x="1778000" y="5445125"/>
          <p14:tracePt t="40539" x="1787525" y="5435600"/>
          <p14:tracePt t="40550" x="1795463" y="5426075"/>
          <p14:tracePt t="40560" x="1814513" y="5408613"/>
          <p14:tracePt t="40575" x="1824038" y="5408613"/>
          <p14:tracePt t="40606" x="1831975" y="5399088"/>
          <p14:tracePt t="40638" x="1841500" y="5389563"/>
          <p14:tracePt t="40661" x="1851025" y="5389563"/>
          <p14:tracePt t="40814" x="1860550" y="5389563"/>
          <p14:tracePt t="40824" x="1860550" y="5399088"/>
          <p14:tracePt t="40837" x="1860550" y="5426075"/>
          <p14:tracePt t="40860" x="1868488" y="5445125"/>
          <p14:tracePt t="40899" x="1887538" y="5453063"/>
          <p14:tracePt t="40908" x="1905000" y="5453063"/>
          <p14:tracePt t="40916" x="1914525" y="5453063"/>
          <p14:tracePt t="40923" x="1941513" y="5453063"/>
          <p14:tracePt t="40931" x="1960563" y="5453063"/>
          <p14:tracePt t="40940" x="1997075" y="5453063"/>
          <p14:tracePt t="40948" x="2024063" y="5453063"/>
          <p14:tracePt t="40960" x="2041525" y="5453063"/>
          <p14:tracePt t="40965" x="2051050" y="5453063"/>
          <p14:tracePt t="40974" x="2078038" y="5453063"/>
          <p14:tracePt t="40981" x="2087563" y="5453063"/>
          <p14:tracePt t="40998" x="2106613" y="5453063"/>
          <p14:tracePt t="41005" x="2114550" y="5453063"/>
          <p14:tracePt t="41028" x="2124075" y="5453063"/>
          <p14:tracePt t="41044" x="2143125" y="5445125"/>
          <p14:tracePt t="41068" x="2151063" y="5445125"/>
          <p14:tracePt t="41236" x="2160588" y="5435600"/>
          <p14:tracePt t="41500" x="2160588" y="5426075"/>
          <p14:tracePt t="41508" x="2160588" y="5416550"/>
          <p14:tracePt t="41516" x="2160588" y="5399088"/>
          <p14:tracePt t="41524" x="2160588" y="5389563"/>
          <p14:tracePt t="41532" x="2160588" y="5380038"/>
          <p14:tracePt t="41540" x="2160588" y="5372100"/>
          <p14:tracePt t="41557" x="2160588" y="5362575"/>
          <p14:tracePt t="41563" x="2160588" y="5353050"/>
          <p14:tracePt t="41573" x="2160588" y="5343525"/>
          <p14:tracePt t="41588" x="2151063" y="5335588"/>
          <p14:tracePt t="41596" x="2151063" y="5326063"/>
          <p14:tracePt t="41796" x="2143125" y="5316538"/>
          <p14:tracePt t="41804" x="2124075" y="5316538"/>
          <p14:tracePt t="41813" x="2106613" y="5316538"/>
          <p14:tracePt t="41823" x="2087563" y="5316538"/>
          <p14:tracePt t="41829" x="2060575" y="5316538"/>
          <p14:tracePt t="41840" x="2041525" y="5316538"/>
          <p14:tracePt t="41846" x="2024063" y="5316538"/>
          <p14:tracePt t="41860" x="2005013" y="5316538"/>
          <p14:tracePt t="41867" x="1997075" y="5316538"/>
          <p14:tracePt t="41916" x="1987550" y="5316538"/>
          <p14:tracePt t="41924" x="1978025" y="5316538"/>
          <p14:tracePt t="41932" x="1960563" y="5316538"/>
          <p14:tracePt t="41940" x="1951038" y="5326063"/>
          <p14:tracePt t="41956" x="1924050" y="5326063"/>
          <p14:tracePt t="41964" x="1914525" y="5335588"/>
          <p14:tracePt t="41979" x="1905000" y="5335588"/>
          <p14:tracePt t="41988" x="1895475" y="5343525"/>
          <p14:tracePt t="41995" x="1887538" y="5353050"/>
          <p14:tracePt t="42012" x="1878013" y="5362575"/>
          <p14:tracePt t="42020" x="1868488" y="5372100"/>
          <p14:tracePt t="42028" x="1860550" y="5372100"/>
          <p14:tracePt t="42036" x="1851025" y="5372100"/>
          <p14:tracePt t="42044" x="1841500" y="5389563"/>
          <p14:tracePt t="42060" x="1824038" y="5399088"/>
          <p14:tracePt t="42068" x="1814513" y="5408613"/>
          <p14:tracePt t="42076" x="1814513" y="5426075"/>
          <p14:tracePt t="42084" x="1804988" y="5435600"/>
          <p14:tracePt t="42092" x="1787525" y="5462588"/>
          <p14:tracePt t="42102" x="1787525" y="5472113"/>
          <p14:tracePt t="42108" x="1778000" y="5481638"/>
          <p14:tracePt t="42118" x="1778000" y="5489575"/>
          <p14:tracePt t="42124" x="1778000" y="5518150"/>
          <p14:tracePt t="42132" x="1778000" y="5526088"/>
          <p14:tracePt t="42139" x="1778000" y="5554663"/>
          <p14:tracePt t="42148" x="1778000" y="5562600"/>
          <p14:tracePt t="42157" x="1778000" y="5572125"/>
          <p14:tracePt t="42164" x="1778000" y="5599113"/>
          <p14:tracePt t="42435" x="1814513" y="5589588"/>
          <p14:tracePt t="42444" x="1860550" y="5589588"/>
          <p14:tracePt t="42451" x="1931988" y="5581650"/>
          <p14:tracePt t="42460" x="2005013" y="5554663"/>
          <p14:tracePt t="42468" x="2133600" y="5554663"/>
          <p14:tracePt t="42476" x="2251075" y="5526088"/>
          <p14:tracePt t="42483" x="2397125" y="5508625"/>
          <p14:tracePt t="42493" x="2452688" y="5508625"/>
          <p14:tracePt t="42499" x="2598738" y="5481638"/>
          <p14:tracePt t="42508" x="2771775" y="5435600"/>
          <p14:tracePt t="42516" x="2971800" y="5408613"/>
          <p14:tracePt t="42524" x="3181350" y="5372100"/>
          <p14:tracePt t="42532" x="3382963" y="5362575"/>
          <p14:tracePt t="42539" x="3592513" y="5326063"/>
          <p14:tracePt t="42548" x="3756025" y="5299075"/>
          <p14:tracePt t="42556" x="3902075" y="5280025"/>
          <p14:tracePt t="42564" x="4029075" y="5253038"/>
          <p14:tracePt t="42572" x="4138613" y="5233988"/>
          <p14:tracePt t="42579" x="4257675" y="5226050"/>
          <p14:tracePt t="42588" x="4275138" y="5226050"/>
          <p14:tracePt t="42596" x="4303713" y="5226050"/>
          <p14:tracePt t="42604" x="4376738" y="5216525"/>
          <p14:tracePt t="42612" x="4484688" y="5189538"/>
          <p14:tracePt t="42619" x="4557713" y="5189538"/>
          <p14:tracePt t="42628" x="4640263" y="5160963"/>
          <p14:tracePt t="42636" x="4695825" y="5160963"/>
          <p14:tracePt t="42644" x="4749800" y="5160963"/>
          <p14:tracePt t="42651" x="4776788" y="5160963"/>
          <p14:tracePt t="42660" x="4822825" y="5160963"/>
          <p14:tracePt t="42668" x="4832350" y="5160963"/>
          <p14:tracePt t="42682" x="4840288" y="5160963"/>
          <p14:tracePt t="42717" x="4859338" y="5160963"/>
          <p14:tracePt t="42724" x="4876800" y="5160963"/>
          <p14:tracePt t="42733" x="4895850" y="5160963"/>
          <p14:tracePt t="42747" x="4913313" y="5160963"/>
          <p14:tracePt t="42748" x="4932363" y="5170488"/>
          <p14:tracePt t="42757" x="4959350" y="5180013"/>
          <p14:tracePt t="42777" x="4968875" y="5197475"/>
          <p14:tracePt t="42779" x="4978400" y="5207000"/>
          <p14:tracePt t="42795" x="4978400" y="5216525"/>
          <p14:tracePt t="42836" x="4978400" y="5226050"/>
          <p14:tracePt t="42844" x="4978400" y="5243513"/>
          <p14:tracePt t="42852" x="4978400" y="5253038"/>
          <p14:tracePt t="42860" x="4978400" y="5262563"/>
          <p14:tracePt t="42870" x="4978400" y="5270500"/>
          <p14:tracePt t="42876" x="4978400" y="5299075"/>
          <p14:tracePt t="42895" x="4968875" y="5316538"/>
          <p14:tracePt t="42910" x="4949825" y="5335588"/>
          <p14:tracePt t="42917" x="4941888" y="5343525"/>
          <p14:tracePt t="42926" x="4932363" y="5353050"/>
          <p14:tracePt t="42941" x="4922838" y="5353050"/>
          <p14:tracePt t="42948" x="4913313" y="5362575"/>
          <p14:tracePt t="43135" x="4922838" y="5362575"/>
          <p14:tracePt t="43143" x="4949825" y="5362575"/>
          <p14:tracePt t="43155" x="4968875" y="5362575"/>
          <p14:tracePt t="43157" x="5032375" y="5389563"/>
          <p14:tracePt t="43164" x="5041900" y="5389563"/>
          <p14:tracePt t="43173" x="5078413" y="5389563"/>
          <p14:tracePt t="43179" x="5114925" y="5399088"/>
          <p14:tracePt t="43187" x="5159375" y="5399088"/>
          <p14:tracePt t="43196" x="5195888" y="5408613"/>
          <p14:tracePt t="43203" x="5241925" y="5408613"/>
          <p14:tracePt t="43211" x="5278438" y="5416550"/>
          <p14:tracePt t="43219" x="5324475" y="5416550"/>
          <p14:tracePt t="43228" x="5341938" y="5416550"/>
          <p14:tracePt t="43236" x="5360988" y="5416550"/>
          <p14:tracePt t="43245" x="5378450" y="5416550"/>
          <p14:tracePt t="43337" x="5405438" y="5416550"/>
          <p14:tracePt t="43342" x="5414963" y="5416550"/>
          <p14:tracePt t="43352" x="5424488" y="5416550"/>
          <p14:tracePt t="43357" x="5441950" y="5416550"/>
          <p14:tracePt t="43363" x="5451475" y="5416550"/>
          <p14:tracePt t="43379" x="5461000" y="5416550"/>
          <p14:tracePt t="43630" x="5461000" y="5426075"/>
          <p14:tracePt t="43646" x="5461000" y="5435600"/>
          <p14:tracePt t="43653" x="5461000" y="5445125"/>
          <p14:tracePt t="43750" x="5461000" y="5453063"/>
          <p14:tracePt t="43782" x="5461000" y="5462588"/>
          <p14:tracePt t="44589" x="5461000" y="5472113"/>
          <p14:tracePt t="44596" x="5461000" y="5481638"/>
          <p14:tracePt t="44604" x="5461000" y="5489575"/>
          <p14:tracePt t="44619" x="5461000" y="5508625"/>
          <p14:tracePt t="44628" x="5470525" y="5518150"/>
          <p14:tracePt t="44677" x="5478463" y="5518150"/>
          <p14:tracePt t="44687" x="5487988" y="5526088"/>
          <p14:tracePt t="44700" x="5497513" y="5535613"/>
          <p14:tracePt t="44708" x="5507038" y="5545138"/>
          <p14:tracePt t="44723" x="5507038" y="5554663"/>
          <p14:tracePt t="44732" x="5507038" y="5562600"/>
          <p14:tracePt t="45029" x="5497513" y="5535613"/>
          <p14:tracePt t="45039" x="5487988" y="5518150"/>
          <p14:tracePt t="45053" x="5487988" y="5508625"/>
          <p14:tracePt t="45068" x="5487988" y="5481638"/>
          <p14:tracePt t="45076" x="5487988" y="5472113"/>
          <p14:tracePt t="45084" x="5487988" y="5462588"/>
          <p14:tracePt t="45092" x="5487988" y="5435600"/>
          <p14:tracePt t="45101" x="5478463" y="5416550"/>
          <p14:tracePt t="45108" x="5478463" y="5399088"/>
          <p14:tracePt t="45118" x="5478463" y="5389563"/>
          <p14:tracePt t="45123" x="5478463" y="5380038"/>
          <p14:tracePt t="45253" x="5478463" y="5372100"/>
          <p14:tracePt t="45328" x="5497513" y="5372100"/>
          <p14:tracePt t="45331" x="5514975" y="5372100"/>
          <p14:tracePt t="45340" x="5534025" y="5399088"/>
          <p14:tracePt t="45348" x="5543550" y="5408613"/>
          <p14:tracePt t="45356" x="5551488" y="5445125"/>
          <p14:tracePt t="45364" x="5551488" y="5472113"/>
          <p14:tracePt t="45372" x="5561013" y="5489575"/>
          <p14:tracePt t="45388" x="5561013" y="5499100"/>
          <p14:tracePt t="45395" x="5561013" y="5518150"/>
          <p14:tracePt t="45452" x="5561013" y="5526088"/>
          <p14:tracePt t="45485" x="5561013" y="5535613"/>
          <p14:tracePt t="45532" x="5551488" y="5535613"/>
          <p14:tracePt t="45670" x="5543550" y="5545138"/>
          <p14:tracePt t="46000" x="5534025" y="5554663"/>
          <p14:tracePt t="46013" x="5534025" y="5562600"/>
          <p14:tracePt t="46023" x="5534025" y="5572125"/>
          <p14:tracePt t="46028" x="5524500" y="5581650"/>
          <p14:tracePt t="46406" x="5524500" y="5589588"/>
          <p14:tracePt t="46413" x="5597525" y="5589588"/>
          <p14:tracePt t="46422" x="5661025" y="5589588"/>
          <p14:tracePt t="46439" x="5780088" y="5589588"/>
          <p14:tracePt t="46445" x="5889625" y="5589588"/>
          <p14:tracePt t="46452" x="5980113" y="5589588"/>
          <p14:tracePt t="46460" x="6072188" y="5589588"/>
          <p14:tracePt t="46467" x="6153150" y="5589588"/>
          <p14:tracePt t="46478" x="6226175" y="5589588"/>
          <p14:tracePt t="46483" x="6281738" y="5589588"/>
          <p14:tracePt t="46494" x="6335713" y="5581650"/>
          <p14:tracePt t="46502" x="6418263" y="5581650"/>
          <p14:tracePt t="46511" x="6508750" y="5554663"/>
          <p14:tracePt t="46518" x="6600825" y="5554663"/>
          <p14:tracePt t="46529" x="6673850" y="5554663"/>
          <p14:tracePt t="46532" x="6783388" y="5554663"/>
          <p14:tracePt t="46540" x="6910388" y="5554663"/>
          <p14:tracePt t="46548" x="7000875" y="5554663"/>
          <p14:tracePt t="46557" x="7138988" y="5545138"/>
          <p14:tracePt t="46564" x="7265988" y="5526088"/>
          <p14:tracePt t="46573" x="7339013" y="5518150"/>
          <p14:tracePt t="46579" x="7439025" y="5489575"/>
          <p14:tracePt t="46588" x="7494588" y="5472113"/>
          <p14:tracePt t="46596" x="7548563" y="5472113"/>
          <p14:tracePt t="46604" x="7612063" y="5472113"/>
          <p14:tracePt t="46612" x="7667625" y="5472113"/>
          <p14:tracePt t="46619" x="7694613" y="5472113"/>
          <p14:tracePt t="46628" x="7731125" y="5472113"/>
          <p14:tracePt t="46636" x="7748588" y="5472113"/>
          <p14:tracePt t="46644" x="7785100" y="5472113"/>
          <p14:tracePt t="46652" x="7804150" y="5472113"/>
          <p14:tracePt t="46667" x="7821613" y="5472113"/>
          <p14:tracePt t="46853" x="7813675" y="5472113"/>
          <p14:tracePt t="46860" x="7794625" y="5472113"/>
          <p14:tracePt t="46867" x="7785100" y="5472113"/>
          <p14:tracePt t="46875" x="7767638" y="5472113"/>
          <p14:tracePt t="46892" x="7740650" y="5472113"/>
          <p14:tracePt t="46908" x="7721600" y="5472113"/>
          <p14:tracePt t="47134" x="7712075" y="5481638"/>
          <p14:tracePt t="47140" x="7712075" y="5489575"/>
          <p14:tracePt t="47172" x="7712075" y="5508625"/>
          <p14:tracePt t="47324" x="7704138" y="5518150"/>
          <p14:tracePt t="47348" x="7685088" y="5535613"/>
          <p14:tracePt t="47355" x="7675563" y="5545138"/>
          <p14:tracePt t="47372" x="7667625" y="5545138"/>
          <p14:tracePt t="47380" x="7658100" y="5554663"/>
          <p14:tracePt t="49926" x="7648575" y="5562600"/>
          <p14:tracePt t="50173" x="7631113" y="5554663"/>
          <p14:tracePt t="50191" x="7621588" y="5554663"/>
          <p14:tracePt t="50200" x="7602538" y="5554663"/>
          <p14:tracePt t="50206" x="7594600" y="5554663"/>
          <p14:tracePt t="50213" x="7585075" y="5554663"/>
          <p14:tracePt t="50220" x="7575550" y="5554663"/>
          <p14:tracePt t="50228" x="7548563" y="5554663"/>
          <p14:tracePt t="50236" x="7539038" y="5554663"/>
          <p14:tracePt t="50245" x="7521575" y="5554663"/>
          <p14:tracePt t="50251" x="7512050" y="5554663"/>
          <p14:tracePt t="50260" x="7494588" y="5554663"/>
          <p14:tracePt t="50269" x="7466013" y="5554663"/>
          <p14:tracePt t="50275" x="7439025" y="5554663"/>
          <p14:tracePt t="50283" x="7402513" y="5554663"/>
          <p14:tracePt t="50292" x="7366000" y="5554663"/>
          <p14:tracePt t="50300" x="7348538" y="5554663"/>
          <p14:tracePt t="50307" x="7302500" y="5554663"/>
          <p14:tracePt t="50315" x="7275513" y="5554663"/>
          <p14:tracePt t="50324" x="7248525" y="5572125"/>
          <p14:tracePt t="50332" x="7219950" y="5581650"/>
          <p14:tracePt t="50339" x="7175500" y="5581650"/>
          <p14:tracePt t="50347" x="7156450" y="5589588"/>
          <p14:tracePt t="50356" x="7129463" y="5608638"/>
          <p14:tracePt t="50363" x="7110413" y="5608638"/>
          <p14:tracePt t="50373" x="7083425" y="5608638"/>
          <p14:tracePt t="50379" x="7037388" y="5626100"/>
          <p14:tracePt t="50388" x="6992938" y="5626100"/>
          <p14:tracePt t="50398" x="6937375" y="5635625"/>
          <p14:tracePt t="50403" x="6864350" y="5635625"/>
          <p14:tracePt t="50412" x="6764338" y="5672138"/>
          <p14:tracePt t="50420" x="6673850" y="5681663"/>
          <p14:tracePt t="50430" x="6527800" y="5699125"/>
          <p14:tracePt t="50438" x="6399213" y="5699125"/>
          <p14:tracePt t="50450" x="6272213" y="5699125"/>
          <p14:tracePt t="50451" x="6181725" y="5699125"/>
          <p14:tracePt t="50460" x="6053138" y="5699125"/>
          <p14:tracePt t="50467" x="5980113" y="5699125"/>
          <p14:tracePt t="50477" x="5870575" y="5699125"/>
          <p14:tracePt t="50483" x="5780088" y="5699125"/>
          <p14:tracePt t="50492" x="5653088" y="5699125"/>
          <p14:tracePt t="50500" x="5524500" y="5699125"/>
          <p14:tracePt t="50508" x="5378450" y="5699125"/>
          <p14:tracePt t="50516" x="5214938" y="5699125"/>
          <p14:tracePt t="50524" x="5049838" y="5699125"/>
          <p14:tracePt t="50532" x="4905375" y="5699125"/>
          <p14:tracePt t="50540" x="4703763" y="5699125"/>
          <p14:tracePt t="50547" x="4521200" y="5699125"/>
          <p14:tracePt t="50556" x="4394200" y="5699125"/>
          <p14:tracePt t="50565" x="4175125" y="5699125"/>
          <p14:tracePt t="50577" x="3975100" y="5699125"/>
          <p14:tracePt t="50580" x="3756025" y="5699125"/>
          <p14:tracePt t="50591" x="3592513" y="5699125"/>
          <p14:tracePt t="50597" x="3427413" y="5699125"/>
          <p14:tracePt t="50607" x="3281363" y="5645150"/>
          <p14:tracePt t="50612" x="3171825" y="5626100"/>
          <p14:tracePt t="50619" x="3035300" y="5589588"/>
          <p14:tracePt t="50627" x="2908300" y="5554663"/>
          <p14:tracePt t="50636" x="2808288" y="5518150"/>
          <p14:tracePt t="50643" x="2698750" y="5499100"/>
          <p14:tracePt t="50651" x="2598738" y="5445125"/>
          <p14:tracePt t="50659" x="2533650" y="5416550"/>
          <p14:tracePt t="50667" x="2433638" y="5380038"/>
          <p14:tracePt t="50675" x="2360613" y="5335588"/>
          <p14:tracePt t="50685" x="2287588" y="5289550"/>
          <p14:tracePt t="50699" x="2243138" y="5253038"/>
          <p14:tracePt t="50701" x="2179638" y="5197475"/>
          <p14:tracePt t="50713" x="2097088" y="5126038"/>
          <p14:tracePt t="50717" x="2051050" y="5089525"/>
          <p14:tracePt t="50726" x="1997075" y="5043488"/>
          <p14:tracePt t="50732" x="1951038" y="4997450"/>
          <p14:tracePt t="50740" x="1905000" y="4914900"/>
          <p14:tracePt t="50747" x="1868488" y="4860925"/>
          <p14:tracePt t="50758" x="1841500" y="4814888"/>
          <p14:tracePt t="50764" x="1841500" y="4797425"/>
          <p14:tracePt t="50775" x="1787525" y="4751388"/>
          <p14:tracePt t="50780" x="1768475" y="4687888"/>
          <p14:tracePt t="50793" x="1731963" y="4624388"/>
          <p14:tracePt t="50797" x="1704975" y="4587875"/>
          <p14:tracePt t="50810" x="1695450" y="4522788"/>
          <p14:tracePt t="50812" x="1695450" y="4468813"/>
          <p14:tracePt t="50823" x="1658938" y="4422775"/>
          <p14:tracePt t="50828" x="1649413" y="4359275"/>
          <p14:tracePt t="50836" x="1649413" y="4332288"/>
          <p14:tracePt t="50844" x="1649413" y="4286250"/>
          <p14:tracePt t="50852" x="1631950" y="4249738"/>
          <p14:tracePt t="50860" x="1631950" y="4232275"/>
          <p14:tracePt t="50869" x="1631950" y="4203700"/>
          <p14:tracePt t="50875" x="1631950" y="4186238"/>
          <p14:tracePt t="50884" x="1631950" y="4159250"/>
          <p14:tracePt t="50892" x="1631950" y="4140200"/>
          <p14:tracePt t="50899" x="1631950" y="4103688"/>
          <p14:tracePt t="50908" x="1631950" y="4094163"/>
          <p14:tracePt t="50916" x="1631950" y="4057650"/>
          <p14:tracePt t="50923" x="1631950" y="4040188"/>
          <p14:tracePt t="50931" x="1641475" y="4003675"/>
          <p14:tracePt t="50940" x="1658938" y="3957638"/>
          <p14:tracePt t="50948" x="1677988" y="3911600"/>
          <p14:tracePt t="50955" x="1704975" y="3867150"/>
          <p14:tracePt t="50964" x="1722438" y="3840163"/>
          <p14:tracePt t="50972" x="1731963" y="3794125"/>
          <p14:tracePt t="50979" x="1741488" y="3767138"/>
          <p14:tracePt t="50989" x="1768475" y="3730625"/>
          <p14:tracePt t="50995" x="1778000" y="3694113"/>
          <p14:tracePt t="51003" x="1824038" y="3665538"/>
          <p14:tracePt t="51011" x="1841500" y="3621088"/>
          <p14:tracePt t="51019" x="1841500" y="3611563"/>
          <p14:tracePt t="51027" x="1878013" y="3575050"/>
          <p14:tracePt t="51036" x="1905000" y="3556000"/>
          <p14:tracePt t="51044" x="1951038" y="3511550"/>
          <p14:tracePt t="51054" x="1997075" y="3475038"/>
          <p14:tracePt t="51059" x="2041525" y="3438525"/>
          <p14:tracePt t="51067" x="2097088" y="3402013"/>
          <p14:tracePt t="51076" x="2151063" y="3375025"/>
          <p14:tracePt t="51098" x="2287588" y="3282950"/>
          <p14:tracePt t="51106" x="2343150" y="3273425"/>
          <p14:tracePt t="51109" x="2406650" y="3246438"/>
          <p14:tracePt t="51116" x="2489200" y="3192463"/>
          <p14:tracePt t="51124" x="2589213" y="3155950"/>
          <p14:tracePt t="51131" x="2643188" y="3146425"/>
          <p14:tracePt t="51141" x="2762250" y="3109913"/>
          <p14:tracePt t="51148" x="2852738" y="3082925"/>
          <p14:tracePt t="51157" x="2981325" y="3073400"/>
          <p14:tracePt t="51164" x="3127375" y="3054350"/>
          <p14:tracePt t="51172" x="3273425" y="3054350"/>
          <p14:tracePt t="51179" x="3436938" y="3054350"/>
          <p14:tracePt t="51189" x="3619500" y="3054350"/>
          <p14:tracePt t="51195" x="3783013" y="3054350"/>
          <p14:tracePt t="51204" x="3965575" y="3054350"/>
          <p14:tracePt t="51212" x="4148138" y="3054350"/>
          <p14:tracePt t="51220" x="4340225" y="3054350"/>
          <p14:tracePt t="51227" x="4540250" y="3054350"/>
          <p14:tracePt t="51236" x="4722813" y="3054350"/>
          <p14:tracePt t="51243" x="4959350" y="3100388"/>
          <p14:tracePt t="51252" x="5195888" y="3119438"/>
          <p14:tracePt t="51260" x="5378450" y="3163888"/>
          <p14:tracePt t="51268" x="5670550" y="3236913"/>
          <p14:tracePt t="51275" x="6007100" y="3319463"/>
          <p14:tracePt t="51283" x="6035675" y="3319463"/>
          <p14:tracePt t="51292" x="6335713" y="3365500"/>
          <p14:tracePt t="51300" x="6645275" y="3411538"/>
          <p14:tracePt t="51308" x="6892925" y="3438525"/>
          <p14:tracePt t="51315" x="7156450" y="3438525"/>
          <p14:tracePt t="51324" x="7339013" y="3455988"/>
          <p14:tracePt t="51332" x="7539038" y="3455988"/>
          <p14:tracePt t="51340" x="7704138" y="3455988"/>
          <p14:tracePt t="51348" x="7850188" y="3455988"/>
          <p14:tracePt t="51356" x="7994650" y="3455988"/>
          <p14:tracePt t="51363" x="8104188" y="3455988"/>
          <p14:tracePt t="51372" x="8159750" y="3455988"/>
          <p14:tracePt t="51380" x="8232775" y="3455988"/>
          <p14:tracePt t="51388" x="8277225" y="3446463"/>
          <p14:tracePt t="51397" x="8305800" y="3429000"/>
          <p14:tracePt t="51404" x="8350250" y="3429000"/>
          <p14:tracePt t="51413" x="8415338" y="3419475"/>
          <p14:tracePt t="51420" x="8469313" y="3419475"/>
          <p14:tracePt t="51431" x="8569325" y="3392488"/>
          <p14:tracePt t="51435" x="8642350" y="3392488"/>
          <p14:tracePt t="51443" x="8715375" y="3392488"/>
          <p14:tracePt t="51451" x="8824913" y="3392488"/>
          <p14:tracePt t="51460" x="8934450" y="3392488"/>
          <p14:tracePt t="51468" x="9061450" y="339248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0FEF25-27F3-4289-8836-DDB06F8C73EC}"/>
              </a:ext>
            </a:extLst>
          </p:cNvPr>
          <p:cNvSpPr>
            <a:spLocks noGrp="1"/>
          </p:cNvSpPr>
          <p:nvPr>
            <p:ph type="title"/>
          </p:nvPr>
        </p:nvSpPr>
        <p:spPr/>
        <p:txBody>
          <a:bodyPr/>
          <a:lstStyle/>
          <a:p>
            <a:r>
              <a:rPr lang="ja-JP" altLang="en-US" dirty="0"/>
              <a:t>前回までにやった基本的な命令</a:t>
            </a:r>
            <a:endParaRPr kumimoji="1" lang="ja-JP" altLang="en-US" dirty="0"/>
          </a:p>
        </p:txBody>
      </p:sp>
      <p:sp>
        <p:nvSpPr>
          <p:cNvPr id="3" name="コンテンツ プレースホルダー 2">
            <a:extLst>
              <a:ext uri="{FF2B5EF4-FFF2-40B4-BE49-F238E27FC236}">
                <a16:creationId xmlns:a16="http://schemas.microsoft.com/office/drawing/2014/main" id="{2F023575-3A40-48B5-B15E-FF78550ECB70}"/>
              </a:ext>
            </a:extLst>
          </p:cNvPr>
          <p:cNvSpPr>
            <a:spLocks noGrp="1"/>
          </p:cNvSpPr>
          <p:nvPr>
            <p:ph idx="1"/>
          </p:nvPr>
        </p:nvSpPr>
        <p:spPr>
          <a:xfrm>
            <a:off x="457200" y="1124744"/>
            <a:ext cx="8229600" cy="4530725"/>
          </a:xfrm>
        </p:spPr>
        <p:txBody>
          <a:bodyPr/>
          <a:lstStyle/>
          <a:p>
            <a:r>
              <a:rPr kumimoji="1" lang="ja-JP" altLang="en-US" dirty="0"/>
              <a:t>メモリアクセス命令</a:t>
            </a:r>
            <a:endParaRPr kumimoji="1" lang="en-US" altLang="ja-JP" dirty="0"/>
          </a:p>
          <a:p>
            <a:pPr lvl="1"/>
            <a:r>
              <a:rPr lang="en-US" altLang="ja-JP" dirty="0" err="1"/>
              <a:t>lw</a:t>
            </a:r>
            <a:r>
              <a:rPr lang="en-US" altLang="ja-JP" dirty="0"/>
              <a:t>, </a:t>
            </a:r>
            <a:r>
              <a:rPr lang="en-US" altLang="ja-JP" dirty="0" err="1"/>
              <a:t>sw</a:t>
            </a:r>
            <a:endParaRPr lang="en-US" altLang="ja-JP" dirty="0"/>
          </a:p>
          <a:p>
            <a:r>
              <a:rPr kumimoji="1" lang="ja-JP" altLang="en-US" dirty="0"/>
              <a:t>レジスタ間演算命令</a:t>
            </a:r>
            <a:endParaRPr kumimoji="1" lang="en-US" altLang="ja-JP" dirty="0"/>
          </a:p>
          <a:p>
            <a:pPr lvl="1"/>
            <a:r>
              <a:rPr lang="en-US" altLang="ja-JP" dirty="0"/>
              <a:t>add, sub, </a:t>
            </a:r>
            <a:r>
              <a:rPr lang="en-US" altLang="ja-JP" dirty="0" err="1"/>
              <a:t>sll,srl,sra,xor,or,and,slt,sltu</a:t>
            </a:r>
            <a:endParaRPr lang="en-US" altLang="ja-JP" dirty="0"/>
          </a:p>
          <a:p>
            <a:r>
              <a:rPr lang="ja-JP" altLang="en-US" dirty="0"/>
              <a:t>イミ</a:t>
            </a:r>
            <a:r>
              <a:rPr kumimoji="1" lang="ja-JP" altLang="en-US" dirty="0"/>
              <a:t>ーディエイト命令</a:t>
            </a:r>
            <a:endParaRPr kumimoji="1" lang="en-US" altLang="ja-JP" dirty="0"/>
          </a:p>
          <a:p>
            <a:pPr lvl="1"/>
            <a:r>
              <a:rPr lang="en-US" altLang="ja-JP" dirty="0" err="1"/>
              <a:t>addi</a:t>
            </a:r>
            <a:r>
              <a:rPr lang="en-US" altLang="ja-JP" dirty="0"/>
              <a:t>, </a:t>
            </a:r>
            <a:r>
              <a:rPr lang="en-US" altLang="ja-JP" dirty="0" err="1"/>
              <a:t>slli,srli,srai,xori,ori,andi,slti,sltiu</a:t>
            </a:r>
            <a:r>
              <a:rPr lang="en-US" altLang="ja-JP" dirty="0"/>
              <a:t>, </a:t>
            </a:r>
            <a:r>
              <a:rPr lang="en-US" altLang="ja-JP" dirty="0" err="1"/>
              <a:t>lui</a:t>
            </a:r>
            <a:endParaRPr lang="en-US" altLang="ja-JP" dirty="0"/>
          </a:p>
          <a:p>
            <a:r>
              <a:rPr kumimoji="1" lang="ja-JP" altLang="en-US" dirty="0"/>
              <a:t>分岐命令</a:t>
            </a:r>
            <a:endParaRPr kumimoji="1" lang="en-US" altLang="ja-JP" dirty="0"/>
          </a:p>
          <a:p>
            <a:pPr lvl="1"/>
            <a:r>
              <a:rPr lang="en-US" altLang="ja-JP" dirty="0" err="1"/>
              <a:t>beq</a:t>
            </a:r>
            <a:r>
              <a:rPr lang="en-US" altLang="ja-JP" dirty="0"/>
              <a:t>, </a:t>
            </a:r>
            <a:r>
              <a:rPr lang="en-US" altLang="ja-JP" dirty="0" err="1"/>
              <a:t>bne</a:t>
            </a:r>
            <a:r>
              <a:rPr lang="en-US" altLang="ja-JP" dirty="0"/>
              <a:t>, </a:t>
            </a:r>
            <a:r>
              <a:rPr lang="en-US" altLang="ja-JP" dirty="0" err="1"/>
              <a:t>bgt</a:t>
            </a:r>
            <a:r>
              <a:rPr lang="en-US" altLang="ja-JP" dirty="0"/>
              <a:t>, </a:t>
            </a:r>
            <a:r>
              <a:rPr lang="en-US" altLang="ja-JP" dirty="0" err="1"/>
              <a:t>ble</a:t>
            </a:r>
            <a:r>
              <a:rPr lang="en-US" altLang="ja-JP" dirty="0"/>
              <a:t>, </a:t>
            </a:r>
            <a:r>
              <a:rPr lang="en-US" altLang="ja-JP" dirty="0" err="1"/>
              <a:t>bgtu</a:t>
            </a:r>
            <a:r>
              <a:rPr lang="en-US" altLang="ja-JP" dirty="0"/>
              <a:t>, bleu</a:t>
            </a:r>
          </a:p>
        </p:txBody>
      </p:sp>
      <p:pic>
        <p:nvPicPr>
          <p:cNvPr id="4" name="オーディオ 3">
            <a:hlinkClick r:id="" action="ppaction://media"/>
            <a:extLst>
              <a:ext uri="{FF2B5EF4-FFF2-40B4-BE49-F238E27FC236}">
                <a16:creationId xmlns:a16="http://schemas.microsoft.com/office/drawing/2014/main" id="{67047367-8452-4381-AABA-0AC5EA4129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25922177"/>
      </p:ext>
    </p:extLst>
  </p:cSld>
  <p:clrMapOvr>
    <a:masterClrMapping/>
  </p:clrMapOvr>
  <mc:AlternateContent xmlns:mc="http://schemas.openxmlformats.org/markup-compatibility/2006" xmlns:p14="http://schemas.microsoft.com/office/powerpoint/2010/main">
    <mc:Choice Requires="p14">
      <p:transition spd="slow" p14:dur="2000" advTm="11713"/>
    </mc:Choice>
    <mc:Fallback xmlns="">
      <p:transition spd="slow" advTm="11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380" x="8578850" y="2189163"/>
          <p14:tracePt t="4389" x="8250238" y="2106613"/>
          <p14:tracePt t="4396" x="7840663" y="1987550"/>
          <p14:tracePt t="4405" x="7366000" y="1870075"/>
          <p14:tracePt t="4413" x="7037388" y="1814513"/>
          <p14:tracePt t="4421" x="6654800" y="1677988"/>
          <p14:tracePt t="4429" x="6362700" y="1595438"/>
          <p14:tracePt t="4438" x="6062663" y="1522413"/>
          <p14:tracePt t="4445" x="5834063" y="1449388"/>
          <p14:tracePt t="4453" x="5643563" y="1385888"/>
          <p14:tracePt t="4466" x="5514975" y="1358900"/>
          <p14:tracePt t="4468" x="5397500" y="1312863"/>
          <p14:tracePt t="4479" x="5324475" y="1303338"/>
          <p14:tracePt t="4485" x="5241925" y="1276350"/>
          <p14:tracePt t="4500" x="5049838" y="1222375"/>
          <p14:tracePt t="4509" x="4922838" y="1203325"/>
          <p14:tracePt t="4516" x="4822825" y="1149350"/>
          <p14:tracePt t="4527" x="4676775" y="1103313"/>
          <p14:tracePt t="4533" x="4540250" y="1076325"/>
          <p14:tracePt t="4542" x="4430713" y="1030288"/>
          <p14:tracePt t="4549" x="4284663" y="1003300"/>
          <p14:tracePt t="4565" x="4038600" y="930275"/>
          <p14:tracePt t="4575" x="3902075" y="884238"/>
          <p14:tracePt t="4580" x="3829050" y="874713"/>
          <p14:tracePt t="4588" x="3746500" y="847725"/>
          <p14:tracePt t="4596" x="3683000" y="820738"/>
          <p14:tracePt t="4604" x="3665538" y="820738"/>
          <p14:tracePt t="4612" x="3656013" y="820738"/>
          <p14:tracePt t="4629" x="3646488" y="820738"/>
          <p14:tracePt t="4638" x="3629025" y="820738"/>
          <p14:tracePt t="4655" x="3619500" y="820738"/>
          <p14:tracePt t="4660" x="3609975" y="820738"/>
          <p14:tracePt t="4668" x="3600450" y="820738"/>
          <p14:tracePt t="4676" x="3582988" y="820738"/>
          <p14:tracePt t="4684" x="3556000" y="830263"/>
          <p14:tracePt t="4692" x="3519488" y="839788"/>
          <p14:tracePt t="4700" x="3473450" y="874713"/>
          <p14:tracePt t="4709" x="3455988" y="884238"/>
          <p14:tracePt t="4716" x="3409950" y="893763"/>
          <p14:tracePt t="4724" x="3363913" y="920750"/>
          <p14:tracePt t="4732" x="3317875" y="939800"/>
          <p14:tracePt t="4741" x="3263900" y="957263"/>
          <p14:tracePt t="4748" x="3208338" y="993775"/>
          <p14:tracePt t="4759" x="3154363" y="1012825"/>
          <p14:tracePt t="4765" x="3071813" y="1039813"/>
          <p14:tracePt t="4782" x="2944813" y="1103313"/>
          <p14:tracePt t="4790" x="2852738" y="1122363"/>
          <p14:tracePt t="4797" x="2789238" y="1139825"/>
          <p14:tracePt t="4805" x="2708275" y="1166813"/>
          <p14:tracePt t="4814" x="2652713" y="1176338"/>
          <p14:tracePt t="4820" x="2562225" y="1195388"/>
          <p14:tracePt t="4829" x="2479675" y="1231900"/>
          <p14:tracePt t="4840" x="2397125" y="1249363"/>
          <p14:tracePt t="4848" x="2324100" y="1276350"/>
          <p14:tracePt t="4858" x="2260600" y="1295400"/>
          <p14:tracePt t="4861" x="2197100" y="1312863"/>
          <p14:tracePt t="4870" x="2124075" y="1322388"/>
          <p14:tracePt t="4892" x="1878013" y="1358900"/>
          <p14:tracePt t="4900" x="1824038" y="1358900"/>
          <p14:tracePt t="4908" x="1758950" y="1376363"/>
          <p14:tracePt t="4916" x="1704975" y="1385888"/>
          <p14:tracePt t="4923" x="1668463" y="1385888"/>
          <p14:tracePt t="4933" x="1631950" y="1385888"/>
          <p14:tracePt t="4941" x="1622425" y="1385888"/>
          <p14:tracePt t="4948" x="1595438" y="1395413"/>
          <p14:tracePt t="5900" x="1576388" y="1422400"/>
          <p14:tracePt t="5917" x="1568450" y="1431925"/>
          <p14:tracePt t="5924" x="1558925" y="1441450"/>
          <p14:tracePt t="5932" x="1558925" y="1449388"/>
          <p14:tracePt t="5940" x="1549400" y="1468438"/>
          <p14:tracePt t="5948" x="1531938" y="1485900"/>
          <p14:tracePt t="5957" x="1522413" y="1504950"/>
          <p14:tracePt t="5964" x="1512888" y="1522413"/>
          <p14:tracePt t="5972" x="1504950" y="1550988"/>
          <p14:tracePt t="5980" x="1485900" y="1587500"/>
          <p14:tracePt t="5989" x="1476375" y="1614488"/>
          <p14:tracePt t="6003" x="1458913" y="1660525"/>
          <p14:tracePt t="6006" x="1449388" y="1697038"/>
          <p14:tracePt t="6013" x="1431925" y="1731963"/>
          <p14:tracePt t="6022" x="1422400" y="1768475"/>
          <p14:tracePt t="6029" x="1412875" y="1814513"/>
          <p14:tracePt t="6038" x="1395413" y="1870075"/>
          <p14:tracePt t="6045" x="1376363" y="1914525"/>
          <p14:tracePt t="6053" x="1376363" y="1970088"/>
          <p14:tracePt t="6061" x="1376363" y="2006600"/>
          <p14:tracePt t="6068" x="1366838" y="2033588"/>
          <p14:tracePt t="6076" x="1366838" y="2052638"/>
          <p14:tracePt t="6084" x="1366838" y="2070100"/>
          <p14:tracePt t="6092" x="1366838" y="2079625"/>
          <p14:tracePt t="6108" x="1366838" y="2089150"/>
          <p14:tracePt t="6167" x="1366838" y="2106613"/>
          <p14:tracePt t="6189" x="1366838" y="2116138"/>
          <p14:tracePt t="6199" x="1366838" y="2125663"/>
          <p14:tracePt t="6213" x="1366838" y="2160588"/>
          <p14:tracePt t="6221" x="1376363" y="2170113"/>
          <p14:tracePt t="6231" x="1385888" y="2179638"/>
          <p14:tracePt t="6236" x="1403350" y="2206625"/>
          <p14:tracePt t="6252" x="1431925" y="2225675"/>
          <p14:tracePt t="6260" x="1449388" y="2233613"/>
          <p14:tracePt t="6268" x="1458913" y="2243138"/>
          <p14:tracePt t="6277" x="1468438" y="2252663"/>
          <p14:tracePt t="6284" x="1495425" y="2270125"/>
          <p14:tracePt t="6292" x="1512888" y="2289175"/>
          <p14:tracePt t="6300" x="1522413" y="2298700"/>
          <p14:tracePt t="6311" x="1541463" y="2306638"/>
          <p14:tracePt t="6316" x="1558925" y="2316163"/>
          <p14:tracePt t="6327" x="1576388" y="2335213"/>
          <p14:tracePt t="6331" x="1585913" y="2343150"/>
          <p14:tracePt t="6340" x="1595438" y="2343150"/>
          <p14:tracePt t="6348" x="1604963" y="2352675"/>
          <p14:tracePt t="6359" x="1612900" y="2362200"/>
          <p14:tracePt t="6373" x="1622425" y="2371725"/>
          <p14:tracePt t="6380" x="1631950" y="2371725"/>
          <p14:tracePt t="6405" x="1641475" y="2379663"/>
          <p14:tracePt t="7686" x="1641475" y="2408238"/>
          <p14:tracePt t="7693" x="1641475" y="2416175"/>
          <p14:tracePt t="7702" x="1641475" y="2435225"/>
          <p14:tracePt t="7709" x="1641475" y="2462213"/>
          <p14:tracePt t="7717" x="1622425" y="2481263"/>
          <p14:tracePt t="7723" x="1612900" y="2498725"/>
          <p14:tracePt t="7732" x="1585913" y="2535238"/>
          <p14:tracePt t="7740" x="1568450" y="2562225"/>
          <p14:tracePt t="7748" x="1549400" y="2581275"/>
          <p14:tracePt t="7757" x="1522413" y="2617788"/>
          <p14:tracePt t="7764" x="1512888" y="2635250"/>
          <p14:tracePt t="7772" x="1512888" y="2654300"/>
          <p14:tracePt t="7780" x="1504950" y="2671763"/>
          <p14:tracePt t="7788" x="1476375" y="2690813"/>
          <p14:tracePt t="7796" x="1476375" y="2708275"/>
          <p14:tracePt t="7804" x="1476375" y="2717800"/>
          <p14:tracePt t="7820" x="1468438" y="2735263"/>
          <p14:tracePt t="7828" x="1468438" y="2744788"/>
          <p14:tracePt t="7836" x="1458913" y="2771775"/>
          <p14:tracePt t="7844" x="1458913" y="2800350"/>
          <p14:tracePt t="7854" x="1458913" y="2827338"/>
          <p14:tracePt t="7860" x="1458913" y="2844800"/>
          <p14:tracePt t="7868" x="1458913" y="2890838"/>
          <p14:tracePt t="7876" x="1458913" y="2909888"/>
          <p14:tracePt t="7892" x="1458913" y="2936875"/>
          <p14:tracePt t="7908" x="1458913" y="2946400"/>
          <p14:tracePt t="7957" x="1458913" y="2963863"/>
          <p14:tracePt t="7972" x="1458913" y="2973388"/>
          <p14:tracePt t="7988" x="1458913" y="2982913"/>
          <p14:tracePt t="8000" x="1458913" y="3009900"/>
          <p14:tracePt t="8004" x="1458913" y="3017838"/>
          <p14:tracePt t="8020" x="1468438" y="3036888"/>
          <p14:tracePt t="8028" x="1468438" y="3054350"/>
          <p14:tracePt t="8036" x="1476375" y="3073400"/>
          <p14:tracePt t="8044" x="1485900" y="3090863"/>
          <p14:tracePt t="8052" x="1504950" y="3109913"/>
          <p14:tracePt t="8060" x="1522413" y="3146425"/>
          <p14:tracePt t="8068" x="1522413" y="3155950"/>
          <p14:tracePt t="8076" x="1531938" y="3163888"/>
          <p14:tracePt t="8084" x="1541463" y="3192463"/>
          <p14:tracePt t="8092" x="1549400" y="3209925"/>
          <p14:tracePt t="8108" x="1568450" y="3228975"/>
          <p14:tracePt t="8116" x="1576388" y="3265488"/>
          <p14:tracePt t="8132" x="1585913" y="3292475"/>
          <p14:tracePt t="8142" x="1595438" y="3302000"/>
          <p14:tracePt t="8148" x="1595438" y="3309938"/>
          <p14:tracePt t="8157" x="1612900" y="3338513"/>
          <p14:tracePt t="8164" x="1622425" y="3338513"/>
          <p14:tracePt t="8173" x="1622425" y="3346450"/>
          <p14:tracePt t="8180" x="1622425" y="3365500"/>
          <p14:tracePt t="8188" x="1631950" y="3382963"/>
          <p14:tracePt t="8204" x="1641475" y="3392488"/>
          <p14:tracePt t="8212" x="1649413" y="3402013"/>
          <p14:tracePt t="8220" x="1658938" y="3411538"/>
          <p14:tracePt t="8229" x="1658938" y="3419475"/>
          <p14:tracePt t="8245" x="1668463" y="3429000"/>
          <p14:tracePt t="8950" x="1677988" y="3455988"/>
          <p14:tracePt t="8964" x="1677988" y="3465513"/>
          <p14:tracePt t="8972" x="1677988" y="3475038"/>
          <p14:tracePt t="8980" x="1677988" y="3492500"/>
          <p14:tracePt t="8990" x="1677988" y="3502025"/>
          <p14:tracePt t="8999" x="1677988" y="3519488"/>
          <p14:tracePt t="9004" x="1668463" y="3548063"/>
          <p14:tracePt t="9012" x="1658938" y="3556000"/>
          <p14:tracePt t="9020" x="1641475" y="3592513"/>
          <p14:tracePt t="9028" x="1631950" y="3621088"/>
          <p14:tracePt t="9036" x="1604963" y="3684588"/>
          <p14:tracePt t="9044" x="1585913" y="3730625"/>
          <p14:tracePt t="9053" x="1576388" y="3767138"/>
          <p14:tracePt t="9061" x="1549400" y="3830638"/>
          <p14:tracePt t="9068" x="1541463" y="3894138"/>
          <p14:tracePt t="9076" x="1531938" y="3930650"/>
          <p14:tracePt t="9084" x="1512888" y="3976688"/>
          <p14:tracePt t="9092" x="1495425" y="4003675"/>
          <p14:tracePt t="9100" x="1485900" y="4049713"/>
          <p14:tracePt t="9108" x="1485900" y="4076700"/>
          <p14:tracePt t="9116" x="1485900" y="4094163"/>
          <p14:tracePt t="9125" x="1485900" y="4140200"/>
          <p14:tracePt t="9132" x="1485900" y="4149725"/>
          <p14:tracePt t="9141" x="1485900" y="4186238"/>
          <p14:tracePt t="9148" x="1485900" y="4222750"/>
          <p14:tracePt t="9157" x="1485900" y="4240213"/>
          <p14:tracePt t="9165" x="1485900" y="4268788"/>
          <p14:tracePt t="9172" x="1485900" y="4286250"/>
          <p14:tracePt t="9180" x="1485900" y="4313238"/>
          <p14:tracePt t="9189" x="1485900" y="4332288"/>
          <p14:tracePt t="9201" x="1485900" y="4340225"/>
          <p14:tracePt t="9205" x="1485900" y="4368800"/>
          <p14:tracePt t="9217" x="1485900" y="4376738"/>
          <p14:tracePt t="9230" x="1485900" y="4386263"/>
          <p14:tracePt t="9236" x="1485900" y="4405313"/>
          <p14:tracePt t="9252" x="1485900" y="4413250"/>
          <p14:tracePt t="9260" x="1495425" y="4422775"/>
          <p14:tracePt t="9284" x="1504950" y="4432300"/>
          <p14:tracePt t="9300" x="1504950" y="4441825"/>
          <p14:tracePt t="9324" x="1512888" y="4449763"/>
          <p14:tracePt t="10239" x="1531938" y="4449763"/>
          <p14:tracePt t="10256" x="1714500" y="4413250"/>
          <p14:tracePt t="10261" x="1831975" y="4386263"/>
          <p14:tracePt t="10268" x="1978025" y="4313238"/>
          <p14:tracePt t="10276" x="2133600" y="4249738"/>
          <p14:tracePt t="10284" x="2297113" y="4186238"/>
          <p14:tracePt t="10292" x="2489200" y="4122738"/>
          <p14:tracePt t="10300" x="2781300" y="4067175"/>
          <p14:tracePt t="10311" x="3127375" y="4021138"/>
          <p14:tracePt t="10316" x="3446463" y="3984625"/>
          <p14:tracePt t="10323" x="3765550" y="3948113"/>
          <p14:tracePt t="10333" x="4102100" y="3921125"/>
          <p14:tracePt t="10340" x="4330700" y="3921125"/>
          <p14:tracePt t="10348" x="4557713" y="3921125"/>
          <p14:tracePt t="10357" x="4822825" y="3921125"/>
          <p14:tracePt t="10364" x="5022850" y="3921125"/>
          <p14:tracePt t="10372" x="5151438" y="3921125"/>
          <p14:tracePt t="10380" x="5260975" y="3921125"/>
          <p14:tracePt t="10388" x="5414963" y="3921125"/>
          <p14:tracePt t="10396" x="5580063" y="3921125"/>
          <p14:tracePt t="10404" x="5724525" y="3921125"/>
          <p14:tracePt t="10412" x="5870575" y="3921125"/>
          <p14:tracePt t="10420" x="5999163" y="3921125"/>
          <p14:tracePt t="10428" x="6108700" y="3911600"/>
          <p14:tracePt t="10437" x="6226175" y="3884613"/>
          <p14:tracePt t="10445" x="6318250" y="3867150"/>
          <p14:tracePt t="10453" x="6427788" y="3857625"/>
          <p14:tracePt t="10465" x="6545263" y="3840163"/>
          <p14:tracePt t="10470" x="6637338" y="3840163"/>
          <p14:tracePt t="10477" x="6746875" y="3840163"/>
          <p14:tracePt t="10484" x="6856413" y="3840163"/>
          <p14:tracePt t="10492" x="6964363" y="3840163"/>
          <p14:tracePt t="10500" x="7073900" y="3840163"/>
          <p14:tracePt t="10508" x="7183438" y="3840163"/>
          <p14:tracePt t="10516" x="7292975" y="3840163"/>
          <p14:tracePt t="10526" x="7385050" y="3840163"/>
          <p14:tracePt t="10532" x="7494588" y="3840163"/>
          <p14:tracePt t="10540" x="7585075" y="3840163"/>
          <p14:tracePt t="10548" x="7694613" y="3840163"/>
          <p14:tracePt t="10559" x="7767638" y="3840163"/>
          <p14:tracePt t="10564" x="7877175" y="3840163"/>
          <p14:tracePt t="10575" x="7977188" y="3840163"/>
          <p14:tracePt t="10580" x="8086725" y="3840163"/>
          <p14:tracePt t="10588" x="8177213" y="3840163"/>
          <p14:tracePt t="10596" x="8269288" y="3840163"/>
          <p14:tracePt t="10604" x="8359775" y="3840163"/>
          <p14:tracePt t="10612" x="8432800" y="3848100"/>
          <p14:tracePt t="10620" x="8532813" y="3875088"/>
          <p14:tracePt t="10628" x="8559800" y="3875088"/>
          <p14:tracePt t="10636" x="8632825" y="3884613"/>
          <p14:tracePt t="10644" x="8724900" y="3903663"/>
          <p14:tracePt t="10652" x="8815388" y="3903663"/>
          <p14:tracePt t="10660" x="8897938" y="3911600"/>
          <p14:tracePt t="10669" x="9007475" y="3940175"/>
          <p14:tracePt t="10678" x="9080500" y="3940175"/>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a:extLst>
              <a:ext uri="{FF2B5EF4-FFF2-40B4-BE49-F238E27FC236}">
                <a16:creationId xmlns:a16="http://schemas.microsoft.com/office/drawing/2014/main" id="{70AA4E6E-1ABF-4C63-952E-E31B6F450D63}"/>
              </a:ext>
            </a:extLst>
          </p:cNvPr>
          <p:cNvGrpSpPr/>
          <p:nvPr/>
        </p:nvGrpSpPr>
        <p:grpSpPr>
          <a:xfrm>
            <a:off x="1109271" y="3525805"/>
            <a:ext cx="7280397" cy="3115508"/>
            <a:chOff x="404174" y="529516"/>
            <a:chExt cx="7280397" cy="3115508"/>
          </a:xfrm>
        </p:grpSpPr>
        <p:sp>
          <p:nvSpPr>
            <p:cNvPr id="4" name="正方形/長方形 3">
              <a:extLst>
                <a:ext uri="{FF2B5EF4-FFF2-40B4-BE49-F238E27FC236}">
                  <a16:creationId xmlns:a16="http://schemas.microsoft.com/office/drawing/2014/main" id="{DF04626C-CE12-48A4-AD03-7E9BBD1271A5}"/>
                </a:ext>
              </a:extLst>
            </p:cNvPr>
            <p:cNvSpPr/>
            <p:nvPr/>
          </p:nvSpPr>
          <p:spPr>
            <a:xfrm>
              <a:off x="601216" y="1052736"/>
              <a:ext cx="281865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imm</a:t>
              </a:r>
              <a:r>
                <a:rPr kumimoji="1" lang="en-US" altLang="ja-JP" dirty="0">
                  <a:solidFill>
                    <a:schemeClr val="tx1"/>
                  </a:solidFill>
                </a:rPr>
                <a:t>[11:0]</a:t>
              </a:r>
              <a:endParaRPr kumimoji="1" lang="ja-JP" altLang="en-US" dirty="0">
                <a:solidFill>
                  <a:schemeClr val="tx1"/>
                </a:solidFill>
              </a:endParaRPr>
            </a:p>
          </p:txBody>
        </p:sp>
        <p:sp>
          <p:nvSpPr>
            <p:cNvPr id="5" name="正方形/長方形 4">
              <a:extLst>
                <a:ext uri="{FF2B5EF4-FFF2-40B4-BE49-F238E27FC236}">
                  <a16:creationId xmlns:a16="http://schemas.microsoft.com/office/drawing/2014/main" id="{880072E1-2BAC-4713-AFF7-F9114F52E10F}"/>
                </a:ext>
              </a:extLst>
            </p:cNvPr>
            <p:cNvSpPr/>
            <p:nvPr/>
          </p:nvSpPr>
          <p:spPr>
            <a:xfrm>
              <a:off x="3413989" y="1052736"/>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6" name="正方形/長方形 5">
              <a:extLst>
                <a:ext uri="{FF2B5EF4-FFF2-40B4-BE49-F238E27FC236}">
                  <a16:creationId xmlns:a16="http://schemas.microsoft.com/office/drawing/2014/main" id="{84F5A9C0-B7BF-4B0C-9C4D-F43DE1F125B5}"/>
                </a:ext>
              </a:extLst>
            </p:cNvPr>
            <p:cNvSpPr/>
            <p:nvPr/>
          </p:nvSpPr>
          <p:spPr>
            <a:xfrm>
              <a:off x="4355976" y="1052736"/>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7" name="正方形/長方形 6">
              <a:extLst>
                <a:ext uri="{FF2B5EF4-FFF2-40B4-BE49-F238E27FC236}">
                  <a16:creationId xmlns:a16="http://schemas.microsoft.com/office/drawing/2014/main" id="{FACE4D1F-26CD-428A-8F23-5B5A85726566}"/>
                </a:ext>
              </a:extLst>
            </p:cNvPr>
            <p:cNvSpPr/>
            <p:nvPr/>
          </p:nvSpPr>
          <p:spPr>
            <a:xfrm>
              <a:off x="5292080" y="1052736"/>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8" name="正方形/長方形 7">
              <a:extLst>
                <a:ext uri="{FF2B5EF4-FFF2-40B4-BE49-F238E27FC236}">
                  <a16:creationId xmlns:a16="http://schemas.microsoft.com/office/drawing/2014/main" id="{70C6DEB0-901A-40BA-A591-294BD5ECD291}"/>
                </a:ext>
              </a:extLst>
            </p:cNvPr>
            <p:cNvSpPr/>
            <p:nvPr/>
          </p:nvSpPr>
          <p:spPr>
            <a:xfrm>
              <a:off x="6232645" y="1052736"/>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0010011</a:t>
              </a:r>
              <a:endParaRPr kumimoji="1" lang="ja-JP" altLang="en-US" dirty="0">
                <a:solidFill>
                  <a:schemeClr val="tx1"/>
                </a:solidFill>
              </a:endParaRPr>
            </a:p>
          </p:txBody>
        </p:sp>
        <p:sp>
          <p:nvSpPr>
            <p:cNvPr id="9" name="テキスト ボックス 8">
              <a:extLst>
                <a:ext uri="{FF2B5EF4-FFF2-40B4-BE49-F238E27FC236}">
                  <a16:creationId xmlns:a16="http://schemas.microsoft.com/office/drawing/2014/main" id="{6E3FFB59-8061-433F-8A78-E6FC6DBFA8BB}"/>
                </a:ext>
              </a:extLst>
            </p:cNvPr>
            <p:cNvSpPr txBox="1"/>
            <p:nvPr/>
          </p:nvSpPr>
          <p:spPr>
            <a:xfrm>
              <a:off x="404174" y="529516"/>
              <a:ext cx="3212739" cy="523220"/>
            </a:xfrm>
            <a:prstGeom prst="rect">
              <a:avLst/>
            </a:prstGeom>
            <a:noFill/>
          </p:spPr>
          <p:txBody>
            <a:bodyPr wrap="none" rtlCol="0">
              <a:spAutoFit/>
            </a:bodyPr>
            <a:lstStyle/>
            <a:p>
              <a:r>
                <a:rPr lang="ja-JP" altLang="en-US" sz="2800" dirty="0"/>
                <a:t>イミーディエイト命令</a:t>
              </a:r>
              <a:endParaRPr kumimoji="1" lang="ja-JP" altLang="en-US" sz="2800" dirty="0"/>
            </a:p>
          </p:txBody>
        </p:sp>
        <p:sp>
          <p:nvSpPr>
            <p:cNvPr id="10" name="テキスト ボックス 9">
              <a:extLst>
                <a:ext uri="{FF2B5EF4-FFF2-40B4-BE49-F238E27FC236}">
                  <a16:creationId xmlns:a16="http://schemas.microsoft.com/office/drawing/2014/main" id="{E7CDFB07-E476-4B87-B4C3-8C0B5F01BD70}"/>
                </a:ext>
              </a:extLst>
            </p:cNvPr>
            <p:cNvSpPr txBox="1"/>
            <p:nvPr/>
          </p:nvSpPr>
          <p:spPr>
            <a:xfrm>
              <a:off x="1823262" y="1844824"/>
              <a:ext cx="1313180" cy="1477328"/>
            </a:xfrm>
            <a:prstGeom prst="rect">
              <a:avLst/>
            </a:prstGeom>
            <a:noFill/>
          </p:spPr>
          <p:txBody>
            <a:bodyPr wrap="none" rtlCol="0">
              <a:spAutoFit/>
            </a:bodyPr>
            <a:lstStyle/>
            <a:p>
              <a:r>
                <a:rPr kumimoji="1" lang="en-US" altLang="ja-JP" dirty="0"/>
                <a:t>000</a:t>
              </a:r>
              <a:r>
                <a:rPr kumimoji="1" lang="ja-JP" altLang="en-US" dirty="0"/>
                <a:t>　　</a:t>
              </a:r>
              <a:r>
                <a:rPr kumimoji="1" lang="en-US" altLang="ja-JP" dirty="0" err="1"/>
                <a:t>addi</a:t>
              </a:r>
              <a:endParaRPr kumimoji="1" lang="en-US" altLang="ja-JP" dirty="0"/>
            </a:p>
            <a:p>
              <a:r>
                <a:rPr lang="en-US" altLang="ja-JP" dirty="0"/>
                <a:t>001     </a:t>
              </a:r>
              <a:r>
                <a:rPr lang="en-US" altLang="ja-JP" dirty="0" err="1"/>
                <a:t>slli</a:t>
              </a:r>
              <a:r>
                <a:rPr lang="en-US" altLang="ja-JP" dirty="0"/>
                <a:t> </a:t>
              </a:r>
              <a:endParaRPr kumimoji="1" lang="en-US" altLang="ja-JP" dirty="0"/>
            </a:p>
            <a:p>
              <a:r>
                <a:rPr lang="en-US" altLang="ja-JP" dirty="0"/>
                <a:t>010     </a:t>
              </a:r>
              <a:r>
                <a:rPr lang="en-US" altLang="ja-JP" dirty="0" err="1"/>
                <a:t>slti</a:t>
              </a:r>
              <a:endParaRPr lang="en-US" altLang="ja-JP" dirty="0"/>
            </a:p>
            <a:p>
              <a:r>
                <a:rPr kumimoji="1" lang="en-US" altLang="ja-JP" dirty="0"/>
                <a:t>011     </a:t>
              </a:r>
              <a:r>
                <a:rPr kumimoji="1" lang="en-US" altLang="ja-JP" dirty="0" err="1"/>
                <a:t>srli</a:t>
              </a:r>
              <a:endParaRPr kumimoji="1" lang="en-US" altLang="ja-JP" dirty="0"/>
            </a:p>
            <a:p>
              <a:pPr marL="342900" indent="-342900">
                <a:buAutoNum type="arabicPlain" startAt="100"/>
              </a:pPr>
              <a:r>
                <a:rPr kumimoji="1" lang="en-US" altLang="ja-JP" dirty="0"/>
                <a:t>     </a:t>
              </a:r>
              <a:r>
                <a:rPr kumimoji="1" lang="en-US" altLang="ja-JP" dirty="0" err="1"/>
                <a:t>xori</a:t>
              </a:r>
              <a:endParaRPr kumimoji="1" lang="en-US" altLang="ja-JP" dirty="0"/>
            </a:p>
          </p:txBody>
        </p:sp>
        <p:sp>
          <p:nvSpPr>
            <p:cNvPr id="11" name="テキスト ボックス 10">
              <a:extLst>
                <a:ext uri="{FF2B5EF4-FFF2-40B4-BE49-F238E27FC236}">
                  <a16:creationId xmlns:a16="http://schemas.microsoft.com/office/drawing/2014/main" id="{FE0C710A-700B-4AE9-BF4E-6469CA6CE50E}"/>
                </a:ext>
              </a:extLst>
            </p:cNvPr>
            <p:cNvSpPr txBox="1"/>
            <p:nvPr/>
          </p:nvSpPr>
          <p:spPr>
            <a:xfrm>
              <a:off x="3136442" y="1610168"/>
              <a:ext cx="3381054" cy="1200329"/>
            </a:xfrm>
            <a:prstGeom prst="rect">
              <a:avLst/>
            </a:prstGeom>
            <a:noFill/>
          </p:spPr>
          <p:txBody>
            <a:bodyPr wrap="none" rtlCol="0">
              <a:spAutoFit/>
            </a:bodyPr>
            <a:lstStyle/>
            <a:p>
              <a:endParaRPr kumimoji="1" lang="en-US" altLang="ja-JP" dirty="0"/>
            </a:p>
            <a:p>
              <a:r>
                <a:rPr lang="en-US" altLang="ja-JP" dirty="0"/>
                <a:t>101     </a:t>
              </a:r>
              <a:r>
                <a:rPr lang="en-US" altLang="ja-JP" dirty="0" err="1"/>
                <a:t>srli</a:t>
              </a:r>
              <a:r>
                <a:rPr lang="en-US" altLang="ja-JP" dirty="0"/>
                <a:t>, </a:t>
              </a:r>
              <a:r>
                <a:rPr lang="en-US" altLang="ja-JP" dirty="0" err="1"/>
                <a:t>srrai</a:t>
              </a:r>
              <a:r>
                <a:rPr lang="en-US" altLang="ja-JP" dirty="0"/>
                <a:t> (30bit</a:t>
              </a:r>
              <a:r>
                <a:rPr lang="ja-JP" altLang="en-US" dirty="0"/>
                <a:t>目で判別</a:t>
              </a:r>
              <a:r>
                <a:rPr lang="en-US" altLang="ja-JP" dirty="0"/>
                <a:t>)</a:t>
              </a:r>
            </a:p>
            <a:p>
              <a:pPr marL="342900" indent="-342900">
                <a:buAutoNum type="arabicPlain" startAt="110"/>
              </a:pPr>
              <a:r>
                <a:rPr lang="en-US" altLang="ja-JP" dirty="0"/>
                <a:t>     </a:t>
              </a:r>
              <a:r>
                <a:rPr lang="en-US" altLang="ja-JP" dirty="0" err="1"/>
                <a:t>ori</a:t>
              </a:r>
              <a:endParaRPr lang="en-US" altLang="ja-JP" dirty="0"/>
            </a:p>
            <a:p>
              <a:pPr marL="342900" indent="-342900">
                <a:buAutoNum type="arabicPlain" startAt="110"/>
              </a:pPr>
              <a:r>
                <a:rPr kumimoji="1" lang="en-US" altLang="ja-JP" dirty="0"/>
                <a:t>     </a:t>
              </a:r>
              <a:r>
                <a:rPr kumimoji="1" lang="en-US" altLang="ja-JP" dirty="0" err="1"/>
                <a:t>andi</a:t>
              </a:r>
              <a:r>
                <a:rPr kumimoji="1" lang="en-US" altLang="ja-JP" dirty="0"/>
                <a:t>   </a:t>
              </a:r>
              <a:endParaRPr kumimoji="1" lang="ja-JP" altLang="en-US" dirty="0"/>
            </a:p>
          </p:txBody>
        </p:sp>
        <p:sp>
          <p:nvSpPr>
            <p:cNvPr id="12" name="正方形/長方形 11">
              <a:extLst>
                <a:ext uri="{FF2B5EF4-FFF2-40B4-BE49-F238E27FC236}">
                  <a16:creationId xmlns:a16="http://schemas.microsoft.com/office/drawing/2014/main" id="{AFCA632E-8989-4D0C-97AC-D52DB6DD1830}"/>
                </a:ext>
              </a:extLst>
            </p:cNvPr>
            <p:cNvSpPr/>
            <p:nvPr/>
          </p:nvSpPr>
          <p:spPr>
            <a:xfrm>
              <a:off x="1187624" y="1844824"/>
              <a:ext cx="6336704" cy="1800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F4AC333E-B07D-42EE-B6A8-5FB395DC00D1}"/>
                </a:ext>
              </a:extLst>
            </p:cNvPr>
            <p:cNvCxnSpPr>
              <a:endCxn id="11" idx="0"/>
            </p:cNvCxnSpPr>
            <p:nvPr/>
          </p:nvCxnSpPr>
          <p:spPr>
            <a:xfrm flipV="1">
              <a:off x="4788024" y="1610168"/>
              <a:ext cx="38945" cy="2346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700C938C-2DB4-4596-81BB-FBF586F4B311}"/>
                </a:ext>
              </a:extLst>
            </p:cNvPr>
            <p:cNvSpPr txBox="1"/>
            <p:nvPr/>
          </p:nvSpPr>
          <p:spPr>
            <a:xfrm>
              <a:off x="4279439" y="733454"/>
              <a:ext cx="1005403" cy="369332"/>
            </a:xfrm>
            <a:prstGeom prst="rect">
              <a:avLst/>
            </a:prstGeom>
            <a:noFill/>
          </p:spPr>
          <p:txBody>
            <a:bodyPr wrap="none" rtlCol="0">
              <a:spAutoFit/>
            </a:bodyPr>
            <a:lstStyle/>
            <a:p>
              <a:r>
                <a:rPr kumimoji="1" lang="en-US" altLang="ja-JP" dirty="0"/>
                <a:t>14</a:t>
              </a:r>
              <a:r>
                <a:rPr kumimoji="1" lang="ja-JP" altLang="en-US" dirty="0"/>
                <a:t>　　</a:t>
              </a:r>
              <a:r>
                <a:rPr kumimoji="1" lang="en-US" altLang="ja-JP" dirty="0"/>
                <a:t>12</a:t>
              </a:r>
              <a:endParaRPr kumimoji="1" lang="ja-JP" altLang="en-US" dirty="0"/>
            </a:p>
          </p:txBody>
        </p:sp>
      </p:grpSp>
      <p:grpSp>
        <p:nvGrpSpPr>
          <p:cNvPr id="29" name="グループ化 28">
            <a:extLst>
              <a:ext uri="{FF2B5EF4-FFF2-40B4-BE49-F238E27FC236}">
                <a16:creationId xmlns:a16="http://schemas.microsoft.com/office/drawing/2014/main" id="{43C4B05B-89E7-4202-9489-A669D71E3557}"/>
              </a:ext>
            </a:extLst>
          </p:cNvPr>
          <p:cNvGrpSpPr/>
          <p:nvPr/>
        </p:nvGrpSpPr>
        <p:grpSpPr>
          <a:xfrm>
            <a:off x="915424" y="624977"/>
            <a:ext cx="7474244" cy="3003782"/>
            <a:chOff x="194100" y="3665578"/>
            <a:chExt cx="7474244" cy="3003782"/>
          </a:xfrm>
        </p:grpSpPr>
        <p:sp>
          <p:nvSpPr>
            <p:cNvPr id="15" name="正方形/長方形 14">
              <a:extLst>
                <a:ext uri="{FF2B5EF4-FFF2-40B4-BE49-F238E27FC236}">
                  <a16:creationId xmlns:a16="http://schemas.microsoft.com/office/drawing/2014/main" id="{45049006-78FD-4D1D-97B9-52860615691E}"/>
                </a:ext>
              </a:extLst>
            </p:cNvPr>
            <p:cNvSpPr/>
            <p:nvPr/>
          </p:nvSpPr>
          <p:spPr>
            <a:xfrm>
              <a:off x="584989" y="4188798"/>
              <a:ext cx="1869984" cy="497305"/>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0-00000</a:t>
              </a:r>
              <a:endParaRPr kumimoji="1" lang="ja-JP" altLang="en-US" dirty="0">
                <a:solidFill>
                  <a:schemeClr val="tx1"/>
                </a:solidFill>
              </a:endParaRPr>
            </a:p>
          </p:txBody>
        </p:sp>
        <p:sp>
          <p:nvSpPr>
            <p:cNvPr id="16" name="正方形/長方形 15">
              <a:extLst>
                <a:ext uri="{FF2B5EF4-FFF2-40B4-BE49-F238E27FC236}">
                  <a16:creationId xmlns:a16="http://schemas.microsoft.com/office/drawing/2014/main" id="{AC7C56BA-CED3-422D-ACDF-417511B9393E}"/>
                </a:ext>
              </a:extLst>
            </p:cNvPr>
            <p:cNvSpPr/>
            <p:nvPr/>
          </p:nvSpPr>
          <p:spPr>
            <a:xfrm>
              <a:off x="3397762" y="4188798"/>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17" name="正方形/長方形 16">
              <a:extLst>
                <a:ext uri="{FF2B5EF4-FFF2-40B4-BE49-F238E27FC236}">
                  <a16:creationId xmlns:a16="http://schemas.microsoft.com/office/drawing/2014/main" id="{632F6E67-2B31-4141-BD35-61DDA3A2B614}"/>
                </a:ext>
              </a:extLst>
            </p:cNvPr>
            <p:cNvSpPr/>
            <p:nvPr/>
          </p:nvSpPr>
          <p:spPr>
            <a:xfrm>
              <a:off x="4339749" y="4188798"/>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18" name="正方形/長方形 17">
              <a:extLst>
                <a:ext uri="{FF2B5EF4-FFF2-40B4-BE49-F238E27FC236}">
                  <a16:creationId xmlns:a16="http://schemas.microsoft.com/office/drawing/2014/main" id="{2F3ED5BF-AA29-41D5-A36D-A413A79F45D4}"/>
                </a:ext>
              </a:extLst>
            </p:cNvPr>
            <p:cNvSpPr/>
            <p:nvPr/>
          </p:nvSpPr>
          <p:spPr>
            <a:xfrm>
              <a:off x="5275853" y="4188798"/>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19" name="正方形/長方形 18">
              <a:extLst>
                <a:ext uri="{FF2B5EF4-FFF2-40B4-BE49-F238E27FC236}">
                  <a16:creationId xmlns:a16="http://schemas.microsoft.com/office/drawing/2014/main" id="{C984BF2C-E131-4FC7-ACC5-A4CB9337F72A}"/>
                </a:ext>
              </a:extLst>
            </p:cNvPr>
            <p:cNvSpPr/>
            <p:nvPr/>
          </p:nvSpPr>
          <p:spPr>
            <a:xfrm>
              <a:off x="6216418" y="4188798"/>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0110011</a:t>
              </a:r>
              <a:endParaRPr kumimoji="1" lang="ja-JP" altLang="en-US" dirty="0">
                <a:solidFill>
                  <a:schemeClr val="tx1"/>
                </a:solidFill>
              </a:endParaRPr>
            </a:p>
          </p:txBody>
        </p:sp>
        <p:sp>
          <p:nvSpPr>
            <p:cNvPr id="20" name="テキスト ボックス 19">
              <a:extLst>
                <a:ext uri="{FF2B5EF4-FFF2-40B4-BE49-F238E27FC236}">
                  <a16:creationId xmlns:a16="http://schemas.microsoft.com/office/drawing/2014/main" id="{EF22E46D-936C-45C0-829E-6190D1D91456}"/>
                </a:ext>
              </a:extLst>
            </p:cNvPr>
            <p:cNvSpPr txBox="1"/>
            <p:nvPr/>
          </p:nvSpPr>
          <p:spPr>
            <a:xfrm>
              <a:off x="194100" y="3665578"/>
              <a:ext cx="3207929" cy="523220"/>
            </a:xfrm>
            <a:prstGeom prst="rect">
              <a:avLst/>
            </a:prstGeom>
            <a:noFill/>
          </p:spPr>
          <p:txBody>
            <a:bodyPr wrap="none" rtlCol="0">
              <a:spAutoFit/>
            </a:bodyPr>
            <a:lstStyle/>
            <a:p>
              <a:r>
                <a:rPr lang="ja-JP" altLang="en-US" sz="2800" dirty="0"/>
                <a:t>レジスタ間演算命令</a:t>
              </a:r>
              <a:endParaRPr kumimoji="1" lang="ja-JP" altLang="en-US" sz="2800" dirty="0"/>
            </a:p>
          </p:txBody>
        </p:sp>
        <p:sp>
          <p:nvSpPr>
            <p:cNvPr id="21" name="テキスト ボックス 20">
              <a:extLst>
                <a:ext uri="{FF2B5EF4-FFF2-40B4-BE49-F238E27FC236}">
                  <a16:creationId xmlns:a16="http://schemas.microsoft.com/office/drawing/2014/main" id="{86B46CBA-9FC1-440A-8FE9-54BC0A468066}"/>
                </a:ext>
              </a:extLst>
            </p:cNvPr>
            <p:cNvSpPr txBox="1"/>
            <p:nvPr/>
          </p:nvSpPr>
          <p:spPr>
            <a:xfrm>
              <a:off x="730092" y="5015146"/>
              <a:ext cx="3291286" cy="1477328"/>
            </a:xfrm>
            <a:prstGeom prst="rect">
              <a:avLst/>
            </a:prstGeom>
            <a:noFill/>
          </p:spPr>
          <p:txBody>
            <a:bodyPr wrap="none" rtlCol="0">
              <a:spAutoFit/>
            </a:bodyPr>
            <a:lstStyle/>
            <a:p>
              <a:r>
                <a:rPr kumimoji="1" lang="en-US" altLang="ja-JP" dirty="0"/>
                <a:t>000</a:t>
              </a:r>
              <a:r>
                <a:rPr kumimoji="1" lang="ja-JP" altLang="en-US" dirty="0"/>
                <a:t>　　</a:t>
              </a:r>
              <a:r>
                <a:rPr kumimoji="1" lang="en-US" altLang="ja-JP" dirty="0" err="1"/>
                <a:t>add,sub</a:t>
              </a:r>
              <a:r>
                <a:rPr kumimoji="1" lang="en-US" altLang="ja-JP" dirty="0"/>
                <a:t>(30bit</a:t>
              </a:r>
              <a:r>
                <a:rPr kumimoji="1" lang="ja-JP" altLang="en-US" dirty="0"/>
                <a:t>目で判別</a:t>
              </a:r>
              <a:r>
                <a:rPr kumimoji="1" lang="en-US" altLang="ja-JP" dirty="0"/>
                <a:t>)</a:t>
              </a:r>
            </a:p>
            <a:p>
              <a:r>
                <a:rPr lang="en-US" altLang="ja-JP" dirty="0"/>
                <a:t>001     </a:t>
              </a:r>
              <a:r>
                <a:rPr lang="en-US" altLang="ja-JP" dirty="0" err="1"/>
                <a:t>sll</a:t>
              </a:r>
              <a:endParaRPr kumimoji="1" lang="en-US" altLang="ja-JP" dirty="0"/>
            </a:p>
            <a:p>
              <a:r>
                <a:rPr lang="en-US" altLang="ja-JP" dirty="0"/>
                <a:t>010     </a:t>
              </a:r>
              <a:r>
                <a:rPr lang="en-US" altLang="ja-JP" dirty="0" err="1"/>
                <a:t>slt</a:t>
              </a:r>
              <a:endParaRPr lang="en-US" altLang="ja-JP" dirty="0"/>
            </a:p>
            <a:p>
              <a:r>
                <a:rPr kumimoji="1" lang="en-US" altLang="ja-JP" dirty="0"/>
                <a:t>011     </a:t>
              </a:r>
              <a:r>
                <a:rPr kumimoji="1" lang="en-US" altLang="ja-JP" dirty="0" err="1"/>
                <a:t>srl</a:t>
              </a:r>
              <a:endParaRPr kumimoji="1" lang="en-US" altLang="ja-JP" dirty="0"/>
            </a:p>
            <a:p>
              <a:pPr marL="342900" indent="-342900">
                <a:buAutoNum type="arabicPlain" startAt="100"/>
              </a:pPr>
              <a:r>
                <a:rPr kumimoji="1" lang="en-US" altLang="ja-JP" dirty="0"/>
                <a:t>     </a:t>
              </a:r>
              <a:r>
                <a:rPr kumimoji="1" lang="en-US" altLang="ja-JP" dirty="0" err="1"/>
                <a:t>xor</a:t>
              </a:r>
              <a:endParaRPr kumimoji="1" lang="en-US" altLang="ja-JP" dirty="0"/>
            </a:p>
          </p:txBody>
        </p:sp>
        <p:sp>
          <p:nvSpPr>
            <p:cNvPr id="22" name="テキスト ボックス 21">
              <a:extLst>
                <a:ext uri="{FF2B5EF4-FFF2-40B4-BE49-F238E27FC236}">
                  <a16:creationId xmlns:a16="http://schemas.microsoft.com/office/drawing/2014/main" id="{1C76F516-1D96-434C-A301-6A3D54637440}"/>
                </a:ext>
              </a:extLst>
            </p:cNvPr>
            <p:cNvSpPr txBox="1"/>
            <p:nvPr/>
          </p:nvSpPr>
          <p:spPr>
            <a:xfrm>
              <a:off x="3963565" y="4746230"/>
              <a:ext cx="3214341" cy="1200329"/>
            </a:xfrm>
            <a:prstGeom prst="rect">
              <a:avLst/>
            </a:prstGeom>
            <a:noFill/>
          </p:spPr>
          <p:txBody>
            <a:bodyPr wrap="none" rtlCol="0">
              <a:spAutoFit/>
            </a:bodyPr>
            <a:lstStyle/>
            <a:p>
              <a:endParaRPr kumimoji="1" lang="en-US" altLang="ja-JP" dirty="0"/>
            </a:p>
            <a:p>
              <a:r>
                <a:rPr lang="en-US" altLang="ja-JP" dirty="0"/>
                <a:t>101     </a:t>
              </a:r>
              <a:r>
                <a:rPr lang="en-US" altLang="ja-JP" dirty="0" err="1"/>
                <a:t>srl</a:t>
              </a:r>
              <a:r>
                <a:rPr lang="en-US" altLang="ja-JP" dirty="0"/>
                <a:t>, </a:t>
              </a:r>
              <a:r>
                <a:rPr lang="en-US" altLang="ja-JP" dirty="0" err="1"/>
                <a:t>srra</a:t>
              </a:r>
              <a:r>
                <a:rPr lang="en-US" altLang="ja-JP" dirty="0"/>
                <a:t>(30bit</a:t>
              </a:r>
              <a:r>
                <a:rPr lang="ja-JP" altLang="en-US" dirty="0"/>
                <a:t>目で判別</a:t>
              </a:r>
              <a:r>
                <a:rPr lang="en-US" altLang="ja-JP" dirty="0"/>
                <a:t>)</a:t>
              </a:r>
            </a:p>
            <a:p>
              <a:pPr marL="342900" indent="-342900">
                <a:buAutoNum type="arabicPlain" startAt="110"/>
              </a:pPr>
              <a:r>
                <a:rPr lang="en-US" altLang="ja-JP" dirty="0"/>
                <a:t>     or</a:t>
              </a:r>
            </a:p>
            <a:p>
              <a:pPr marL="342900" indent="-342900">
                <a:buAutoNum type="arabicPlain" startAt="110"/>
              </a:pPr>
              <a:r>
                <a:rPr kumimoji="1" lang="en-US" altLang="ja-JP" dirty="0"/>
                <a:t>     and   </a:t>
              </a:r>
              <a:endParaRPr kumimoji="1" lang="ja-JP" altLang="en-US" dirty="0"/>
            </a:p>
          </p:txBody>
        </p:sp>
        <p:sp>
          <p:nvSpPr>
            <p:cNvPr id="23" name="正方形/長方形 22">
              <a:extLst>
                <a:ext uri="{FF2B5EF4-FFF2-40B4-BE49-F238E27FC236}">
                  <a16:creationId xmlns:a16="http://schemas.microsoft.com/office/drawing/2014/main" id="{75D930B3-4D86-4867-92B5-54A25DEE3839}"/>
                </a:ext>
              </a:extLst>
            </p:cNvPr>
            <p:cNvSpPr/>
            <p:nvPr/>
          </p:nvSpPr>
          <p:spPr>
            <a:xfrm>
              <a:off x="404174" y="4980886"/>
              <a:ext cx="6910080" cy="16884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矢印コネクタ 23">
              <a:extLst>
                <a:ext uri="{FF2B5EF4-FFF2-40B4-BE49-F238E27FC236}">
                  <a16:creationId xmlns:a16="http://schemas.microsoft.com/office/drawing/2014/main" id="{B5BB464E-41CD-4AF3-972E-EDCA85AB607A}"/>
                </a:ext>
              </a:extLst>
            </p:cNvPr>
            <p:cNvCxnSpPr>
              <a:cxnSpLocks/>
            </p:cNvCxnSpPr>
            <p:nvPr/>
          </p:nvCxnSpPr>
          <p:spPr>
            <a:xfrm flipV="1">
              <a:off x="4771797" y="4746230"/>
              <a:ext cx="38945" cy="2346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F5CC62E4-6AB1-45A3-8ED7-AFE9A31C66ED}"/>
                </a:ext>
              </a:extLst>
            </p:cNvPr>
            <p:cNvSpPr/>
            <p:nvPr/>
          </p:nvSpPr>
          <p:spPr>
            <a:xfrm>
              <a:off x="2455374" y="4182047"/>
              <a:ext cx="941987" cy="504056"/>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rs2</a:t>
              </a:r>
              <a:endParaRPr kumimoji="1" lang="ja-JP" altLang="en-US" dirty="0">
                <a:solidFill>
                  <a:schemeClr val="tx1"/>
                </a:solidFill>
              </a:endParaRPr>
            </a:p>
          </p:txBody>
        </p:sp>
        <p:sp>
          <p:nvSpPr>
            <p:cNvPr id="27" name="テキスト ボックス 26">
              <a:extLst>
                <a:ext uri="{FF2B5EF4-FFF2-40B4-BE49-F238E27FC236}">
                  <a16:creationId xmlns:a16="http://schemas.microsoft.com/office/drawing/2014/main" id="{E0B36826-54F3-4BBF-8BA4-AFEBF6834A6C}"/>
                </a:ext>
              </a:extLst>
            </p:cNvPr>
            <p:cNvSpPr txBox="1"/>
            <p:nvPr/>
          </p:nvSpPr>
          <p:spPr>
            <a:xfrm>
              <a:off x="4304188" y="3801345"/>
              <a:ext cx="1005403" cy="369332"/>
            </a:xfrm>
            <a:prstGeom prst="rect">
              <a:avLst/>
            </a:prstGeom>
            <a:noFill/>
          </p:spPr>
          <p:txBody>
            <a:bodyPr wrap="none" rtlCol="0">
              <a:spAutoFit/>
            </a:bodyPr>
            <a:lstStyle/>
            <a:p>
              <a:r>
                <a:rPr kumimoji="1" lang="en-US" altLang="ja-JP" dirty="0"/>
                <a:t>14</a:t>
              </a:r>
              <a:r>
                <a:rPr kumimoji="1" lang="ja-JP" altLang="en-US" dirty="0"/>
                <a:t>　　</a:t>
              </a:r>
              <a:r>
                <a:rPr kumimoji="1" lang="en-US" altLang="ja-JP" dirty="0"/>
                <a:t>12</a:t>
              </a:r>
              <a:endParaRPr kumimoji="1" lang="ja-JP" altLang="en-US" dirty="0"/>
            </a:p>
          </p:txBody>
        </p:sp>
      </p:grpSp>
      <p:pic>
        <p:nvPicPr>
          <p:cNvPr id="2" name="オーディオ 1">
            <a:hlinkClick r:id="" action="ppaction://media"/>
            <a:extLst>
              <a:ext uri="{FF2B5EF4-FFF2-40B4-BE49-F238E27FC236}">
                <a16:creationId xmlns:a16="http://schemas.microsoft.com/office/drawing/2014/main" id="{691B09A5-FDA9-449F-B8E3-3CC42CA42B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07470634"/>
      </p:ext>
    </p:extLst>
  </p:cSld>
  <p:clrMapOvr>
    <a:masterClrMapping/>
  </p:clrMapOvr>
  <mc:AlternateContent xmlns:mc="http://schemas.openxmlformats.org/markup-compatibility/2006" xmlns:p14="http://schemas.microsoft.com/office/powerpoint/2010/main">
    <mc:Choice Requires="p14">
      <p:transition spd="slow" p14:dur="2000" advTm="24414"/>
    </mc:Choice>
    <mc:Fallback xmlns="">
      <p:transition spd="slow" advTm="24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68" x="9070975" y="3848100"/>
          <p14:tracePt t="776" x="8988425" y="3848100"/>
          <p14:tracePt t="783" x="8934450" y="3848100"/>
          <p14:tracePt t="793" x="8861425" y="3848100"/>
          <p14:tracePt t="799" x="8788400" y="3848100"/>
          <p14:tracePt t="809" x="8734425" y="3848100"/>
          <p14:tracePt t="817" x="8678863" y="3848100"/>
          <p14:tracePt t="825" x="8615363" y="3848100"/>
          <p14:tracePt t="838" x="8578850" y="3848100"/>
          <p14:tracePt t="839" x="8551863" y="3848100"/>
          <p14:tracePt t="847" x="8542338" y="3848100"/>
          <p14:tracePt t="864" x="8532813" y="3848100"/>
          <p14:tracePt t="1057" x="8496300" y="3848100"/>
          <p14:tracePt t="1065" x="8478838" y="3848100"/>
          <p14:tracePt t="1073" x="8423275" y="3848100"/>
          <p14:tracePt t="1086" x="8386763" y="3848100"/>
          <p14:tracePt t="1088" x="8313738" y="3848100"/>
          <p14:tracePt t="1095" x="8277225" y="3848100"/>
          <p14:tracePt t="1105" x="8223250" y="3848100"/>
          <p14:tracePt t="1116" x="8186738" y="3848100"/>
          <p14:tracePt t="1121" x="8169275" y="3848100"/>
          <p14:tracePt t="1359" x="8169275" y="3821113"/>
          <p14:tracePt t="1367" x="8169275" y="3811588"/>
          <p14:tracePt t="1376" x="8196263" y="3784600"/>
          <p14:tracePt t="1384" x="8232775" y="3757613"/>
          <p14:tracePt t="1393" x="8250238" y="3730625"/>
          <p14:tracePt t="1399" x="8296275" y="3702050"/>
          <p14:tracePt t="1408" x="8342313" y="3675063"/>
          <p14:tracePt t="1415" x="8369300" y="3657600"/>
          <p14:tracePt t="1424" x="8386763" y="3648075"/>
          <p14:tracePt t="1431" x="8432800" y="3611563"/>
          <p14:tracePt t="1440" x="8451850" y="3602038"/>
          <p14:tracePt t="1447" x="8488363" y="3592513"/>
          <p14:tracePt t="1455" x="8515350" y="3575050"/>
          <p14:tracePt t="1463" x="8532813" y="3565525"/>
          <p14:tracePt t="1471" x="8542338" y="3556000"/>
          <p14:tracePt t="1488" x="8551863" y="3548063"/>
          <p14:tracePt t="1505" x="8569325" y="3548063"/>
          <p14:tracePt t="1528" x="8578850" y="3538538"/>
          <p14:tracePt t="2103" x="8578850" y="3519488"/>
          <p14:tracePt t="2729" x="8569325" y="3519488"/>
          <p14:tracePt t="2745" x="8559800" y="3519488"/>
          <p14:tracePt t="2752" x="8551863" y="3519488"/>
          <p14:tracePt t="2760" x="8542338" y="3529013"/>
          <p14:tracePt t="2776" x="8532813" y="3538538"/>
          <p14:tracePt t="4320" x="8523288" y="3538538"/>
          <p14:tracePt t="4335" x="8523288" y="3529013"/>
          <p14:tracePt t="4344" x="8515350" y="3511550"/>
          <p14:tracePt t="4368" x="8505825" y="3502025"/>
          <p14:tracePt t="4392" x="8496300" y="3492500"/>
          <p14:tracePt t="4415" x="8496300" y="3482975"/>
          <p14:tracePt t="4423" x="8488363" y="3475038"/>
          <p14:tracePt t="4439" x="8488363" y="3455988"/>
          <p14:tracePt t="4448" x="8488363" y="3446463"/>
          <p14:tracePt t="4455" x="8478838" y="3446463"/>
          <p14:tracePt t="4464" x="8478838" y="3438525"/>
          <p14:tracePt t="4472" x="8459788" y="3419475"/>
          <p14:tracePt t="4479" x="8451850" y="3402013"/>
          <p14:tracePt t="4488" x="8442325" y="3392488"/>
          <p14:tracePt t="4495" x="8432800" y="3365500"/>
          <p14:tracePt t="4505" x="8415338" y="3355975"/>
          <p14:tracePt t="4511" x="8415338" y="3338513"/>
          <p14:tracePt t="4519" x="8396288" y="3309938"/>
          <p14:tracePt t="4527" x="8386763" y="3302000"/>
          <p14:tracePt t="4535" x="8369300" y="3292475"/>
          <p14:tracePt t="4543" x="8342313" y="3273425"/>
          <p14:tracePt t="4552" x="8323263" y="3265488"/>
          <p14:tracePt t="4561" x="8305800" y="3255963"/>
          <p14:tracePt t="4567" x="8277225" y="3246438"/>
          <p14:tracePt t="4576" x="8240713" y="3209925"/>
          <p14:tracePt t="4584" x="8213725" y="3200400"/>
          <p14:tracePt t="4593" x="8169275" y="3192463"/>
          <p14:tracePt t="4600" x="8086725" y="3146425"/>
          <p14:tracePt t="4607" x="7994650" y="3119438"/>
          <p14:tracePt t="4615" x="7877175" y="3082925"/>
          <p14:tracePt t="4624" x="7731125" y="3046413"/>
          <p14:tracePt t="4631" x="7594600" y="3009900"/>
          <p14:tracePt t="4639" x="7448550" y="2973388"/>
          <p14:tracePt t="4649" x="7283450" y="2927350"/>
          <p14:tracePt t="4655" x="7138988" y="2900363"/>
          <p14:tracePt t="4663" x="6983413" y="2836863"/>
          <p14:tracePt t="4672" x="6819900" y="2790825"/>
          <p14:tracePt t="4680" x="6681788" y="2763838"/>
          <p14:tracePt t="4688" x="6537325" y="2717800"/>
          <p14:tracePt t="4695" x="6372225" y="2671763"/>
          <p14:tracePt t="4703" x="6218238" y="2625725"/>
          <p14:tracePt t="4711" x="6035675" y="2598738"/>
          <p14:tracePt t="4719" x="6016625" y="2598738"/>
          <p14:tracePt t="4727" x="5907088" y="2562225"/>
          <p14:tracePt t="4735" x="5826125" y="2544763"/>
          <p14:tracePt t="4743" x="5716588" y="2508250"/>
          <p14:tracePt t="4752" x="5597525" y="2481263"/>
          <p14:tracePt t="4762" x="5487988" y="2462213"/>
          <p14:tracePt t="4776" x="5368925" y="2416175"/>
          <p14:tracePt t="4782" x="5260975" y="2389188"/>
          <p14:tracePt t="4788" x="5122863" y="2343150"/>
          <p14:tracePt t="4794" x="4995863" y="2316163"/>
          <p14:tracePt t="4802" x="4876800" y="2270125"/>
          <p14:tracePt t="4808" x="4749800" y="2262188"/>
          <p14:tracePt t="4815" x="4630738" y="2206625"/>
          <p14:tracePt t="4823" x="4521200" y="2170113"/>
          <p14:tracePt t="4835" x="4384675" y="2116138"/>
          <p14:tracePt t="4839" x="4257675" y="2052638"/>
          <p14:tracePt t="4847" x="4157663" y="2024063"/>
          <p14:tracePt t="4856" x="4057650" y="1970088"/>
          <p14:tracePt t="4865" x="3948113" y="1914525"/>
          <p14:tracePt t="4871" x="3875088" y="1860550"/>
          <p14:tracePt t="4892" x="3765550" y="1787525"/>
          <p14:tracePt t="4897" x="3738563" y="1768475"/>
          <p14:tracePt t="4904" x="3702050" y="1731963"/>
          <p14:tracePt t="4912" x="3673475" y="1714500"/>
          <p14:tracePt t="4920" x="3646488" y="1687513"/>
          <p14:tracePt t="4928" x="3600450" y="1660525"/>
          <p14:tracePt t="4935" x="3546475" y="1624013"/>
          <p14:tracePt t="4943" x="3490913" y="1595438"/>
          <p14:tracePt t="4952" x="3446463" y="1577975"/>
          <p14:tracePt t="4959" x="3363913" y="1550988"/>
          <p14:tracePt t="4967" x="3281363" y="1514475"/>
          <p14:tracePt t="4977" x="3217863" y="1485900"/>
          <p14:tracePt t="4983" x="3127375" y="1477963"/>
          <p14:tracePt t="4992" x="3027363" y="1412875"/>
          <p14:tracePt t="4999" x="2954338" y="1385888"/>
          <p14:tracePt t="5008" x="2889250" y="1349375"/>
          <p14:tracePt t="5015" x="2789238" y="1312863"/>
          <p14:tracePt t="5023" x="2762250" y="1303338"/>
          <p14:tracePt t="5031" x="2698750" y="1276350"/>
          <p14:tracePt t="5039" x="2652713" y="1249363"/>
          <p14:tracePt t="5047" x="2616200" y="1239838"/>
          <p14:tracePt t="5055" x="2579688" y="1222375"/>
          <p14:tracePt t="5063" x="2562225" y="1222375"/>
          <p14:tracePt t="5071" x="2533650" y="1203325"/>
          <p14:tracePt t="5079" x="2516188" y="1195388"/>
          <p14:tracePt t="5095" x="2498725" y="1185863"/>
          <p14:tracePt t="5112" x="2479675" y="1176338"/>
          <p14:tracePt t="5823" x="2470150" y="1176338"/>
          <p14:tracePt t="5848" x="2443163" y="1195388"/>
          <p14:tracePt t="5855" x="2425700" y="1222375"/>
          <p14:tracePt t="5864" x="2416175" y="1249363"/>
          <p14:tracePt t="5871" x="2389188" y="1312863"/>
          <p14:tracePt t="5881" x="2370138" y="1339850"/>
          <p14:tracePt t="5887" x="2360613" y="1368425"/>
          <p14:tracePt t="5895" x="2333625" y="1441450"/>
          <p14:tracePt t="5903" x="2316163" y="1485900"/>
          <p14:tracePt t="5911" x="2287588" y="1550988"/>
          <p14:tracePt t="5919" x="2279650" y="1595438"/>
          <p14:tracePt t="5928" x="2243138" y="1660525"/>
          <p14:tracePt t="5935" x="2224088" y="1697038"/>
          <p14:tracePt t="5945" x="2206625" y="1778000"/>
          <p14:tracePt t="5951" x="2179638" y="1804988"/>
          <p14:tracePt t="5960" x="2179638" y="1860550"/>
          <p14:tracePt t="5968" x="2160588" y="1924050"/>
          <p14:tracePt t="5976" x="2133600" y="2024063"/>
          <p14:tracePt t="5984" x="2133600" y="2079625"/>
          <p14:tracePt t="5994" x="2133600" y="2152650"/>
          <p14:tracePt t="5999" x="2133600" y="2243138"/>
          <p14:tracePt t="6010" x="2114550" y="2335213"/>
          <p14:tracePt t="6016" x="2106613" y="2452688"/>
          <p14:tracePt t="6024" x="2106613" y="2581275"/>
          <p14:tracePt t="6032" x="2106613" y="2708275"/>
          <p14:tracePt t="6039" x="2106613" y="2854325"/>
          <p14:tracePt t="6048" x="2106613" y="2982913"/>
          <p14:tracePt t="6058" x="2106613" y="3109913"/>
          <p14:tracePt t="6066" x="2087563" y="3200400"/>
          <p14:tracePt t="6074" x="2087563" y="3309938"/>
          <p14:tracePt t="6085" x="2087563" y="3402013"/>
          <p14:tracePt t="6087" x="2087563" y="3511550"/>
          <p14:tracePt t="6096" x="2087563" y="3584575"/>
          <p14:tracePt t="6103" x="2087563" y="3657600"/>
          <p14:tracePt t="6112" x="2087563" y="3711575"/>
          <p14:tracePt t="6119" x="2087563" y="3775075"/>
          <p14:tracePt t="6128" x="2087563" y="3830638"/>
          <p14:tracePt t="6135" x="2087563" y="3903663"/>
          <p14:tracePt t="6147" x="2087563" y="3940175"/>
          <p14:tracePt t="6153" x="2087563" y="3994150"/>
          <p14:tracePt t="6164" x="2087563" y="4057650"/>
          <p14:tracePt t="6169" x="2114550" y="4140200"/>
          <p14:tracePt t="6186" x="2197100" y="4313238"/>
          <p14:tracePt t="6195" x="2224088" y="4395788"/>
          <p14:tracePt t="6200" x="2260600" y="4459288"/>
          <p14:tracePt t="6210" x="2287588" y="4522788"/>
          <p14:tracePt t="6218" x="2324100" y="4587875"/>
          <p14:tracePt t="6230" x="2343150" y="4624388"/>
          <p14:tracePt t="6234" x="2370138" y="4660900"/>
          <p14:tracePt t="6241" x="2397125" y="4714875"/>
          <p14:tracePt t="6248" x="2406650" y="4741863"/>
          <p14:tracePt t="6255" x="2433638" y="4768850"/>
          <p14:tracePt t="6263" x="2452688" y="4797425"/>
          <p14:tracePt t="6272" x="2489200" y="4833938"/>
          <p14:tracePt t="6279" x="2506663" y="4860925"/>
          <p14:tracePt t="6288" x="2525713" y="4897438"/>
          <p14:tracePt t="6296" x="2533650" y="4897438"/>
          <p14:tracePt t="6303" x="2552700" y="4924425"/>
          <p14:tracePt t="6311" x="2570163" y="4943475"/>
          <p14:tracePt t="6319" x="2589213" y="4970463"/>
          <p14:tracePt t="6328" x="2616200" y="4987925"/>
          <p14:tracePt t="6335" x="2616200" y="4997450"/>
          <p14:tracePt t="6345" x="2625725" y="4997450"/>
          <p14:tracePt t="6351" x="2635250" y="4997450"/>
          <p14:tracePt t="6360" x="2671763" y="5033963"/>
          <p14:tracePt t="6376" x="2679700" y="5033963"/>
          <p14:tracePt t="6383" x="2698750" y="5033963"/>
          <p14:tracePt t="6392" x="2708275" y="5043488"/>
          <p14:tracePt t="6482" x="2716213" y="5043488"/>
          <p14:tracePt t="6492" x="2725738" y="5053013"/>
          <p14:tracePt t="6500" x="2735263" y="5060950"/>
          <p14:tracePt t="6506" x="2735263" y="5070475"/>
          <p14:tracePt t="6512" x="2744788" y="5080000"/>
          <p14:tracePt t="6522" x="2752725" y="5089525"/>
          <p14:tracePt t="6527" x="2771775" y="5116513"/>
          <p14:tracePt t="6544" x="2789238" y="5126038"/>
          <p14:tracePt t="6553" x="2798763" y="5126038"/>
          <p14:tracePt t="6560" x="2808288" y="5133975"/>
          <p14:tracePt t="6933" x="2835275" y="5133975"/>
          <p14:tracePt t="6939" x="2844800" y="5133975"/>
          <p14:tracePt t="6944" x="2871788" y="5116513"/>
          <p14:tracePt t="6952" x="2898775" y="5089525"/>
          <p14:tracePt t="6963" x="2954338" y="5070475"/>
          <p14:tracePt t="6967" x="2998788" y="5033963"/>
          <p14:tracePt t="6976" x="3081338" y="4987925"/>
          <p14:tracePt t="6983" x="3144838" y="4970463"/>
          <p14:tracePt t="6992" x="3263900" y="4897438"/>
          <p14:tracePt t="6999" x="3427413" y="4833938"/>
          <p14:tracePt t="7010" x="3600450" y="4768850"/>
          <p14:tracePt t="7015" x="3792538" y="4687888"/>
          <p14:tracePt t="7023" x="4029075" y="4595813"/>
          <p14:tracePt t="7032" x="4275138" y="4486275"/>
          <p14:tracePt t="7040" x="4440238" y="4413250"/>
          <p14:tracePt t="7047" x="4586288" y="4376738"/>
          <p14:tracePt t="7055" x="4667250" y="4340225"/>
          <p14:tracePt t="7063" x="4749800" y="4313238"/>
          <p14:tracePt t="7071" x="4832350" y="4259263"/>
          <p14:tracePt t="7079" x="4859338" y="4240213"/>
          <p14:tracePt t="7087" x="4876800" y="4222750"/>
          <p14:tracePt t="7095" x="4905375" y="4203700"/>
          <p14:tracePt t="7103" x="4905375" y="4195763"/>
          <p14:tracePt t="7111" x="4922838" y="4167188"/>
          <p14:tracePt t="7127" x="4922838" y="4149725"/>
          <p14:tracePt t="7151" x="4922838" y="4140200"/>
          <p14:tracePt t="7160" x="4922838" y="4130675"/>
          <p14:tracePt t="7167" x="4922838" y="4122738"/>
          <p14:tracePt t="7177" x="4932363" y="4113213"/>
          <p14:tracePt t="7199" x="4941888" y="4103688"/>
          <p14:tracePt t="7233" x="4941888" y="4094163"/>
          <p14:tracePt t="7242" x="4949825" y="4086225"/>
          <p14:tracePt t="7249" x="4959350" y="4076700"/>
          <p14:tracePt t="7275" x="4986338" y="4057650"/>
          <p14:tracePt t="7279" x="5005388" y="4040188"/>
          <p14:tracePt t="7287" x="5049838" y="3994150"/>
          <p14:tracePt t="7296" x="5095875" y="3948113"/>
          <p14:tracePt t="7303" x="5159375" y="3903663"/>
          <p14:tracePt t="7311" x="5214938" y="3867150"/>
          <p14:tracePt t="7320" x="5278438" y="3803650"/>
          <p14:tracePt t="7327" x="5341938" y="3738563"/>
          <p14:tracePt t="7335" x="5414963" y="3665538"/>
          <p14:tracePt t="7343" x="5470525" y="3602038"/>
          <p14:tracePt t="7351" x="5507038" y="3538538"/>
          <p14:tracePt t="7360" x="5543550" y="3455988"/>
          <p14:tracePt t="7368" x="5561013" y="3382963"/>
          <p14:tracePt t="7377" x="5588000" y="3282950"/>
          <p14:tracePt t="7383" x="5588000" y="3228975"/>
          <p14:tracePt t="7392" x="5588000" y="3155950"/>
          <p14:tracePt t="7399" x="5588000" y="3100388"/>
          <p14:tracePt t="7409" x="5588000" y="3054350"/>
          <p14:tracePt t="7415" x="5588000" y="3000375"/>
          <p14:tracePt t="7423" x="5588000" y="2946400"/>
          <p14:tracePt t="7431" x="5588000" y="2890838"/>
          <p14:tracePt t="7440" x="5588000" y="2836863"/>
          <p14:tracePt t="7447" x="5588000" y="2781300"/>
          <p14:tracePt t="7455" x="5588000" y="2717800"/>
          <p14:tracePt t="7463" x="5588000" y="2681288"/>
          <p14:tracePt t="7471" x="5588000" y="2654300"/>
          <p14:tracePt t="7479" x="5588000" y="2598738"/>
          <p14:tracePt t="7489" x="5588000" y="2571750"/>
          <p14:tracePt t="7495" x="5588000" y="2554288"/>
          <p14:tracePt t="7504" x="5588000" y="2508250"/>
          <p14:tracePt t="7511" x="5588000" y="2481263"/>
          <p14:tracePt t="7521" x="5588000" y="2471738"/>
          <p14:tracePt t="7527" x="5588000" y="2452688"/>
          <p14:tracePt t="7536" x="5607050" y="2425700"/>
          <p14:tracePt t="7544" x="5607050" y="2416175"/>
          <p14:tracePt t="7552" x="5607050" y="2408238"/>
          <p14:tracePt t="7632" x="5616575" y="2398713"/>
          <p14:tracePt t="7649" x="5616575" y="2379663"/>
          <p14:tracePt t="7658" x="5616575" y="2343150"/>
          <p14:tracePt t="7667" x="5616575" y="2335213"/>
          <p14:tracePt t="7672" x="5616575" y="2298700"/>
          <p14:tracePt t="7679" x="5616575" y="2270125"/>
          <p14:tracePt t="7689" x="5616575" y="2216150"/>
          <p14:tracePt t="7697" x="5616575" y="2179638"/>
          <p14:tracePt t="7705" x="5616575" y="2125663"/>
          <p14:tracePt t="7716" x="5616575" y="2079625"/>
          <p14:tracePt t="7719" x="5616575" y="2043113"/>
          <p14:tracePt t="7727" x="5616575" y="1987550"/>
          <p14:tracePt t="7735" x="5616575" y="1960563"/>
          <p14:tracePt t="7743" x="5616575" y="1914525"/>
          <p14:tracePt t="7751" x="5616575" y="1887538"/>
          <p14:tracePt t="7759" x="5616575" y="1870075"/>
          <p14:tracePt t="7767" x="5616575" y="1860550"/>
          <p14:tracePt t="7776" x="5616575" y="1841500"/>
          <p14:tracePt t="7793" x="5616575" y="1833563"/>
          <p14:tracePt t="7911" x="5616575" y="1841500"/>
          <p14:tracePt t="7920" x="5616575" y="1860550"/>
          <p14:tracePt t="7927" x="5616575" y="1878013"/>
          <p14:tracePt t="7936" x="5616575" y="1906588"/>
          <p14:tracePt t="7943" x="5616575" y="1914525"/>
          <p14:tracePt t="7951" x="5616575" y="1933575"/>
          <p14:tracePt t="7967" x="5616575" y="1951038"/>
          <p14:tracePt t="8263" x="5616575" y="1960563"/>
          <p14:tracePt t="8288" x="5607050" y="1960563"/>
          <p14:tracePt t="8296" x="5597525" y="1951038"/>
          <p14:tracePt t="8304" x="5588000" y="1943100"/>
          <p14:tracePt t="8311" x="5570538" y="1924050"/>
          <p14:tracePt t="8320" x="5570538" y="1914525"/>
          <p14:tracePt t="8328" x="5561013" y="1914525"/>
          <p14:tracePt t="8336" x="5534025" y="1906588"/>
          <p14:tracePt t="8344" x="5524500" y="1887538"/>
          <p14:tracePt t="8360" x="5514975" y="1860550"/>
          <p14:tracePt t="8376" x="5507038" y="1833563"/>
          <p14:tracePt t="8383" x="5497513" y="1824038"/>
          <p14:tracePt t="8392" x="5487988" y="1814513"/>
          <p14:tracePt t="8399" x="5478463" y="1814513"/>
          <p14:tracePt t="8415" x="5470525" y="1804988"/>
          <p14:tracePt t="8424" x="5470525" y="1797050"/>
          <p14:tracePt t="8439" x="5441950" y="1768475"/>
          <p14:tracePt t="8457" x="5441950" y="1760538"/>
          <p14:tracePt t="8464" x="5434013" y="1741488"/>
          <p14:tracePt t="8479" x="5434013" y="1731963"/>
          <p14:tracePt t="8487" x="5424488" y="1714500"/>
          <p14:tracePt t="8528" x="5424488" y="1704975"/>
          <p14:tracePt t="8640" x="5434013" y="1687513"/>
          <p14:tracePt t="8647" x="5451475" y="1668463"/>
          <p14:tracePt t="8655" x="5497513" y="1660525"/>
          <p14:tracePt t="8663" x="5543550" y="1641475"/>
          <p14:tracePt t="8671" x="5561013" y="1631950"/>
          <p14:tracePt t="8679" x="5597525" y="1631950"/>
          <p14:tracePt t="8688" x="5624513" y="1614488"/>
          <p14:tracePt t="8695" x="5634038" y="1614488"/>
          <p14:tracePt t="8703" x="5653088" y="1604963"/>
          <p14:tracePt t="8711" x="5670550" y="1604963"/>
          <p14:tracePt t="8719" x="5680075" y="1604963"/>
          <p14:tracePt t="8728" x="5688013" y="1604963"/>
          <p14:tracePt t="8735" x="5697538" y="1604963"/>
          <p14:tracePt t="8744" x="5707063" y="1604963"/>
          <p14:tracePt t="8751" x="5716588" y="1604963"/>
          <p14:tracePt t="8767" x="5734050" y="1604963"/>
          <p14:tracePt t="8775" x="5734050" y="1614488"/>
          <p14:tracePt t="8783" x="5734050" y="1624013"/>
          <p14:tracePt t="8793" x="5743575" y="1641475"/>
          <p14:tracePt t="8799" x="5743575" y="1651000"/>
          <p14:tracePt t="8815" x="5743575" y="1660525"/>
          <p14:tracePt t="8823" x="5743575" y="1677988"/>
          <p14:tracePt t="8831" x="5743575" y="1687513"/>
          <p14:tracePt t="8839" x="5743575" y="1697038"/>
          <p14:tracePt t="8847" x="5743575" y="1704975"/>
          <p14:tracePt t="8855" x="5743575" y="1697038"/>
          <p14:tracePt t="8864" x="5770563" y="1697038"/>
          <p14:tracePt t="8871" x="5761038" y="1704975"/>
          <p14:tracePt t="8896" x="5753100" y="1714500"/>
          <p14:tracePt t="8919" x="5734050" y="1731963"/>
          <p14:tracePt t="9032" x="5734050" y="1741488"/>
          <p14:tracePt t="9047" x="5734050" y="1768475"/>
          <p14:tracePt t="9056" x="5734050" y="1814513"/>
          <p14:tracePt t="9064" x="5753100" y="1841500"/>
          <p14:tracePt t="9072" x="5807075" y="1906588"/>
          <p14:tracePt t="9080" x="5843588" y="1960563"/>
          <p14:tracePt t="9087" x="5880100" y="2006600"/>
          <p14:tracePt t="9095" x="5926138" y="2070100"/>
          <p14:tracePt t="9104" x="5972175" y="2152650"/>
          <p14:tracePt t="9111" x="6007100" y="2197100"/>
          <p14:tracePt t="9120" x="6053138" y="2262188"/>
          <p14:tracePt t="9127" x="6099175" y="2343150"/>
          <p14:tracePt t="9136" x="6116638" y="2379663"/>
          <p14:tracePt t="9144" x="6116638" y="2435225"/>
          <p14:tracePt t="9151" x="6126163" y="2452688"/>
          <p14:tracePt t="9160" x="6153150" y="2508250"/>
          <p14:tracePt t="9167" x="6153150" y="2517775"/>
          <p14:tracePt t="9179" x="6153150" y="2544763"/>
          <p14:tracePt t="9183" x="6153150" y="2562225"/>
          <p14:tracePt t="9192" x="6153150" y="2589213"/>
          <p14:tracePt t="9199" x="6153150" y="2608263"/>
          <p14:tracePt t="9209" x="6153150" y="2635250"/>
          <p14:tracePt t="9215" x="6153150" y="2654300"/>
          <p14:tracePt t="9226" x="6153150" y="2690813"/>
          <p14:tracePt t="9231" x="6153150" y="2735263"/>
          <p14:tracePt t="9240" x="6153150" y="2754313"/>
          <p14:tracePt t="9248" x="6126163" y="2808288"/>
          <p14:tracePt t="9255" x="6089650" y="2854325"/>
          <p14:tracePt t="9263" x="6072188" y="2917825"/>
          <p14:tracePt t="9271" x="6035675" y="2954338"/>
          <p14:tracePt t="9280" x="5980113" y="3017838"/>
          <p14:tracePt t="9287" x="5943600" y="3082925"/>
          <p14:tracePt t="9295" x="5899150" y="3127375"/>
          <p14:tracePt t="9303" x="5807075" y="3200400"/>
          <p14:tracePt t="9312" x="5743575" y="3255963"/>
          <p14:tracePt t="9319" x="5680075" y="3302000"/>
          <p14:tracePt t="9328" x="5653088" y="3328988"/>
          <p14:tracePt t="9336" x="5588000" y="3365500"/>
          <p14:tracePt t="9344" x="5543550" y="3382963"/>
          <p14:tracePt t="9352" x="5487988" y="3411538"/>
          <p14:tracePt t="9361" x="5461000" y="3419475"/>
          <p14:tracePt t="9367" x="5424488" y="3419475"/>
          <p14:tracePt t="9376" x="5378450" y="3419475"/>
          <p14:tracePt t="9383" x="5368925" y="3419475"/>
          <p14:tracePt t="9392" x="5324475" y="3419475"/>
          <p14:tracePt t="9399" x="5287963" y="3419475"/>
          <p14:tracePt t="9409" x="5241925" y="3402013"/>
          <p14:tracePt t="9415" x="5205413" y="3382963"/>
          <p14:tracePt t="9424" x="5151438" y="3346450"/>
          <p14:tracePt t="9431" x="5114925" y="3319463"/>
          <p14:tracePt t="9439" x="5095875" y="3273425"/>
          <p14:tracePt t="9447" x="5059363" y="3228975"/>
          <p14:tracePt t="9455" x="5022850" y="3163888"/>
          <p14:tracePt t="9463" x="5005388" y="3127375"/>
          <p14:tracePt t="9475" x="4978400" y="3054350"/>
          <p14:tracePt t="9479" x="4978400" y="3027363"/>
          <p14:tracePt t="9487" x="4978400" y="2973388"/>
          <p14:tracePt t="9495" x="4978400" y="2954338"/>
          <p14:tracePt t="9505" x="4978400" y="2917825"/>
          <p14:tracePt t="9512" x="4978400" y="2873375"/>
          <p14:tracePt t="9522" x="4978400" y="2854325"/>
          <p14:tracePt t="9527" x="5005388" y="2808288"/>
          <p14:tracePt t="9535" x="5022850" y="2790825"/>
          <p14:tracePt t="9544" x="5041900" y="2744788"/>
          <p14:tracePt t="9552" x="5078413" y="2735263"/>
          <p14:tracePt t="9560" x="5132388" y="2708275"/>
          <p14:tracePt t="9568" x="5178425" y="2681288"/>
          <p14:tracePt t="9576" x="5224463" y="2671763"/>
          <p14:tracePt t="9583" x="5251450" y="2654300"/>
          <p14:tracePt t="9594" x="5278438" y="2644775"/>
          <p14:tracePt t="9602" x="5305425" y="2644775"/>
          <p14:tracePt t="9616" x="5360988" y="2635250"/>
          <p14:tracePt t="9627" x="5397500" y="2635250"/>
          <p14:tracePt t="9633" x="5414963" y="2635250"/>
          <p14:tracePt t="9641" x="5441950" y="2635250"/>
          <p14:tracePt t="9650" x="5478463" y="2635250"/>
          <p14:tracePt t="9655" x="5507038" y="2635250"/>
          <p14:tracePt t="9664" x="5524500" y="2635250"/>
          <p14:tracePt t="9671" x="5561013" y="2644775"/>
          <p14:tracePt t="9680" x="5588000" y="2662238"/>
          <p14:tracePt t="9687" x="5616575" y="2690813"/>
          <p14:tracePt t="9696" x="5653088" y="2727325"/>
          <p14:tracePt t="9704" x="5680075" y="2744788"/>
          <p14:tracePt t="9713" x="5707063" y="2781300"/>
          <p14:tracePt t="9719" x="5734050" y="2808288"/>
          <p14:tracePt t="9727" x="5734050" y="2836863"/>
          <p14:tracePt t="9735" x="5743575" y="2854325"/>
          <p14:tracePt t="9745" x="5743575" y="2881313"/>
          <p14:tracePt t="9751" x="5743575" y="2890838"/>
          <p14:tracePt t="9760" x="5743575" y="2909888"/>
          <p14:tracePt t="9769" x="5743575" y="2927350"/>
          <p14:tracePt t="9778" x="5743575" y="2946400"/>
          <p14:tracePt t="9794" x="5743575" y="2954338"/>
          <p14:tracePt t="9811" x="5743575" y="2973388"/>
          <p14:tracePt t="9863" x="5743575" y="2982913"/>
          <p14:tracePt t="9911" x="5743575" y="2990850"/>
          <p14:tracePt t="9920" x="5743575" y="3027363"/>
          <p14:tracePt t="9928" x="5743575" y="3036888"/>
          <p14:tracePt t="9935" x="5743575" y="3082925"/>
          <p14:tracePt t="9944" x="5743575" y="3119438"/>
          <p14:tracePt t="9951" x="5743575" y="3192463"/>
          <p14:tracePt t="9959" x="5743575" y="3265488"/>
          <p14:tracePt t="9968" x="5743575" y="3375025"/>
          <p14:tracePt t="9976" x="5780088" y="3511550"/>
          <p14:tracePt t="9983" x="5807075" y="3638550"/>
          <p14:tracePt t="9993" x="5853113" y="3821113"/>
          <p14:tracePt t="9999" x="5899150" y="4003675"/>
          <p14:tracePt t="10009" x="5926138" y="4086225"/>
          <p14:tracePt t="10016" x="5926138" y="4113213"/>
          <p14:tracePt t="10026" x="6016625" y="4332288"/>
          <p14:tracePt t="10031" x="6126163" y="4541838"/>
          <p14:tracePt t="10040" x="6208713" y="4741863"/>
          <p14:tracePt t="10048" x="6281738" y="4914900"/>
          <p14:tracePt t="10055" x="6345238" y="5060950"/>
          <p14:tracePt t="10063" x="6372225" y="5216525"/>
          <p14:tracePt t="10071" x="6427788" y="5299075"/>
          <p14:tracePt t="10079" x="6464300" y="5380038"/>
          <p14:tracePt t="10087" x="6508750" y="5453063"/>
          <p14:tracePt t="10095" x="6527800" y="5489575"/>
          <p14:tracePt t="10103" x="6537325" y="5499100"/>
          <p14:tracePt t="10248" x="6537325" y="5518150"/>
          <p14:tracePt t="10255" x="6527800" y="5535613"/>
          <p14:tracePt t="10263" x="6518275" y="5545138"/>
          <p14:tracePt t="10274" x="6500813" y="5545138"/>
          <p14:tracePt t="10279" x="6472238" y="5572125"/>
          <p14:tracePt t="10287" x="6454775" y="5589588"/>
          <p14:tracePt t="10295" x="6435725" y="5599113"/>
          <p14:tracePt t="10303" x="6399213" y="5626100"/>
          <p14:tracePt t="10311" x="6381750" y="5635625"/>
          <p14:tracePt t="10320" x="6354763" y="5645150"/>
          <p14:tracePt t="10327" x="6318250" y="5681663"/>
          <p14:tracePt t="10335" x="6291263" y="5699125"/>
          <p14:tracePt t="10343" x="6272213" y="5718175"/>
          <p14:tracePt t="10351" x="6226175" y="5727700"/>
          <p14:tracePt t="10362" x="6218238" y="5735638"/>
          <p14:tracePt t="10367" x="6181725" y="5735638"/>
          <p14:tracePt t="10376" x="6145213" y="5745163"/>
          <p14:tracePt t="10383" x="6126163" y="5745163"/>
          <p14:tracePt t="10392" x="6072188" y="5745163"/>
          <p14:tracePt t="10399" x="6016625" y="5745163"/>
          <p14:tracePt t="10409" x="5943600" y="5745163"/>
          <p14:tracePt t="10415" x="5862638" y="5745163"/>
          <p14:tracePt t="10428" x="5770563" y="5745163"/>
          <p14:tracePt t="10431" x="5697538" y="5745163"/>
          <p14:tracePt t="10439" x="5588000" y="5745163"/>
          <p14:tracePt t="10447" x="5514975" y="5745163"/>
          <p14:tracePt t="10455" x="5441950" y="5745163"/>
          <p14:tracePt t="10463" x="5334000" y="5745163"/>
          <p14:tracePt t="10472" x="5268913" y="5708650"/>
          <p14:tracePt t="10479" x="5205413" y="5691188"/>
          <p14:tracePt t="10489" x="5122863" y="5654675"/>
          <p14:tracePt t="10495" x="5095875" y="5635625"/>
          <p14:tracePt t="10505" x="5049838" y="5608638"/>
          <p14:tracePt t="10511" x="5022850" y="5581650"/>
          <p14:tracePt t="10520" x="4986338" y="5545138"/>
          <p14:tracePt t="10527" x="4978400" y="5535613"/>
          <p14:tracePt t="10535" x="4959350" y="5526088"/>
          <p14:tracePt t="10543" x="4949825" y="5508625"/>
          <p14:tracePt t="10552" x="4941888" y="5481638"/>
          <p14:tracePt t="10560" x="4932363" y="5453063"/>
          <p14:tracePt t="10569" x="4922838" y="5435600"/>
          <p14:tracePt t="10578" x="4922838" y="5408613"/>
          <p14:tracePt t="10588" x="4922838" y="5399088"/>
          <p14:tracePt t="10592" x="4922838" y="5362575"/>
          <p14:tracePt t="10599" x="4922838" y="5343525"/>
          <p14:tracePt t="10609" x="4922838" y="5307013"/>
          <p14:tracePt t="10615" x="4922838" y="5280025"/>
          <p14:tracePt t="10625" x="4922838" y="5243513"/>
          <p14:tracePt t="10631" x="4949825" y="5197475"/>
          <p14:tracePt t="10640" x="4986338" y="5153025"/>
          <p14:tracePt t="10647" x="5014913" y="5126038"/>
          <p14:tracePt t="10657" x="5059363" y="5097463"/>
          <p14:tracePt t="10665" x="5122863" y="5060950"/>
          <p14:tracePt t="10673" x="5187950" y="5024438"/>
          <p14:tracePt t="10683" x="5214938" y="5016500"/>
          <p14:tracePt t="10688" x="5278438" y="5006975"/>
          <p14:tracePt t="10696" x="5305425" y="4979988"/>
          <p14:tracePt t="10704" x="5341938" y="4979988"/>
          <p14:tracePt t="10712" x="5387975" y="4979988"/>
          <p14:tracePt t="10719" x="5424488" y="4979988"/>
          <p14:tracePt t="10728" x="5470525" y="4979988"/>
          <p14:tracePt t="10735" x="5524500" y="4997450"/>
          <p14:tracePt t="10744" x="5561013" y="5016500"/>
          <p14:tracePt t="10752" x="5616575" y="5060950"/>
          <p14:tracePt t="10760" x="5653088" y="5097463"/>
          <p14:tracePt t="10767" x="5688013" y="5143500"/>
          <p14:tracePt t="10776" x="5734050" y="5207000"/>
          <p14:tracePt t="10783" x="5770563" y="5243513"/>
          <p14:tracePt t="10792" x="5807075" y="5289550"/>
          <p14:tracePt t="10802" x="5834063" y="5316538"/>
          <p14:tracePt t="10808" x="5843588" y="5353050"/>
          <p14:tracePt t="10816" x="5853113" y="5372100"/>
          <p14:tracePt t="10826" x="5862638" y="5389563"/>
          <p14:tracePt t="10834" x="5870575" y="5399088"/>
          <p14:tracePt t="10855" x="5870575" y="5408613"/>
          <p14:tracePt t="10864" x="5870575" y="5416550"/>
          <p14:tracePt t="10900" x="5870575" y="5472113"/>
          <p14:tracePt t="10906" x="5870575" y="5499100"/>
          <p14:tracePt t="10912" x="5870575" y="5518150"/>
          <p14:tracePt t="10920" x="5870575" y="5562600"/>
          <p14:tracePt t="10928" x="5853113" y="5581650"/>
          <p14:tracePt t="10935" x="5816600" y="5626100"/>
          <p14:tracePt t="10943" x="5770563" y="5672138"/>
          <p14:tracePt t="10951" x="5753100" y="5681663"/>
          <p14:tracePt t="10960" x="5688013" y="5727700"/>
          <p14:tracePt t="10967" x="5643563" y="5754688"/>
          <p14:tracePt t="10976" x="5597525" y="5791200"/>
          <p14:tracePt t="10983" x="5551488" y="5800725"/>
          <p14:tracePt t="10992" x="5534025" y="5808663"/>
          <p14:tracePt t="10999" x="5507038" y="5827713"/>
          <p14:tracePt t="11009" x="5478463" y="5837238"/>
          <p14:tracePt t="11016" x="5441950" y="5837238"/>
          <p14:tracePt t="11025" x="5441950" y="5845175"/>
          <p14:tracePt t="11032" x="5434013" y="5845175"/>
          <p14:tracePt t="11112" x="5414963" y="5845175"/>
          <p14:tracePt t="11120" x="5405438" y="5845175"/>
          <p14:tracePt t="11231" x="5405438" y="5837238"/>
          <p14:tracePt t="11510" x="5405438" y="5781675"/>
          <p14:tracePt t="11515" x="5405438" y="5708650"/>
          <p14:tracePt t="11524" x="5405438" y="5581650"/>
          <p14:tracePt t="11528" x="5405438" y="5472113"/>
          <p14:tracePt t="11535" x="5405438" y="5343525"/>
          <p14:tracePt t="11543" x="5405438" y="5216525"/>
          <p14:tracePt t="11552" x="5405438" y="5070475"/>
          <p14:tracePt t="11560" x="5424488" y="4924425"/>
          <p14:tracePt t="11568" x="5441950" y="4778375"/>
          <p14:tracePt t="11575" x="5470525" y="4651375"/>
          <p14:tracePt t="11584" x="5487988" y="4514850"/>
          <p14:tracePt t="11592" x="5487988" y="4441825"/>
          <p14:tracePt t="11600" x="5497513" y="4368800"/>
          <p14:tracePt t="11609" x="5497513" y="4295775"/>
          <p14:tracePt t="11615" x="5514975" y="4195763"/>
          <p14:tracePt t="11625" x="5524500" y="4103688"/>
          <p14:tracePt t="11631" x="5534025" y="4049713"/>
          <p14:tracePt t="11639" x="5534025" y="3948113"/>
          <p14:tracePt t="11648" x="5534025" y="3911600"/>
          <p14:tracePt t="11655" x="5534025" y="3840163"/>
          <p14:tracePt t="11664" x="5534025" y="3784600"/>
          <p14:tracePt t="11671" x="5534025" y="3711575"/>
          <p14:tracePt t="11679" x="5551488" y="3657600"/>
          <p14:tracePt t="11687" x="5561013" y="3592513"/>
          <p14:tracePt t="11696" x="5561013" y="3519488"/>
          <p14:tracePt t="11704" x="5570538" y="3455988"/>
          <p14:tracePt t="11711" x="5597525" y="3382963"/>
          <p14:tracePt t="11719" x="5616575" y="3282950"/>
          <p14:tracePt t="11727" x="5616575" y="3255963"/>
          <p14:tracePt t="11743" x="5616575" y="3219450"/>
          <p14:tracePt t="11752" x="5624513" y="3146425"/>
          <p14:tracePt t="11759" x="5661025" y="3082925"/>
          <p14:tracePt t="11768" x="5661025" y="3027363"/>
          <p14:tracePt t="11775" x="5670550" y="2963863"/>
          <p14:tracePt t="11783" x="5688013" y="2890838"/>
          <p14:tracePt t="11792" x="5688013" y="2844800"/>
          <p14:tracePt t="11800" x="5697538" y="2790825"/>
          <p14:tracePt t="11808" x="5697538" y="2763838"/>
          <p14:tracePt t="11815" x="5724525" y="2690813"/>
          <p14:tracePt t="11824" x="5724525" y="2662238"/>
          <p14:tracePt t="11834" x="5734050" y="2635250"/>
          <p14:tracePt t="11839" x="5743575" y="2598738"/>
          <p14:tracePt t="11847" x="5743575" y="2581275"/>
          <p14:tracePt t="11856" x="5753100" y="2544763"/>
          <p14:tracePt t="11864" x="5753100" y="2517775"/>
          <p14:tracePt t="11873" x="5753100" y="2508250"/>
          <p14:tracePt t="11882" x="5753100" y="2498725"/>
          <p14:tracePt t="11888" x="5753100" y="2489200"/>
          <p14:tracePt t="11984" x="5753100" y="2471738"/>
          <p14:tracePt t="11991" x="5753100" y="2452688"/>
          <p14:tracePt t="11999" x="5753100" y="2425700"/>
          <p14:tracePt t="12008" x="5753100" y="2408238"/>
          <p14:tracePt t="12016" x="5753100" y="2379663"/>
          <p14:tracePt t="12025" x="5753100" y="2362200"/>
          <p14:tracePt t="12031" x="5753100" y="2335213"/>
          <p14:tracePt t="12040" x="5753100" y="2306638"/>
          <p14:tracePt t="12047" x="5753100" y="2289175"/>
          <p14:tracePt t="12056" x="5770563" y="2270125"/>
          <p14:tracePt t="12063" x="5770563" y="2252663"/>
          <p14:tracePt t="12071" x="5770563" y="2233613"/>
          <p14:tracePt t="12079" x="5770563" y="2225675"/>
          <p14:tracePt t="12087" x="5770563" y="2216150"/>
          <p14:tracePt t="12271" x="5770563" y="2225675"/>
          <p14:tracePt t="12279" x="5770563" y="2233613"/>
          <p14:tracePt t="12287" x="5761038" y="2262188"/>
          <p14:tracePt t="12295" x="5743575" y="2289175"/>
          <p14:tracePt t="12303" x="5697538" y="2335213"/>
          <p14:tracePt t="12311" x="5634038" y="2389188"/>
          <p14:tracePt t="12319" x="5588000" y="2408238"/>
          <p14:tracePt t="12327" x="5524500" y="2462213"/>
          <p14:tracePt t="12335" x="5461000" y="2498725"/>
          <p14:tracePt t="12343" x="5414963" y="2525713"/>
          <p14:tracePt t="12351" x="5378450" y="2571750"/>
          <p14:tracePt t="12359" x="5360988" y="2581275"/>
          <p14:tracePt t="12463" x="5351463" y="2581275"/>
          <p14:tracePt t="12657" x="5360988" y="2608263"/>
          <p14:tracePt t="12666" x="5368925" y="2625725"/>
          <p14:tracePt t="12674" x="5405438" y="2690813"/>
          <p14:tracePt t="12682" x="5434013" y="2717800"/>
          <p14:tracePt t="12688" x="5434013" y="2735263"/>
          <p14:tracePt t="12696" x="5461000" y="2781300"/>
          <p14:tracePt t="12704" x="5461000" y="2790825"/>
          <p14:tracePt t="12711" x="5470525" y="2808288"/>
          <p14:tracePt t="12719" x="5470525" y="2827338"/>
          <p14:tracePt t="13016" x="5470525" y="2844800"/>
          <p14:tracePt t="13026" x="5434013" y="2909888"/>
          <p14:tracePt t="13032" x="5378450" y="2990850"/>
          <p14:tracePt t="13041" x="5324475" y="3090863"/>
          <p14:tracePt t="13048" x="5278438" y="3182938"/>
          <p14:tracePt t="13056" x="5241925" y="3302000"/>
          <p14:tracePt t="13064" x="5178425" y="3438525"/>
          <p14:tracePt t="13072" x="5151438" y="3602038"/>
          <p14:tracePt t="13080" x="5122863" y="3730625"/>
          <p14:tracePt t="13089" x="5105400" y="3894138"/>
          <p14:tracePt t="13096" x="5086350" y="4057650"/>
          <p14:tracePt t="13104" x="5078413" y="4203700"/>
          <p14:tracePt t="13113" x="5078413" y="4349750"/>
          <p14:tracePt t="13120" x="5078413" y="4478338"/>
          <p14:tracePt t="13128" x="5078413" y="4605338"/>
          <p14:tracePt t="13136" x="5078413" y="4678363"/>
          <p14:tracePt t="13148" x="5078413" y="4741863"/>
          <p14:tracePt t="13151" x="5078413" y="4768850"/>
          <p14:tracePt t="13161" x="5078413" y="4778375"/>
          <p14:tracePt t="13449" x="5078413" y="4805363"/>
          <p14:tracePt t="13456" x="5041900" y="4870450"/>
          <p14:tracePt t="13463" x="5022850" y="4943475"/>
          <p14:tracePt t="13477" x="5014913" y="5024438"/>
          <p14:tracePt t="13483" x="4978400" y="5106988"/>
          <p14:tracePt t="13495" x="4941888" y="5216525"/>
          <p14:tracePt t="13499" x="4932363" y="5289550"/>
          <p14:tracePt t="13509" x="4905375" y="5389563"/>
          <p14:tracePt t="13512" x="4876800" y="5472113"/>
          <p14:tracePt t="13521" x="4840288" y="5562600"/>
          <p14:tracePt t="13527" x="4813300" y="5608638"/>
          <p14:tracePt t="13535" x="4803775" y="5626100"/>
          <p14:tracePt t="13543" x="4786313" y="5645150"/>
          <p14:tracePt t="13553" x="4786313" y="5654675"/>
          <p14:tracePt t="13853" x="4767263" y="5662613"/>
          <p14:tracePt t="13858" x="4622800" y="5691188"/>
          <p14:tracePt t="13865" x="4549775" y="5718175"/>
          <p14:tracePt t="13880" x="3929063" y="5818188"/>
          <p14:tracePt t="13887" x="3646488" y="5854700"/>
          <p14:tracePt t="13898" x="3363913" y="5891213"/>
          <p14:tracePt t="13903" x="3127375" y="5910263"/>
          <p14:tracePt t="13913" x="2962275" y="5918200"/>
          <p14:tracePt t="13920" x="2817813" y="5937250"/>
          <p14:tracePt t="13928" x="2762250" y="5946775"/>
          <p14:tracePt t="13935" x="2716213" y="5973763"/>
          <p14:tracePt t="14017" x="2725738" y="5973763"/>
          <p14:tracePt t="14029" x="2735263" y="5973763"/>
          <p14:tracePt t="14032" x="2744788" y="5973763"/>
          <p14:tracePt t="14040" x="2752725" y="5983288"/>
          <p14:tracePt t="14056" x="2762250" y="5983288"/>
          <p14:tracePt t="14063" x="2771775" y="5983288"/>
          <p14:tracePt t="14072" x="2789238" y="5983288"/>
          <p14:tracePt t="14080" x="2798763" y="5983288"/>
          <p14:tracePt t="14163" x="2808288" y="6010275"/>
          <p14:tracePt t="14170" x="2808288" y="6027738"/>
          <p14:tracePt t="14181" x="2817813" y="6073775"/>
          <p14:tracePt t="14183" x="2817813" y="6100763"/>
          <p14:tracePt t="14194" x="2817813" y="6110288"/>
          <p14:tracePt t="14199" x="2817813" y="6119813"/>
          <p14:tracePt t="14211" x="2825750" y="6156325"/>
          <p14:tracePt t="14215" x="2825750" y="6173788"/>
          <p14:tracePt t="14225" x="2844800" y="6183313"/>
          <p14:tracePt t="14231" x="2844800" y="6200775"/>
          <p14:tracePt t="14242" x="2844800" y="6210300"/>
          <p14:tracePt t="14353" x="2844800" y="6192838"/>
          <p14:tracePt t="14360" x="2844800" y="6146800"/>
          <p14:tracePt t="14368" x="2844800" y="6110288"/>
          <p14:tracePt t="14376" x="2844800" y="6064250"/>
          <p14:tracePt t="14383" x="2844800" y="6037263"/>
          <p14:tracePt t="14392" x="2844800" y="5983288"/>
          <p14:tracePt t="14401" x="2844800" y="5964238"/>
          <p14:tracePt t="14414" x="2817813" y="5918200"/>
          <p14:tracePt t="14418" x="2817813" y="5900738"/>
          <p14:tracePt t="14435" x="2817813" y="5873750"/>
          <p14:tracePt t="14448" x="2817813" y="5864225"/>
          <p14:tracePt t="14456" x="2817813" y="5854700"/>
          <p14:tracePt t="14463" x="2817813" y="5845175"/>
          <p14:tracePt t="14706" x="2817813" y="5827713"/>
          <p14:tracePt t="14726" x="2789238" y="5791200"/>
          <p14:tracePt t="14728" x="2781300" y="5772150"/>
          <p14:tracePt t="14735" x="2771775" y="5764213"/>
          <p14:tracePt t="14743" x="2744788" y="5735638"/>
          <p14:tracePt t="14752" x="2735263" y="5718175"/>
          <p14:tracePt t="14760" x="2716213" y="5699125"/>
          <p14:tracePt t="14768" x="2698750" y="5681663"/>
          <p14:tracePt t="14777" x="2689225" y="5672138"/>
          <p14:tracePt t="14783" x="2679700" y="5662613"/>
          <p14:tracePt t="14835" x="2679700" y="5645150"/>
          <p14:tracePt t="14839" x="2679700" y="5635625"/>
          <p14:tracePt t="14855" x="2679700" y="5626100"/>
          <p14:tracePt t="14872" x="2679700" y="5608638"/>
          <p14:tracePt t="14879" x="2679700" y="5599113"/>
          <p14:tracePt t="14887" x="2679700" y="5581650"/>
          <p14:tracePt t="14896" x="2679700" y="5554663"/>
          <p14:tracePt t="14903" x="2698750" y="5535613"/>
          <p14:tracePt t="14911" x="2725738" y="5518150"/>
          <p14:tracePt t="14919" x="2752725" y="5481638"/>
          <p14:tracePt t="14928" x="2771775" y="5462588"/>
          <p14:tracePt t="14935" x="2808288" y="5435600"/>
          <p14:tracePt t="14943" x="2835275" y="5399088"/>
          <p14:tracePt t="14952" x="2852738" y="5389563"/>
          <p14:tracePt t="14962" x="2871788" y="5372100"/>
          <p14:tracePt t="14968" x="2889250" y="5353050"/>
          <p14:tracePt t="14977" x="2898775" y="5343525"/>
          <p14:tracePt t="14984" x="2908300" y="5335588"/>
          <p14:tracePt t="14991" x="2917825" y="5326063"/>
          <p14:tracePt t="15112" x="2917825" y="5316538"/>
          <p14:tracePt t="15121" x="2917825" y="5307013"/>
          <p14:tracePt t="15136" x="2917825" y="5299075"/>
          <p14:tracePt t="15148" x="2917825" y="5270500"/>
          <p14:tracePt t="15151" x="2917825" y="5253038"/>
          <p14:tracePt t="15160" x="2908300" y="5243513"/>
          <p14:tracePt t="15167" x="2889250" y="5226050"/>
          <p14:tracePt t="15179" x="2881313" y="5216525"/>
          <p14:tracePt t="15191" x="2871788" y="5207000"/>
          <p14:tracePt t="15319" x="2871788" y="5197475"/>
          <p14:tracePt t="15328" x="2871788" y="5189538"/>
          <p14:tracePt t="15351" x="2871788" y="5180013"/>
          <p14:tracePt t="15360" x="2871788" y="5170488"/>
          <p14:tracePt t="15385" x="2871788" y="5143500"/>
          <p14:tracePt t="15395" x="2871788" y="5133975"/>
          <p14:tracePt t="15417" x="2871788" y="5116513"/>
          <p14:tracePt t="15658" x="2871788" y="5097463"/>
          <p14:tracePt t="15665" x="2871788" y="5070475"/>
          <p14:tracePt t="15672" x="2871788" y="5053013"/>
          <p14:tracePt t="15679" x="2871788" y="5016500"/>
          <p14:tracePt t="15687" x="2871788" y="4987925"/>
          <p14:tracePt t="15696" x="2871788" y="4933950"/>
          <p14:tracePt t="15703" x="2852738" y="4860925"/>
          <p14:tracePt t="15713" x="2844800" y="4768850"/>
          <p14:tracePt t="15719" x="2844800" y="4668838"/>
          <p14:tracePt t="15727" x="2844800" y="4578350"/>
          <p14:tracePt t="15735" x="2844800" y="4486275"/>
          <p14:tracePt t="15743" x="2844800" y="4432300"/>
          <p14:tracePt t="15751" x="2844800" y="4322763"/>
          <p14:tracePt t="15759" x="2844800" y="4249738"/>
          <p14:tracePt t="15767" x="2844800" y="4195763"/>
          <p14:tracePt t="15775" x="2844800" y="4140200"/>
          <p14:tracePt t="15783" x="2844800" y="4057650"/>
          <p14:tracePt t="15792" x="2844800" y="4021138"/>
          <p14:tracePt t="15799" x="2844800" y="3967163"/>
          <p14:tracePt t="15808" x="2844800" y="3921125"/>
          <p14:tracePt t="15816" x="2844800" y="3867150"/>
          <p14:tracePt t="15825" x="2844800" y="3840163"/>
          <p14:tracePt t="15831" x="2844800" y="3803650"/>
          <p14:tracePt t="15840" x="2844800" y="3757613"/>
          <p14:tracePt t="15854" x="2844800" y="3721100"/>
          <p14:tracePt t="15856" x="2844800" y="3665538"/>
          <p14:tracePt t="15864" x="2844800" y="3638550"/>
          <p14:tracePt t="15876" x="2844800" y="3592513"/>
          <p14:tracePt t="15879" x="2844800" y="3565525"/>
          <p14:tracePt t="15887" x="2844800" y="3548063"/>
          <p14:tracePt t="15895" x="2844800" y="3511550"/>
          <p14:tracePt t="15903" x="2844800" y="3492500"/>
          <p14:tracePt t="15911" x="2844800" y="3455988"/>
          <p14:tracePt t="15928" x="2844800" y="3438525"/>
          <p14:tracePt t="15935" x="2844800" y="3419475"/>
          <p14:tracePt t="15943" x="2844800" y="3402013"/>
          <p14:tracePt t="15951" x="2844800" y="3375025"/>
          <p14:tracePt t="15960" x="2844800" y="3365500"/>
          <p14:tracePt t="15967" x="2844800" y="3355975"/>
          <p14:tracePt t="15976" x="2844800" y="3338513"/>
          <p14:tracePt t="15983" x="2844800" y="3319463"/>
          <p14:tracePt t="15992" x="2844800" y="3309938"/>
          <p14:tracePt t="15999" x="2835275" y="3282950"/>
          <p14:tracePt t="16024" x="2817813" y="3265488"/>
          <p14:tracePt t="16031" x="2808288" y="3246438"/>
          <p14:tracePt t="16047" x="2798763" y="3236913"/>
          <p14:tracePt t="16055" x="2789238" y="3228975"/>
          <p14:tracePt t="16063" x="2781300" y="3219450"/>
          <p14:tracePt t="16080" x="2771775" y="3219450"/>
          <p14:tracePt t="16087" x="2762250" y="3219450"/>
          <p14:tracePt t="16103" x="2735263" y="3219450"/>
          <p14:tracePt t="16111" x="2716213" y="3219450"/>
          <p14:tracePt t="16119" x="2671763" y="3219450"/>
          <p14:tracePt t="16127" x="2643188" y="3219450"/>
          <p14:tracePt t="16136" x="2589213" y="3219450"/>
          <p14:tracePt t="16148" x="2562225" y="3219450"/>
          <p14:tracePt t="16151" x="2533650" y="3219450"/>
          <p14:tracePt t="16159" x="2525713" y="3219450"/>
          <p14:tracePt t="16167" x="2516188" y="3219450"/>
          <p14:tracePt t="16178" x="2489200" y="3209925"/>
          <p14:tracePt t="16184" x="2479675" y="3200400"/>
          <p14:tracePt t="16194" x="2470150" y="3192463"/>
          <p14:tracePt t="16201" x="2443163" y="3173413"/>
          <p14:tracePt t="16217" x="2406650" y="3146425"/>
          <p14:tracePt t="16225" x="2389188" y="3127375"/>
          <p14:tracePt t="16231" x="2379663" y="3119438"/>
          <p14:tracePt t="16241" x="2379663" y="3109913"/>
          <p14:tracePt t="16248" x="2370138" y="3100388"/>
          <p14:tracePt t="16255" x="2352675" y="3073400"/>
          <p14:tracePt t="16482" x="2352675" y="3063875"/>
          <p14:tracePt t="16493" x="2360613" y="3054350"/>
          <p14:tracePt t="16499" x="2370138" y="3036888"/>
          <p14:tracePt t="16508" x="2389188" y="3017838"/>
          <p14:tracePt t="16512" x="2397125" y="3009900"/>
          <p14:tracePt t="16521" x="2406650" y="3000375"/>
          <p14:tracePt t="16536" x="2416175" y="2990850"/>
          <p14:tracePt t="16544" x="2425700" y="2973388"/>
          <p14:tracePt t="16551" x="2433638" y="2963863"/>
          <p14:tracePt t="16560" x="2443163" y="2963863"/>
          <p14:tracePt t="16568" x="2443163" y="2954338"/>
          <p14:tracePt t="16576" x="2452688" y="2946400"/>
          <p14:tracePt t="16584" x="2462213" y="2936875"/>
          <p14:tracePt t="16592" x="2470150" y="2927350"/>
          <p14:tracePt t="16600" x="2479675" y="2917825"/>
          <p14:tracePt t="16827" x="2479675" y="2909888"/>
          <p14:tracePt t="16835" x="2479675" y="2890838"/>
          <p14:tracePt t="16840" x="2479675" y="2881313"/>
          <p14:tracePt t="16848" x="2452688" y="2863850"/>
          <p14:tracePt t="16855" x="2443163" y="2844800"/>
          <p14:tracePt t="16865" x="2433638" y="2836863"/>
          <p14:tracePt t="16877" x="2425700" y="2817813"/>
          <p14:tracePt t="16879" x="2406650" y="2800350"/>
          <p14:tracePt t="16888" x="2406650" y="2781300"/>
          <p14:tracePt t="16896" x="2397125" y="2763838"/>
          <p14:tracePt t="16903" x="2389188" y="2754313"/>
          <p14:tracePt t="16912" x="2379663" y="2744788"/>
          <p14:tracePt t="16919" x="2370138" y="2727325"/>
          <p14:tracePt t="16944" x="2370138" y="2717800"/>
          <p14:tracePt t="16951" x="2360613" y="2708275"/>
          <p14:tracePt t="16960" x="2360613" y="2698750"/>
          <p14:tracePt t="17015" x="2360613" y="2690813"/>
          <p14:tracePt t="17311" x="2360613" y="2671763"/>
          <p14:tracePt t="17319" x="2360613" y="2654300"/>
          <p14:tracePt t="17336" x="2343150" y="2625725"/>
          <p14:tracePt t="17343" x="2343150" y="2608263"/>
          <p14:tracePt t="17351" x="2333625" y="2598738"/>
          <p14:tracePt t="17359" x="2333625" y="2589213"/>
          <p14:tracePt t="17367" x="2324100" y="2562225"/>
          <p14:tracePt t="17383" x="2324100" y="2554288"/>
          <p14:tracePt t="17392" x="2316163" y="2525713"/>
          <p14:tracePt t="17399" x="2316163" y="2517775"/>
          <p14:tracePt t="17408" x="2297113" y="2508250"/>
          <p14:tracePt t="17432" x="2297113" y="2471738"/>
          <p14:tracePt t="17447" x="2297113" y="2462213"/>
          <p14:tracePt t="17456" x="2297113" y="2444750"/>
          <p14:tracePt t="17463" x="2297113" y="2435225"/>
          <p14:tracePt t="17472" x="2297113" y="2425700"/>
          <p14:tracePt t="17480" x="2297113" y="2416175"/>
          <p14:tracePt t="17505" x="2297113" y="2398713"/>
          <p14:tracePt t="17527" x="2306638" y="2379663"/>
          <p14:tracePt t="17552" x="2324100" y="2371725"/>
          <p14:tracePt t="17569" x="2343150" y="2371725"/>
          <p14:tracePt t="17576" x="2379663" y="2343150"/>
          <p14:tracePt t="17583" x="2397125" y="2335213"/>
          <p14:tracePt t="17905" x="2433638" y="2325688"/>
          <p14:tracePt t="17913" x="2443163" y="2316163"/>
          <p14:tracePt t="17920" x="2479675" y="2289175"/>
          <p14:tracePt t="17928" x="2543175" y="2279650"/>
          <p14:tracePt t="17935" x="2589213" y="2243138"/>
          <p14:tracePt t="17944" x="2616200" y="2233613"/>
          <p14:tracePt t="17952" x="2679700" y="2225675"/>
          <p14:tracePt t="17961" x="2735263" y="2206625"/>
          <p14:tracePt t="17968" x="2781300" y="2189163"/>
          <p14:tracePt t="17975" x="2817813" y="2189163"/>
          <p14:tracePt t="17984" x="2862263" y="2179638"/>
          <p14:tracePt t="17993" x="2881313" y="2170113"/>
          <p14:tracePt t="18000" x="2889250" y="2170113"/>
          <p14:tracePt t="18007" x="2917825" y="2160588"/>
          <p14:tracePt t="18362" x="2898775" y="2170113"/>
          <p14:tracePt t="18371" x="2852738" y="2197100"/>
          <p14:tracePt t="18377" x="2798763" y="2206625"/>
          <p14:tracePt t="18383" x="2735263" y="2233613"/>
          <p14:tracePt t="18392" x="2679700" y="2243138"/>
          <p14:tracePt t="18399" x="2598738" y="2270125"/>
          <p14:tracePt t="18411" x="2570163" y="2270125"/>
          <p14:tracePt t="18418" x="2525713" y="2270125"/>
          <p14:tracePt t="18431" x="2479675" y="2270125"/>
          <p14:tracePt t="18440" x="2462213" y="2270125"/>
          <p14:tracePt t="18447" x="2443163" y="2270125"/>
          <p14:tracePt t="18460" x="2425700" y="2270125"/>
          <p14:tracePt t="18463" x="2416175" y="2270125"/>
          <p14:tracePt t="18473" x="2406650" y="2270125"/>
          <p14:tracePt t="18479" x="2397125" y="2270125"/>
          <p14:tracePt t="18487" x="2389188" y="2270125"/>
          <p14:tracePt t="18495" x="2360613" y="2270125"/>
          <p14:tracePt t="18505" x="2333625" y="2270125"/>
          <p14:tracePt t="18511" x="2287588" y="2270125"/>
          <p14:tracePt t="18519" x="2233613" y="2270125"/>
          <p14:tracePt t="18527" x="2160588" y="2270125"/>
          <p14:tracePt t="18535" x="2106613" y="2270125"/>
          <p14:tracePt t="18543" x="2041525" y="2243138"/>
          <p14:tracePt t="18551" x="1987550" y="2233613"/>
          <p14:tracePt t="18559" x="1941513" y="2233613"/>
          <p14:tracePt t="18567" x="1914525" y="2225675"/>
          <p14:tracePt t="18575" x="1895475" y="2225675"/>
          <p14:tracePt t="18583" x="1868488" y="2216150"/>
          <p14:tracePt t="18591" x="1831975" y="2189163"/>
          <p14:tracePt t="18608" x="1814513" y="2179638"/>
          <p14:tracePt t="18624" x="1804988" y="2179638"/>
          <p14:tracePt t="18647" x="1804988" y="2170113"/>
          <p14:tracePt t="18663" x="1804988" y="2160588"/>
          <p14:tracePt t="18904" x="1804988" y="2170113"/>
          <p14:tracePt t="18912" x="1804988" y="2189163"/>
          <p14:tracePt t="18920" x="1804988" y="2225675"/>
          <p14:tracePt t="18928" x="1804988" y="2233613"/>
          <p14:tracePt t="18935" x="1804988" y="2252663"/>
          <p14:tracePt t="18944" x="1804988" y="2270125"/>
          <p14:tracePt t="18952" x="1804988" y="2289175"/>
          <p14:tracePt t="18969" x="1795463" y="2298700"/>
          <p14:tracePt t="18978" x="1795463" y="2306638"/>
          <p14:tracePt t="18985" x="1787525" y="2325688"/>
          <p14:tracePt t="19001" x="1787525" y="2335213"/>
          <p14:tracePt t="19010" x="1778000" y="2343150"/>
          <p14:tracePt t="19017" x="1758950" y="2362200"/>
          <p14:tracePt t="19048" x="1758950" y="2371725"/>
          <p14:tracePt t="19055" x="1751013" y="2371725"/>
          <p14:tracePt t="19071" x="1751013" y="2389188"/>
          <p14:tracePt t="19079" x="1741488" y="2398713"/>
          <p14:tracePt t="19096" x="1741488" y="2408238"/>
          <p14:tracePt t="19103" x="1741488" y="2416175"/>
          <p14:tracePt t="19111" x="1741488" y="2435225"/>
          <p14:tracePt t="19135" x="1731963" y="2452688"/>
          <p14:tracePt t="19143" x="1731963" y="2462213"/>
          <p14:tracePt t="19151" x="1731963" y="2471738"/>
          <p14:tracePt t="19392" x="1731963" y="2481263"/>
          <p14:tracePt t="19400" x="1722438" y="2517775"/>
          <p14:tracePt t="19408" x="1722438" y="2535238"/>
          <p14:tracePt t="19416" x="1704975" y="2562225"/>
          <p14:tracePt t="19425" x="1704975" y="2589213"/>
          <p14:tracePt t="19431" x="1695450" y="2635250"/>
          <p14:tracePt t="19441" x="1695450" y="2662238"/>
          <p14:tracePt t="19448" x="1695450" y="2690813"/>
          <p14:tracePt t="19456" x="1695450" y="2727325"/>
          <p14:tracePt t="19463" x="1677988" y="2763838"/>
          <p14:tracePt t="19471" x="1677988" y="2781300"/>
          <p14:tracePt t="19480" x="1677988" y="2808288"/>
          <p14:tracePt t="19489" x="1677988" y="2817813"/>
          <p14:tracePt t="19496" x="1668463" y="2827338"/>
          <p14:tracePt t="19505" x="1668463" y="2836863"/>
          <p14:tracePt t="19511" x="1668463" y="2854325"/>
          <p14:tracePt t="19529" x="1668463" y="2863850"/>
          <p14:tracePt t="19671" x="1668463" y="2873375"/>
          <p14:tracePt t="19687" x="1668463" y="2890838"/>
          <p14:tracePt t="19711" x="1668463" y="2900363"/>
          <p14:tracePt t="19752" x="1668463" y="2909888"/>
          <p14:tracePt t="19767" x="1668463" y="2917825"/>
          <p14:tracePt t="19776" x="1668463" y="2954338"/>
          <p14:tracePt t="19784" x="1677988" y="2963863"/>
          <p14:tracePt t="19793" x="1685925" y="2990850"/>
          <p14:tracePt t="19801" x="1695450" y="3009900"/>
          <p14:tracePt t="19807" x="1714500" y="3046413"/>
          <p14:tracePt t="19815" x="1741488" y="3090863"/>
          <p14:tracePt t="19824" x="1751013" y="3109913"/>
          <p14:tracePt t="19834" x="1778000" y="3155950"/>
          <p14:tracePt t="19840" x="1804988" y="3200400"/>
          <p14:tracePt t="19848" x="1824038" y="3236913"/>
          <p14:tracePt t="19857" x="1831975" y="3255963"/>
          <p14:tracePt t="19863" x="1841500" y="3273425"/>
          <p14:tracePt t="19877" x="1851025" y="3302000"/>
          <p14:tracePt t="19879" x="1851025" y="3309938"/>
          <p14:tracePt t="19887" x="1860550" y="3319463"/>
          <p14:tracePt t="19897" x="1868488" y="3328988"/>
          <p14:tracePt t="20086" x="1868488" y="3338513"/>
          <p14:tracePt t="20092" x="1868488" y="3346450"/>
          <p14:tracePt t="20100" x="1868488" y="3355975"/>
          <p14:tracePt t="20103" x="1868488" y="3382963"/>
          <p14:tracePt t="20119" x="1868488" y="3392488"/>
          <p14:tracePt t="20135" x="1868488" y="3402013"/>
          <p14:tracePt t="20146" x="1868488" y="3411538"/>
          <p14:tracePt t="20151" x="1868488" y="3419475"/>
          <p14:tracePt t="20167" x="1868488" y="3429000"/>
          <p14:tracePt t="20344" x="1895475" y="3429000"/>
          <p14:tracePt t="20351" x="1978025" y="3402013"/>
          <p14:tracePt t="20359" x="2005013" y="3392488"/>
          <p14:tracePt t="20367" x="2051050" y="3375025"/>
          <p14:tracePt t="20375" x="2143125" y="3346450"/>
          <p14:tracePt t="20385" x="2297113" y="3302000"/>
          <p14:tracePt t="20394" x="2425700" y="3273425"/>
          <p14:tracePt t="20406" x="2552700" y="3255963"/>
          <p14:tracePt t="20409" x="2635250" y="3228975"/>
          <p14:tracePt t="20416" x="2762250" y="3200400"/>
          <p14:tracePt t="20424" x="2844800" y="3192463"/>
          <p14:tracePt t="20431" x="2935288" y="3163888"/>
          <p14:tracePt t="20441" x="3017838" y="3146425"/>
          <p14:tracePt t="20447" x="3090863" y="3136900"/>
          <p14:tracePt t="20455" x="3136900" y="3127375"/>
          <p14:tracePt t="20463" x="3190875" y="3127375"/>
          <p14:tracePt t="20471" x="3236913" y="3100388"/>
          <p14:tracePt t="20479" x="3290888" y="3100388"/>
          <p14:tracePt t="20488" x="3346450" y="3100388"/>
          <p14:tracePt t="20495" x="3427413" y="3090863"/>
          <p14:tracePt t="20503" x="3500438" y="3090863"/>
          <p14:tracePt t="20511" x="3592513" y="3090863"/>
          <p14:tracePt t="20523" x="3683000" y="3090863"/>
          <p14:tracePt t="20527" x="3775075" y="3090863"/>
          <p14:tracePt t="20536" x="3883025" y="3090863"/>
          <p14:tracePt t="20544" x="3975100" y="3090863"/>
          <p14:tracePt t="20553" x="4029075" y="3090863"/>
          <p14:tracePt t="20559" x="4129088" y="3073400"/>
          <p14:tracePt t="20567" x="4184650" y="3063875"/>
          <p14:tracePt t="20576" x="4248150" y="3036888"/>
          <p14:tracePt t="20585" x="4294188" y="3036888"/>
          <p14:tracePt t="20594" x="4357688" y="3027363"/>
          <p14:tracePt t="20604" x="4413250" y="3027363"/>
          <p14:tracePt t="20610" x="4494213" y="3017838"/>
          <p14:tracePt t="20616" x="4567238" y="3000375"/>
          <p14:tracePt t="20625" x="4686300" y="2973388"/>
          <p14:tracePt t="20631" x="4813300" y="2973388"/>
          <p14:tracePt t="20641" x="4922838" y="2954338"/>
          <p14:tracePt t="20647" x="5049838" y="2954338"/>
          <p14:tracePt t="20655" x="5141913" y="2946400"/>
          <p14:tracePt t="20663" x="5232400" y="2946400"/>
          <p14:tracePt t="20671" x="5305425" y="2946400"/>
          <p14:tracePt t="20679" x="5324475" y="2946400"/>
          <p14:tracePt t="20696" x="5397500" y="2946400"/>
          <p14:tracePt t="20703" x="5470525" y="2946400"/>
          <p14:tracePt t="20711" x="5543550" y="2946400"/>
          <p14:tracePt t="20719" x="5616575" y="2946400"/>
          <p14:tracePt t="20727" x="5680075" y="2946400"/>
          <p14:tracePt t="20735" x="5716588" y="2946400"/>
          <p14:tracePt t="20744" x="5770563" y="2946400"/>
          <p14:tracePt t="20752" x="5826125" y="2946400"/>
          <p14:tracePt t="20759" x="5880100" y="2946400"/>
          <p14:tracePt t="20767" x="5943600" y="2946400"/>
          <p14:tracePt t="20776" x="5980113" y="2946400"/>
          <p14:tracePt t="20783" x="6007100" y="2946400"/>
          <p14:tracePt t="20791" x="6043613" y="2946400"/>
          <p14:tracePt t="20871" x="6053138" y="2936875"/>
          <p14:tracePt t="20897" x="6053138" y="2927350"/>
          <p14:tracePt t="20903" x="6043613" y="2917825"/>
          <p14:tracePt t="20919" x="6016625" y="2909888"/>
          <p14:tracePt t="20927" x="5999163" y="2909888"/>
          <p14:tracePt t="20936" x="5953125" y="2900363"/>
          <p14:tracePt t="20944" x="5935663" y="2890838"/>
          <p14:tracePt t="20951" x="5880100" y="2873375"/>
          <p14:tracePt t="20960" x="5862638" y="2854325"/>
          <p14:tracePt t="20967" x="5834063" y="2844800"/>
          <p14:tracePt t="20976" x="5826125" y="2817813"/>
          <p14:tracePt t="20983" x="5816600" y="2781300"/>
          <p14:tracePt t="20992" x="5797550" y="2735263"/>
          <p14:tracePt t="20999" x="5797550" y="2708275"/>
          <p14:tracePt t="21007" x="5789613" y="2662238"/>
          <p14:tracePt t="21015" x="5789613" y="2608263"/>
          <p14:tracePt t="21024" x="5789613" y="2554288"/>
          <p14:tracePt t="21031" x="5789613" y="2498725"/>
          <p14:tracePt t="21041" x="5789613" y="2481263"/>
          <p14:tracePt t="21047" x="5789613" y="2435225"/>
          <p14:tracePt t="21057" x="5789613" y="2408238"/>
          <p14:tracePt t="21064" x="5789613" y="2389188"/>
          <p14:tracePt t="21072" x="5789613" y="2362200"/>
          <p14:tracePt t="21087" x="5789613" y="2352675"/>
          <p14:tracePt t="21304" x="5789613" y="2389188"/>
          <p14:tracePt t="21312" x="5789613" y="2408238"/>
          <p14:tracePt t="21320" x="5789613" y="2435225"/>
          <p14:tracePt t="21328" x="5789613" y="2489200"/>
          <p14:tracePt t="21335" x="5789613" y="2544763"/>
          <p14:tracePt t="21344" x="5789613" y="2589213"/>
          <p14:tracePt t="21352" x="5789613" y="2625725"/>
          <p14:tracePt t="21359" x="5789613" y="2681288"/>
          <p14:tracePt t="21367" x="5770563" y="2790825"/>
          <p14:tracePt t="21375" x="5761038" y="2854325"/>
          <p14:tracePt t="21383" x="5743575" y="2946400"/>
          <p14:tracePt t="21392" x="5734050" y="3027363"/>
          <p14:tracePt t="21399" x="5724525" y="3082925"/>
          <p14:tracePt t="21408" x="5724525" y="3136900"/>
          <p14:tracePt t="21415" x="5724525" y="3155950"/>
          <p14:tracePt t="21424" x="5716588" y="3200400"/>
          <p14:tracePt t="21433" x="5716588" y="3228975"/>
          <p14:tracePt t="21447" x="5716588" y="3255963"/>
          <p14:tracePt t="21451" x="5716588" y="3282950"/>
          <p14:tracePt t="21466" x="5716588" y="3355975"/>
          <p14:tracePt t="21471" x="5716588" y="3411538"/>
          <p14:tracePt t="21479" x="5716588" y="3482975"/>
          <p14:tracePt t="21487" x="5716588" y="3538538"/>
          <p14:tracePt t="21495" x="5716588" y="3648075"/>
          <p14:tracePt t="21505" x="5724525" y="3730625"/>
          <p14:tracePt t="21511" x="5770563" y="3875088"/>
          <p14:tracePt t="21522" x="5816600" y="4030663"/>
          <p14:tracePt t="21527" x="5880100" y="4195763"/>
          <p14:tracePt t="21535" x="5943600" y="4368800"/>
          <p14:tracePt t="21543" x="5999163" y="4532313"/>
          <p14:tracePt t="21552" x="6062663" y="4687888"/>
          <p14:tracePt t="21559" x="6108700" y="4814888"/>
          <p14:tracePt t="21568" x="6135688" y="4943475"/>
          <p14:tracePt t="21575" x="6145213" y="5006975"/>
          <p14:tracePt t="21584" x="6172200" y="5033963"/>
          <p14:tracePt t="21600" x="6172200" y="5043488"/>
          <p14:tracePt t="21871" x="6145213" y="5043488"/>
          <p14:tracePt t="21879" x="6116638" y="5043488"/>
          <p14:tracePt t="21890" x="6062663" y="5043488"/>
          <p14:tracePt t="21902" x="5943600" y="5070475"/>
          <p14:tracePt t="21910" x="5853113" y="5097463"/>
          <p14:tracePt t="21914" x="5789613" y="5097463"/>
          <p14:tracePt t="21920" x="5734050" y="5097463"/>
          <p14:tracePt t="21927" x="5661025" y="5126038"/>
          <p14:tracePt t="21935" x="5561013" y="5143500"/>
          <p14:tracePt t="21943" x="5543550" y="5143500"/>
          <p14:tracePt t="21952" x="5487988" y="5160963"/>
          <p14:tracePt t="21962" x="5461000" y="5170488"/>
          <p14:tracePt t="21967" x="5414963" y="5180013"/>
          <p14:tracePt t="21975" x="5397500" y="5180013"/>
          <p14:tracePt t="21991" x="5387975" y="5180013"/>
          <p14:tracePt t="21999" x="5360988" y="5197475"/>
          <p14:tracePt t="22008" x="5360988" y="5207000"/>
          <p14:tracePt t="22016" x="5351463" y="5216525"/>
          <p14:tracePt t="22025" x="5334000" y="5226050"/>
          <p14:tracePt t="22047" x="5314950" y="5216525"/>
          <p14:tracePt t="22057" x="5305425" y="5216525"/>
          <p14:tracePt t="22072" x="5287963" y="5216525"/>
          <p14:tracePt t="22079" x="5278438" y="5216525"/>
          <p14:tracePt t="22087" x="5268913" y="5226050"/>
          <p14:tracePt t="22104" x="5260975" y="5226050"/>
          <p14:tracePt t="22479" x="5260975" y="5233988"/>
          <p14:tracePt t="22496" x="5251450" y="5243513"/>
          <p14:tracePt t="22505" x="5241925" y="5253038"/>
          <p14:tracePt t="22844" x="5241925" y="5243513"/>
          <p14:tracePt t="22847" x="5268913" y="5233988"/>
          <p14:tracePt t="22856" x="5314950" y="5233988"/>
          <p14:tracePt t="22863" x="5368925" y="5197475"/>
          <p14:tracePt t="22871" x="5470525" y="5160963"/>
          <p14:tracePt t="22879" x="5570538" y="5116513"/>
          <p14:tracePt t="22888" x="5653088" y="5043488"/>
          <p14:tracePt t="22895" x="5780088" y="5006975"/>
          <p14:tracePt t="22903" x="5916613" y="4943475"/>
          <p14:tracePt t="22912" x="6053138" y="4887913"/>
          <p14:tracePt t="22919" x="6181725" y="4824413"/>
          <p14:tracePt t="22927" x="6335713" y="4751388"/>
          <p14:tracePt t="22935" x="6472238" y="4678363"/>
          <p14:tracePt t="22944" x="6564313" y="4614863"/>
          <p14:tracePt t="22951" x="6700838" y="4568825"/>
          <p14:tracePt t="22961" x="6783388" y="4532313"/>
          <p14:tracePt t="22969" x="6856413" y="4505325"/>
          <p14:tracePt t="22976" x="6919913" y="4468813"/>
          <p14:tracePt t="22984" x="6929438" y="4468813"/>
          <p14:tracePt t="23000" x="6964363" y="4459288"/>
          <p14:tracePt t="23007" x="7029450" y="4422775"/>
          <p14:tracePt t="23015" x="7092950" y="4405313"/>
          <p14:tracePt t="23024" x="7129463" y="4395788"/>
          <p14:tracePt t="23031" x="7212013" y="4386263"/>
          <p14:tracePt t="23040" x="7312025" y="4340225"/>
          <p14:tracePt t="23047" x="7421563" y="4332288"/>
          <p14:tracePt t="23057" x="7531100" y="4313238"/>
          <p14:tracePt t="23063" x="7648575" y="4286250"/>
          <p14:tracePt t="23071" x="7777163" y="4259263"/>
          <p14:tracePt t="23079" x="7904163" y="4195763"/>
          <p14:tracePt t="23087" x="8040688" y="4186238"/>
          <p14:tracePt t="23095" x="8132763" y="4140200"/>
          <p14:tracePt t="23103" x="8269288" y="4113213"/>
          <p14:tracePt t="23113" x="8378825" y="4067175"/>
          <p14:tracePt t="23119" x="8496300" y="4040188"/>
          <p14:tracePt t="23127" x="8569325" y="4030663"/>
          <p14:tracePt t="23135" x="8688388" y="3984625"/>
          <p14:tracePt t="23144" x="8778875" y="3957638"/>
          <p14:tracePt t="23151" x="8915400" y="3911600"/>
          <p14:tracePt t="23160" x="8970963" y="3903663"/>
          <p14:tracePt t="23167" x="9070975" y="3875088"/>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F04626C-CE12-48A4-AD03-7E9BBD1271A5}"/>
              </a:ext>
            </a:extLst>
          </p:cNvPr>
          <p:cNvSpPr/>
          <p:nvPr/>
        </p:nvSpPr>
        <p:spPr>
          <a:xfrm>
            <a:off x="601216" y="1052736"/>
            <a:ext cx="281865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imm</a:t>
            </a:r>
            <a:r>
              <a:rPr kumimoji="1" lang="en-US" altLang="ja-JP" dirty="0">
                <a:solidFill>
                  <a:schemeClr val="tx1"/>
                </a:solidFill>
              </a:rPr>
              <a:t>[11:0]</a:t>
            </a:r>
            <a:endParaRPr kumimoji="1" lang="ja-JP" altLang="en-US" dirty="0">
              <a:solidFill>
                <a:schemeClr val="tx1"/>
              </a:solidFill>
            </a:endParaRPr>
          </a:p>
        </p:txBody>
      </p:sp>
      <p:sp>
        <p:nvSpPr>
          <p:cNvPr id="5" name="正方形/長方形 4">
            <a:extLst>
              <a:ext uri="{FF2B5EF4-FFF2-40B4-BE49-F238E27FC236}">
                <a16:creationId xmlns:a16="http://schemas.microsoft.com/office/drawing/2014/main" id="{880072E1-2BAC-4713-AFF7-F9114F52E10F}"/>
              </a:ext>
            </a:extLst>
          </p:cNvPr>
          <p:cNvSpPr/>
          <p:nvPr/>
        </p:nvSpPr>
        <p:spPr>
          <a:xfrm>
            <a:off x="3413989" y="1052736"/>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6" name="正方形/長方形 5">
            <a:extLst>
              <a:ext uri="{FF2B5EF4-FFF2-40B4-BE49-F238E27FC236}">
                <a16:creationId xmlns:a16="http://schemas.microsoft.com/office/drawing/2014/main" id="{84F5A9C0-B7BF-4B0C-9C4D-F43DE1F125B5}"/>
              </a:ext>
            </a:extLst>
          </p:cNvPr>
          <p:cNvSpPr/>
          <p:nvPr/>
        </p:nvSpPr>
        <p:spPr>
          <a:xfrm>
            <a:off x="4355976" y="1052736"/>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7" name="正方形/長方形 6">
            <a:extLst>
              <a:ext uri="{FF2B5EF4-FFF2-40B4-BE49-F238E27FC236}">
                <a16:creationId xmlns:a16="http://schemas.microsoft.com/office/drawing/2014/main" id="{FACE4D1F-26CD-428A-8F23-5B5A85726566}"/>
              </a:ext>
            </a:extLst>
          </p:cNvPr>
          <p:cNvSpPr/>
          <p:nvPr/>
        </p:nvSpPr>
        <p:spPr>
          <a:xfrm>
            <a:off x="5292080" y="1052736"/>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8" name="正方形/長方形 7">
            <a:extLst>
              <a:ext uri="{FF2B5EF4-FFF2-40B4-BE49-F238E27FC236}">
                <a16:creationId xmlns:a16="http://schemas.microsoft.com/office/drawing/2014/main" id="{70C6DEB0-901A-40BA-A591-294BD5ECD291}"/>
              </a:ext>
            </a:extLst>
          </p:cNvPr>
          <p:cNvSpPr/>
          <p:nvPr/>
        </p:nvSpPr>
        <p:spPr>
          <a:xfrm>
            <a:off x="6232645" y="1052736"/>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0000011</a:t>
            </a:r>
            <a:endParaRPr kumimoji="1" lang="ja-JP" altLang="en-US" dirty="0">
              <a:solidFill>
                <a:schemeClr val="tx1"/>
              </a:solidFill>
            </a:endParaRPr>
          </a:p>
        </p:txBody>
      </p:sp>
      <p:sp>
        <p:nvSpPr>
          <p:cNvPr id="9" name="テキスト ボックス 8">
            <a:extLst>
              <a:ext uri="{FF2B5EF4-FFF2-40B4-BE49-F238E27FC236}">
                <a16:creationId xmlns:a16="http://schemas.microsoft.com/office/drawing/2014/main" id="{6E3FFB59-8061-433F-8A78-E6FC6DBFA8BB}"/>
              </a:ext>
            </a:extLst>
          </p:cNvPr>
          <p:cNvSpPr txBox="1"/>
          <p:nvPr/>
        </p:nvSpPr>
        <p:spPr>
          <a:xfrm>
            <a:off x="404174" y="529516"/>
            <a:ext cx="1867819" cy="523220"/>
          </a:xfrm>
          <a:prstGeom prst="rect">
            <a:avLst/>
          </a:prstGeom>
          <a:noFill/>
        </p:spPr>
        <p:txBody>
          <a:bodyPr wrap="none" rtlCol="0">
            <a:spAutoFit/>
          </a:bodyPr>
          <a:lstStyle/>
          <a:p>
            <a:r>
              <a:rPr lang="ja-JP" altLang="en-US" sz="2800" dirty="0"/>
              <a:t>ロード命令</a:t>
            </a:r>
            <a:endParaRPr kumimoji="1" lang="ja-JP" altLang="en-US" sz="2800" dirty="0"/>
          </a:p>
        </p:txBody>
      </p:sp>
      <p:sp>
        <p:nvSpPr>
          <p:cNvPr id="10" name="テキスト ボックス 9">
            <a:extLst>
              <a:ext uri="{FF2B5EF4-FFF2-40B4-BE49-F238E27FC236}">
                <a16:creationId xmlns:a16="http://schemas.microsoft.com/office/drawing/2014/main" id="{E7CDFB07-E476-4B87-B4C3-8C0B5F01BD70}"/>
              </a:ext>
            </a:extLst>
          </p:cNvPr>
          <p:cNvSpPr txBox="1"/>
          <p:nvPr/>
        </p:nvSpPr>
        <p:spPr>
          <a:xfrm>
            <a:off x="2025892" y="1890516"/>
            <a:ext cx="1197764" cy="1477328"/>
          </a:xfrm>
          <a:prstGeom prst="rect">
            <a:avLst/>
          </a:prstGeom>
          <a:noFill/>
        </p:spPr>
        <p:txBody>
          <a:bodyPr wrap="none" rtlCol="0">
            <a:spAutoFit/>
          </a:bodyPr>
          <a:lstStyle/>
          <a:p>
            <a:r>
              <a:rPr kumimoji="1" lang="en-US" altLang="ja-JP" dirty="0"/>
              <a:t>000</a:t>
            </a:r>
            <a:r>
              <a:rPr kumimoji="1" lang="ja-JP" altLang="en-US" dirty="0"/>
              <a:t>　　</a:t>
            </a:r>
            <a:r>
              <a:rPr lang="en-US" altLang="ja-JP" dirty="0" err="1"/>
              <a:t>lb</a:t>
            </a:r>
            <a:endParaRPr kumimoji="1" lang="en-US" altLang="ja-JP" dirty="0"/>
          </a:p>
          <a:p>
            <a:r>
              <a:rPr lang="en-US" altLang="ja-JP" dirty="0"/>
              <a:t>001     </a:t>
            </a:r>
            <a:r>
              <a:rPr lang="en-US" altLang="ja-JP" dirty="0" err="1"/>
              <a:t>lh</a:t>
            </a:r>
            <a:r>
              <a:rPr lang="en-US" altLang="ja-JP" dirty="0"/>
              <a:t> </a:t>
            </a:r>
            <a:endParaRPr kumimoji="1" lang="en-US" altLang="ja-JP" dirty="0"/>
          </a:p>
          <a:p>
            <a:r>
              <a:rPr lang="en-US" altLang="ja-JP" dirty="0"/>
              <a:t>010     </a:t>
            </a:r>
            <a:r>
              <a:rPr lang="en-US" altLang="ja-JP" dirty="0" err="1"/>
              <a:t>lw</a:t>
            </a:r>
            <a:endParaRPr kumimoji="1" lang="en-US" altLang="ja-JP" dirty="0"/>
          </a:p>
          <a:p>
            <a:pPr marL="342900" indent="-342900">
              <a:buAutoNum type="arabicPlain" startAt="100"/>
            </a:pPr>
            <a:r>
              <a:rPr kumimoji="1" lang="en-US" altLang="ja-JP" dirty="0"/>
              <a:t>     </a:t>
            </a:r>
            <a:r>
              <a:rPr kumimoji="1" lang="en-US" altLang="ja-JP" dirty="0" err="1"/>
              <a:t>lbu</a:t>
            </a:r>
            <a:endParaRPr kumimoji="1" lang="en-US" altLang="ja-JP" dirty="0"/>
          </a:p>
          <a:p>
            <a:pPr marL="342900" indent="-342900">
              <a:buAutoNum type="arabicPlain" startAt="100"/>
            </a:pPr>
            <a:r>
              <a:rPr lang="en-US" altLang="ja-JP" dirty="0"/>
              <a:t>     </a:t>
            </a:r>
            <a:r>
              <a:rPr lang="en-US" altLang="ja-JP" dirty="0" err="1"/>
              <a:t>lhu</a:t>
            </a:r>
            <a:endParaRPr kumimoji="1" lang="en-US" altLang="ja-JP" dirty="0"/>
          </a:p>
        </p:txBody>
      </p:sp>
      <p:sp>
        <p:nvSpPr>
          <p:cNvPr id="12" name="正方形/長方形 11">
            <a:extLst>
              <a:ext uri="{FF2B5EF4-FFF2-40B4-BE49-F238E27FC236}">
                <a16:creationId xmlns:a16="http://schemas.microsoft.com/office/drawing/2014/main" id="{AFCA632E-8989-4D0C-97AC-D52DB6DD1830}"/>
              </a:ext>
            </a:extLst>
          </p:cNvPr>
          <p:cNvSpPr/>
          <p:nvPr/>
        </p:nvSpPr>
        <p:spPr>
          <a:xfrm>
            <a:off x="1187624" y="1844824"/>
            <a:ext cx="3168352" cy="16884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F4AC333E-B07D-42EE-B6A8-5FB395DC00D1}"/>
              </a:ext>
            </a:extLst>
          </p:cNvPr>
          <p:cNvCxnSpPr>
            <a:cxnSpLocks/>
          </p:cNvCxnSpPr>
          <p:nvPr/>
        </p:nvCxnSpPr>
        <p:spPr>
          <a:xfrm flipV="1">
            <a:off x="4240494" y="1610168"/>
            <a:ext cx="531303" cy="2654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45049006-78FD-4D1D-97B9-52860615691E}"/>
              </a:ext>
            </a:extLst>
          </p:cNvPr>
          <p:cNvSpPr/>
          <p:nvPr/>
        </p:nvSpPr>
        <p:spPr>
          <a:xfrm>
            <a:off x="584989" y="4188798"/>
            <a:ext cx="1869984" cy="497305"/>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chemeClr val="tx1"/>
                </a:solidFill>
              </a:rPr>
              <a:t>imm</a:t>
            </a:r>
            <a:r>
              <a:rPr lang="en-US" altLang="ja-JP" dirty="0">
                <a:solidFill>
                  <a:schemeClr val="tx1"/>
                </a:solidFill>
              </a:rPr>
              <a:t>[11:5]</a:t>
            </a:r>
            <a:endParaRPr kumimoji="1" lang="ja-JP" altLang="en-US" dirty="0">
              <a:solidFill>
                <a:schemeClr val="tx1"/>
              </a:solidFill>
            </a:endParaRPr>
          </a:p>
        </p:txBody>
      </p:sp>
      <p:sp>
        <p:nvSpPr>
          <p:cNvPr id="16" name="正方形/長方形 15">
            <a:extLst>
              <a:ext uri="{FF2B5EF4-FFF2-40B4-BE49-F238E27FC236}">
                <a16:creationId xmlns:a16="http://schemas.microsoft.com/office/drawing/2014/main" id="{AC7C56BA-CED3-422D-ACDF-417511B9393E}"/>
              </a:ext>
            </a:extLst>
          </p:cNvPr>
          <p:cNvSpPr/>
          <p:nvPr/>
        </p:nvSpPr>
        <p:spPr>
          <a:xfrm>
            <a:off x="3397762" y="4188798"/>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17" name="正方形/長方形 16">
            <a:extLst>
              <a:ext uri="{FF2B5EF4-FFF2-40B4-BE49-F238E27FC236}">
                <a16:creationId xmlns:a16="http://schemas.microsoft.com/office/drawing/2014/main" id="{632F6E67-2B31-4141-BD35-61DDA3A2B614}"/>
              </a:ext>
            </a:extLst>
          </p:cNvPr>
          <p:cNvSpPr/>
          <p:nvPr/>
        </p:nvSpPr>
        <p:spPr>
          <a:xfrm>
            <a:off x="4339749" y="4188798"/>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18" name="正方形/長方形 17">
            <a:extLst>
              <a:ext uri="{FF2B5EF4-FFF2-40B4-BE49-F238E27FC236}">
                <a16:creationId xmlns:a16="http://schemas.microsoft.com/office/drawing/2014/main" id="{2F3ED5BF-AA29-41D5-A36D-A413A79F45D4}"/>
              </a:ext>
            </a:extLst>
          </p:cNvPr>
          <p:cNvSpPr/>
          <p:nvPr/>
        </p:nvSpPr>
        <p:spPr>
          <a:xfrm>
            <a:off x="5275853" y="4188798"/>
            <a:ext cx="941987" cy="504056"/>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chemeClr val="tx1"/>
                </a:solidFill>
              </a:rPr>
              <a:t>imm</a:t>
            </a:r>
            <a:endParaRPr lang="en-US" altLang="ja-JP" dirty="0">
              <a:solidFill>
                <a:schemeClr val="tx1"/>
              </a:solidFill>
            </a:endParaRPr>
          </a:p>
          <a:p>
            <a:pPr algn="ctr"/>
            <a:r>
              <a:rPr lang="en-US" altLang="ja-JP" dirty="0">
                <a:solidFill>
                  <a:schemeClr val="tx1"/>
                </a:solidFill>
              </a:rPr>
              <a:t>[4:0]</a:t>
            </a:r>
            <a:endParaRPr kumimoji="1" lang="ja-JP" altLang="en-US" dirty="0">
              <a:solidFill>
                <a:schemeClr val="tx1"/>
              </a:solidFill>
            </a:endParaRPr>
          </a:p>
        </p:txBody>
      </p:sp>
      <p:sp>
        <p:nvSpPr>
          <p:cNvPr id="19" name="正方形/長方形 18">
            <a:extLst>
              <a:ext uri="{FF2B5EF4-FFF2-40B4-BE49-F238E27FC236}">
                <a16:creationId xmlns:a16="http://schemas.microsoft.com/office/drawing/2014/main" id="{C984BF2C-E131-4FC7-ACC5-A4CB9337F72A}"/>
              </a:ext>
            </a:extLst>
          </p:cNvPr>
          <p:cNvSpPr/>
          <p:nvPr/>
        </p:nvSpPr>
        <p:spPr>
          <a:xfrm>
            <a:off x="6216418" y="4188798"/>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0100011</a:t>
            </a:r>
            <a:endParaRPr kumimoji="1" lang="ja-JP" altLang="en-US" dirty="0">
              <a:solidFill>
                <a:schemeClr val="tx1"/>
              </a:solidFill>
            </a:endParaRPr>
          </a:p>
        </p:txBody>
      </p:sp>
      <p:sp>
        <p:nvSpPr>
          <p:cNvPr id="20" name="テキスト ボックス 19">
            <a:extLst>
              <a:ext uri="{FF2B5EF4-FFF2-40B4-BE49-F238E27FC236}">
                <a16:creationId xmlns:a16="http://schemas.microsoft.com/office/drawing/2014/main" id="{EF22E46D-936C-45C0-829E-6190D1D91456}"/>
              </a:ext>
            </a:extLst>
          </p:cNvPr>
          <p:cNvSpPr txBox="1"/>
          <p:nvPr/>
        </p:nvSpPr>
        <p:spPr>
          <a:xfrm>
            <a:off x="194100" y="3665578"/>
            <a:ext cx="1781257" cy="523220"/>
          </a:xfrm>
          <a:prstGeom prst="rect">
            <a:avLst/>
          </a:prstGeom>
          <a:noFill/>
        </p:spPr>
        <p:txBody>
          <a:bodyPr wrap="none" rtlCol="0">
            <a:spAutoFit/>
          </a:bodyPr>
          <a:lstStyle/>
          <a:p>
            <a:r>
              <a:rPr lang="ja-JP" altLang="en-US" sz="2800" dirty="0"/>
              <a:t>ストア命令</a:t>
            </a:r>
            <a:endParaRPr kumimoji="1" lang="ja-JP" altLang="en-US" sz="2800" dirty="0"/>
          </a:p>
        </p:txBody>
      </p:sp>
      <p:sp>
        <p:nvSpPr>
          <p:cNvPr id="21" name="テキスト ボックス 20">
            <a:extLst>
              <a:ext uri="{FF2B5EF4-FFF2-40B4-BE49-F238E27FC236}">
                <a16:creationId xmlns:a16="http://schemas.microsoft.com/office/drawing/2014/main" id="{86B46CBA-9FC1-440A-8FE9-54BC0A468066}"/>
              </a:ext>
            </a:extLst>
          </p:cNvPr>
          <p:cNvSpPr txBox="1"/>
          <p:nvPr/>
        </p:nvSpPr>
        <p:spPr>
          <a:xfrm>
            <a:off x="4391714" y="5099571"/>
            <a:ext cx="1172116" cy="923330"/>
          </a:xfrm>
          <a:prstGeom prst="rect">
            <a:avLst/>
          </a:prstGeom>
          <a:noFill/>
        </p:spPr>
        <p:txBody>
          <a:bodyPr wrap="none" rtlCol="0">
            <a:spAutoFit/>
          </a:bodyPr>
          <a:lstStyle/>
          <a:p>
            <a:r>
              <a:rPr kumimoji="1" lang="en-US" altLang="ja-JP" dirty="0"/>
              <a:t>000</a:t>
            </a:r>
            <a:r>
              <a:rPr kumimoji="1" lang="ja-JP" altLang="en-US" dirty="0"/>
              <a:t>　　</a:t>
            </a:r>
            <a:r>
              <a:rPr lang="en-US" altLang="ja-JP" dirty="0"/>
              <a:t>sb</a:t>
            </a:r>
            <a:endParaRPr kumimoji="1" lang="en-US" altLang="ja-JP" dirty="0"/>
          </a:p>
          <a:p>
            <a:r>
              <a:rPr lang="en-US" altLang="ja-JP" dirty="0"/>
              <a:t>001     </a:t>
            </a:r>
            <a:r>
              <a:rPr lang="en-US" altLang="ja-JP" dirty="0" err="1"/>
              <a:t>sh</a:t>
            </a:r>
            <a:endParaRPr kumimoji="1" lang="en-US" altLang="ja-JP" dirty="0"/>
          </a:p>
          <a:p>
            <a:r>
              <a:rPr lang="en-US" altLang="ja-JP" dirty="0"/>
              <a:t>010     </a:t>
            </a:r>
            <a:r>
              <a:rPr lang="en-US" altLang="ja-JP" dirty="0" err="1"/>
              <a:t>sw</a:t>
            </a:r>
            <a:endParaRPr lang="en-US" altLang="ja-JP" dirty="0"/>
          </a:p>
        </p:txBody>
      </p:sp>
      <p:sp>
        <p:nvSpPr>
          <p:cNvPr id="23" name="正方形/長方形 22">
            <a:extLst>
              <a:ext uri="{FF2B5EF4-FFF2-40B4-BE49-F238E27FC236}">
                <a16:creationId xmlns:a16="http://schemas.microsoft.com/office/drawing/2014/main" id="{75D930B3-4D86-4867-92B5-54A25DEE3839}"/>
              </a:ext>
            </a:extLst>
          </p:cNvPr>
          <p:cNvSpPr/>
          <p:nvPr/>
        </p:nvSpPr>
        <p:spPr>
          <a:xfrm>
            <a:off x="4079704" y="4980887"/>
            <a:ext cx="1704667" cy="11436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矢印コネクタ 23">
            <a:extLst>
              <a:ext uri="{FF2B5EF4-FFF2-40B4-BE49-F238E27FC236}">
                <a16:creationId xmlns:a16="http://schemas.microsoft.com/office/drawing/2014/main" id="{B5BB464E-41CD-4AF3-972E-EDCA85AB607A}"/>
              </a:ext>
            </a:extLst>
          </p:cNvPr>
          <p:cNvCxnSpPr>
            <a:cxnSpLocks/>
          </p:cNvCxnSpPr>
          <p:nvPr/>
        </p:nvCxnSpPr>
        <p:spPr>
          <a:xfrm flipV="1">
            <a:off x="4771797" y="4746230"/>
            <a:ext cx="38945" cy="2346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F5CC62E4-6AB1-45A3-8ED7-AFE9A31C66ED}"/>
              </a:ext>
            </a:extLst>
          </p:cNvPr>
          <p:cNvSpPr/>
          <p:nvPr/>
        </p:nvSpPr>
        <p:spPr>
          <a:xfrm>
            <a:off x="2455374" y="4182047"/>
            <a:ext cx="941987" cy="504056"/>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rs2</a:t>
            </a:r>
            <a:endParaRPr kumimoji="1" lang="ja-JP" altLang="en-US" dirty="0">
              <a:solidFill>
                <a:schemeClr val="tx1"/>
              </a:solidFill>
            </a:endParaRPr>
          </a:p>
        </p:txBody>
      </p:sp>
      <p:sp>
        <p:nvSpPr>
          <p:cNvPr id="26" name="テキスト ボックス 25">
            <a:extLst>
              <a:ext uri="{FF2B5EF4-FFF2-40B4-BE49-F238E27FC236}">
                <a16:creationId xmlns:a16="http://schemas.microsoft.com/office/drawing/2014/main" id="{700C938C-2DB4-4596-81BB-FBF586F4B311}"/>
              </a:ext>
            </a:extLst>
          </p:cNvPr>
          <p:cNvSpPr txBox="1"/>
          <p:nvPr/>
        </p:nvSpPr>
        <p:spPr>
          <a:xfrm>
            <a:off x="4279439" y="733454"/>
            <a:ext cx="1005403" cy="369332"/>
          </a:xfrm>
          <a:prstGeom prst="rect">
            <a:avLst/>
          </a:prstGeom>
          <a:noFill/>
        </p:spPr>
        <p:txBody>
          <a:bodyPr wrap="none" rtlCol="0">
            <a:spAutoFit/>
          </a:bodyPr>
          <a:lstStyle/>
          <a:p>
            <a:r>
              <a:rPr kumimoji="1" lang="en-US" altLang="ja-JP" dirty="0"/>
              <a:t>14</a:t>
            </a:r>
            <a:r>
              <a:rPr kumimoji="1" lang="ja-JP" altLang="en-US" dirty="0"/>
              <a:t>　　</a:t>
            </a:r>
            <a:r>
              <a:rPr kumimoji="1" lang="en-US" altLang="ja-JP" dirty="0"/>
              <a:t>12</a:t>
            </a:r>
            <a:endParaRPr kumimoji="1" lang="ja-JP" altLang="en-US" dirty="0"/>
          </a:p>
        </p:txBody>
      </p:sp>
      <p:sp>
        <p:nvSpPr>
          <p:cNvPr id="27" name="テキスト ボックス 26">
            <a:extLst>
              <a:ext uri="{FF2B5EF4-FFF2-40B4-BE49-F238E27FC236}">
                <a16:creationId xmlns:a16="http://schemas.microsoft.com/office/drawing/2014/main" id="{E0B36826-54F3-4BBF-8BA4-AFEBF6834A6C}"/>
              </a:ext>
            </a:extLst>
          </p:cNvPr>
          <p:cNvSpPr txBox="1"/>
          <p:nvPr/>
        </p:nvSpPr>
        <p:spPr>
          <a:xfrm>
            <a:off x="4304188" y="3801345"/>
            <a:ext cx="1005403" cy="369332"/>
          </a:xfrm>
          <a:prstGeom prst="rect">
            <a:avLst/>
          </a:prstGeom>
          <a:noFill/>
        </p:spPr>
        <p:txBody>
          <a:bodyPr wrap="none" rtlCol="0">
            <a:spAutoFit/>
          </a:bodyPr>
          <a:lstStyle/>
          <a:p>
            <a:r>
              <a:rPr kumimoji="1" lang="en-US" altLang="ja-JP" dirty="0"/>
              <a:t>14</a:t>
            </a:r>
            <a:r>
              <a:rPr kumimoji="1" lang="ja-JP" altLang="en-US" dirty="0"/>
              <a:t>　　</a:t>
            </a:r>
            <a:r>
              <a:rPr kumimoji="1" lang="en-US" altLang="ja-JP" dirty="0"/>
              <a:t>12</a:t>
            </a:r>
            <a:endParaRPr kumimoji="1" lang="ja-JP" altLang="en-US" dirty="0"/>
          </a:p>
        </p:txBody>
      </p:sp>
      <p:pic>
        <p:nvPicPr>
          <p:cNvPr id="2" name="オーディオ 1">
            <a:hlinkClick r:id="" action="ppaction://media"/>
            <a:extLst>
              <a:ext uri="{FF2B5EF4-FFF2-40B4-BE49-F238E27FC236}">
                <a16:creationId xmlns:a16="http://schemas.microsoft.com/office/drawing/2014/main" id="{96C70C64-C089-46DB-B495-B7DBD13C4E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83522159"/>
      </p:ext>
    </p:extLst>
  </p:cSld>
  <p:clrMapOvr>
    <a:masterClrMapping/>
  </p:clrMapOvr>
  <mc:AlternateContent xmlns:mc="http://schemas.openxmlformats.org/markup-compatibility/2006" xmlns:p14="http://schemas.microsoft.com/office/powerpoint/2010/main">
    <mc:Choice Requires="p14">
      <p:transition spd="slow" p14:dur="2000" advTm="15452"/>
    </mc:Choice>
    <mc:Fallback xmlns="">
      <p:transition spd="slow" advTm="15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03" x="8715375" y="3529013"/>
          <p14:tracePt t="711" x="8451850" y="3529013"/>
          <p14:tracePt t="719" x="8113713" y="3529013"/>
          <p14:tracePt t="727" x="7850188" y="3529013"/>
          <p14:tracePt t="735" x="7548563" y="3529013"/>
          <p14:tracePt t="744" x="7329488" y="3529013"/>
          <p14:tracePt t="753" x="7065963" y="3529013"/>
          <p14:tracePt t="759" x="6864350" y="3529013"/>
          <p14:tracePt t="771" x="6618288" y="3529013"/>
          <p14:tracePt t="775" x="6435725" y="3529013"/>
          <p14:tracePt t="784" x="6254750" y="3529013"/>
          <p14:tracePt t="792" x="6072188" y="3529013"/>
          <p14:tracePt t="802" x="5907088" y="3529013"/>
          <p14:tracePt t="807" x="5761038" y="3529013"/>
          <p14:tracePt t="817" x="5616575" y="3529013"/>
          <p14:tracePt t="823" x="5451475" y="3519488"/>
          <p14:tracePt t="835" x="5305425" y="3511550"/>
          <p14:tracePt t="840" x="5105400" y="3475038"/>
          <p14:tracePt t="848" x="4959350" y="3446463"/>
          <p14:tracePt t="855" x="4767263" y="3411538"/>
          <p14:tracePt t="866" x="4622800" y="3382963"/>
          <p14:tracePt t="871" x="4494213" y="3375025"/>
          <p14:tracePt t="880" x="4367213" y="3355975"/>
          <p14:tracePt t="888" x="4267200" y="3309938"/>
          <p14:tracePt t="900" x="4211638" y="3302000"/>
          <p14:tracePt t="903" x="4165600" y="3292475"/>
          <p14:tracePt t="912" x="4138613" y="3282950"/>
          <p14:tracePt t="920" x="4121150" y="3282950"/>
          <p14:tracePt t="938" x="4102100" y="3265488"/>
          <p14:tracePt t="1025" x="4102100" y="3255963"/>
          <p14:tracePt t="1041" x="4102100" y="3246438"/>
          <p14:tracePt t="1055" x="4094163" y="3219450"/>
          <p14:tracePt t="1055" x="4084638" y="3209925"/>
          <p14:tracePt t="1063" x="4075113" y="3200400"/>
          <p14:tracePt t="1080" x="4065588" y="3182938"/>
          <p14:tracePt t="1096" x="4065588" y="3173413"/>
          <p14:tracePt t="1111" x="4065588" y="3163888"/>
          <p14:tracePt t="1120" x="4065588" y="3136900"/>
          <p14:tracePt t="1128" x="4065588" y="3127375"/>
          <p14:tracePt t="1135" x="4065588" y="3119438"/>
          <p14:tracePt t="1145" x="4065588" y="3100388"/>
          <p14:tracePt t="1160" x="4065588" y="3090863"/>
          <p14:tracePt t="1168" x="4065588" y="3073400"/>
          <p14:tracePt t="1177" x="4065588" y="3054350"/>
          <p14:tracePt t="1183" x="4065588" y="3046413"/>
          <p14:tracePt t="1192" x="4065588" y="3036888"/>
          <p14:tracePt t="1200" x="4065588" y="3017838"/>
          <p14:tracePt t="1223" x="4065588" y="3009900"/>
          <p14:tracePt t="1250" x="4065588" y="3000375"/>
          <p14:tracePt t="1257" x="4065588" y="2990850"/>
          <p14:tracePt t="1679" x="4057650" y="2982913"/>
          <p14:tracePt t="1687" x="4038600" y="2963863"/>
          <p14:tracePt t="1695" x="4029075" y="2954338"/>
          <p14:tracePt t="1704" x="4021138" y="2954338"/>
          <p14:tracePt t="1711" x="3992563" y="2927350"/>
          <p14:tracePt t="1720" x="3992563" y="2917825"/>
          <p14:tracePt t="1728" x="3965575" y="2890838"/>
          <p14:tracePt t="1735" x="3938588" y="2873375"/>
          <p14:tracePt t="1743" x="3919538" y="2827338"/>
          <p14:tracePt t="1751" x="3902075" y="2808288"/>
          <p14:tracePt t="1759" x="3883025" y="2781300"/>
          <p14:tracePt t="1767" x="3875088" y="2781300"/>
          <p14:tracePt t="1775" x="3865563" y="2771775"/>
          <p14:tracePt t="1784" x="3856038" y="2771775"/>
          <p14:tracePt t="2084" x="3846513" y="2771775"/>
          <p14:tracePt t="2103" x="3838575" y="2771775"/>
          <p14:tracePt t="2105" x="3819525" y="2771775"/>
          <p14:tracePt t="2116" x="3810000" y="2771775"/>
          <p14:tracePt t="2119" x="3792538" y="2771775"/>
          <p14:tracePt t="2127" x="3775075" y="2771775"/>
          <p14:tracePt t="2135" x="3756025" y="2771775"/>
          <p14:tracePt t="2143" x="3738563" y="2771775"/>
          <p14:tracePt t="2151" x="3709988" y="2771775"/>
          <p14:tracePt t="2160" x="3683000" y="2771775"/>
          <p14:tracePt t="2167" x="3673475" y="2771775"/>
          <p14:tracePt t="2175" x="3665538" y="2771775"/>
          <p14:tracePt t="2184" x="3646488" y="2771775"/>
          <p14:tracePt t="2191" x="3636963" y="2771775"/>
          <p14:tracePt t="2225" x="3629025" y="2771775"/>
          <p14:tracePt t="2234" x="3609975" y="2771775"/>
          <p14:tracePt t="2244" x="3592513" y="2771775"/>
          <p14:tracePt t="2255" x="3582988" y="2771775"/>
          <p14:tracePt t="2263" x="3556000" y="2763838"/>
          <p14:tracePt t="2279" x="3536950" y="2744788"/>
          <p14:tracePt t="2295" x="3527425" y="2735263"/>
          <p14:tracePt t="2311" x="3509963" y="2717800"/>
          <p14:tracePt t="2327" x="3490913" y="2698750"/>
          <p14:tracePt t="2336" x="3482975" y="2690813"/>
          <p14:tracePt t="2351" x="3455988" y="2654300"/>
          <p14:tracePt t="2360" x="3446463" y="2644775"/>
          <p14:tracePt t="2375" x="3436938" y="2625725"/>
          <p14:tracePt t="2384" x="3427413" y="2608263"/>
          <p14:tracePt t="2393" x="3419475" y="2608263"/>
          <p14:tracePt t="2400" x="3419475" y="2598738"/>
          <p14:tracePt t="2427" x="3409950" y="2598738"/>
          <p14:tracePt t="2432" x="3400425" y="2589213"/>
          <p14:tracePt t="2448" x="3382963" y="2581275"/>
          <p14:tracePt t="2463" x="3373438" y="2571750"/>
          <p14:tracePt t="2472" x="3363913" y="2562225"/>
          <p14:tracePt t="2494" x="3354388" y="2562225"/>
          <p14:tracePt t="2511" x="3336925" y="2544763"/>
          <p14:tracePt t="2519" x="3336925" y="2535238"/>
          <p14:tracePt t="2528" x="3327400" y="2525713"/>
          <p14:tracePt t="2543" x="3317875" y="2517775"/>
          <p14:tracePt t="2560" x="3300413" y="2498725"/>
          <p14:tracePt t="2575" x="3300413" y="2489200"/>
          <p14:tracePt t="2592" x="3290888" y="2481263"/>
          <p14:tracePt t="2607" x="3281363" y="2462213"/>
          <p14:tracePt t="2616" x="3281363" y="2452688"/>
          <p14:tracePt t="2624" x="3281363" y="2444750"/>
          <p14:tracePt t="2633" x="3273425" y="2435225"/>
          <p14:tracePt t="2640" x="3273425" y="2425700"/>
          <p14:tracePt t="2648" x="3273425" y="2416175"/>
          <p14:tracePt t="2656" x="3273425" y="2408238"/>
          <p14:tracePt t="2664" x="3263900" y="2398713"/>
          <p14:tracePt t="2671" x="3254375" y="2389188"/>
          <p14:tracePt t="2695" x="3254375" y="2371725"/>
          <p14:tracePt t="2703" x="3244850" y="2362200"/>
          <p14:tracePt t="2728" x="3236913" y="2352675"/>
          <p14:tracePt t="2759" x="3236913" y="2335213"/>
          <p14:tracePt t="2770" x="3236913" y="2325688"/>
          <p14:tracePt t="2794" x="3227388" y="2316163"/>
          <p14:tracePt t="2848" x="3217863" y="2306638"/>
          <p14:tracePt t="2920" x="3217863" y="2289175"/>
          <p14:tracePt t="2953" x="3208338" y="2270125"/>
          <p14:tracePt t="2978" x="3200400" y="2233613"/>
          <p14:tracePt t="3017" x="3200400" y="2225675"/>
          <p14:tracePt t="3025" x="3200400" y="2206625"/>
          <p14:tracePt t="3036" x="3200400" y="2197100"/>
          <p14:tracePt t="3042" x="3190875" y="2189163"/>
          <p14:tracePt t="3281" x="3181350" y="2197100"/>
          <p14:tracePt t="3415" x="3171825" y="2197100"/>
          <p14:tracePt t="3448" x="3163888" y="2189163"/>
          <p14:tracePt t="3842" x="3144838" y="2170113"/>
          <p14:tracePt t="3849" x="3136900" y="2170113"/>
          <p14:tracePt t="3856" x="3117850" y="2152650"/>
          <p14:tracePt t="3873" x="3100388" y="2152650"/>
          <p14:tracePt t="3881" x="3100388" y="2143125"/>
          <p14:tracePt t="4545" x="3100388" y="2152650"/>
          <p14:tracePt t="4560" x="3100388" y="2160588"/>
          <p14:tracePt t="5025" x="3100388" y="2179638"/>
          <p14:tracePt t="5033" x="3100388" y="2189163"/>
          <p14:tracePt t="5041" x="3100388" y="2197100"/>
          <p14:tracePt t="5064" x="3100388" y="2206625"/>
          <p14:tracePt t="5080" x="3100388" y="2216150"/>
          <p14:tracePt t="5103" x="3100388" y="2225675"/>
          <p14:tracePt t="5119" x="3100388" y="2233613"/>
          <p14:tracePt t="5135" x="3100388" y="2243138"/>
          <p14:tracePt t="5160" x="3100388" y="2252663"/>
          <p14:tracePt t="5175" x="3100388" y="2262188"/>
          <p14:tracePt t="5184" x="3100388" y="2270125"/>
          <p14:tracePt t="5191" x="3100388" y="2279650"/>
          <p14:tracePt t="5207" x="3100388" y="2298700"/>
          <p14:tracePt t="5223" x="3100388" y="2306638"/>
          <p14:tracePt t="5232" x="3090863" y="2325688"/>
          <p14:tracePt t="5256" x="3090863" y="2343150"/>
          <p14:tracePt t="5280" x="3081338" y="2352675"/>
          <p14:tracePt t="5515" x="3081338" y="2362200"/>
          <p14:tracePt t="5525" x="3081338" y="2379663"/>
          <p14:tracePt t="5528" x="3081338" y="2389188"/>
          <p14:tracePt t="5544" x="3071813" y="2398713"/>
          <p14:tracePt t="5559" x="3071813" y="2408238"/>
          <p14:tracePt t="5568" x="3071813" y="2416175"/>
          <p14:tracePt t="5584" x="3071813" y="2425700"/>
          <p14:tracePt t="6888" x="3071813" y="2416175"/>
          <p14:tracePt t="7002" x="3081338" y="2416175"/>
          <p14:tracePt t="7008" x="3100388" y="2416175"/>
          <p14:tracePt t="7016" x="3117850" y="2435225"/>
          <p14:tracePt t="7024" x="3163888" y="2489200"/>
          <p14:tracePt t="7032" x="3181350" y="2508250"/>
          <p14:tracePt t="7039" x="3227388" y="2535238"/>
          <p14:tracePt t="7048" x="3263900" y="2571750"/>
          <p14:tracePt t="7055" x="3290888" y="2598738"/>
          <p14:tracePt t="7064" x="3300413" y="2608263"/>
          <p14:tracePt t="7072" x="3309938" y="2617788"/>
          <p14:tracePt t="7079" x="3317875" y="2617788"/>
          <p14:tracePt t="7127" x="3327400" y="2617788"/>
          <p14:tracePt t="7160" x="3336925" y="2617788"/>
          <p14:tracePt t="7168" x="3336925" y="2608263"/>
          <p14:tracePt t="7184" x="3336925" y="2598738"/>
          <p14:tracePt t="7601" x="3327400" y="2598738"/>
          <p14:tracePt t="7609" x="3309938" y="2598738"/>
          <p14:tracePt t="7619" x="3300413" y="2598738"/>
          <p14:tracePt t="7623" x="3263900" y="2598738"/>
          <p14:tracePt t="7632" x="3244850" y="2598738"/>
          <p14:tracePt t="7649" x="3227388" y="2598738"/>
          <p14:tracePt t="7655" x="3217863" y="2598738"/>
          <p14:tracePt t="7671" x="3208338" y="2598738"/>
          <p14:tracePt t="7679" x="3200400" y="2598738"/>
          <p14:tracePt t="7968" x="3190875" y="2598738"/>
          <p14:tracePt t="8000" x="3190875" y="2608263"/>
          <p14:tracePt t="8009" x="3190875" y="2625725"/>
          <p14:tracePt t="8015" x="3190875" y="2635250"/>
          <p14:tracePt t="8023" x="3190875" y="2644775"/>
          <p14:tracePt t="8040" x="3190875" y="2662238"/>
          <p14:tracePt t="8051" x="3190875" y="2671763"/>
          <p14:tracePt t="8055" x="3190875" y="2681288"/>
          <p14:tracePt t="8186" x="3190875" y="2690813"/>
          <p14:tracePt t="8200" x="3181350" y="2690813"/>
          <p14:tracePt t="8208" x="3171825" y="2690813"/>
          <p14:tracePt t="8232" x="3154363" y="2681288"/>
          <p14:tracePt t="8401" x="3171825" y="2671763"/>
          <p14:tracePt t="8437" x="3181350" y="2662238"/>
          <p14:tracePt t="8684" x="3171825" y="2662238"/>
          <p14:tracePt t="8687" x="3136900" y="2662238"/>
          <p14:tracePt t="8695" x="3127375" y="2662238"/>
          <p14:tracePt t="8704" x="3117850" y="2662238"/>
          <p14:tracePt t="8712" x="3100388" y="2662238"/>
          <p14:tracePt t="8720" x="3090863" y="2662238"/>
          <p14:tracePt t="10536" x="3100388" y="2671763"/>
          <p14:tracePt t="10543" x="3108325" y="2690813"/>
          <p14:tracePt t="10554" x="3144838" y="2735263"/>
          <p14:tracePt t="10559" x="3163888" y="2763838"/>
          <p14:tracePt t="10569" x="3200400" y="2808288"/>
          <p14:tracePt t="10577" x="3244850" y="2881313"/>
          <p14:tracePt t="10584" x="3273425" y="2927350"/>
          <p14:tracePt t="10593" x="3309938" y="2990850"/>
          <p14:tracePt t="10602" x="3336925" y="3046413"/>
          <p14:tracePt t="10608" x="3390900" y="3119438"/>
          <p14:tracePt t="10616" x="3455988" y="3219450"/>
          <p14:tracePt t="10624" x="3482975" y="3292475"/>
          <p14:tracePt t="10633" x="3556000" y="3375025"/>
          <p14:tracePt t="10640" x="3609975" y="3455988"/>
          <p14:tracePt t="10649" x="3665538" y="3556000"/>
          <p14:tracePt t="10656" x="3738563" y="3648075"/>
          <p14:tracePt t="10666" x="3792538" y="3730625"/>
          <p14:tracePt t="10672" x="3865563" y="3811588"/>
          <p14:tracePt t="10679" x="3929063" y="3875088"/>
          <p14:tracePt t="10687" x="3984625" y="3940175"/>
          <p14:tracePt t="10696" x="4065588" y="4030663"/>
          <p14:tracePt t="10703" x="4138613" y="4113213"/>
          <p14:tracePt t="10712" x="4211638" y="4213225"/>
          <p14:tracePt t="10719" x="4294188" y="4295775"/>
          <p14:tracePt t="10727" x="4357688" y="4368800"/>
          <p14:tracePt t="10736" x="4430713" y="4478338"/>
          <p14:tracePt t="10745" x="4484688" y="4532313"/>
          <p14:tracePt t="10756" x="4540250" y="4614863"/>
          <p14:tracePt t="10761" x="4586288" y="4660900"/>
          <p14:tracePt t="10772" x="4622800" y="4714875"/>
          <p14:tracePt t="10775" x="4667250" y="4760913"/>
          <p14:tracePt t="10784" x="4703763" y="4805363"/>
          <p14:tracePt t="10791" x="4730750" y="4824413"/>
          <p14:tracePt t="10802" x="4749800" y="4860925"/>
          <p14:tracePt t="10810" x="4759325" y="4887913"/>
          <p14:tracePt t="10818" x="4786313" y="4914900"/>
          <p14:tracePt t="10825" x="4795838" y="4933950"/>
          <p14:tracePt t="10836" x="4822825" y="4970463"/>
          <p14:tracePt t="10840" x="4840288" y="4987925"/>
          <p14:tracePt t="10848" x="4859338" y="5016500"/>
          <p14:tracePt t="10855" x="4876800" y="5053013"/>
          <p14:tracePt t="10865" x="4895850" y="5080000"/>
          <p14:tracePt t="10872" x="4922838" y="5133975"/>
          <p14:tracePt t="10881" x="4959350" y="5189538"/>
          <p14:tracePt t="10900" x="5049838" y="5335588"/>
          <p14:tracePt t="10903" x="5086350" y="5380038"/>
          <p14:tracePt t="10911" x="5141913" y="5499100"/>
          <p14:tracePt t="10920" x="5195888" y="5562600"/>
          <p14:tracePt t="10927" x="5205413" y="5572125"/>
          <p14:tracePt t="10935" x="5214938" y="5608638"/>
          <p14:tracePt t="10943" x="5232400" y="5626100"/>
          <p14:tracePt t="10951" x="5251450" y="5645150"/>
          <p14:tracePt t="10959" x="5268913" y="5662613"/>
          <p14:tracePt t="10967" x="5305425" y="5708650"/>
          <p14:tracePt t="10976" x="5314950" y="5718175"/>
          <p14:tracePt t="10983" x="5324475" y="5735638"/>
          <p14:tracePt t="10993" x="5324475" y="5754688"/>
          <p14:tracePt t="11002" x="5341938" y="5772150"/>
          <p14:tracePt t="11010" x="5360988" y="5791200"/>
          <p14:tracePt t="11022" x="5360988" y="5808663"/>
          <p14:tracePt t="11023" x="5397500" y="5854700"/>
          <p14:tracePt t="11036" x="5405438" y="5864225"/>
          <p14:tracePt t="11040" x="5414963" y="5891213"/>
          <p14:tracePt t="11052" x="5424488" y="5910263"/>
          <p14:tracePt t="11055" x="5441950" y="5937250"/>
          <p14:tracePt t="11066" x="5451475" y="5954713"/>
          <p14:tracePt t="11071" x="5461000" y="5964238"/>
          <p14:tracePt t="11082" x="5461000" y="5983288"/>
          <p14:tracePt t="11087" x="5470525" y="5991225"/>
          <p14:tracePt t="11103" x="5487988" y="6010275"/>
          <p14:tracePt t="11112" x="5487988" y="6018213"/>
          <p14:tracePt t="11127" x="5487988" y="6027738"/>
          <p14:tracePt t="11515" x="5487988" y="6037263"/>
          <p14:tracePt t="12478" x="5461000" y="6037263"/>
          <p14:tracePt t="12484" x="5397500" y="6037263"/>
          <p14:tracePt t="12491" x="5368925" y="6037263"/>
          <p14:tracePt t="12495" x="5334000" y="6037263"/>
          <p14:tracePt t="12503" x="5287963" y="6037263"/>
          <p14:tracePt t="12512" x="5268913" y="6037263"/>
          <p14:tracePt t="12519" x="5241925" y="6037263"/>
          <p14:tracePt t="12527" x="5224463" y="6027738"/>
          <p14:tracePt t="12577" x="5205413" y="6018213"/>
          <p14:tracePt t="12584" x="5195888" y="6010275"/>
          <p14:tracePt t="12594" x="5178425" y="5983288"/>
          <p14:tracePt t="12603" x="5168900" y="5973763"/>
          <p14:tracePt t="12609" x="5141913" y="5946775"/>
          <p14:tracePt t="12619" x="5122863" y="5918200"/>
          <p14:tracePt t="12623" x="5105400" y="5881688"/>
          <p14:tracePt t="12631" x="5068888" y="5854700"/>
          <p14:tracePt t="12639" x="5049838" y="5827713"/>
          <p14:tracePt t="12648" x="5041900" y="5808663"/>
          <p14:tracePt t="12655" x="5032375" y="5800725"/>
          <p14:tracePt t="12665" x="5022850" y="5791200"/>
          <p14:tracePt t="12681" x="5022850" y="5781675"/>
          <p14:tracePt t="12762" x="5022850" y="5754688"/>
          <p14:tracePt t="12781" x="5032375" y="5735638"/>
          <p14:tracePt t="12787" x="5059363" y="5735638"/>
          <p14:tracePt t="12792" x="5078413" y="5735638"/>
          <p14:tracePt t="12802" x="5105400" y="5735638"/>
          <p14:tracePt t="12807" x="5122863" y="5735638"/>
          <p14:tracePt t="12817" x="5178425" y="5735638"/>
          <p14:tracePt t="12823" x="5224463" y="5735638"/>
          <p14:tracePt t="12833" x="5260975" y="5735638"/>
          <p14:tracePt t="12840" x="5314950" y="5735638"/>
          <p14:tracePt t="12848" x="5368925" y="5735638"/>
          <p14:tracePt t="12855" x="5451475" y="5754688"/>
          <p14:tracePt t="12865" x="5478463" y="5764213"/>
          <p14:tracePt t="12871" x="5524500" y="5772150"/>
          <p14:tracePt t="12880" x="5543550" y="5781675"/>
          <p14:tracePt t="12903" x="5570538" y="5800725"/>
          <p14:tracePt t="13011" x="5580063" y="5808663"/>
          <p14:tracePt t="13042" x="5580063" y="5827713"/>
          <p14:tracePt t="13055" x="5551488" y="5837238"/>
          <p14:tracePt t="13067" x="5524500" y="5854700"/>
          <p14:tracePt t="13071" x="5524500" y="5864225"/>
          <p14:tracePt t="13082" x="5487988" y="5864225"/>
          <p14:tracePt t="13087" x="5478463" y="5873750"/>
          <p14:tracePt t="13096" x="5451475" y="5891213"/>
          <p14:tracePt t="13103" x="5414963" y="5900738"/>
          <p14:tracePt t="13115" x="5405438" y="5900738"/>
          <p14:tracePt t="13119" x="5397500" y="5900738"/>
          <p14:tracePt t="13128" x="5387975" y="5900738"/>
          <p14:tracePt t="13136" x="5368925" y="5910263"/>
          <p14:tracePt t="13151" x="5351463" y="5910263"/>
          <p14:tracePt t="13160" x="5341938" y="5910263"/>
          <p14:tracePt t="13177" x="5314950" y="5910263"/>
          <p14:tracePt t="13184" x="5305425" y="5910263"/>
          <p14:tracePt t="13193" x="5297488" y="5910263"/>
          <p14:tracePt t="13200" x="5287963" y="5891213"/>
          <p14:tracePt t="13207" x="5251450" y="5864225"/>
          <p14:tracePt t="13216" x="5241925" y="5827713"/>
          <p14:tracePt t="13224" x="5232400" y="5791200"/>
          <p14:tracePt t="13231" x="5195888" y="5727700"/>
          <p14:tracePt t="13239" x="5168900" y="5662613"/>
          <p14:tracePt t="13248" x="5141913" y="5618163"/>
          <p14:tracePt t="13255" x="5132388" y="5572125"/>
          <p14:tracePt t="13265" x="5122863" y="5535613"/>
          <p14:tracePt t="13271" x="5086350" y="5472113"/>
          <p14:tracePt t="13280" x="5059363" y="5408613"/>
          <p14:tracePt t="13288" x="5049838" y="5316538"/>
          <p14:tracePt t="13295" x="5022850" y="5253038"/>
          <p14:tracePt t="13303" x="4995863" y="5170488"/>
          <p14:tracePt t="13311" x="4959350" y="5106988"/>
          <p14:tracePt t="13320" x="4949825" y="5070475"/>
          <p14:tracePt t="13327" x="4932363" y="5006975"/>
          <p14:tracePt t="13336" x="4922838" y="4960938"/>
          <p14:tracePt t="13343" x="4895850" y="4933950"/>
          <p14:tracePt t="13351" x="4886325" y="4906963"/>
          <p14:tracePt t="13359" x="4876800" y="4860925"/>
          <p14:tracePt t="13367" x="4849813" y="4833938"/>
          <p14:tracePt t="13375" x="4840288" y="4797425"/>
          <p14:tracePt t="13383" x="4832350" y="4778375"/>
          <p14:tracePt t="13391" x="4822825" y="4751388"/>
          <p14:tracePt t="13399" x="4803775" y="4705350"/>
          <p14:tracePt t="13408" x="4795838" y="4678363"/>
          <p14:tracePt t="13417" x="4786313" y="4651375"/>
          <p14:tracePt t="13423" x="4767263" y="4605338"/>
          <p14:tracePt t="13431" x="4767263" y="4578350"/>
          <p14:tracePt t="13441" x="4740275" y="4532313"/>
          <p14:tracePt t="13448" x="4722813" y="4468813"/>
          <p14:tracePt t="13455" x="4722813" y="4441825"/>
          <p14:tracePt t="13465" x="4713288" y="4422775"/>
          <p14:tracePt t="13471" x="4695825" y="4405313"/>
          <p14:tracePt t="13480" x="4695825" y="4386263"/>
          <p14:tracePt t="13488" x="4686300" y="4368800"/>
          <p14:tracePt t="13496" x="4676775" y="4349750"/>
          <p14:tracePt t="13503" x="4667250" y="4332288"/>
          <p14:tracePt t="13519" x="4667250" y="4322763"/>
          <p14:tracePt t="13528" x="4667250" y="4303713"/>
          <p14:tracePt t="13714" x="4667250" y="4332288"/>
          <p14:tracePt t="13725" x="4667250" y="4340225"/>
          <p14:tracePt t="13731" x="4667250" y="4368800"/>
          <p14:tracePt t="13740" x="4667250" y="4386263"/>
          <p14:tracePt t="13743" x="4667250" y="4413250"/>
          <p14:tracePt t="13751" x="4667250" y="4432300"/>
          <p14:tracePt t="13760" x="4686300" y="4449763"/>
          <p14:tracePt t="14090" x="4613275" y="4449763"/>
          <p14:tracePt t="14100" x="4503738" y="4449763"/>
          <p14:tracePt t="14105" x="4357688" y="4449763"/>
          <p14:tracePt t="14112" x="4202113" y="4449763"/>
          <p14:tracePt t="14119" x="4021138" y="4449763"/>
          <p14:tracePt t="14127" x="3856038" y="4449763"/>
          <p14:tracePt t="14135" x="3709988" y="4449763"/>
          <p14:tracePt t="14144" x="3563938" y="4449763"/>
          <p14:tracePt t="14151" x="3455988" y="4449763"/>
          <p14:tracePt t="14159" x="3363913" y="4449763"/>
          <p14:tracePt t="14168" x="3290888" y="4449763"/>
          <p14:tracePt t="14177" x="3244850" y="4449763"/>
          <p14:tracePt t="14184" x="3208338" y="4449763"/>
          <p14:tracePt t="14191" x="3200400" y="4449763"/>
          <p14:tracePt t="14200" x="3181350" y="4449763"/>
          <p14:tracePt t="14207" x="3136900" y="4432300"/>
          <p14:tracePt t="14215" x="3127375" y="4432300"/>
          <p14:tracePt t="14223" x="3117850" y="4432300"/>
          <p14:tracePt t="14232" x="3100388" y="4432300"/>
          <p14:tracePt t="14239" x="3090863" y="4432300"/>
          <p14:tracePt t="14319" x="3081338" y="4422775"/>
          <p14:tracePt t="14327" x="3081338" y="4413250"/>
          <p14:tracePt t="14336" x="3163888" y="4359275"/>
          <p14:tracePt t="14343" x="3327400" y="4295775"/>
          <p14:tracePt t="14351" x="3490913" y="4268788"/>
          <p14:tracePt t="14359" x="3709988" y="4203700"/>
          <p14:tracePt t="14367" x="3911600" y="4113213"/>
          <p14:tracePt t="14375" x="4230688" y="4076700"/>
          <p14:tracePt t="14384" x="4686300" y="4030663"/>
          <p14:tracePt t="14393" x="5122863" y="3940175"/>
          <p14:tracePt t="14400" x="5588000" y="3894138"/>
          <p14:tracePt t="14408" x="6016625" y="3821113"/>
          <p14:tracePt t="14415" x="6435725" y="3775075"/>
          <p14:tracePt t="14427" x="6518275" y="3767138"/>
          <p14:tracePt t="14432" x="6746875" y="3730625"/>
          <p14:tracePt t="14441" x="7102475" y="3694113"/>
          <p14:tracePt t="14448" x="7375525" y="3675063"/>
          <p14:tracePt t="14455" x="7758113" y="3629025"/>
          <p14:tracePt t="14465" x="8077200" y="3592513"/>
          <p14:tracePt t="14471" x="8415338" y="3592513"/>
          <p14:tracePt t="14480" x="8788400" y="3592513"/>
          <p14:tracePt t="14489" x="9080500" y="3592513"/>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EF22E46D-936C-45C0-829E-6190D1D91456}"/>
              </a:ext>
            </a:extLst>
          </p:cNvPr>
          <p:cNvSpPr txBox="1"/>
          <p:nvPr/>
        </p:nvSpPr>
        <p:spPr>
          <a:xfrm>
            <a:off x="395536" y="260648"/>
            <a:ext cx="1620957" cy="523220"/>
          </a:xfrm>
          <a:prstGeom prst="rect">
            <a:avLst/>
          </a:prstGeom>
          <a:noFill/>
        </p:spPr>
        <p:txBody>
          <a:bodyPr wrap="none" rtlCol="0">
            <a:spAutoFit/>
          </a:bodyPr>
          <a:lstStyle/>
          <a:p>
            <a:r>
              <a:rPr lang="ja-JP" altLang="en-US" sz="2800" dirty="0"/>
              <a:t>分岐命令</a:t>
            </a:r>
            <a:endParaRPr kumimoji="1" lang="ja-JP" altLang="en-US" sz="2800" dirty="0"/>
          </a:p>
        </p:txBody>
      </p:sp>
      <p:sp>
        <p:nvSpPr>
          <p:cNvPr id="21" name="テキスト ボックス 20">
            <a:extLst>
              <a:ext uri="{FF2B5EF4-FFF2-40B4-BE49-F238E27FC236}">
                <a16:creationId xmlns:a16="http://schemas.microsoft.com/office/drawing/2014/main" id="{86B46CBA-9FC1-440A-8FE9-54BC0A468066}"/>
              </a:ext>
            </a:extLst>
          </p:cNvPr>
          <p:cNvSpPr txBox="1"/>
          <p:nvPr/>
        </p:nvSpPr>
        <p:spPr>
          <a:xfrm>
            <a:off x="4490255" y="1712762"/>
            <a:ext cx="1402948" cy="1754326"/>
          </a:xfrm>
          <a:prstGeom prst="rect">
            <a:avLst/>
          </a:prstGeom>
          <a:noFill/>
        </p:spPr>
        <p:txBody>
          <a:bodyPr wrap="none" rtlCol="0">
            <a:spAutoFit/>
          </a:bodyPr>
          <a:lstStyle/>
          <a:p>
            <a:r>
              <a:rPr kumimoji="1" lang="en-US" altLang="ja-JP" dirty="0"/>
              <a:t>000</a:t>
            </a:r>
            <a:r>
              <a:rPr kumimoji="1" lang="ja-JP" altLang="en-US" dirty="0"/>
              <a:t>　　</a:t>
            </a:r>
            <a:r>
              <a:rPr kumimoji="1" lang="en-US" altLang="ja-JP" dirty="0" err="1"/>
              <a:t>beq</a:t>
            </a:r>
            <a:endParaRPr kumimoji="1" lang="en-US" altLang="ja-JP" dirty="0"/>
          </a:p>
          <a:p>
            <a:r>
              <a:rPr lang="en-US" altLang="ja-JP" dirty="0"/>
              <a:t>001     </a:t>
            </a:r>
            <a:r>
              <a:rPr lang="en-US" altLang="ja-JP" dirty="0" err="1"/>
              <a:t>bne</a:t>
            </a:r>
            <a:endParaRPr kumimoji="1" lang="en-US" altLang="ja-JP" dirty="0"/>
          </a:p>
          <a:p>
            <a:r>
              <a:rPr lang="en-US" altLang="ja-JP" dirty="0"/>
              <a:t>100     </a:t>
            </a:r>
            <a:r>
              <a:rPr lang="en-US" altLang="ja-JP" dirty="0" err="1"/>
              <a:t>blt</a:t>
            </a:r>
            <a:endParaRPr lang="en-US" altLang="ja-JP" dirty="0"/>
          </a:p>
          <a:p>
            <a:pPr marL="342900" indent="-342900">
              <a:buAutoNum type="arabicPlain" startAt="101"/>
            </a:pPr>
            <a:r>
              <a:rPr lang="en-US" altLang="ja-JP" dirty="0"/>
              <a:t>     </a:t>
            </a:r>
            <a:r>
              <a:rPr lang="en-US" altLang="ja-JP" dirty="0" err="1"/>
              <a:t>bge</a:t>
            </a:r>
            <a:endParaRPr lang="en-US" altLang="ja-JP" dirty="0"/>
          </a:p>
          <a:p>
            <a:pPr marL="342900" indent="-342900">
              <a:buAutoNum type="arabicPlain" startAt="110"/>
            </a:pPr>
            <a:r>
              <a:rPr lang="en-US" altLang="ja-JP" dirty="0"/>
              <a:t>     </a:t>
            </a:r>
            <a:r>
              <a:rPr lang="en-US" altLang="ja-JP" dirty="0" err="1"/>
              <a:t>bltu</a:t>
            </a:r>
            <a:endParaRPr lang="en-US" altLang="ja-JP" dirty="0"/>
          </a:p>
          <a:p>
            <a:pPr marL="342900" indent="-342900">
              <a:buAutoNum type="arabicPlain" startAt="110"/>
            </a:pPr>
            <a:r>
              <a:rPr lang="en-US" altLang="ja-JP" dirty="0"/>
              <a:t>     </a:t>
            </a:r>
            <a:r>
              <a:rPr lang="en-US" altLang="ja-JP" dirty="0" err="1"/>
              <a:t>bgeu</a:t>
            </a:r>
            <a:endParaRPr lang="en-US" altLang="ja-JP" dirty="0"/>
          </a:p>
        </p:txBody>
      </p:sp>
      <p:sp>
        <p:nvSpPr>
          <p:cNvPr id="23" name="正方形/長方形 22">
            <a:extLst>
              <a:ext uri="{FF2B5EF4-FFF2-40B4-BE49-F238E27FC236}">
                <a16:creationId xmlns:a16="http://schemas.microsoft.com/office/drawing/2014/main" id="{75D930B3-4D86-4867-92B5-54A25DEE3839}"/>
              </a:ext>
            </a:extLst>
          </p:cNvPr>
          <p:cNvSpPr/>
          <p:nvPr/>
        </p:nvSpPr>
        <p:spPr>
          <a:xfrm>
            <a:off x="4196717" y="1594078"/>
            <a:ext cx="1686195" cy="20162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矢印コネクタ 23">
            <a:extLst>
              <a:ext uri="{FF2B5EF4-FFF2-40B4-BE49-F238E27FC236}">
                <a16:creationId xmlns:a16="http://schemas.microsoft.com/office/drawing/2014/main" id="{B5BB464E-41CD-4AF3-972E-EDCA85AB607A}"/>
              </a:ext>
            </a:extLst>
          </p:cNvPr>
          <p:cNvCxnSpPr>
            <a:cxnSpLocks/>
          </p:cNvCxnSpPr>
          <p:nvPr/>
        </p:nvCxnSpPr>
        <p:spPr>
          <a:xfrm flipV="1">
            <a:off x="4870338" y="1359421"/>
            <a:ext cx="38945" cy="2346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F0354C9E-94F3-4846-A5E2-EB5303BDAB82}"/>
              </a:ext>
            </a:extLst>
          </p:cNvPr>
          <p:cNvGrpSpPr/>
          <p:nvPr/>
        </p:nvGrpSpPr>
        <p:grpSpPr>
          <a:xfrm>
            <a:off x="683530" y="795238"/>
            <a:ext cx="7083355" cy="510807"/>
            <a:chOff x="529208" y="1622049"/>
            <a:chExt cx="7083355" cy="510807"/>
          </a:xfrm>
        </p:grpSpPr>
        <p:sp>
          <p:nvSpPr>
            <p:cNvPr id="15" name="正方形/長方形 14">
              <a:extLst>
                <a:ext uri="{FF2B5EF4-FFF2-40B4-BE49-F238E27FC236}">
                  <a16:creationId xmlns:a16="http://schemas.microsoft.com/office/drawing/2014/main" id="{45049006-78FD-4D1D-97B9-52860615691E}"/>
                </a:ext>
              </a:extLst>
            </p:cNvPr>
            <p:cNvSpPr/>
            <p:nvPr/>
          </p:nvSpPr>
          <p:spPr>
            <a:xfrm>
              <a:off x="529208" y="1628800"/>
              <a:ext cx="1869984" cy="497305"/>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chemeClr val="tx1"/>
                  </a:solidFill>
                </a:rPr>
                <a:t>imm</a:t>
              </a:r>
              <a:r>
                <a:rPr lang="en-US" altLang="ja-JP" dirty="0">
                  <a:solidFill>
                    <a:schemeClr val="tx1"/>
                  </a:solidFill>
                </a:rPr>
                <a:t>[12,10:5]</a:t>
              </a:r>
              <a:endParaRPr kumimoji="1" lang="ja-JP" altLang="en-US" dirty="0">
                <a:solidFill>
                  <a:schemeClr val="tx1"/>
                </a:solidFill>
              </a:endParaRPr>
            </a:p>
          </p:txBody>
        </p:sp>
        <p:sp>
          <p:nvSpPr>
            <p:cNvPr id="16" name="正方形/長方形 15">
              <a:extLst>
                <a:ext uri="{FF2B5EF4-FFF2-40B4-BE49-F238E27FC236}">
                  <a16:creationId xmlns:a16="http://schemas.microsoft.com/office/drawing/2014/main" id="{AC7C56BA-CED3-422D-ACDF-417511B9393E}"/>
                </a:ext>
              </a:extLst>
            </p:cNvPr>
            <p:cNvSpPr/>
            <p:nvPr/>
          </p:nvSpPr>
          <p:spPr>
            <a:xfrm>
              <a:off x="3341981" y="1628800"/>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17" name="正方形/長方形 16">
              <a:extLst>
                <a:ext uri="{FF2B5EF4-FFF2-40B4-BE49-F238E27FC236}">
                  <a16:creationId xmlns:a16="http://schemas.microsoft.com/office/drawing/2014/main" id="{632F6E67-2B31-4141-BD35-61DDA3A2B614}"/>
                </a:ext>
              </a:extLst>
            </p:cNvPr>
            <p:cNvSpPr/>
            <p:nvPr/>
          </p:nvSpPr>
          <p:spPr>
            <a:xfrm>
              <a:off x="4283968" y="1628800"/>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18" name="正方形/長方形 17">
              <a:extLst>
                <a:ext uri="{FF2B5EF4-FFF2-40B4-BE49-F238E27FC236}">
                  <a16:creationId xmlns:a16="http://schemas.microsoft.com/office/drawing/2014/main" id="{2F3ED5BF-AA29-41D5-A36D-A413A79F45D4}"/>
                </a:ext>
              </a:extLst>
            </p:cNvPr>
            <p:cNvSpPr/>
            <p:nvPr/>
          </p:nvSpPr>
          <p:spPr>
            <a:xfrm>
              <a:off x="5220072" y="1628800"/>
              <a:ext cx="941987" cy="504056"/>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chemeClr val="tx1"/>
                  </a:solidFill>
                </a:rPr>
                <a:t>imm</a:t>
              </a:r>
              <a:endParaRPr lang="en-US" altLang="ja-JP" dirty="0">
                <a:solidFill>
                  <a:schemeClr val="tx1"/>
                </a:solidFill>
              </a:endParaRPr>
            </a:p>
            <a:p>
              <a:pPr algn="ctr"/>
              <a:r>
                <a:rPr lang="en-US" altLang="ja-JP" dirty="0">
                  <a:solidFill>
                    <a:schemeClr val="tx1"/>
                  </a:solidFill>
                </a:rPr>
                <a:t>[4:1,11]</a:t>
              </a:r>
              <a:endParaRPr kumimoji="1" lang="ja-JP" altLang="en-US" dirty="0">
                <a:solidFill>
                  <a:schemeClr val="tx1"/>
                </a:solidFill>
              </a:endParaRPr>
            </a:p>
          </p:txBody>
        </p:sp>
        <p:sp>
          <p:nvSpPr>
            <p:cNvPr id="19" name="正方形/長方形 18">
              <a:extLst>
                <a:ext uri="{FF2B5EF4-FFF2-40B4-BE49-F238E27FC236}">
                  <a16:creationId xmlns:a16="http://schemas.microsoft.com/office/drawing/2014/main" id="{C984BF2C-E131-4FC7-ACC5-A4CB9337F72A}"/>
                </a:ext>
              </a:extLst>
            </p:cNvPr>
            <p:cNvSpPr/>
            <p:nvPr/>
          </p:nvSpPr>
          <p:spPr>
            <a:xfrm>
              <a:off x="6160637" y="1628800"/>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1100011</a:t>
              </a:r>
              <a:endParaRPr kumimoji="1" lang="ja-JP" altLang="en-US" dirty="0">
                <a:solidFill>
                  <a:schemeClr val="tx1"/>
                </a:solidFill>
              </a:endParaRPr>
            </a:p>
          </p:txBody>
        </p:sp>
        <p:sp>
          <p:nvSpPr>
            <p:cNvPr id="25" name="正方形/長方形 24">
              <a:extLst>
                <a:ext uri="{FF2B5EF4-FFF2-40B4-BE49-F238E27FC236}">
                  <a16:creationId xmlns:a16="http://schemas.microsoft.com/office/drawing/2014/main" id="{F5CC62E4-6AB1-45A3-8ED7-AFE9A31C66ED}"/>
                </a:ext>
              </a:extLst>
            </p:cNvPr>
            <p:cNvSpPr/>
            <p:nvPr/>
          </p:nvSpPr>
          <p:spPr>
            <a:xfrm>
              <a:off x="2399593" y="1622049"/>
              <a:ext cx="941987" cy="504056"/>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rs2</a:t>
              </a:r>
              <a:endParaRPr kumimoji="1" lang="ja-JP" altLang="en-US" dirty="0">
                <a:solidFill>
                  <a:schemeClr val="tx1"/>
                </a:solidFill>
              </a:endParaRPr>
            </a:p>
          </p:txBody>
        </p:sp>
      </p:grpSp>
      <p:sp>
        <p:nvSpPr>
          <p:cNvPr id="27" name="テキスト ボックス 26">
            <a:extLst>
              <a:ext uri="{FF2B5EF4-FFF2-40B4-BE49-F238E27FC236}">
                <a16:creationId xmlns:a16="http://schemas.microsoft.com/office/drawing/2014/main" id="{E0B36826-54F3-4BBF-8BA4-AFEBF6834A6C}"/>
              </a:ext>
            </a:extLst>
          </p:cNvPr>
          <p:cNvSpPr txBox="1"/>
          <p:nvPr/>
        </p:nvSpPr>
        <p:spPr>
          <a:xfrm>
            <a:off x="4402729" y="414536"/>
            <a:ext cx="1005403" cy="369332"/>
          </a:xfrm>
          <a:prstGeom prst="rect">
            <a:avLst/>
          </a:prstGeom>
          <a:noFill/>
        </p:spPr>
        <p:txBody>
          <a:bodyPr wrap="none" rtlCol="0">
            <a:spAutoFit/>
          </a:bodyPr>
          <a:lstStyle/>
          <a:p>
            <a:r>
              <a:rPr kumimoji="1" lang="en-US" altLang="ja-JP" dirty="0"/>
              <a:t>14</a:t>
            </a:r>
            <a:r>
              <a:rPr kumimoji="1" lang="ja-JP" altLang="en-US" dirty="0"/>
              <a:t>　　</a:t>
            </a:r>
            <a:r>
              <a:rPr kumimoji="1" lang="en-US" altLang="ja-JP" dirty="0"/>
              <a:t>12</a:t>
            </a:r>
            <a:endParaRPr kumimoji="1" lang="ja-JP" altLang="en-US" dirty="0"/>
          </a:p>
        </p:txBody>
      </p:sp>
      <p:grpSp>
        <p:nvGrpSpPr>
          <p:cNvPr id="22" name="グループ化 21">
            <a:extLst>
              <a:ext uri="{FF2B5EF4-FFF2-40B4-BE49-F238E27FC236}">
                <a16:creationId xmlns:a16="http://schemas.microsoft.com/office/drawing/2014/main" id="{151F3D5E-5916-4859-8862-2B346A202D29}"/>
              </a:ext>
            </a:extLst>
          </p:cNvPr>
          <p:cNvGrpSpPr/>
          <p:nvPr/>
        </p:nvGrpSpPr>
        <p:grpSpPr>
          <a:xfrm>
            <a:off x="683530" y="3702840"/>
            <a:ext cx="7083355" cy="504056"/>
            <a:chOff x="611560" y="1117564"/>
            <a:chExt cx="7083355" cy="504056"/>
          </a:xfrm>
        </p:grpSpPr>
        <p:sp>
          <p:nvSpPr>
            <p:cNvPr id="26" name="正方形/長方形 25">
              <a:extLst>
                <a:ext uri="{FF2B5EF4-FFF2-40B4-BE49-F238E27FC236}">
                  <a16:creationId xmlns:a16="http://schemas.microsoft.com/office/drawing/2014/main" id="{5B768C4F-335A-4EE4-8B43-D716CDE2B77C}"/>
                </a:ext>
              </a:extLst>
            </p:cNvPr>
            <p:cNvSpPr/>
            <p:nvPr/>
          </p:nvSpPr>
          <p:spPr>
            <a:xfrm>
              <a:off x="611560" y="1117564"/>
              <a:ext cx="4690864"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imm</a:t>
              </a:r>
              <a:r>
                <a:rPr kumimoji="1" lang="en-US" altLang="ja-JP" dirty="0">
                  <a:solidFill>
                    <a:schemeClr val="tx1"/>
                  </a:solidFill>
                </a:rPr>
                <a:t>[</a:t>
              </a:r>
              <a:r>
                <a:rPr lang="en-US" altLang="ja-JP" dirty="0">
                  <a:solidFill>
                    <a:schemeClr val="tx1"/>
                  </a:solidFill>
                </a:rPr>
                <a:t>3</a:t>
              </a:r>
              <a:r>
                <a:rPr kumimoji="1" lang="en-US" altLang="ja-JP" dirty="0">
                  <a:solidFill>
                    <a:schemeClr val="tx1"/>
                  </a:solidFill>
                </a:rPr>
                <a:t>1:12]</a:t>
              </a:r>
              <a:endParaRPr kumimoji="1" lang="ja-JP" altLang="en-US" dirty="0">
                <a:solidFill>
                  <a:schemeClr val="tx1"/>
                </a:solidFill>
              </a:endParaRPr>
            </a:p>
          </p:txBody>
        </p:sp>
        <p:sp>
          <p:nvSpPr>
            <p:cNvPr id="29" name="正方形/長方形 28">
              <a:extLst>
                <a:ext uri="{FF2B5EF4-FFF2-40B4-BE49-F238E27FC236}">
                  <a16:creationId xmlns:a16="http://schemas.microsoft.com/office/drawing/2014/main" id="{A633AC95-A527-4BA2-9462-8267394E9491}"/>
                </a:ext>
              </a:extLst>
            </p:cNvPr>
            <p:cNvSpPr/>
            <p:nvPr/>
          </p:nvSpPr>
          <p:spPr>
            <a:xfrm>
              <a:off x="5302424" y="1117564"/>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30" name="正方形/長方形 29">
              <a:extLst>
                <a:ext uri="{FF2B5EF4-FFF2-40B4-BE49-F238E27FC236}">
                  <a16:creationId xmlns:a16="http://schemas.microsoft.com/office/drawing/2014/main" id="{B41F5736-E9C5-4BFD-8D2C-D2B684ED78B3}"/>
                </a:ext>
              </a:extLst>
            </p:cNvPr>
            <p:cNvSpPr/>
            <p:nvPr/>
          </p:nvSpPr>
          <p:spPr>
            <a:xfrm>
              <a:off x="6242989" y="1117564"/>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0110111</a:t>
              </a:r>
              <a:endParaRPr kumimoji="1" lang="ja-JP" altLang="en-US" dirty="0">
                <a:solidFill>
                  <a:schemeClr val="tx1"/>
                </a:solidFill>
              </a:endParaRPr>
            </a:p>
          </p:txBody>
        </p:sp>
      </p:grpSp>
      <p:sp>
        <p:nvSpPr>
          <p:cNvPr id="3" name="テキスト ボックス 2">
            <a:extLst>
              <a:ext uri="{FF2B5EF4-FFF2-40B4-BE49-F238E27FC236}">
                <a16:creationId xmlns:a16="http://schemas.microsoft.com/office/drawing/2014/main" id="{F87942CD-5BFC-485B-A487-0CE89C8C284B}"/>
              </a:ext>
            </a:extLst>
          </p:cNvPr>
          <p:cNvSpPr txBox="1"/>
          <p:nvPr/>
        </p:nvSpPr>
        <p:spPr>
          <a:xfrm>
            <a:off x="574270" y="3223357"/>
            <a:ext cx="1263487" cy="523220"/>
          </a:xfrm>
          <a:prstGeom prst="rect">
            <a:avLst/>
          </a:prstGeom>
          <a:noFill/>
        </p:spPr>
        <p:txBody>
          <a:bodyPr wrap="none" rtlCol="0">
            <a:spAutoFit/>
          </a:bodyPr>
          <a:lstStyle/>
          <a:p>
            <a:r>
              <a:rPr lang="en-US" altLang="ja-JP" sz="2800" dirty="0" err="1"/>
              <a:t>lui</a:t>
            </a:r>
            <a:r>
              <a:rPr lang="ja-JP" altLang="en-US" sz="2800" dirty="0"/>
              <a:t>命令</a:t>
            </a:r>
            <a:endParaRPr kumimoji="1" lang="ja-JP" altLang="en-US" sz="2800" dirty="0"/>
          </a:p>
        </p:txBody>
      </p:sp>
      <p:grpSp>
        <p:nvGrpSpPr>
          <p:cNvPr id="31" name="グループ化 30">
            <a:extLst>
              <a:ext uri="{FF2B5EF4-FFF2-40B4-BE49-F238E27FC236}">
                <a16:creationId xmlns:a16="http://schemas.microsoft.com/office/drawing/2014/main" id="{ED5C1448-C7F7-4735-9122-705FC270CAB2}"/>
              </a:ext>
            </a:extLst>
          </p:cNvPr>
          <p:cNvGrpSpPr/>
          <p:nvPr/>
        </p:nvGrpSpPr>
        <p:grpSpPr>
          <a:xfrm>
            <a:off x="655039" y="4759866"/>
            <a:ext cx="7083355" cy="504056"/>
            <a:chOff x="611560" y="1117564"/>
            <a:chExt cx="7083355" cy="504056"/>
          </a:xfrm>
        </p:grpSpPr>
        <p:sp>
          <p:nvSpPr>
            <p:cNvPr id="32" name="正方形/長方形 31">
              <a:extLst>
                <a:ext uri="{FF2B5EF4-FFF2-40B4-BE49-F238E27FC236}">
                  <a16:creationId xmlns:a16="http://schemas.microsoft.com/office/drawing/2014/main" id="{AC792230-48EC-4503-8B75-840ECF8A3BB2}"/>
                </a:ext>
              </a:extLst>
            </p:cNvPr>
            <p:cNvSpPr/>
            <p:nvPr/>
          </p:nvSpPr>
          <p:spPr>
            <a:xfrm>
              <a:off x="611560" y="1117564"/>
              <a:ext cx="4690864"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imm</a:t>
              </a:r>
              <a:r>
                <a:rPr kumimoji="1" lang="en-US" altLang="ja-JP" dirty="0">
                  <a:solidFill>
                    <a:schemeClr val="tx1"/>
                  </a:solidFill>
                </a:rPr>
                <a:t>[20,10:1,11,19:12]</a:t>
              </a:r>
              <a:endParaRPr kumimoji="1" lang="ja-JP" altLang="en-US" dirty="0">
                <a:solidFill>
                  <a:schemeClr val="tx1"/>
                </a:solidFill>
              </a:endParaRPr>
            </a:p>
          </p:txBody>
        </p:sp>
        <p:sp>
          <p:nvSpPr>
            <p:cNvPr id="33" name="正方形/長方形 32">
              <a:extLst>
                <a:ext uri="{FF2B5EF4-FFF2-40B4-BE49-F238E27FC236}">
                  <a16:creationId xmlns:a16="http://schemas.microsoft.com/office/drawing/2014/main" id="{DF306AA9-4AB8-4DB5-8A9D-8DAC771CCA08}"/>
                </a:ext>
              </a:extLst>
            </p:cNvPr>
            <p:cNvSpPr/>
            <p:nvPr/>
          </p:nvSpPr>
          <p:spPr>
            <a:xfrm>
              <a:off x="5302424" y="1117564"/>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34" name="正方形/長方形 33">
              <a:extLst>
                <a:ext uri="{FF2B5EF4-FFF2-40B4-BE49-F238E27FC236}">
                  <a16:creationId xmlns:a16="http://schemas.microsoft.com/office/drawing/2014/main" id="{0900B04E-D241-4C85-9B51-33FBBAD8546E}"/>
                </a:ext>
              </a:extLst>
            </p:cNvPr>
            <p:cNvSpPr/>
            <p:nvPr/>
          </p:nvSpPr>
          <p:spPr>
            <a:xfrm>
              <a:off x="6242989" y="1117564"/>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1101111</a:t>
              </a:r>
              <a:endParaRPr kumimoji="1" lang="ja-JP" altLang="en-US" dirty="0">
                <a:solidFill>
                  <a:schemeClr val="tx1"/>
                </a:solidFill>
              </a:endParaRPr>
            </a:p>
          </p:txBody>
        </p:sp>
      </p:grpSp>
      <p:grpSp>
        <p:nvGrpSpPr>
          <p:cNvPr id="38" name="グループ化 37">
            <a:extLst>
              <a:ext uri="{FF2B5EF4-FFF2-40B4-BE49-F238E27FC236}">
                <a16:creationId xmlns:a16="http://schemas.microsoft.com/office/drawing/2014/main" id="{515AC432-962C-48FC-A857-0AEE5ABE2AF3}"/>
              </a:ext>
            </a:extLst>
          </p:cNvPr>
          <p:cNvGrpSpPr/>
          <p:nvPr/>
        </p:nvGrpSpPr>
        <p:grpSpPr>
          <a:xfrm>
            <a:off x="650251" y="5823971"/>
            <a:ext cx="7083355" cy="504056"/>
            <a:chOff x="597441" y="4263765"/>
            <a:chExt cx="7083355" cy="504056"/>
          </a:xfrm>
        </p:grpSpPr>
        <p:sp>
          <p:nvSpPr>
            <p:cNvPr id="39" name="正方形/長方形 38">
              <a:extLst>
                <a:ext uri="{FF2B5EF4-FFF2-40B4-BE49-F238E27FC236}">
                  <a16:creationId xmlns:a16="http://schemas.microsoft.com/office/drawing/2014/main" id="{D62600D2-A6FB-488A-AF20-8F9C10103BA9}"/>
                </a:ext>
              </a:extLst>
            </p:cNvPr>
            <p:cNvSpPr/>
            <p:nvPr/>
          </p:nvSpPr>
          <p:spPr>
            <a:xfrm>
              <a:off x="597441" y="4263765"/>
              <a:ext cx="281865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imm</a:t>
              </a:r>
              <a:r>
                <a:rPr kumimoji="1" lang="en-US" altLang="ja-JP" dirty="0">
                  <a:solidFill>
                    <a:schemeClr val="tx1"/>
                  </a:solidFill>
                </a:rPr>
                <a:t>[11:0]</a:t>
              </a:r>
              <a:endParaRPr kumimoji="1" lang="ja-JP" altLang="en-US" dirty="0">
                <a:solidFill>
                  <a:schemeClr val="tx1"/>
                </a:solidFill>
              </a:endParaRPr>
            </a:p>
          </p:txBody>
        </p:sp>
        <p:sp>
          <p:nvSpPr>
            <p:cNvPr id="40" name="正方形/長方形 39">
              <a:extLst>
                <a:ext uri="{FF2B5EF4-FFF2-40B4-BE49-F238E27FC236}">
                  <a16:creationId xmlns:a16="http://schemas.microsoft.com/office/drawing/2014/main" id="{31AD76AA-F0FF-4D5F-9FCB-1ABEA28D6DB1}"/>
                </a:ext>
              </a:extLst>
            </p:cNvPr>
            <p:cNvSpPr/>
            <p:nvPr/>
          </p:nvSpPr>
          <p:spPr>
            <a:xfrm>
              <a:off x="3410214" y="4263765"/>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41" name="正方形/長方形 40">
              <a:extLst>
                <a:ext uri="{FF2B5EF4-FFF2-40B4-BE49-F238E27FC236}">
                  <a16:creationId xmlns:a16="http://schemas.microsoft.com/office/drawing/2014/main" id="{5FB0C18E-A506-4792-92B2-D7186C022BAA}"/>
                </a:ext>
              </a:extLst>
            </p:cNvPr>
            <p:cNvSpPr/>
            <p:nvPr/>
          </p:nvSpPr>
          <p:spPr>
            <a:xfrm>
              <a:off x="4352201" y="4263765"/>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42" name="正方形/長方形 41">
              <a:extLst>
                <a:ext uri="{FF2B5EF4-FFF2-40B4-BE49-F238E27FC236}">
                  <a16:creationId xmlns:a16="http://schemas.microsoft.com/office/drawing/2014/main" id="{57F936A2-C71D-4D8D-8C67-8B9B89E86E1D}"/>
                </a:ext>
              </a:extLst>
            </p:cNvPr>
            <p:cNvSpPr/>
            <p:nvPr/>
          </p:nvSpPr>
          <p:spPr>
            <a:xfrm>
              <a:off x="5288305" y="4263765"/>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43" name="正方形/長方形 42">
              <a:extLst>
                <a:ext uri="{FF2B5EF4-FFF2-40B4-BE49-F238E27FC236}">
                  <a16:creationId xmlns:a16="http://schemas.microsoft.com/office/drawing/2014/main" id="{BE3C6CB2-A73D-4A85-8AA3-071699E57A7F}"/>
                </a:ext>
              </a:extLst>
            </p:cNvPr>
            <p:cNvSpPr/>
            <p:nvPr/>
          </p:nvSpPr>
          <p:spPr>
            <a:xfrm>
              <a:off x="6228870" y="4263765"/>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0000011</a:t>
              </a:r>
              <a:endParaRPr kumimoji="1" lang="ja-JP" altLang="en-US" dirty="0">
                <a:solidFill>
                  <a:schemeClr val="tx1"/>
                </a:solidFill>
              </a:endParaRPr>
            </a:p>
          </p:txBody>
        </p:sp>
      </p:grpSp>
      <p:sp>
        <p:nvSpPr>
          <p:cNvPr id="44" name="テキスト ボックス 43">
            <a:extLst>
              <a:ext uri="{FF2B5EF4-FFF2-40B4-BE49-F238E27FC236}">
                <a16:creationId xmlns:a16="http://schemas.microsoft.com/office/drawing/2014/main" id="{49408ABA-E5E4-4FC9-B55D-435CED70F1E2}"/>
              </a:ext>
            </a:extLst>
          </p:cNvPr>
          <p:cNvSpPr txBox="1"/>
          <p:nvPr/>
        </p:nvSpPr>
        <p:spPr>
          <a:xfrm>
            <a:off x="599998" y="4243725"/>
            <a:ext cx="1263487" cy="523220"/>
          </a:xfrm>
          <a:prstGeom prst="rect">
            <a:avLst/>
          </a:prstGeom>
          <a:noFill/>
        </p:spPr>
        <p:txBody>
          <a:bodyPr wrap="none" rtlCol="0">
            <a:spAutoFit/>
          </a:bodyPr>
          <a:lstStyle/>
          <a:p>
            <a:r>
              <a:rPr lang="en-US" altLang="ja-JP" sz="2800" dirty="0" err="1"/>
              <a:t>jal</a:t>
            </a:r>
            <a:r>
              <a:rPr lang="ja-JP" altLang="en-US" sz="2800" dirty="0"/>
              <a:t>命令</a:t>
            </a:r>
            <a:endParaRPr kumimoji="1" lang="ja-JP" altLang="en-US" sz="2800" dirty="0"/>
          </a:p>
        </p:txBody>
      </p:sp>
      <p:sp>
        <p:nvSpPr>
          <p:cNvPr id="45" name="テキスト ボックス 44">
            <a:extLst>
              <a:ext uri="{FF2B5EF4-FFF2-40B4-BE49-F238E27FC236}">
                <a16:creationId xmlns:a16="http://schemas.microsoft.com/office/drawing/2014/main" id="{5321E288-AE40-46BD-9E5C-FF0D303C3E41}"/>
              </a:ext>
            </a:extLst>
          </p:cNvPr>
          <p:cNvSpPr txBox="1"/>
          <p:nvPr/>
        </p:nvSpPr>
        <p:spPr>
          <a:xfrm>
            <a:off x="625726" y="5264093"/>
            <a:ext cx="1383712" cy="523220"/>
          </a:xfrm>
          <a:prstGeom prst="rect">
            <a:avLst/>
          </a:prstGeom>
          <a:noFill/>
        </p:spPr>
        <p:txBody>
          <a:bodyPr wrap="none" rtlCol="0">
            <a:spAutoFit/>
          </a:bodyPr>
          <a:lstStyle/>
          <a:p>
            <a:r>
              <a:rPr lang="en-US" altLang="ja-JP" sz="2800" dirty="0" err="1"/>
              <a:t>jalr</a:t>
            </a:r>
            <a:r>
              <a:rPr lang="ja-JP" altLang="en-US" sz="2800" dirty="0"/>
              <a:t>命令</a:t>
            </a:r>
            <a:endParaRPr kumimoji="1" lang="ja-JP" altLang="en-US" sz="2800" dirty="0"/>
          </a:p>
        </p:txBody>
      </p:sp>
      <p:pic>
        <p:nvPicPr>
          <p:cNvPr id="4" name="オーディオ 3">
            <a:hlinkClick r:id="" action="ppaction://media"/>
            <a:extLst>
              <a:ext uri="{FF2B5EF4-FFF2-40B4-BE49-F238E27FC236}">
                <a16:creationId xmlns:a16="http://schemas.microsoft.com/office/drawing/2014/main" id="{F8720219-FB3D-4577-9DB2-3955726717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51821082"/>
      </p:ext>
    </p:extLst>
  </p:cSld>
  <p:clrMapOvr>
    <a:masterClrMapping/>
  </p:clrMapOvr>
  <mc:AlternateContent xmlns:mc="http://schemas.openxmlformats.org/markup-compatibility/2006" xmlns:p14="http://schemas.microsoft.com/office/powerpoint/2010/main">
    <mc:Choice Requires="p14">
      <p:transition spd="slow" p14:dur="2000" advTm="39739"/>
    </mc:Choice>
    <mc:Fallback xmlns="">
      <p:transition spd="slow" advTm="39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78" x="8970963" y="2398713"/>
          <p14:tracePt t="1087" x="8834438" y="2335213"/>
          <p14:tracePt t="1094" x="8770938" y="2298700"/>
          <p14:tracePt t="1102" x="8697913" y="2252663"/>
          <p14:tracePt t="1110" x="8615363" y="2233613"/>
          <p14:tracePt t="1118" x="8532813" y="2189163"/>
          <p14:tracePt t="1126" x="8488363" y="2170113"/>
          <p14:tracePt t="1134" x="8423275" y="2125663"/>
          <p14:tracePt t="1142" x="8396288" y="2106613"/>
          <p14:tracePt t="1150" x="8350250" y="2079625"/>
          <p14:tracePt t="1158" x="8323263" y="2052638"/>
          <p14:tracePt t="1166" x="8259763" y="2033588"/>
          <p14:tracePt t="1174" x="8232775" y="2016125"/>
          <p14:tracePt t="1183" x="8186738" y="1997075"/>
          <p14:tracePt t="1190" x="8140700" y="1960563"/>
          <p14:tracePt t="1201" x="8113713" y="1951038"/>
          <p14:tracePt t="1207" x="8067675" y="1943100"/>
          <p14:tracePt t="1219" x="8004175" y="1914525"/>
          <p14:tracePt t="1224" x="7986713" y="1897063"/>
          <p14:tracePt t="1233" x="7931150" y="1887538"/>
          <p14:tracePt t="1238" x="7885113" y="1878013"/>
          <p14:tracePt t="1246" x="7840663" y="1841500"/>
          <p14:tracePt t="1254" x="7794625" y="1824038"/>
          <p14:tracePt t="1262" x="7777163" y="1824038"/>
          <p14:tracePt t="1270" x="7721600" y="1787525"/>
          <p14:tracePt t="1278" x="7694613" y="1778000"/>
          <p14:tracePt t="1286" x="7675563" y="1768475"/>
          <p14:tracePt t="1294" x="7612063" y="1741488"/>
          <p14:tracePt t="1302" x="7602538" y="1731963"/>
          <p14:tracePt t="1310" x="7575550" y="1724025"/>
          <p14:tracePt t="1319" x="7521575" y="1714500"/>
          <p14:tracePt t="1326" x="7502525" y="1704975"/>
          <p14:tracePt t="1333" x="7475538" y="1687513"/>
          <p14:tracePt t="1342" x="7458075" y="1677988"/>
          <p14:tracePt t="1352" x="7421563" y="1668463"/>
          <p14:tracePt t="1358" x="7392988" y="1651000"/>
          <p14:tracePt t="1368" x="7366000" y="1631950"/>
          <p14:tracePt t="1374" x="7356475" y="1631950"/>
          <p14:tracePt t="1383" x="7339013" y="1624013"/>
          <p14:tracePt t="1390" x="7319963" y="1614488"/>
          <p14:tracePt t="1406" x="7292975" y="1614488"/>
          <p14:tracePt t="1415" x="7275513" y="1595438"/>
          <p14:tracePt t="1422" x="7265988" y="1587500"/>
          <p14:tracePt t="1431" x="7256463" y="1577975"/>
          <p14:tracePt t="1437" x="7248525" y="1577975"/>
          <p14:tracePt t="1446" x="7229475" y="1577975"/>
          <p14:tracePt t="1494" x="7212013" y="1550988"/>
          <p14:tracePt t="1636" x="7212013" y="1577975"/>
          <p14:tracePt t="1641" x="7212013" y="1595438"/>
          <p14:tracePt t="1649" x="7212013" y="1641475"/>
          <p14:tracePt t="1654" x="7212013" y="1677988"/>
          <p14:tracePt t="1665" x="7212013" y="1724025"/>
          <p14:tracePt t="1670" x="7212013" y="1778000"/>
          <p14:tracePt t="1678" x="7212013" y="1833563"/>
          <p14:tracePt t="1686" x="7212013" y="1906588"/>
          <p14:tracePt t="1694" x="7212013" y="1979613"/>
          <p14:tracePt t="1702" x="7165975" y="2079625"/>
          <p14:tracePt t="1710" x="7138988" y="2143125"/>
          <p14:tracePt t="1719" x="7083425" y="2262188"/>
          <p14:tracePt t="1731" x="7056438" y="2335213"/>
          <p14:tracePt t="1734" x="7000875" y="2416175"/>
          <p14:tracePt t="1743" x="6964363" y="2517775"/>
          <p14:tracePt t="1750" x="6937375" y="2581275"/>
          <p14:tracePt t="1758" x="6900863" y="2644775"/>
          <p14:tracePt t="1766" x="6892925" y="2671763"/>
          <p14:tracePt t="1774" x="6873875" y="2717800"/>
          <p14:tracePt t="1781" x="6856413" y="2763838"/>
          <p14:tracePt t="1790" x="6856413" y="2781300"/>
          <p14:tracePt t="1798" x="6846888" y="2808288"/>
          <p14:tracePt t="1806" x="6837363" y="2827338"/>
          <p14:tracePt t="1814" x="6827838" y="2863850"/>
          <p14:tracePt t="1823" x="6810375" y="2890838"/>
          <p14:tracePt t="1834" x="6791325" y="2917825"/>
          <p14:tracePt t="1839" x="6773863" y="2946400"/>
          <p14:tracePt t="1859" x="6718300" y="3027363"/>
          <p14:tracePt t="1861" x="6673850" y="3073400"/>
          <p14:tracePt t="1870" x="6627813" y="3119438"/>
          <p14:tracePt t="1884" x="6591300" y="3163888"/>
          <p14:tracePt t="1885" x="6508750" y="3236913"/>
          <p14:tracePt t="1894" x="6454775" y="3282950"/>
          <p14:tracePt t="1902" x="6354763" y="3375025"/>
          <p14:tracePt t="1910" x="6254750" y="3446463"/>
          <p14:tracePt t="1918" x="6135688" y="3519488"/>
          <p14:tracePt t="1926" x="5999163" y="3592513"/>
          <p14:tracePt t="1935" x="5880100" y="3684588"/>
          <p14:tracePt t="1942" x="5753100" y="3757613"/>
          <p14:tracePt t="1950" x="5616575" y="3811588"/>
          <p14:tracePt t="1958" x="5461000" y="3911600"/>
          <p14:tracePt t="1966" x="5324475" y="3984625"/>
          <p14:tracePt t="1974" x="5232400" y="4040188"/>
          <p14:tracePt t="1985" x="5095875" y="4113213"/>
          <p14:tracePt t="1990" x="4922838" y="4195763"/>
          <p14:tracePt t="1998" x="4776788" y="4249738"/>
          <p14:tracePt t="2006" x="4603750" y="4332288"/>
          <p14:tracePt t="2014" x="4421188" y="4376738"/>
          <p14:tracePt t="2022" x="4238625" y="4422775"/>
          <p14:tracePt t="2032" x="4021138" y="4486275"/>
          <p14:tracePt t="2039" x="3856038" y="4532313"/>
          <p14:tracePt t="2046" x="3673475" y="4551363"/>
          <p14:tracePt t="2054" x="3509963" y="4559300"/>
          <p14:tracePt t="2062" x="3363913" y="4578350"/>
          <p14:tracePt t="2070" x="3227388" y="4605338"/>
          <p14:tracePt t="2078" x="3100388" y="4605338"/>
          <p14:tracePt t="2086" x="2971800" y="4605338"/>
          <p14:tracePt t="2094" x="2862263" y="4605338"/>
          <p14:tracePt t="2101" x="2771775" y="4605338"/>
          <p14:tracePt t="2110" x="2662238" y="4605338"/>
          <p14:tracePt t="2118" x="2589213" y="4605338"/>
          <p14:tracePt t="2125" x="2533650" y="4605338"/>
          <p14:tracePt t="2134" x="2452688" y="4605338"/>
          <p14:tracePt t="2142" x="2416175" y="4595813"/>
          <p14:tracePt t="2150" x="2333625" y="4578350"/>
          <p14:tracePt t="2158" x="2287588" y="4559300"/>
          <p14:tracePt t="2167" x="2251075" y="4551363"/>
          <p14:tracePt t="2174" x="2187575" y="4532313"/>
          <p14:tracePt t="2184" x="2160588" y="4532313"/>
          <p14:tracePt t="2190" x="2143125" y="4532313"/>
          <p14:tracePt t="2198" x="2106613" y="4532313"/>
          <p14:tracePt t="2206" x="2087563" y="4532313"/>
          <p14:tracePt t="2215" x="2060575" y="4532313"/>
          <p14:tracePt t="2222" x="2041525" y="4532313"/>
          <p14:tracePt t="2235" x="2024063" y="4532313"/>
          <p14:tracePt t="2239" x="2005013" y="4532313"/>
          <p14:tracePt t="2250" x="1997075" y="4532313"/>
          <p14:tracePt t="2259" x="1978025" y="4532313"/>
          <p14:tracePt t="2263" x="1960563" y="4532313"/>
          <p14:tracePt t="2273" x="1951038" y="4532313"/>
          <p14:tracePt t="2288" x="1931988" y="4532313"/>
          <p14:tracePt t="2294" x="1914525" y="4551363"/>
          <p14:tracePt t="2302" x="1905000" y="4559300"/>
          <p14:tracePt t="2310" x="1895475" y="4559300"/>
          <p14:tracePt t="2321" x="1878013" y="4559300"/>
          <p14:tracePt t="2326" x="1860550" y="4559300"/>
          <p14:tracePt t="2342" x="1851025" y="4559300"/>
          <p14:tracePt t="2358" x="1831975" y="4559300"/>
          <p14:tracePt t="2382" x="1814513" y="4559300"/>
          <p14:tracePt t="2390" x="1787525" y="4559300"/>
          <p14:tracePt t="2400" x="1778000" y="4559300"/>
          <p14:tracePt t="2406" x="1741488" y="4559300"/>
          <p14:tracePt t="2421" x="1695450" y="4559300"/>
          <p14:tracePt t="2669" x="1685925" y="4578350"/>
          <p14:tracePt t="2678" x="1685925" y="4632325"/>
          <p14:tracePt t="2686" x="1685925" y="4705350"/>
          <p14:tracePt t="2696" x="1685925" y="4760913"/>
          <p14:tracePt t="2702" x="1685925" y="4841875"/>
          <p14:tracePt t="2710" x="1685925" y="4914900"/>
          <p14:tracePt t="2718" x="1685925" y="4970463"/>
          <p14:tracePt t="2726" x="1685925" y="5024438"/>
          <p14:tracePt t="2734" x="1677988" y="5070475"/>
          <p14:tracePt t="2742" x="1668463" y="5106988"/>
          <p14:tracePt t="2750" x="1668463" y="5126038"/>
          <p14:tracePt t="2758" x="1668463" y="5160963"/>
          <p14:tracePt t="2766" x="1658938" y="5180013"/>
          <p14:tracePt t="2774" x="1641475" y="5197475"/>
          <p14:tracePt t="2846" x="1641475" y="5207000"/>
          <p14:tracePt t="2853" x="1631950" y="5207000"/>
          <p14:tracePt t="2862" x="1631950" y="5233988"/>
          <p14:tracePt t="2885" x="1622425" y="5262563"/>
          <p14:tracePt t="2886" x="1612900" y="5289550"/>
          <p14:tracePt t="2894" x="1612900" y="5299075"/>
          <p14:tracePt t="2902" x="1595438" y="5326063"/>
          <p14:tracePt t="2910" x="1585913" y="5335588"/>
          <p14:tracePt t="2917" x="1585913" y="5343525"/>
          <p14:tracePt t="2926" x="1585913" y="5372100"/>
          <p14:tracePt t="2934" x="1576388" y="5372100"/>
          <p14:tracePt t="2943" x="1576388" y="5380038"/>
          <p14:tracePt t="2958" x="1568450" y="5399088"/>
          <p14:tracePt t="2995" x="1568450" y="5408613"/>
          <p14:tracePt t="3007" x="1568450" y="5416550"/>
          <p14:tracePt t="3016" x="1558925" y="5426075"/>
          <p14:tracePt t="3026" x="1558925" y="5435600"/>
          <p14:tracePt t="3038" x="1558925" y="5453063"/>
          <p14:tracePt t="3054" x="1549400" y="5472113"/>
          <p14:tracePt t="3086" x="1549400" y="5489575"/>
          <p14:tracePt t="3166" x="1549400" y="5499100"/>
          <p14:tracePt t="3184" x="1558925" y="5489575"/>
          <p14:tracePt t="3190" x="1568450" y="5472113"/>
          <p14:tracePt t="3198" x="1568450" y="5453063"/>
          <p14:tracePt t="3206" x="1604963" y="5399088"/>
          <p14:tracePt t="3215" x="1612900" y="5380038"/>
          <p14:tracePt t="3222" x="1612900" y="5353050"/>
          <p14:tracePt t="3235" x="1622425" y="5307013"/>
          <p14:tracePt t="3247" x="1658938" y="5207000"/>
          <p14:tracePt t="3254" x="1658938" y="5189538"/>
          <p14:tracePt t="3262" x="1668463" y="5126038"/>
          <p14:tracePt t="3272" x="1668463" y="5070475"/>
          <p14:tracePt t="3278" x="1668463" y="5033963"/>
          <p14:tracePt t="3289" x="1668463" y="4987925"/>
          <p14:tracePt t="3294" x="1685925" y="4951413"/>
          <p14:tracePt t="3302" x="1704975" y="4906963"/>
          <p14:tracePt t="3310" x="1704975" y="4860925"/>
          <p14:tracePt t="3319" x="1704975" y="4824413"/>
          <p14:tracePt t="3326" x="1722438" y="4778375"/>
          <p14:tracePt t="3334" x="1722438" y="4751388"/>
          <p14:tracePt t="3342" x="1741488" y="4724400"/>
          <p14:tracePt t="3353" x="1741488" y="4678363"/>
          <p14:tracePt t="3357" x="1741488" y="4651375"/>
          <p14:tracePt t="3367" x="1741488" y="4605338"/>
          <p14:tracePt t="3374" x="1741488" y="4568825"/>
          <p14:tracePt t="3383" x="1741488" y="4559300"/>
          <p14:tracePt t="3390" x="1741488" y="4522788"/>
          <p14:tracePt t="3398" x="1741488" y="4505325"/>
          <p14:tracePt t="3406" x="1741488" y="4478338"/>
          <p14:tracePt t="3414" x="1741488" y="4468813"/>
          <p14:tracePt t="3422" x="1741488" y="4459288"/>
          <p14:tracePt t="3432" x="1741488" y="4441825"/>
          <p14:tracePt t="3623" x="1741488" y="4432300"/>
          <p14:tracePt t="3634" x="1758950" y="4441825"/>
          <p14:tracePt t="3640" x="1787525" y="4514850"/>
          <p14:tracePt t="3649" x="1841500" y="4605338"/>
          <p14:tracePt t="3654" x="1887538" y="4760913"/>
          <p14:tracePt t="3662" x="1914525" y="4870450"/>
          <p14:tracePt t="3669" x="1978025" y="5006975"/>
          <p14:tracePt t="3679" x="2014538" y="5106988"/>
          <p14:tracePt t="3686" x="2060575" y="5197475"/>
          <p14:tracePt t="3695" x="2070100" y="5262563"/>
          <p14:tracePt t="3702" x="2097088" y="5326063"/>
          <p14:tracePt t="3710" x="2097088" y="5343525"/>
          <p14:tracePt t="3718" x="2097088" y="5353050"/>
          <p14:tracePt t="3727" x="2097088" y="5362575"/>
          <p14:tracePt t="3734" x="2097088" y="5372100"/>
          <p14:tracePt t="3995" x="2097088" y="5408613"/>
          <p14:tracePt t="4000" x="2097088" y="5426075"/>
          <p14:tracePt t="4006" x="2097088" y="5472113"/>
          <p14:tracePt t="4015" x="2097088" y="5499100"/>
          <p14:tracePt t="4022" x="2097088" y="5554663"/>
          <p14:tracePt t="4031" x="2087563" y="5572125"/>
          <p14:tracePt t="4041" x="2087563" y="5608638"/>
          <p14:tracePt t="4046" x="2078038" y="5626100"/>
          <p14:tracePt t="4054" x="2078038" y="5645150"/>
          <p14:tracePt t="4062" x="2070100" y="5662613"/>
          <p14:tracePt t="4198" x="2060575" y="5662613"/>
          <p14:tracePt t="4206" x="2051050" y="5662613"/>
          <p14:tracePt t="4214" x="2033588" y="5662613"/>
          <p14:tracePt t="4238" x="2033588" y="5635625"/>
          <p14:tracePt t="4246" x="2024063" y="5626100"/>
          <p14:tracePt t="4254" x="2014538" y="5618163"/>
          <p14:tracePt t="4642" x="2014538" y="5608638"/>
          <p14:tracePt t="4647" x="2005013" y="5599113"/>
          <p14:tracePt t="4654" x="1978025" y="5581650"/>
          <p14:tracePt t="4662" x="1960563" y="5572125"/>
          <p14:tracePt t="4670" x="1924050" y="5562600"/>
          <p14:tracePt t="4694" x="1914525" y="5554663"/>
          <p14:tracePt t="4734" x="1887538" y="5535613"/>
          <p14:tracePt t="4758" x="1868488" y="5518150"/>
          <p14:tracePt t="4766" x="1831975" y="5508625"/>
          <p14:tracePt t="4774" x="1824038" y="5499100"/>
          <p14:tracePt t="4782" x="1804988" y="5481638"/>
          <p14:tracePt t="4791" x="1804988" y="5472113"/>
          <p14:tracePt t="4798" x="1778000" y="5462588"/>
          <p14:tracePt t="4806" x="1768475" y="5462588"/>
          <p14:tracePt t="4815" x="1751013" y="5445125"/>
          <p14:tracePt t="4831" x="1741488" y="5435600"/>
          <p14:tracePt t="5047" x="1758950" y="5435600"/>
          <p14:tracePt t="5054" x="1787525" y="5435600"/>
          <p14:tracePt t="5062" x="1824038" y="5435600"/>
          <p14:tracePt t="5070" x="1841500" y="5435600"/>
          <p14:tracePt t="5078" x="1887538" y="5435600"/>
          <p14:tracePt t="5086" x="1924050" y="5435600"/>
          <p14:tracePt t="5094" x="1960563" y="5435600"/>
          <p14:tracePt t="5102" x="2014538" y="5435600"/>
          <p14:tracePt t="5110" x="2070100" y="5426075"/>
          <p14:tracePt t="5117" x="2114550" y="5426075"/>
          <p14:tracePt t="5125" x="2160588" y="5426075"/>
          <p14:tracePt t="5134" x="2224088" y="5426075"/>
          <p14:tracePt t="5142" x="2260600" y="5426075"/>
          <p14:tracePt t="5150" x="2306638" y="5426075"/>
          <p14:tracePt t="5158" x="2324100" y="5426075"/>
          <p14:tracePt t="5166" x="2352675" y="5426075"/>
          <p14:tracePt t="5174" x="2370138" y="5399088"/>
          <p14:tracePt t="5182" x="2379663" y="5399088"/>
          <p14:tracePt t="5190" x="2397125" y="5399088"/>
          <p14:tracePt t="5360" x="2370138" y="5399088"/>
          <p14:tracePt t="5367" x="2352675" y="5399088"/>
          <p14:tracePt t="5382" x="2324100" y="5389563"/>
          <p14:tracePt t="5390" x="2316163" y="5389563"/>
          <p14:tracePt t="5406" x="2306638" y="5389563"/>
          <p14:tracePt t="5552" x="2297113" y="5389563"/>
          <p14:tracePt t="5561" x="2297113" y="5372100"/>
          <p14:tracePt t="5573" x="2333625" y="5335588"/>
          <p14:tracePt t="5574" x="2379663" y="5326063"/>
          <p14:tracePt t="5582" x="2443163" y="5270500"/>
          <p14:tracePt t="5590" x="2525713" y="5233988"/>
          <p14:tracePt t="5601" x="2570163" y="5197475"/>
          <p14:tracePt t="5605" x="2635250" y="5160963"/>
          <p14:tracePt t="5616" x="2643188" y="5160963"/>
          <p14:tracePt t="5636" x="2652713" y="5189538"/>
          <p14:tracePt t="5639" x="2679700" y="5189538"/>
          <p14:tracePt t="5655" x="2698750" y="5160963"/>
          <p14:tracePt t="5670" x="2708275" y="5153025"/>
          <p14:tracePt t="5784" x="2708275" y="5126038"/>
          <p14:tracePt t="5801" x="2643188" y="5126038"/>
          <p14:tracePt t="5807" x="2579688" y="5126038"/>
          <p14:tracePt t="5814" x="2506663" y="5126038"/>
          <p14:tracePt t="5822" x="2433638" y="5126038"/>
          <p14:tracePt t="5831" x="2333625" y="5126038"/>
          <p14:tracePt t="5838" x="2260600" y="5126038"/>
          <p14:tracePt t="5847" x="2187575" y="5126038"/>
          <p14:tracePt t="5854" x="2114550" y="5126038"/>
          <p14:tracePt t="5862" x="2060575" y="5126038"/>
          <p14:tracePt t="5870" x="2005013" y="5126038"/>
          <p14:tracePt t="5886" x="1924050" y="5126038"/>
          <p14:tracePt t="5894" x="1905000" y="5116513"/>
          <p14:tracePt t="5902" x="1887538" y="5116513"/>
          <p14:tracePt t="5910" x="1868488" y="5116513"/>
          <p14:tracePt t="5918" x="1860550" y="5106988"/>
          <p14:tracePt t="5934" x="1841500" y="5106988"/>
          <p14:tracePt t="5942" x="1831975" y="5106988"/>
          <p14:tracePt t="5950" x="1824038" y="5106988"/>
          <p14:tracePt t="5978" x="1795463" y="5106988"/>
          <p14:tracePt t="5982" x="1778000" y="5106988"/>
          <p14:tracePt t="5994" x="1731963" y="5106988"/>
          <p14:tracePt t="6000" x="1695450" y="5106988"/>
          <p14:tracePt t="6008" x="1677988" y="5097463"/>
          <p14:tracePt t="6017" x="1649413" y="5097463"/>
          <p14:tracePt t="6026" x="1604963" y="5097463"/>
          <p14:tracePt t="6034" x="1585913" y="5080000"/>
          <p14:tracePt t="6040" x="1568450" y="5080000"/>
          <p14:tracePt t="6048" x="1541463" y="5080000"/>
          <p14:tracePt t="6054" x="1531938" y="5080000"/>
          <p14:tracePt t="6078" x="1512888" y="5080000"/>
          <p14:tracePt t="6214" x="1549400" y="5080000"/>
          <p14:tracePt t="6222" x="1631950" y="5080000"/>
          <p14:tracePt t="6231" x="1758950" y="5080000"/>
          <p14:tracePt t="6238" x="1905000" y="5080000"/>
          <p14:tracePt t="6249" x="2070100" y="5080000"/>
          <p14:tracePt t="6254" x="2260600" y="5080000"/>
          <p14:tracePt t="6261" x="2462213" y="5089525"/>
          <p14:tracePt t="6270" x="2662238" y="5097463"/>
          <p14:tracePt t="6278" x="2844800" y="5116513"/>
          <p14:tracePt t="6290" x="3044825" y="5116513"/>
          <p14:tracePt t="6298" x="3171825" y="5116513"/>
          <p14:tracePt t="6305" x="3336925" y="5116513"/>
          <p14:tracePt t="6314" x="3427413" y="5116513"/>
          <p14:tracePt t="6321" x="3573463" y="5116513"/>
          <p14:tracePt t="6330" x="3719513" y="5080000"/>
          <p14:tracePt t="6335" x="3902075" y="5060950"/>
          <p14:tracePt t="6342" x="4075113" y="5033963"/>
          <p14:tracePt t="6352" x="4275138" y="5006975"/>
          <p14:tracePt t="6357" x="4457700" y="4987925"/>
          <p14:tracePt t="6367" x="4603750" y="4960938"/>
          <p14:tracePt t="6374" x="4749800" y="4943475"/>
          <p14:tracePt t="6384" x="4886325" y="4914900"/>
          <p14:tracePt t="6390" x="4978400" y="4914900"/>
          <p14:tracePt t="6400" x="5086350" y="4897438"/>
          <p14:tracePt t="6406" x="5151438" y="4887913"/>
          <p14:tracePt t="6419" x="5224463" y="4887913"/>
          <p14:tracePt t="6421" x="5260975" y="4887913"/>
          <p14:tracePt t="6432" x="5305425" y="4887913"/>
          <p14:tracePt t="6438" x="5334000" y="4870450"/>
          <p14:tracePt t="6550" x="5297488" y="4860925"/>
          <p14:tracePt t="6558" x="5205413" y="4841875"/>
          <p14:tracePt t="6566" x="5114925" y="4833938"/>
          <p14:tracePt t="6574" x="4995863" y="4787900"/>
          <p14:tracePt t="6582" x="4905375" y="4768850"/>
          <p14:tracePt t="6590" x="4822825" y="4714875"/>
          <p14:tracePt t="6599" x="4759325" y="4697413"/>
          <p14:tracePt t="6606" x="4695825" y="4651375"/>
          <p14:tracePt t="6614" x="4649788" y="4632325"/>
          <p14:tracePt t="6623" x="4630738" y="4614863"/>
          <p14:tracePt t="6636" x="4613275" y="4587875"/>
          <p14:tracePt t="6639" x="4603750" y="4551363"/>
          <p14:tracePt t="6648" x="4603750" y="4541838"/>
          <p14:tracePt t="6653" x="4594225" y="4505325"/>
          <p14:tracePt t="6663" x="4594225" y="4478338"/>
          <p14:tracePt t="6671" x="4586288" y="4459288"/>
          <p14:tracePt t="6679" x="4567238" y="4413250"/>
          <p14:tracePt t="6688" x="4557713" y="4376738"/>
          <p14:tracePt t="6700" x="4549775" y="4359275"/>
          <p14:tracePt t="6703" x="4530725" y="4322763"/>
          <p14:tracePt t="6710" x="4530725" y="4313238"/>
          <p14:tracePt t="6718" x="4513263" y="4276725"/>
          <p14:tracePt t="6727" x="4503738" y="4259263"/>
          <p14:tracePt t="6736" x="4503738" y="4222750"/>
          <p14:tracePt t="6746" x="4494213" y="4213225"/>
          <p14:tracePt t="6750" x="4494213" y="4203700"/>
          <p14:tracePt t="6760" x="4484688" y="4186238"/>
          <p14:tracePt t="6766" x="4484688" y="4176713"/>
          <p14:tracePt t="6782" x="4484688" y="4167188"/>
          <p14:tracePt t="6870" x="4513263" y="4159250"/>
          <p14:tracePt t="6878" x="4640263" y="4159250"/>
          <p14:tracePt t="6886" x="4767263" y="4159250"/>
          <p14:tracePt t="6894" x="4859338" y="4159250"/>
          <p14:tracePt t="6902" x="4968875" y="4159250"/>
          <p14:tracePt t="6910" x="5041900" y="4159250"/>
          <p14:tracePt t="6918" x="5086350" y="4159250"/>
          <p14:tracePt t="6926" x="5105400" y="4159250"/>
          <p14:tracePt t="6943" x="5114925" y="4159250"/>
          <p14:tracePt t="7046" x="5078413" y="4195763"/>
          <p14:tracePt t="7054" x="4913313" y="4203700"/>
          <p14:tracePt t="7062" x="4730750" y="4240213"/>
          <p14:tracePt t="7070" x="4540250" y="4268788"/>
          <p14:tracePt t="7078" x="4321175" y="4286250"/>
          <p14:tracePt t="7086" x="4148138" y="4332288"/>
          <p14:tracePt t="7094" x="3948113" y="4340225"/>
          <p14:tracePt t="7101" x="3738563" y="4395788"/>
          <p14:tracePt t="7110" x="3556000" y="4405313"/>
          <p14:tracePt t="7119" x="3373438" y="4422775"/>
          <p14:tracePt t="7126" x="3190875" y="4468813"/>
          <p14:tracePt t="7134" x="3081338" y="4486275"/>
          <p14:tracePt t="7142" x="2971800" y="4495800"/>
          <p14:tracePt t="7150" x="2908300" y="4495800"/>
          <p14:tracePt t="7158" x="2852738" y="4505325"/>
          <p14:tracePt t="7167" x="2808288" y="4532313"/>
          <p14:tracePt t="7175" x="2789238" y="4541838"/>
          <p14:tracePt t="7184" x="2744788" y="4551363"/>
          <p14:tracePt t="7191" x="2735263" y="4559300"/>
          <p14:tracePt t="7199" x="2708275" y="4578350"/>
          <p14:tracePt t="7217" x="2698750" y="4587875"/>
          <p14:tracePt t="7254" x="2698750" y="4595813"/>
          <p14:tracePt t="7263" x="2698750" y="4605338"/>
          <p14:tracePt t="7271" x="2698750" y="4624388"/>
          <p14:tracePt t="7278" x="2698750" y="4641850"/>
          <p14:tracePt t="7286" x="2698750" y="4660900"/>
          <p14:tracePt t="7294" x="2698750" y="4668838"/>
          <p14:tracePt t="7310" x="2698750" y="4687888"/>
          <p14:tracePt t="7320" x="2698750" y="4724400"/>
          <p14:tracePt t="7326" x="2698750" y="4768850"/>
          <p14:tracePt t="7334" x="2716213" y="4814888"/>
          <p14:tracePt t="7342" x="2789238" y="4878388"/>
          <p14:tracePt t="7350" x="2825750" y="4960938"/>
          <p14:tracePt t="7358" x="2881313" y="5043488"/>
          <p14:tracePt t="7367" x="2935288" y="5106988"/>
          <p14:tracePt t="7374" x="2971800" y="5189538"/>
          <p14:tracePt t="7383" x="2998788" y="5270500"/>
          <p14:tracePt t="7390" x="3044825" y="5335588"/>
          <p14:tracePt t="7398" x="3063875" y="5399088"/>
          <p14:tracePt t="7407" x="3063875" y="5453063"/>
          <p14:tracePt t="7421" x="3063875" y="5481638"/>
          <p14:tracePt t="7423" x="3063875" y="5526088"/>
          <p14:tracePt t="7434" x="3090863" y="5581650"/>
          <p14:tracePt t="7438" x="3090863" y="5618163"/>
          <p14:tracePt t="7445" x="3090863" y="5672138"/>
          <p14:tracePt t="7454" x="3090863" y="5727700"/>
          <p14:tracePt t="7464" x="3090863" y="5791200"/>
          <p14:tracePt t="7470" x="3090863" y="5845175"/>
          <p14:tracePt t="7479" x="3090863" y="5881688"/>
          <p14:tracePt t="7486" x="3090863" y="5946775"/>
          <p14:tracePt t="7494" x="3071813" y="5983288"/>
          <p14:tracePt t="7502" x="3071813" y="6027738"/>
          <p14:tracePt t="7510" x="3071813" y="6064250"/>
          <p14:tracePt t="7518" x="3071813" y="6119813"/>
          <p14:tracePt t="7526" x="3071813" y="6146800"/>
          <p14:tracePt t="7533" x="3063875" y="6164263"/>
          <p14:tracePt t="7541" x="3063875" y="6173788"/>
          <p14:tracePt t="7558" x="3063875" y="6192838"/>
          <p14:tracePt t="7902" x="3071813" y="6192838"/>
          <p14:tracePt t="7910" x="3081338" y="6192838"/>
          <p14:tracePt t="7919" x="3100388" y="6183313"/>
          <p14:tracePt t="7936" x="3127375" y="6164263"/>
          <p14:tracePt t="7943" x="3136900" y="6156325"/>
          <p14:tracePt t="7951" x="3154363" y="6146800"/>
          <p14:tracePt t="7959" x="3171825" y="6146800"/>
          <p14:tracePt t="7967" x="3181350" y="6137275"/>
          <p14:tracePt t="7977" x="3208338" y="6137275"/>
          <p14:tracePt t="7982" x="3227388" y="6119813"/>
          <p14:tracePt t="7991" x="3236913" y="6119813"/>
          <p14:tracePt t="7998" x="3263900" y="6110288"/>
          <p14:tracePt t="8006" x="3273425" y="6110288"/>
          <p14:tracePt t="8014" x="3281363" y="6100763"/>
          <p14:tracePt t="8022" x="3290888" y="6100763"/>
          <p14:tracePt t="8038" x="3300413" y="6100763"/>
          <p14:tracePt t="8055" x="3309938" y="6100763"/>
          <p14:tracePt t="8104" x="3317875" y="6091238"/>
          <p14:tracePt t="8231" x="3317875" y="6100763"/>
          <p14:tracePt t="9078" x="3317875" y="6091238"/>
          <p14:tracePt t="9086" x="3309938" y="6064250"/>
          <p14:tracePt t="9094" x="3263900" y="6064250"/>
          <p14:tracePt t="9101" x="3208338" y="6054725"/>
          <p14:tracePt t="9110" x="3144838" y="6046788"/>
          <p14:tracePt t="9118" x="3090863" y="6018213"/>
          <p14:tracePt t="9126" x="3008313" y="6010275"/>
          <p14:tracePt t="9134" x="2935288" y="6010275"/>
          <p14:tracePt t="9142" x="2881313" y="6000750"/>
          <p14:tracePt t="9150" x="2817813" y="5983288"/>
          <p14:tracePt t="9158" x="2789238" y="5964238"/>
          <p14:tracePt t="9166" x="2771775" y="5954713"/>
          <p14:tracePt t="9174" x="2752725" y="5946775"/>
          <p14:tracePt t="9182" x="2716213" y="5937250"/>
          <p14:tracePt t="9190" x="2708275" y="5918200"/>
          <p14:tracePt t="9198" x="2708275" y="5910263"/>
          <p14:tracePt t="9206" x="2698750" y="5891213"/>
          <p14:tracePt t="9214" x="2662238" y="5864225"/>
          <p14:tracePt t="9222" x="2652713" y="5827713"/>
          <p14:tracePt t="9230" x="2616200" y="5781675"/>
          <p14:tracePt t="9238" x="2606675" y="5754688"/>
          <p14:tracePt t="9247" x="2579688" y="5708650"/>
          <p14:tracePt t="9255" x="2552700" y="5645150"/>
          <p14:tracePt t="9262" x="2498725" y="5581650"/>
          <p14:tracePt t="9270" x="2470150" y="5518150"/>
          <p14:tracePt t="9277" x="2433638" y="5472113"/>
          <p14:tracePt t="9288" x="2406650" y="5426075"/>
          <p14:tracePt t="9295" x="2379663" y="5399088"/>
          <p14:tracePt t="9304" x="2360613" y="5335588"/>
          <p14:tracePt t="9311" x="2343150" y="5316538"/>
          <p14:tracePt t="9324" x="2316163" y="5289550"/>
          <p14:tracePt t="9325" x="2306638" y="5253038"/>
          <p14:tracePt t="9333" x="2287588" y="5233988"/>
          <p14:tracePt t="9342" x="2279650" y="5226050"/>
          <p14:tracePt t="9352" x="2270125" y="5216525"/>
          <p14:tracePt t="9358" x="2260600" y="5207000"/>
          <p14:tracePt t="9367" x="2233613" y="5180013"/>
          <p14:tracePt t="9376" x="2233613" y="5170488"/>
          <p14:tracePt t="9383" x="2224088" y="5153025"/>
          <p14:tracePt t="9391" x="2206625" y="5133975"/>
          <p14:tracePt t="9400" x="2187575" y="5106988"/>
          <p14:tracePt t="9406" x="2187575" y="5097463"/>
          <p14:tracePt t="9414" x="2160588" y="5053013"/>
          <p14:tracePt t="9422" x="2143125" y="5033963"/>
          <p14:tracePt t="9431" x="2133600" y="5006975"/>
          <p14:tracePt t="9438" x="2124075" y="4997450"/>
          <p14:tracePt t="9447" x="2106613" y="4979988"/>
          <p14:tracePt t="9454" x="2097088" y="4960938"/>
          <p14:tracePt t="9462" x="2097088" y="4951413"/>
          <p14:tracePt t="9478" x="2087563" y="4924425"/>
          <p14:tracePt t="9486" x="2078038" y="4924425"/>
          <p14:tracePt t="9502" x="2070100" y="4924425"/>
          <p14:tracePt t="9510" x="2060575" y="4914900"/>
          <p14:tracePt t="9518" x="2051050" y="4906963"/>
          <p14:tracePt t="9534" x="2033588" y="4887913"/>
          <p14:tracePt t="9544" x="2024063" y="4878388"/>
          <p14:tracePt t="9555" x="2024063" y="4870450"/>
          <p14:tracePt t="9559" x="2014538" y="4860925"/>
          <p14:tracePt t="9566" x="1987550" y="4851400"/>
          <p14:tracePt t="9574" x="1968500" y="4833938"/>
          <p14:tracePt t="9582" x="1960563" y="4824413"/>
          <p14:tracePt t="9590" x="1941513" y="4824413"/>
          <p14:tracePt t="9598" x="1924050" y="4805363"/>
          <p14:tracePt t="9606" x="1895475" y="4787900"/>
          <p14:tracePt t="9622" x="1887538" y="4778375"/>
          <p14:tracePt t="9632" x="1878013" y="4778375"/>
          <p14:tracePt t="9638" x="1841500" y="4760913"/>
          <p14:tracePt t="9651" x="1831975" y="4751388"/>
          <p14:tracePt t="9670" x="1804988" y="4732338"/>
          <p14:tracePt t="9679" x="1795463" y="4732338"/>
          <p14:tracePt t="9686" x="1778000" y="4714875"/>
          <p14:tracePt t="9694" x="1768475" y="4705350"/>
          <p14:tracePt t="9702" x="1768475" y="4697413"/>
          <p14:tracePt t="9710" x="1758950" y="4687888"/>
          <p14:tracePt t="9718" x="1741488" y="4668838"/>
          <p14:tracePt t="9734" x="1722438" y="4651375"/>
          <p14:tracePt t="9750" x="1714500" y="4641850"/>
          <p14:tracePt t="9758" x="1704975" y="4632325"/>
          <p14:tracePt t="9766" x="1695450" y="4632325"/>
          <p14:tracePt t="9783" x="1677988" y="4614863"/>
          <p14:tracePt t="9822" x="1668463" y="4614863"/>
          <p14:tracePt t="9838" x="1658938" y="4605338"/>
          <p14:tracePt t="9894" x="1649413" y="4605338"/>
          <p14:tracePt t="9902" x="1641475" y="4605338"/>
          <p14:tracePt t="9910" x="1622425" y="4595813"/>
          <p14:tracePt t="9917" x="1612900" y="4587875"/>
          <p14:tracePt t="9926" x="1604963" y="4587875"/>
          <p14:tracePt t="9934" x="1585913" y="4587875"/>
          <p14:tracePt t="9943" x="1585913" y="4578350"/>
          <p14:tracePt t="9950" x="1568450" y="4578350"/>
          <p14:tracePt t="9958" x="1558925" y="4578350"/>
          <p14:tracePt t="9966" x="1549400" y="4578350"/>
          <p14:tracePt t="9976" x="1522413" y="4578350"/>
          <p14:tracePt t="9982" x="1512888" y="4578350"/>
          <p14:tracePt t="9991" x="1495425" y="4578350"/>
          <p14:tracePt t="9998" x="1468438" y="4578350"/>
          <p14:tracePt t="10006" x="1458913" y="4578350"/>
          <p14:tracePt t="10022" x="1439863" y="4578350"/>
          <p14:tracePt t="10034" x="1431925" y="4578350"/>
          <p14:tracePt t="10047" x="1422400" y="4578350"/>
          <p14:tracePt t="10430" x="1412875" y="4578350"/>
          <p14:tracePt t="10438" x="1412875" y="4587875"/>
          <p14:tracePt t="10446" x="1412875" y="4624388"/>
          <p14:tracePt t="10454" x="1412875" y="4641850"/>
          <p14:tracePt t="10462" x="1412875" y="4678363"/>
          <p14:tracePt t="10470" x="1412875" y="4732338"/>
          <p14:tracePt t="10480" x="1412875" y="4805363"/>
          <p14:tracePt t="10486" x="1412875" y="4878388"/>
          <p14:tracePt t="10494" x="1412875" y="4960938"/>
          <p14:tracePt t="10502" x="1412875" y="5033963"/>
          <p14:tracePt t="10510" x="1431925" y="5106988"/>
          <p14:tracePt t="10518" x="1431925" y="5170488"/>
          <p14:tracePt t="10526" x="1439863" y="5226050"/>
          <p14:tracePt t="10533" x="1439863" y="5270500"/>
          <p14:tracePt t="10541" x="1439863" y="5289550"/>
          <p14:tracePt t="10550" x="1449388" y="5316538"/>
          <p14:tracePt t="10558" x="1449388" y="5335588"/>
          <p14:tracePt t="10566" x="1449388" y="5353050"/>
          <p14:tracePt t="10598" x="1449388" y="5362575"/>
          <p14:tracePt t="10623" x="1449388" y="5372100"/>
          <p14:tracePt t="10651" x="1449388" y="5389563"/>
          <p14:tracePt t="10656" x="1449388" y="5399088"/>
          <p14:tracePt t="10666" x="1449388" y="5408613"/>
          <p14:tracePt t="10678" x="1449388" y="5416550"/>
          <p14:tracePt t="10693" x="1449388" y="5426075"/>
          <p14:tracePt t="10702" x="1431925" y="5453063"/>
          <p14:tracePt t="10718" x="1412875" y="5489575"/>
          <p14:tracePt t="10727" x="1412875" y="5499100"/>
          <p14:tracePt t="10734" x="1395413" y="5526088"/>
          <p14:tracePt t="10753" x="1385888" y="5572125"/>
          <p14:tracePt t="10761" x="1376363" y="5581650"/>
          <p14:tracePt t="10768" x="1376363" y="5599113"/>
          <p14:tracePt t="10774" x="1376363" y="5618163"/>
          <p14:tracePt t="10782" x="1376363" y="5626100"/>
          <p14:tracePt t="10789" x="1376363" y="5635625"/>
          <p14:tracePt t="10797" x="1376363" y="5662613"/>
          <p14:tracePt t="10806" x="1376363" y="5681663"/>
          <p14:tracePt t="10814" x="1376363" y="5691188"/>
          <p14:tracePt t="10822" x="1376363" y="5708650"/>
          <p14:tracePt t="11608" x="1403350" y="5699125"/>
          <p14:tracePt t="11619" x="1458913" y="5681663"/>
          <p14:tracePt t="11625" x="1541463" y="5654675"/>
          <p14:tracePt t="11634" x="1685925" y="5654675"/>
          <p14:tracePt t="11637" x="1824038" y="5654675"/>
          <p14:tracePt t="11649" x="2024063" y="5654675"/>
          <p14:tracePt t="11654" x="2279650" y="5654675"/>
          <p14:tracePt t="11666" x="2533650" y="5654675"/>
          <p14:tracePt t="11669" x="2835275" y="5654675"/>
          <p14:tracePt t="11678" x="3171825" y="5654675"/>
          <p14:tracePt t="11686" x="3509963" y="5654675"/>
          <p14:tracePt t="11697" x="3883025" y="5654675"/>
          <p14:tracePt t="11702" x="4221163" y="5654675"/>
          <p14:tracePt t="11710" x="4476750" y="5654675"/>
          <p14:tracePt t="11718" x="4659313" y="5654675"/>
          <p14:tracePt t="11727" x="4840288" y="5654675"/>
          <p14:tracePt t="11734" x="4949825" y="5654675"/>
          <p14:tracePt t="11744" x="5078413" y="5645150"/>
          <p14:tracePt t="11750" x="5168900" y="5645150"/>
          <p14:tracePt t="11760" x="5260975" y="5645150"/>
          <p14:tracePt t="11767" x="5341938" y="5662613"/>
          <p14:tracePt t="11774" x="5387975" y="5662613"/>
          <p14:tracePt t="11783" x="5441950" y="5662613"/>
          <p14:tracePt t="11790" x="5497513" y="5645150"/>
          <p14:tracePt t="11798" x="5507038" y="5645150"/>
          <p14:tracePt t="11806" x="5607050" y="5635625"/>
          <p14:tracePt t="11815" x="5680075" y="5635625"/>
          <p14:tracePt t="11822" x="5753100" y="5635625"/>
          <p14:tracePt t="11831" x="5834063" y="5635625"/>
          <p14:tracePt t="11838" x="5870575" y="5635625"/>
          <p14:tracePt t="11847" x="5899150" y="5635625"/>
          <p14:tracePt t="11853" x="5943600" y="5635625"/>
          <p14:tracePt t="11862" x="5972175" y="5635625"/>
          <p14:tracePt t="11883" x="6007100" y="5645150"/>
          <p14:tracePt t="11886" x="6016625" y="5645150"/>
          <p14:tracePt t="11902" x="6035675" y="5645150"/>
          <p14:tracePt t="11934" x="6043613" y="5645150"/>
          <p14:tracePt t="11942" x="6080125" y="5645150"/>
          <p14:tracePt t="11950" x="6108700" y="5645150"/>
          <p14:tracePt t="11958" x="6181725" y="5662613"/>
          <p14:tracePt t="11966" x="6254750" y="5662613"/>
          <p14:tracePt t="11978" x="6326188" y="5672138"/>
          <p14:tracePt t="11982" x="6408738" y="5681663"/>
          <p14:tracePt t="11997" x="6464300" y="5708650"/>
          <p14:tracePt t="12002" x="6500813" y="5718175"/>
          <p14:tracePt t="12008" x="6500813" y="5727700"/>
          <p14:tracePt t="12074" x="6508750" y="5735638"/>
          <p14:tracePt t="12079" x="6508750" y="5745163"/>
          <p14:tracePt t="12087" x="6500813" y="5764213"/>
          <p14:tracePt t="12095" x="6481763" y="5772150"/>
          <p14:tracePt t="12102" x="6464300" y="5781675"/>
          <p14:tracePt t="12110" x="6435725" y="5808663"/>
          <p14:tracePt t="12118" x="6427788" y="5808663"/>
          <p14:tracePt t="12126" x="6418263" y="5818188"/>
          <p14:tracePt t="12134" x="6408738" y="5827713"/>
          <p14:tracePt t="12141" x="6391275" y="5845175"/>
          <p14:tracePt t="12150" x="6362700" y="5845175"/>
          <p14:tracePt t="12158" x="6354763" y="5854700"/>
          <p14:tracePt t="12168" x="6326188" y="5873750"/>
          <p14:tracePt t="12174" x="6308725" y="5891213"/>
          <p14:tracePt t="12182" x="6291263" y="5891213"/>
          <p14:tracePt t="12190" x="6272213" y="5910263"/>
          <p14:tracePt t="12198" x="6262688" y="5918200"/>
          <p14:tracePt t="12205" x="6254750" y="5927725"/>
          <p14:tracePt t="12215" x="6245225" y="5937250"/>
          <p14:tracePt t="12222" x="6226175" y="5946775"/>
          <p14:tracePt t="12238" x="6199188" y="5954713"/>
          <p14:tracePt t="12262" x="6189663" y="5954713"/>
          <p14:tracePt t="12272" x="6181725" y="5954713"/>
          <p14:tracePt t="12279" x="6162675" y="5954713"/>
          <p14:tracePt t="12295" x="6135688" y="5983288"/>
          <p14:tracePt t="12311" x="6116638" y="5991225"/>
          <p14:tracePt t="12323" x="6099175" y="6000750"/>
          <p14:tracePt t="12342" x="6089650" y="6010275"/>
          <p14:tracePt t="12358" x="6080125" y="6010275"/>
          <p14:tracePt t="12366" x="6072188" y="6018213"/>
          <p14:tracePt t="12374" x="6062663" y="6027738"/>
          <p14:tracePt t="12382" x="6053138" y="6037263"/>
          <p14:tracePt t="12390" x="6053138" y="6046788"/>
          <p14:tracePt t="12406" x="6035675" y="6064250"/>
          <p14:tracePt t="12418" x="6026150" y="6073775"/>
          <p14:tracePt t="12421" x="6016625" y="6073775"/>
          <p14:tracePt t="12438" x="6007100" y="6091238"/>
          <p14:tracePt t="12447" x="5999163" y="6110288"/>
          <p14:tracePt t="12454" x="5980113" y="6137275"/>
          <p14:tracePt t="12470" x="5972175" y="6156325"/>
          <p14:tracePt t="12477" x="5962650" y="6164263"/>
          <p14:tracePt t="12486" x="5953125" y="6173788"/>
          <p14:tracePt t="12493" x="5953125" y="6183313"/>
          <p14:tracePt t="12502" x="5943600" y="6192838"/>
          <p14:tracePt t="12640" x="5935663" y="6192838"/>
          <p14:tracePt t="12651" x="5935663" y="6164263"/>
          <p14:tracePt t="12657" x="5935663" y="6110288"/>
          <p14:tracePt t="12667" x="5935663" y="6083300"/>
          <p14:tracePt t="12670" x="5935663" y="6000750"/>
          <p14:tracePt t="12680" x="5935663" y="5918200"/>
          <p14:tracePt t="12686" x="5926138" y="5845175"/>
          <p14:tracePt t="12694" x="5926138" y="5791200"/>
          <p14:tracePt t="12702" x="5926138" y="5699125"/>
          <p14:tracePt t="12711" x="5916613" y="5599113"/>
          <p14:tracePt t="12718" x="5899150" y="5545138"/>
          <p14:tracePt t="12727" x="5889625" y="5453063"/>
          <p14:tracePt t="12733" x="5862638" y="5389563"/>
          <p14:tracePt t="12742" x="5853113" y="5343525"/>
          <p14:tracePt t="12750" x="5853113" y="5289550"/>
          <p14:tracePt t="12758" x="5843588" y="5243513"/>
          <p14:tracePt t="12766" x="5843588" y="5226050"/>
          <p14:tracePt t="12774" x="5843588" y="5189538"/>
          <p14:tracePt t="12782" x="5826125" y="5170488"/>
          <p14:tracePt t="12789" x="5826125" y="5143500"/>
          <p14:tracePt t="12801" x="5826125" y="5133975"/>
          <p14:tracePt t="12809" x="5826125" y="5116513"/>
          <p14:tracePt t="12818" x="5826125" y="5097463"/>
          <p14:tracePt t="13044" x="5826125" y="5070475"/>
          <p14:tracePt t="13046" x="5826125" y="5053013"/>
          <p14:tracePt t="13054" x="5826125" y="5006975"/>
          <p14:tracePt t="13062" x="5826125" y="4951413"/>
          <p14:tracePt t="13069" x="5826125" y="4914900"/>
          <p14:tracePt t="13078" x="5826125" y="4860925"/>
          <p14:tracePt t="13086" x="5826125" y="4787900"/>
          <p14:tracePt t="13094" x="5797550" y="4705350"/>
          <p14:tracePt t="13102" x="5780088" y="4632325"/>
          <p14:tracePt t="13110" x="5780088" y="4559300"/>
          <p14:tracePt t="13120" x="5753100" y="4478338"/>
          <p14:tracePt t="13126" x="5743575" y="4405313"/>
          <p14:tracePt t="13134" x="5734050" y="4359275"/>
          <p14:tracePt t="13142" x="5724525" y="4295775"/>
          <p14:tracePt t="13150" x="5697538" y="4240213"/>
          <p14:tracePt t="13158" x="5670550" y="4195763"/>
          <p14:tracePt t="13166" x="5670550" y="4159250"/>
          <p14:tracePt t="13173" x="5661025" y="4122738"/>
          <p14:tracePt t="13183" x="5661025" y="4103688"/>
          <p14:tracePt t="13190" x="5643563" y="4076700"/>
          <p14:tracePt t="13198" x="5643563" y="4057650"/>
          <p14:tracePt t="13206" x="5643563" y="4013200"/>
          <p14:tracePt t="13214" x="5634038" y="3984625"/>
          <p14:tracePt t="13222" x="5634038" y="3957638"/>
          <p14:tracePt t="13232" x="5624513" y="3921125"/>
          <p14:tracePt t="13238" x="5624513" y="3903663"/>
          <p14:tracePt t="13247" x="5616575" y="3875088"/>
          <p14:tracePt t="13254" x="5616575" y="3857625"/>
          <p14:tracePt t="13263" x="5607050" y="3830638"/>
          <p14:tracePt t="13270" x="5597525" y="3821113"/>
          <p14:tracePt t="13278" x="5597525" y="3811588"/>
          <p14:tracePt t="13288" x="5588000" y="3784600"/>
          <p14:tracePt t="13621" x="5580063" y="3775075"/>
          <p14:tracePt t="13626" x="5561013" y="3775075"/>
          <p14:tracePt t="13635" x="5543550" y="3784600"/>
          <p14:tracePt t="13640" x="5497513" y="3803650"/>
          <p14:tracePt t="13647" x="5478463" y="3811588"/>
          <p14:tracePt t="13654" x="5434013" y="3830638"/>
          <p14:tracePt t="13666" x="5405438" y="3840163"/>
          <p14:tracePt t="13669" x="5378450" y="3857625"/>
          <p14:tracePt t="13678" x="5334000" y="3867150"/>
          <p14:tracePt t="13686" x="5287963" y="3884613"/>
          <p14:tracePt t="13696" x="5251450" y="3894138"/>
          <p14:tracePt t="13701" x="5241925" y="3894138"/>
          <p14:tracePt t="13710" x="5232400" y="3894138"/>
          <p14:tracePt t="13718" x="5224463" y="3894138"/>
          <p14:tracePt t="14066" x="5205413" y="3884613"/>
          <p14:tracePt t="14082" x="5195888" y="3884613"/>
          <p14:tracePt t="14091" x="5187950" y="3875088"/>
          <p14:tracePt t="14095" x="5178425" y="3857625"/>
          <p14:tracePt t="14102" x="5132388" y="3830638"/>
          <p14:tracePt t="14110" x="5114925" y="3830638"/>
          <p14:tracePt t="14118" x="5049838" y="3794125"/>
          <p14:tracePt t="14126" x="4978400" y="3784600"/>
          <p14:tracePt t="14134" x="4913313" y="3775075"/>
          <p14:tracePt t="14142" x="4822825" y="3730625"/>
          <p14:tracePt t="14150" x="4759325" y="3721100"/>
          <p14:tracePt t="14158" x="4703763" y="3711575"/>
          <p14:tracePt t="14166" x="4695825" y="3711575"/>
          <p14:tracePt t="14176" x="4667250" y="3711575"/>
          <p14:tracePt t="14186" x="4649788" y="3738563"/>
          <p14:tracePt t="14191" x="4557713" y="3738563"/>
          <p14:tracePt t="14200" x="4540250" y="3738563"/>
          <p14:tracePt t="14207" x="4467225" y="3775075"/>
          <p14:tracePt t="14216" x="4348163" y="3757613"/>
          <p14:tracePt t="14226" x="4275138" y="3748088"/>
          <p14:tracePt t="14230" x="4184650" y="3748088"/>
          <p14:tracePt t="14238" x="4084638" y="3721100"/>
          <p14:tracePt t="14247" x="4011613" y="3721100"/>
          <p14:tracePt t="14254" x="3902075" y="3721100"/>
          <p14:tracePt t="14265" x="3810000" y="3721100"/>
          <p14:tracePt t="14274" x="3719513" y="3721100"/>
          <p14:tracePt t="14278" x="3646488" y="3721100"/>
          <p14:tracePt t="14286" x="3582988" y="3721100"/>
          <p14:tracePt t="14294" x="3509963" y="3721100"/>
          <p14:tracePt t="14302" x="3455988" y="3721100"/>
          <p14:tracePt t="14310" x="3382963" y="3721100"/>
          <p14:tracePt t="14320" x="3309938" y="3721100"/>
          <p14:tracePt t="14326" x="3227388" y="3702050"/>
          <p14:tracePt t="14334" x="3171825" y="3702050"/>
          <p14:tracePt t="14342" x="3100388" y="3694113"/>
          <p14:tracePt t="14351" x="3044825" y="3694113"/>
          <p14:tracePt t="14357" x="2944813" y="3684588"/>
          <p14:tracePt t="14368" x="2835275" y="3684588"/>
          <p14:tracePt t="14374" x="2762250" y="3657600"/>
          <p14:tracePt t="14383" x="2689225" y="3657600"/>
          <p14:tracePt t="14390" x="2589213" y="3657600"/>
          <p14:tracePt t="14399" x="2533650" y="3657600"/>
          <p14:tracePt t="14406" x="2506663" y="3657600"/>
          <p14:tracePt t="14416" x="2479675" y="3657600"/>
          <p14:tracePt t="14422" x="2462213" y="3657600"/>
          <p14:tracePt t="14431" x="2433638" y="3657600"/>
          <p14:tracePt t="14438" x="2416175" y="3657600"/>
          <p14:tracePt t="14447" x="2397125" y="3657600"/>
          <p14:tracePt t="14454" x="2370138" y="3657600"/>
          <p14:tracePt t="14462" x="2324100" y="3657600"/>
          <p14:tracePt t="14470" x="2260600" y="3657600"/>
          <p14:tracePt t="14477" x="2214563" y="3657600"/>
          <p14:tracePt t="14486" x="2160588" y="3657600"/>
          <p14:tracePt t="14494" x="2087563" y="3665538"/>
          <p14:tracePt t="14502" x="2024063" y="3665538"/>
          <p14:tracePt t="14510" x="1968500" y="3684588"/>
          <p14:tracePt t="14518" x="1924050" y="3702050"/>
          <p14:tracePt t="14526" x="1868488" y="3702050"/>
          <p14:tracePt t="14534" x="1824038" y="3702050"/>
          <p14:tracePt t="14542" x="1768475" y="3711575"/>
          <p14:tracePt t="14550" x="1731963" y="3711575"/>
          <p14:tracePt t="14558" x="1695450" y="3711575"/>
          <p14:tracePt t="14566" x="1658938" y="3711575"/>
          <p14:tracePt t="14574" x="1612900" y="3711575"/>
          <p14:tracePt t="14582" x="1595438" y="3721100"/>
          <p14:tracePt t="14590" x="1568450" y="3721100"/>
          <p14:tracePt t="14598" x="1558925" y="3721100"/>
          <p14:tracePt t="14607" x="1549400" y="3730625"/>
          <p14:tracePt t="14620" x="1541463" y="3730625"/>
          <p14:tracePt t="14623" x="1531938" y="3738563"/>
          <p14:tracePt t="14636" x="1512888" y="3748088"/>
          <p14:tracePt t="14639" x="1495425" y="3757613"/>
          <p14:tracePt t="14652" x="1458913" y="3767138"/>
          <p14:tracePt t="14654" x="1431925" y="3775075"/>
          <p14:tracePt t="14666" x="1385888" y="3803650"/>
          <p14:tracePt t="14669" x="1366838" y="3811588"/>
          <p14:tracePt t="14680" x="1330325" y="3811588"/>
          <p14:tracePt t="14686" x="1312863" y="3821113"/>
          <p14:tracePt t="14701" x="1293813" y="3821113"/>
          <p14:tracePt t="14726" x="1285875" y="3821113"/>
          <p14:tracePt t="14734" x="1276350" y="3830638"/>
          <p14:tracePt t="14750" x="1249363" y="3830638"/>
          <p14:tracePt t="14758" x="1230313" y="3848100"/>
          <p14:tracePt t="14767" x="1203325" y="3857625"/>
          <p14:tracePt t="14774" x="1193800" y="3857625"/>
          <p14:tracePt t="14782" x="1176338" y="3867150"/>
          <p14:tracePt t="14790" x="1157288" y="3867150"/>
          <p14:tracePt t="14798" x="1139825" y="3867150"/>
          <p14:tracePt t="14806" x="1112838" y="3875088"/>
          <p14:tracePt t="14815" x="1093788" y="3894138"/>
          <p14:tracePt t="14830" x="1084263" y="3903663"/>
          <p14:tracePt t="14838" x="1057275" y="3911600"/>
          <p14:tracePt t="14854" x="1047750" y="3911600"/>
          <p14:tracePt t="15208" x="1039813" y="3930650"/>
          <p14:tracePt t="15215" x="1039813" y="3948113"/>
          <p14:tracePt t="15222" x="1057275" y="3984625"/>
          <p14:tracePt t="15232" x="1066800" y="4049713"/>
          <p14:tracePt t="15243" x="1076325" y="4103688"/>
          <p14:tracePt t="15248" x="1076325" y="4186238"/>
          <p14:tracePt t="15254" x="1076325" y="4295775"/>
          <p14:tracePt t="15265" x="1076325" y="4386263"/>
          <p14:tracePt t="15272" x="1076325" y="4459288"/>
          <p14:tracePt t="15280" x="1076325" y="4551363"/>
          <p14:tracePt t="15286" x="1076325" y="4624388"/>
          <p14:tracePt t="15294" x="1047750" y="4705350"/>
          <p14:tracePt t="15303" x="1020763" y="4778375"/>
          <p14:tracePt t="15310" x="1003300" y="4824413"/>
          <p14:tracePt t="15320" x="974725" y="4860925"/>
          <p14:tracePt t="15326" x="966788" y="4878388"/>
          <p14:tracePt t="15334" x="957263" y="4897438"/>
          <p14:tracePt t="15342" x="939800" y="4906963"/>
          <p14:tracePt t="15358" x="939800" y="4914900"/>
          <p14:tracePt t="15374" x="930275" y="4924425"/>
          <p14:tracePt t="15398" x="920750" y="4924425"/>
          <p14:tracePt t="15406" x="920750" y="4933950"/>
          <p14:tracePt t="15415" x="903288" y="4951413"/>
          <p14:tracePt t="15431" x="893763" y="4960938"/>
          <p14:tracePt t="15438" x="884238" y="4979988"/>
          <p14:tracePt t="15446" x="874713" y="4997450"/>
          <p14:tracePt t="15454" x="866775" y="5006975"/>
          <p14:tracePt t="15463" x="847725" y="5016500"/>
          <p14:tracePt t="15687" x="847725" y="5006975"/>
          <p14:tracePt t="15698" x="874713" y="4997450"/>
          <p14:tracePt t="15704" x="920750" y="4970463"/>
          <p14:tracePt t="15710" x="984250" y="4951413"/>
          <p14:tracePt t="15718" x="1047750" y="4924425"/>
          <p14:tracePt t="15726" x="1120775" y="4906963"/>
          <p14:tracePt t="15735" x="1185863" y="4887913"/>
          <p14:tracePt t="15741" x="1293813" y="4887913"/>
          <p14:tracePt t="15750" x="1385888" y="4870450"/>
          <p14:tracePt t="15758" x="1504950" y="4860925"/>
          <p14:tracePt t="15766" x="1595438" y="4841875"/>
          <p14:tracePt t="15774" x="1722438" y="4841875"/>
          <p14:tracePt t="15783" x="1851025" y="4841875"/>
          <p14:tracePt t="15790" x="1997075" y="4841875"/>
          <p14:tracePt t="15798" x="2143125" y="4841875"/>
          <p14:tracePt t="15806" x="2287588" y="4841875"/>
          <p14:tracePt t="15814" x="2452688" y="4841875"/>
          <p14:tracePt t="15821" x="2616200" y="4841875"/>
          <p14:tracePt t="15831" x="2808288" y="4841875"/>
          <p14:tracePt t="15838" x="2971800" y="4841875"/>
          <p14:tracePt t="15847" x="3154363" y="4841875"/>
          <p14:tracePt t="15853" x="3336925" y="4841875"/>
          <p14:tracePt t="15863" x="3463925" y="4841875"/>
          <p14:tracePt t="15882" x="3702050" y="4841875"/>
          <p14:tracePt t="15886" x="3775075" y="4841875"/>
          <p14:tracePt t="15894" x="3865563" y="4841875"/>
          <p14:tracePt t="15902" x="3892550" y="4841875"/>
          <p14:tracePt t="15910" x="3938588" y="4841875"/>
          <p14:tracePt t="15918" x="3965575" y="4841875"/>
          <p14:tracePt t="15926" x="3984625" y="4841875"/>
          <p14:tracePt t="15934" x="4011613" y="4841875"/>
          <p14:tracePt t="15942" x="4038600" y="4841875"/>
          <p14:tracePt t="15950" x="4075113" y="4841875"/>
          <p14:tracePt t="15958" x="4111625" y="4841875"/>
          <p14:tracePt t="15966" x="4148138" y="4841875"/>
          <p14:tracePt t="15977" x="4194175" y="4841875"/>
          <p14:tracePt t="15982" x="4230688" y="4841875"/>
          <p14:tracePt t="15991" x="4284663" y="4841875"/>
          <p14:tracePt t="15998" x="4330700" y="4841875"/>
          <p14:tracePt t="16007" x="4384675" y="4841875"/>
          <p14:tracePt t="16014" x="4421188" y="4841875"/>
          <p14:tracePt t="16022" x="4457700" y="4841875"/>
          <p14:tracePt t="16030" x="4513263" y="4841875"/>
          <p14:tracePt t="16038" x="4549775" y="4841875"/>
          <p14:tracePt t="16047" x="4576763" y="4841875"/>
          <p14:tracePt t="16054" x="4603750" y="4841875"/>
          <p14:tracePt t="16063" x="4649788" y="4841875"/>
          <p14:tracePt t="16070" x="4659313" y="4841875"/>
          <p14:tracePt t="16078" x="4695825" y="4841875"/>
          <p14:tracePt t="16086" x="4722813" y="4841875"/>
          <p14:tracePt t="16094" x="4740275" y="4841875"/>
          <p14:tracePt t="16101" x="4776788" y="4841875"/>
          <p14:tracePt t="16110" x="4822825" y="4841875"/>
          <p14:tracePt t="16118" x="4849813" y="4841875"/>
          <p14:tracePt t="16126" x="4876800" y="4841875"/>
          <p14:tracePt t="16133" x="4886325" y="4841875"/>
          <p14:tracePt t="16142" x="4932363" y="4841875"/>
          <p14:tracePt t="16149" x="4995863" y="4851400"/>
          <p14:tracePt t="16158" x="5032375" y="4851400"/>
          <p14:tracePt t="16167" x="5049838" y="4851400"/>
          <p14:tracePt t="16174" x="5068888" y="4851400"/>
          <p14:tracePt t="16182" x="5095875" y="4851400"/>
          <p14:tracePt t="16190" x="5141913" y="4870450"/>
          <p14:tracePt t="16198" x="5151438" y="4870450"/>
          <p14:tracePt t="16206" x="5168900" y="4870450"/>
          <p14:tracePt t="16214" x="5178425" y="4870450"/>
          <p14:tracePt t="16222" x="5187950" y="4870450"/>
          <p14:tracePt t="16743" x="5195888" y="4878388"/>
          <p14:tracePt t="16758" x="5195888" y="4906963"/>
          <p14:tracePt t="16766" x="5195888" y="4914900"/>
          <p14:tracePt t="16783" x="5195888" y="4924425"/>
          <p14:tracePt t="16793" x="5195888" y="4943475"/>
          <p14:tracePt t="16798" x="5195888" y="4951413"/>
          <p14:tracePt t="16806" x="5195888" y="4960938"/>
          <p14:tracePt t="16822" x="5195888" y="4970463"/>
          <p14:tracePt t="16838" x="5195888" y="4979988"/>
          <p14:tracePt t="16853" x="5195888" y="4987925"/>
          <p14:tracePt t="16902" x="5195888" y="4997450"/>
          <p14:tracePt t="17830" x="5195888" y="4987925"/>
          <p14:tracePt t="17847" x="5195888" y="4979988"/>
          <p14:tracePt t="17856" x="5195888" y="4960938"/>
          <p14:tracePt t="17863" x="5195888" y="4951413"/>
          <p14:tracePt t="17882" x="5195888" y="4924425"/>
          <p14:tracePt t="17886" x="5195888" y="4914900"/>
          <p14:tracePt t="17894" x="5195888" y="4906963"/>
          <p14:tracePt t="17910" x="5195888" y="4897438"/>
          <p14:tracePt t="17934" x="5195888" y="4887913"/>
          <p14:tracePt t="18080" x="5178425" y="4878388"/>
          <p14:tracePt t="18088" x="5122863" y="4878388"/>
          <p14:tracePt t="18095" x="5032375" y="4878388"/>
          <p14:tracePt t="18101" x="4905375" y="4841875"/>
          <p14:tracePt t="18110" x="4767263" y="4797425"/>
          <p14:tracePt t="18118" x="4622800" y="4768850"/>
          <p14:tracePt t="18126" x="4503738" y="4787900"/>
          <p14:tracePt t="18134" x="4321175" y="4751388"/>
          <p14:tracePt t="18142" x="4138613" y="4705350"/>
          <p14:tracePt t="18149" x="3919538" y="4641850"/>
          <p14:tracePt t="18158" x="3738563" y="4595813"/>
          <p14:tracePt t="18168" x="3519488" y="4532313"/>
          <p14:tracePt t="18174" x="3373438" y="4486275"/>
          <p14:tracePt t="18182" x="3227388" y="4449763"/>
          <p14:tracePt t="18190" x="3108325" y="4413250"/>
          <p14:tracePt t="18199" x="3017838" y="4386263"/>
          <p14:tracePt t="18206" x="2917825" y="4359275"/>
          <p14:tracePt t="18215" x="2852738" y="4322763"/>
          <p14:tracePt t="18222" x="2808288" y="4303713"/>
          <p14:tracePt t="18230" x="2771775" y="4286250"/>
          <p14:tracePt t="18238" x="2744788" y="4276725"/>
          <p14:tracePt t="18246" x="2708275" y="4268788"/>
          <p14:tracePt t="18254" x="2643188" y="4232275"/>
          <p14:tracePt t="18263" x="2625725" y="4213225"/>
          <p14:tracePt t="18269" x="2606675" y="4213225"/>
          <p14:tracePt t="18280" x="2589213" y="4203700"/>
          <p14:tracePt t="18288" x="2562225" y="4195763"/>
          <p14:tracePt t="18294" x="2533650" y="4176713"/>
          <p14:tracePt t="18302" x="2525713" y="4176713"/>
          <p14:tracePt t="18310" x="2498725" y="4167188"/>
          <p14:tracePt t="18319" x="2498725" y="4159250"/>
          <p14:tracePt t="18326" x="2479675" y="4159250"/>
          <p14:tracePt t="18334" x="2470150" y="4149725"/>
          <p14:tracePt t="18342" x="2443163" y="4140200"/>
          <p14:tracePt t="18351" x="2425700" y="4122738"/>
          <p14:tracePt t="18358" x="2416175" y="4122738"/>
          <p14:tracePt t="18365" x="2379663" y="4113213"/>
          <p14:tracePt t="18374" x="2370138" y="4113213"/>
          <p14:tracePt t="18382" x="2324100" y="4086225"/>
          <p14:tracePt t="18391" x="2306638" y="4076700"/>
          <p14:tracePt t="18400" x="2287588" y="4067175"/>
          <p14:tracePt t="18406" x="2243138" y="4067175"/>
          <p14:tracePt t="18416" x="2197100" y="4040188"/>
          <p14:tracePt t="18422" x="2170113" y="4030663"/>
          <p14:tracePt t="18430" x="2097088" y="4003675"/>
          <p14:tracePt t="18438" x="2033588" y="3994150"/>
          <p14:tracePt t="18447" x="1987550" y="3967163"/>
          <p14:tracePt t="18454" x="1951038" y="3957638"/>
          <p14:tracePt t="18463" x="1887538" y="3948113"/>
          <p14:tracePt t="18470" x="1814513" y="3921125"/>
          <p14:tracePt t="18477" x="1751013" y="3911600"/>
          <p14:tracePt t="18486" x="1714500" y="3894138"/>
          <p14:tracePt t="18496" x="1649413" y="3884613"/>
          <p14:tracePt t="18502" x="1604963" y="3867150"/>
          <p14:tracePt t="18510" x="1576388" y="3848100"/>
          <p14:tracePt t="18518" x="1549400" y="3848100"/>
          <p14:tracePt t="18526" x="1531938" y="3840163"/>
          <p14:tracePt t="18534" x="1495425" y="3840163"/>
          <p14:tracePt t="18542" x="1476375" y="3830638"/>
          <p14:tracePt t="18550" x="1458913" y="3830638"/>
          <p14:tracePt t="18566" x="1439863" y="3821113"/>
          <p14:tracePt t="18574" x="1422400" y="3821113"/>
          <p14:tracePt t="18582" x="1403350" y="3821113"/>
          <p14:tracePt t="18591" x="1358900" y="3821113"/>
          <p14:tracePt t="18598" x="1322388" y="3803650"/>
          <p14:tracePt t="18606" x="1276350" y="3794125"/>
          <p14:tracePt t="18616" x="1230313" y="3784600"/>
          <p14:tracePt t="18623" x="1185863" y="3767138"/>
          <p14:tracePt t="18634" x="1157288" y="3748088"/>
          <p14:tracePt t="18639" x="1130300" y="3738563"/>
          <p14:tracePt t="18650" x="1112838" y="3730625"/>
          <p14:tracePt t="18655" x="1066800" y="3711575"/>
          <p14:tracePt t="18666" x="1047750" y="3711575"/>
          <p14:tracePt t="18670" x="1020763" y="3702050"/>
          <p14:tracePt t="18682" x="993775" y="3694113"/>
          <p14:tracePt t="18687" x="930275" y="3665538"/>
          <p14:tracePt t="18701" x="884238" y="3648075"/>
          <p14:tracePt t="18703" x="820738" y="3621088"/>
          <p14:tracePt t="18710" x="784225" y="3602038"/>
          <p14:tracePt t="18718" x="738188" y="3575050"/>
          <p14:tracePt t="18727" x="720725" y="3575050"/>
          <p14:tracePt t="18734" x="701675" y="3565525"/>
          <p14:tracePt t="18742" x="674688" y="3548063"/>
          <p14:tracePt t="18960" x="674688" y="3575050"/>
          <p14:tracePt t="18968" x="674688" y="3592513"/>
          <p14:tracePt t="18986" x="684213" y="3629025"/>
          <p14:tracePt t="18991" x="701675" y="3648075"/>
          <p14:tracePt t="18998" x="728663" y="3675063"/>
          <p14:tracePt t="19005" x="747713" y="3684588"/>
          <p14:tracePt t="19015" x="757238" y="3684588"/>
          <p14:tracePt t="19024" x="765175" y="3694113"/>
          <p14:tracePt t="19638" x="774700" y="3694113"/>
          <p14:tracePt t="19648" x="784225" y="3675063"/>
          <p14:tracePt t="19665" x="784225" y="3638550"/>
          <p14:tracePt t="19669" x="784225" y="3629025"/>
          <p14:tracePt t="19679" x="784225" y="3602038"/>
          <p14:tracePt t="19686" x="801688" y="3584575"/>
          <p14:tracePt t="19694" x="801688" y="3565525"/>
          <p14:tracePt t="19702" x="801688" y="3548063"/>
          <p14:tracePt t="19709" x="801688" y="3538538"/>
          <p14:tracePt t="19718" x="811213" y="3529013"/>
          <p14:tracePt t="19726" x="811213" y="3519488"/>
          <p14:tracePt t="20055" x="811213" y="3538538"/>
          <p14:tracePt t="20064" x="811213" y="3548063"/>
          <p14:tracePt t="20074" x="811213" y="3556000"/>
          <p14:tracePt t="20081" x="811213" y="3565525"/>
          <p14:tracePt t="20088" x="811213" y="3575050"/>
          <p14:tracePt t="20094" x="811213" y="3584575"/>
          <p14:tracePt t="20103" x="811213" y="3592513"/>
          <p14:tracePt t="20118" x="811213" y="3602038"/>
          <p14:tracePt t="20510" x="820738" y="3611563"/>
          <p14:tracePt t="20527" x="830263" y="3611563"/>
          <p14:tracePt t="20535" x="838200" y="3602038"/>
          <p14:tracePt t="20542" x="838200" y="3592513"/>
          <p14:tracePt t="20550" x="847725" y="3584575"/>
          <p14:tracePt t="20680" x="857250" y="3584575"/>
          <p14:tracePt t="20942" x="866775" y="3602038"/>
          <p14:tracePt t="20950" x="884238" y="3621088"/>
          <p14:tracePt t="20958" x="884238" y="3629025"/>
          <p14:tracePt t="20977" x="893763" y="3638550"/>
          <p14:tracePt t="21138" x="903288" y="3648075"/>
          <p14:tracePt t="21176" x="930275" y="3648075"/>
          <p14:tracePt t="21197" x="957263" y="3638550"/>
          <p14:tracePt t="21207" x="974725" y="3611563"/>
          <p14:tracePt t="21222" x="984250" y="3592513"/>
          <p14:tracePt t="21230" x="993775" y="3565525"/>
          <p14:tracePt t="21254" x="1003300" y="3538538"/>
          <p14:tracePt t="21286" x="1003300" y="3529013"/>
          <p14:tracePt t="21302" x="1011238" y="3519488"/>
          <p14:tracePt t="21310" x="1020763" y="3511550"/>
          <p14:tracePt t="21342" x="1020763" y="3502025"/>
          <p14:tracePt t="21742" x="1020763" y="3519488"/>
          <p14:tracePt t="21758" x="1020763" y="3529013"/>
          <p14:tracePt t="21766" x="1020763" y="3538538"/>
          <p14:tracePt t="21782" x="1020763" y="3565525"/>
          <p14:tracePt t="21798" x="1020763" y="3575050"/>
          <p14:tracePt t="21806" x="1020763" y="3584575"/>
          <p14:tracePt t="21814" x="1020763" y="3602038"/>
          <p14:tracePt t="21822" x="1020763" y="3611563"/>
          <p14:tracePt t="21830" x="1020763" y="3621088"/>
          <p14:tracePt t="21838" x="1020763" y="3629025"/>
          <p14:tracePt t="21854" x="1020763" y="3638550"/>
          <p14:tracePt t="21864" x="1030288" y="3648075"/>
          <p14:tracePt t="21869" x="1030288" y="3657600"/>
          <p14:tracePt t="21883" x="1039813" y="3665538"/>
          <p14:tracePt t="21894" x="1047750" y="3684588"/>
          <p14:tracePt t="21901" x="1047750" y="3694113"/>
          <p14:tracePt t="21910" x="1047750" y="3702050"/>
          <p14:tracePt t="21917" x="1057275" y="3702050"/>
          <p14:tracePt t="21926" x="1066800" y="3711575"/>
          <p14:tracePt t="21933" x="1076325" y="3721100"/>
          <p14:tracePt t="21943" x="1084263" y="3738563"/>
          <p14:tracePt t="21950" x="1093788" y="3748088"/>
          <p14:tracePt t="21959" x="1103313" y="3757613"/>
          <p14:tracePt t="21966" x="1120775" y="3775075"/>
          <p14:tracePt t="21981" x="1139825" y="3784600"/>
          <p14:tracePt t="22257" x="1203325" y="3803650"/>
          <p14:tracePt t="22264" x="1239838" y="3803650"/>
          <p14:tracePt t="22275" x="1293813" y="3821113"/>
          <p14:tracePt t="22280" x="1376363" y="3848100"/>
          <p14:tracePt t="22288" x="1395413" y="3848100"/>
          <p14:tracePt t="22293" x="1476375" y="3884613"/>
          <p14:tracePt t="22302" x="1512888" y="3884613"/>
          <p14:tracePt t="22310" x="1568450" y="3884613"/>
          <p14:tracePt t="22319" x="1604963" y="3894138"/>
          <p14:tracePt t="22326" x="1641475" y="3894138"/>
          <p14:tracePt t="22334" x="1668463" y="3903663"/>
          <p14:tracePt t="22351" x="1695450" y="3903663"/>
          <p14:tracePt t="22359" x="1704975" y="3903663"/>
          <p14:tracePt t="22369" x="1714500" y="3903663"/>
          <p14:tracePt t="22376" x="1731963" y="3903663"/>
          <p14:tracePt t="22391" x="1741488" y="3903663"/>
          <p14:tracePt t="22399" x="1768475" y="3911600"/>
          <p14:tracePt t="22406" x="1795463" y="3911600"/>
          <p14:tracePt t="22417" x="1831975" y="3911600"/>
          <p14:tracePt t="22421" x="1841500" y="3911600"/>
          <p14:tracePt t="22430" x="1887538" y="3911600"/>
          <p14:tracePt t="22438" x="1914525" y="3911600"/>
          <p14:tracePt t="22446" x="1987550" y="3911600"/>
          <p14:tracePt t="22454" x="2078038" y="3911600"/>
          <p14:tracePt t="22463" x="2206625" y="3948113"/>
          <p14:tracePt t="22470" x="2287588" y="3957638"/>
          <p14:tracePt t="22479" x="2379663" y="3967163"/>
          <p14:tracePt t="22486" x="2433638" y="3967163"/>
          <p14:tracePt t="22494" x="2479675" y="3984625"/>
          <p14:tracePt t="22502" x="2506663" y="3984625"/>
          <p14:tracePt t="22510" x="2533650" y="4003675"/>
          <p14:tracePt t="22518" x="2543175" y="4003675"/>
          <p14:tracePt t="22622" x="2552700" y="4013200"/>
          <p14:tracePt t="22630" x="2589213" y="4021138"/>
          <p14:tracePt t="22637" x="2635250" y="4030663"/>
          <p14:tracePt t="22648" x="2679700" y="4067175"/>
          <p14:tracePt t="22654" x="2735263" y="4076700"/>
          <p14:tracePt t="22664" x="2835275" y="4103688"/>
          <p14:tracePt t="22670" x="2898775" y="4130675"/>
          <p14:tracePt t="22680" x="2962275" y="4149725"/>
          <p14:tracePt t="22686" x="3035300" y="4176713"/>
          <p14:tracePt t="22694" x="3117850" y="4203700"/>
          <p14:tracePt t="22702" x="3144838" y="4203700"/>
          <p14:tracePt t="22710" x="3163888" y="4213225"/>
          <p14:tracePt t="22718" x="3208338" y="4222750"/>
          <p14:tracePt t="22726" x="3217863" y="4232275"/>
          <p14:tracePt t="22869" x="3208338" y="4232275"/>
          <p14:tracePt t="22878" x="3154363" y="4232275"/>
          <p14:tracePt t="22885" x="3081338" y="4232275"/>
          <p14:tracePt t="22894" x="3017838" y="4232275"/>
          <p14:tracePt t="22901" x="2962275" y="4232275"/>
          <p14:tracePt t="22910" x="2852738" y="4213225"/>
          <p14:tracePt t="22917" x="2752725" y="4203700"/>
          <p14:tracePt t="22926" x="2679700" y="4159250"/>
          <p14:tracePt t="22935" x="2598738" y="4122738"/>
          <p14:tracePt t="22942" x="2516188" y="4076700"/>
          <p14:tracePt t="22950" x="2416175" y="4040188"/>
          <p14:tracePt t="22958" x="2352675" y="4013200"/>
          <p14:tracePt t="22966" x="2306638" y="3994150"/>
          <p14:tracePt t="22977" x="2260600" y="3967163"/>
          <p14:tracePt t="22981" x="2243138" y="3948113"/>
          <p14:tracePt t="22990" x="2214563" y="3921125"/>
          <p14:tracePt t="22998" x="2197100" y="3911600"/>
          <p14:tracePt t="23006" x="2151063" y="3884613"/>
          <p14:tracePt t="23014" x="2143125" y="3875088"/>
          <p14:tracePt t="23021" x="2133600" y="3867150"/>
          <p14:tracePt t="23040" x="2133600" y="3848100"/>
          <p14:tracePt t="23046" x="2124075" y="3830638"/>
          <p14:tracePt t="23054" x="2124075" y="3821113"/>
          <p14:tracePt t="23062" x="2106613" y="3794125"/>
          <p14:tracePt t="23070" x="2106613" y="3784600"/>
          <p14:tracePt t="23079" x="2106613" y="3757613"/>
          <p14:tracePt t="23086" x="2106613" y="3738563"/>
          <p14:tracePt t="23094" x="2106613" y="3730625"/>
          <p14:tracePt t="23101" x="2114550" y="3694113"/>
          <p14:tracePt t="23110" x="2124075" y="3684588"/>
          <p14:tracePt t="23118" x="2170113" y="3648075"/>
          <p14:tracePt t="23126" x="2233613" y="3592513"/>
          <p14:tracePt t="23134" x="2260600" y="3575050"/>
          <p14:tracePt t="23142" x="2316163" y="3565525"/>
          <p14:tracePt t="23149" x="2379663" y="3529013"/>
          <p14:tracePt t="23158" x="2443163" y="3511550"/>
          <p14:tracePt t="23166" x="2506663" y="3502025"/>
          <p14:tracePt t="23175" x="2579688" y="3475038"/>
          <p14:tracePt t="23183" x="2635250" y="3475038"/>
          <p14:tracePt t="23192" x="2716213" y="3465513"/>
          <p14:tracePt t="23200" x="2771775" y="3465513"/>
          <p14:tracePt t="23207" x="2862263" y="3465513"/>
          <p14:tracePt t="23218" x="2935288" y="3465513"/>
          <p14:tracePt t="23228" x="3027363" y="3465513"/>
          <p14:tracePt t="23230" x="3136900" y="3465513"/>
          <p14:tracePt t="23238" x="3254375" y="3482975"/>
          <p14:tracePt t="23246" x="3400425" y="3529013"/>
          <p14:tracePt t="23254" x="3536950" y="3565525"/>
          <p14:tracePt t="23263" x="3683000" y="3611563"/>
          <p14:tracePt t="23270" x="3810000" y="3648075"/>
          <p14:tracePt t="23279" x="3948113" y="3684588"/>
          <p14:tracePt t="23286" x="4094163" y="3730625"/>
          <p14:tracePt t="23297" x="4194175" y="3775075"/>
          <p14:tracePt t="23305" x="4257675" y="3803650"/>
          <p14:tracePt t="23311" x="4303713" y="3840163"/>
          <p14:tracePt t="23322" x="4311650" y="3840163"/>
          <p14:tracePt t="23390" x="4311650" y="3867150"/>
          <p14:tracePt t="23398" x="4311650" y="3884613"/>
          <p14:tracePt t="23406" x="4248150" y="3921125"/>
          <p14:tracePt t="23414" x="4221163" y="3930650"/>
          <p14:tracePt t="23422" x="4175125" y="3940175"/>
          <p14:tracePt t="23430" x="4111625" y="3984625"/>
          <p14:tracePt t="23438" x="4094163" y="3994150"/>
          <p14:tracePt t="23448" x="4065588" y="4003675"/>
          <p14:tracePt t="23454" x="4038600" y="4013200"/>
          <p14:tracePt t="23463" x="4021138" y="4013200"/>
          <p14:tracePt t="23470" x="4002088" y="4030663"/>
          <p14:tracePt t="23479" x="3984625" y="4030663"/>
          <p14:tracePt t="23486" x="3975100" y="4040188"/>
          <p14:tracePt t="23495" x="3948113" y="4049713"/>
          <p14:tracePt t="23502" x="3929063" y="4057650"/>
          <p14:tracePt t="23510" x="3883025" y="4057650"/>
          <p14:tracePt t="23518" x="3875088" y="4057650"/>
          <p14:tracePt t="23525" x="3810000" y="4094163"/>
          <p14:tracePt t="23534" x="3756025" y="4103688"/>
          <p14:tracePt t="23541" x="3709988" y="4103688"/>
          <p14:tracePt t="23549" x="3656013" y="4103688"/>
          <p14:tracePt t="23558" x="3582988" y="4113213"/>
          <p14:tracePt t="23566" x="3509963" y="4113213"/>
          <p14:tracePt t="23574" x="3409950" y="4140200"/>
          <p14:tracePt t="23581" x="3336925" y="4140200"/>
          <p14:tracePt t="23590" x="3263900" y="4140200"/>
          <p14:tracePt t="23601" x="3208338" y="4140200"/>
          <p14:tracePt t="23606" x="3144838" y="4140200"/>
          <p14:tracePt t="23614" x="3108325" y="4140200"/>
          <p14:tracePt t="23622" x="3081338" y="4140200"/>
          <p14:tracePt t="23630" x="3054350" y="4140200"/>
          <p14:tracePt t="23638" x="3017838" y="4140200"/>
          <p14:tracePt t="23648" x="2998788" y="4140200"/>
          <p14:tracePt t="23654" x="2971800" y="4140200"/>
          <p14:tracePt t="23664" x="2944813" y="4140200"/>
          <p14:tracePt t="23670" x="2925763" y="4140200"/>
          <p14:tracePt t="23679" x="2908300" y="4140200"/>
          <p14:tracePt t="23686" x="2889250" y="4140200"/>
          <p14:tracePt t="23695" x="2871788" y="4130675"/>
          <p14:tracePt t="23703" x="2862263" y="4130675"/>
          <p14:tracePt t="23713" x="2844800" y="4130675"/>
          <p14:tracePt t="23719" x="2825750" y="4130675"/>
          <p14:tracePt t="23910" x="2844800" y="4130675"/>
          <p14:tracePt t="23919" x="2889250" y="4130675"/>
          <p14:tracePt t="23929" x="2954338" y="4130675"/>
          <p14:tracePt t="23935" x="3008313" y="4130675"/>
          <p14:tracePt t="23943" x="3081338" y="4130675"/>
          <p14:tracePt t="23953" x="3136900" y="4130675"/>
          <p14:tracePt t="23959" x="3190875" y="4130675"/>
          <p14:tracePt t="23967" x="3254375" y="4130675"/>
          <p14:tracePt t="23977" x="3309938" y="4130675"/>
          <p14:tracePt t="23981" x="3336925" y="4130675"/>
          <p14:tracePt t="23992" x="3354388" y="4130675"/>
          <p14:tracePt t="23998" x="3390900" y="4130675"/>
          <p14:tracePt t="24006" x="3427413" y="4130675"/>
          <p14:tracePt t="24014" x="3436938" y="4130675"/>
          <p14:tracePt t="24022" x="3473450" y="4130675"/>
          <p14:tracePt t="24029" x="3482975" y="4130675"/>
          <p14:tracePt t="24038" x="3490913" y="4130675"/>
          <p14:tracePt t="24046" x="3509963" y="4130675"/>
          <p14:tracePt t="24054" x="3519488" y="4130675"/>
          <p14:tracePt t="24086" x="3527425" y="4130675"/>
          <p14:tracePt t="24095" x="3536950" y="4130675"/>
          <p14:tracePt t="24110" x="3563938" y="4122738"/>
          <p14:tracePt t="24118" x="3573463" y="4113213"/>
          <p14:tracePt t="24159" x="3600450" y="4113213"/>
          <p14:tracePt t="24170" x="3609975" y="4113213"/>
          <p14:tracePt t="24173" x="3646488" y="4113213"/>
          <p14:tracePt t="24182" x="3665538" y="4113213"/>
          <p14:tracePt t="24190" x="3709988" y="4113213"/>
          <p14:tracePt t="24198" x="3738563" y="4113213"/>
          <p14:tracePt t="24206" x="3765550" y="4113213"/>
          <p14:tracePt t="24214" x="3792538" y="4113213"/>
          <p14:tracePt t="24222" x="3810000" y="4113213"/>
          <p14:tracePt t="24230" x="3838575" y="4113213"/>
          <p14:tracePt t="24238" x="3846513" y="4113213"/>
          <p14:tracePt t="24249" x="3856038" y="4113213"/>
          <p14:tracePt t="24257" x="3875088" y="4113213"/>
          <p14:tracePt t="24273" x="3892550" y="4113213"/>
          <p14:tracePt t="24279" x="3911600" y="4103688"/>
          <p14:tracePt t="24286" x="3929063" y="4103688"/>
          <p14:tracePt t="24294" x="3948113" y="4103688"/>
          <p14:tracePt t="24302" x="3975100" y="4103688"/>
          <p14:tracePt t="24310" x="4011613" y="4103688"/>
          <p14:tracePt t="24319" x="4048125" y="4103688"/>
          <p14:tracePt t="24326" x="4084638" y="4103688"/>
          <p14:tracePt t="24334" x="4111625" y="4103688"/>
          <p14:tracePt t="24342" x="4129088" y="4103688"/>
          <p14:tracePt t="24350" x="4157663" y="4103688"/>
          <p14:tracePt t="24358" x="4175125" y="4103688"/>
          <p14:tracePt t="24366" x="4184650" y="4103688"/>
          <p14:tracePt t="24374" x="4211638" y="4103688"/>
          <p14:tracePt t="24382" x="4221163" y="4103688"/>
          <p14:tracePt t="24390" x="4230688" y="4103688"/>
          <p14:tracePt t="24398" x="4248150" y="4103688"/>
          <p14:tracePt t="24423" x="4257675" y="4103688"/>
          <p14:tracePt t="24433" x="4267200" y="4103688"/>
          <p14:tracePt t="24439" x="4294188" y="4103688"/>
          <p14:tracePt t="24455" x="4303713" y="4103688"/>
          <p14:tracePt t="24464" x="4330700" y="4103688"/>
          <p14:tracePt t="24471" x="4340225" y="4103688"/>
          <p14:tracePt t="24494" x="4348163" y="4103688"/>
          <p14:tracePt t="24526" x="4367213" y="4103688"/>
          <p14:tracePt t="24846" x="4384675" y="4086225"/>
          <p14:tracePt t="24853" x="4448175" y="4057650"/>
          <p14:tracePt t="24862" x="4484688" y="4057650"/>
          <p14:tracePt t="24870" x="4540250" y="4049713"/>
          <p14:tracePt t="24883" x="4640263" y="4030663"/>
          <p14:tracePt t="24886" x="4749800" y="4030663"/>
          <p14:tracePt t="24894" x="4876800" y="4030663"/>
          <p14:tracePt t="24901" x="4968875" y="4030663"/>
          <p14:tracePt t="24910" x="5095875" y="4030663"/>
          <p14:tracePt t="24918" x="5205413" y="4030663"/>
          <p14:tracePt t="24926" x="5314950" y="4030663"/>
          <p14:tracePt t="24934" x="5424488" y="4030663"/>
          <p14:tracePt t="24942" x="5514975" y="4030663"/>
          <p14:tracePt t="24950" x="5588000" y="4030663"/>
          <p14:tracePt t="24958" x="5643563" y="4030663"/>
          <p14:tracePt t="24966" x="5688013" y="4030663"/>
          <p14:tracePt t="24978" x="5716588" y="4030663"/>
          <p14:tracePt t="25037" x="5724525" y="4030663"/>
          <p14:tracePt t="25046" x="5716588" y="4049713"/>
          <p14:tracePt t="25054" x="5707063" y="4049713"/>
          <p14:tracePt t="25062" x="5680075" y="4057650"/>
          <p14:tracePt t="25070" x="5634038" y="4067175"/>
          <p14:tracePt t="25079" x="5597525" y="4067175"/>
          <p14:tracePt t="25086" x="5570538" y="4086225"/>
          <p14:tracePt t="25094" x="5534025" y="4086225"/>
          <p14:tracePt t="25101" x="5514975" y="4094163"/>
          <p14:tracePt t="25110" x="5497513" y="4094163"/>
          <p14:tracePt t="25118" x="5478463" y="4094163"/>
          <p14:tracePt t="25126" x="5451475" y="4113213"/>
          <p14:tracePt t="25134" x="5441950" y="4113213"/>
          <p14:tracePt t="25149" x="5434013" y="4113213"/>
          <p14:tracePt t="25190" x="5397500" y="4113213"/>
          <p14:tracePt t="25198" x="5360988" y="4113213"/>
          <p14:tracePt t="25206" x="5305425" y="4113213"/>
          <p14:tracePt t="25214" x="5251450" y="4113213"/>
          <p14:tracePt t="25222" x="5178425" y="4113213"/>
          <p14:tracePt t="25230" x="5105400" y="4113213"/>
          <p14:tracePt t="25238" x="5049838" y="4113213"/>
          <p14:tracePt t="25246" x="4995863" y="4113213"/>
          <p14:tracePt t="25254" x="4949825" y="4113213"/>
          <p14:tracePt t="25262" x="4895850" y="4113213"/>
          <p14:tracePt t="25270" x="4876800" y="4113213"/>
          <p14:tracePt t="25279" x="4849813" y="4113213"/>
          <p14:tracePt t="25288" x="4840288" y="4113213"/>
          <p14:tracePt t="25385" x="4832350" y="4113213"/>
          <p14:tracePt t="25472" x="4803775" y="4113213"/>
          <p14:tracePt t="25489" x="4767263" y="4113213"/>
          <p14:tracePt t="25494" x="4640263" y="4113213"/>
          <p14:tracePt t="25502" x="4476750" y="4113213"/>
          <p14:tracePt t="25510" x="4330700" y="4113213"/>
          <p14:tracePt t="25518" x="4175125" y="4076700"/>
          <p14:tracePt t="25525" x="4048125" y="4076700"/>
          <p14:tracePt t="25534" x="3956050" y="4057650"/>
          <p14:tracePt t="25541" x="3829050" y="4013200"/>
          <p14:tracePt t="25550" x="3765550" y="4013200"/>
          <p14:tracePt t="25558" x="3709988" y="4003675"/>
          <p14:tracePt t="25566" x="3665538" y="3994150"/>
          <p14:tracePt t="25574" x="3629025" y="3994150"/>
          <p14:tracePt t="25582" x="3592513" y="3984625"/>
          <p14:tracePt t="25590" x="3536950" y="3957638"/>
          <p14:tracePt t="25598" x="3490913" y="3948113"/>
          <p14:tracePt t="25606" x="3455988" y="3940175"/>
          <p14:tracePt t="25616" x="3409950" y="3940175"/>
          <p14:tracePt t="25622" x="3354388" y="3940175"/>
          <p14:tracePt t="25632" x="3327400" y="3930650"/>
          <p14:tracePt t="25639" x="3300413" y="3930650"/>
          <p14:tracePt t="25652" x="3290888" y="3930650"/>
          <p14:tracePt t="25655" x="3281363" y="3930650"/>
          <p14:tracePt t="25667" x="3254375" y="3930650"/>
          <p14:tracePt t="25671" x="3244850" y="3930650"/>
          <p14:tracePt t="25681" x="3200400" y="3911600"/>
          <p14:tracePt t="25700" x="3171825" y="3903663"/>
          <p14:tracePt t="25702" x="3154363" y="3903663"/>
          <p14:tracePt t="25711" x="3136900" y="3884613"/>
          <p14:tracePt t="25719" x="3127375" y="3884613"/>
          <p14:tracePt t="25729" x="3108325" y="3884613"/>
          <p14:tracePt t="25734" x="3100388" y="3884613"/>
          <p14:tracePt t="25744" x="3081338" y="3884613"/>
          <p14:tracePt t="25750" x="3071813" y="3884613"/>
          <p14:tracePt t="25757" x="3071813" y="3875088"/>
          <p14:tracePt t="26324" x="3063875" y="3867150"/>
          <p14:tracePt t="26326" x="3044825" y="3867150"/>
          <p14:tracePt t="26334" x="3017838" y="3867150"/>
          <p14:tracePt t="26342" x="2971800" y="3867150"/>
          <p14:tracePt t="26352" x="2962275" y="3867150"/>
          <p14:tracePt t="26358" x="2935288" y="3867150"/>
          <p14:tracePt t="26373" x="2908300" y="3867150"/>
          <p14:tracePt t="26382" x="2889250" y="3867150"/>
          <p14:tracePt t="26391" x="2881313" y="3867150"/>
          <p14:tracePt t="26398" x="2862263" y="3867150"/>
          <p14:tracePt t="26405" x="2844800" y="3867150"/>
          <p14:tracePt t="26422" x="2835275" y="3867150"/>
          <p14:tracePt t="26462" x="2825750" y="3867150"/>
          <p14:tracePt t="26478" x="2808288" y="3867150"/>
          <p14:tracePt t="26486" x="2771775" y="3867150"/>
          <p14:tracePt t="26494" x="2762250" y="3867150"/>
          <p14:tracePt t="26502" x="2752725" y="3867150"/>
          <p14:tracePt t="26510" x="2716213" y="3867150"/>
          <p14:tracePt t="26518" x="2698750" y="3884613"/>
          <p14:tracePt t="26526" x="2662238" y="3894138"/>
          <p14:tracePt t="26534" x="2643188" y="3911600"/>
          <p14:tracePt t="26542" x="2625725" y="3921125"/>
          <p14:tracePt t="26550" x="2606675" y="3940175"/>
          <p14:tracePt t="26558" x="2570163" y="3976688"/>
          <p14:tracePt t="26566" x="2552700" y="3994150"/>
          <p14:tracePt t="26574" x="2533650" y="4013200"/>
          <p14:tracePt t="26582" x="2516188" y="4049713"/>
          <p14:tracePt t="26590" x="2506663" y="4067175"/>
          <p14:tracePt t="26600" x="2498725" y="4094163"/>
          <p14:tracePt t="26606" x="2479675" y="4113213"/>
          <p14:tracePt t="26614" x="2470150" y="4122738"/>
          <p14:tracePt t="26622" x="2462213" y="4149725"/>
          <p14:tracePt t="26630" x="2452688" y="4167188"/>
          <p14:tracePt t="26638" x="2433638" y="4195763"/>
          <p14:tracePt t="26648" x="2425700" y="4203700"/>
          <p14:tracePt t="26654" x="2406650" y="4240213"/>
          <p14:tracePt t="26665" x="2397125" y="4259263"/>
          <p14:tracePt t="26670" x="2389188" y="4276725"/>
          <p14:tracePt t="26680" x="2379663" y="4313238"/>
          <p14:tracePt t="26686" x="2360613" y="4332288"/>
          <p14:tracePt t="26694" x="2360613" y="4349750"/>
          <p14:tracePt t="26702" x="2360613" y="4376738"/>
          <p14:tracePt t="26710" x="2352675" y="4413250"/>
          <p14:tracePt t="26718" x="2352675" y="4432300"/>
          <p14:tracePt t="26726" x="2352675" y="4449763"/>
          <p14:tracePt t="26734" x="2352675" y="4495800"/>
          <p14:tracePt t="26742" x="2352675" y="4522788"/>
          <p14:tracePt t="26750" x="2352675" y="4541838"/>
          <p14:tracePt t="26759" x="2352675" y="4578350"/>
          <p14:tracePt t="26766" x="2352675" y="4595813"/>
          <p14:tracePt t="26774" x="2352675" y="4624388"/>
          <p14:tracePt t="26782" x="2352675" y="4668838"/>
          <p14:tracePt t="26792" x="2352675" y="4678363"/>
          <p14:tracePt t="26798" x="2352675" y="4714875"/>
          <p14:tracePt t="26806" x="2352675" y="4724400"/>
          <p14:tracePt t="26815" x="2352675" y="4732338"/>
          <p14:tracePt t="26821" x="2352675" y="4751388"/>
          <p14:tracePt t="26830" x="2352675" y="4760913"/>
          <p14:tracePt t="26838" x="2352675" y="4768850"/>
          <p14:tracePt t="26846" x="2352675" y="4778375"/>
          <p14:tracePt t="26862" x="2352675" y="4797425"/>
          <p14:tracePt t="26988" x="2352675" y="4805363"/>
          <p14:tracePt t="26994" x="2352675" y="4814888"/>
          <p14:tracePt t="26999" x="2352675" y="4833938"/>
          <p14:tracePt t="27007" x="2370138" y="4860925"/>
          <p14:tracePt t="27014" x="2379663" y="4887913"/>
          <p14:tracePt t="27023" x="2397125" y="4906963"/>
          <p14:tracePt t="27030" x="2397125" y="4914900"/>
          <p14:tracePt t="27038" x="2416175" y="4951413"/>
          <p14:tracePt t="27045" x="2425700" y="4960938"/>
          <p14:tracePt t="27054" x="2433638" y="4970463"/>
          <p14:tracePt t="27062" x="2443163" y="4979988"/>
          <p14:tracePt t="27079" x="2452688" y="5006975"/>
          <p14:tracePt t="27094" x="2462213" y="5006975"/>
          <p14:tracePt t="27101" x="2462213" y="5016500"/>
          <p14:tracePt t="27119" x="2470150" y="5024438"/>
          <p14:tracePt t="27151" x="2479675" y="5033963"/>
          <p14:tracePt t="27814" x="2470150" y="5033963"/>
          <p14:tracePt t="27822" x="2433638" y="5006975"/>
          <p14:tracePt t="27830" x="2406650" y="4997450"/>
          <p14:tracePt t="27838" x="2360613" y="4970463"/>
          <p14:tracePt t="27847" x="2343150" y="4951413"/>
          <p14:tracePt t="27853" x="2316163" y="4914900"/>
          <p14:tracePt t="27863" x="2287588" y="4897438"/>
          <p14:tracePt t="27870" x="2260600" y="4870450"/>
          <p14:tracePt t="27879" x="2251075" y="4860925"/>
          <p14:tracePt t="27886" x="2233613" y="4814888"/>
          <p14:tracePt t="27896" x="2224088" y="4778375"/>
          <p14:tracePt t="27903" x="2214563" y="4760913"/>
          <p14:tracePt t="27910" x="2206625" y="4714875"/>
          <p14:tracePt t="27918" x="2206625" y="4678363"/>
          <p14:tracePt t="27926" x="2206625" y="4632325"/>
          <p14:tracePt t="27934" x="2197100" y="4605338"/>
          <p14:tracePt t="27942" x="2197100" y="4578350"/>
          <p14:tracePt t="27950" x="2197100" y="4532313"/>
          <p14:tracePt t="27958" x="2197100" y="4514850"/>
          <p14:tracePt t="27966" x="2197100" y="4478338"/>
          <p14:tracePt t="27977" x="2197100" y="4459288"/>
          <p14:tracePt t="27981" x="2197100" y="4432300"/>
          <p14:tracePt t="27990" x="2197100" y="4413250"/>
          <p14:tracePt t="27998" x="2197100" y="4386263"/>
          <p14:tracePt t="28005" x="2206625" y="4340225"/>
          <p14:tracePt t="28014" x="2214563" y="4332288"/>
          <p14:tracePt t="28023" x="2224088" y="4313238"/>
          <p14:tracePt t="28032" x="2243138" y="4268788"/>
          <p14:tracePt t="28043" x="2251075" y="4240213"/>
          <p14:tracePt t="28047" x="2260600" y="4222750"/>
          <p14:tracePt t="28054" x="2279650" y="4203700"/>
          <p14:tracePt t="28062" x="2306638" y="4167188"/>
          <p14:tracePt t="28079" x="2324100" y="4159250"/>
          <p14:tracePt t="28087" x="2333625" y="4159250"/>
          <p14:tracePt t="28095" x="2343150" y="4159250"/>
          <p14:tracePt t="28102" x="2370138" y="4130675"/>
          <p14:tracePt t="28110" x="2389188" y="4130675"/>
          <p14:tracePt t="28118" x="2406650" y="4122738"/>
          <p14:tracePt t="28126" x="2443163" y="4122738"/>
          <p14:tracePt t="28148" x="2543175" y="4113213"/>
          <p14:tracePt t="28150" x="2579688" y="4113213"/>
          <p14:tracePt t="28158" x="2652713" y="4113213"/>
          <p14:tracePt t="28165" x="2725738" y="4113213"/>
          <p14:tracePt t="28174" x="2817813" y="4113213"/>
          <p14:tracePt t="28182" x="2925763" y="4113213"/>
          <p14:tracePt t="28190" x="3035300" y="4113213"/>
          <p14:tracePt t="28198" x="3127375" y="4113213"/>
          <p14:tracePt t="28206" x="3181350" y="4113213"/>
          <p14:tracePt t="28214" x="3227388" y="4113213"/>
          <p14:tracePt t="28222" x="3244850" y="4113213"/>
          <p14:tracePt t="28230" x="3254375" y="4113213"/>
          <p14:tracePt t="28623" x="3236913" y="4113213"/>
          <p14:tracePt t="28632" x="3163888" y="4113213"/>
          <p14:tracePt t="28640" x="3127375" y="4113213"/>
          <p14:tracePt t="28648" x="3081338" y="4113213"/>
          <p14:tracePt t="28654" x="3063875" y="4113213"/>
          <p14:tracePt t="28665" x="3035300" y="4113213"/>
          <p14:tracePt t="28672" x="3027363" y="4113213"/>
          <p14:tracePt t="28683" x="2998788" y="4113213"/>
          <p14:tracePt t="28687" x="2990850" y="4113213"/>
          <p14:tracePt t="28696" x="2981325" y="4113213"/>
          <p14:tracePt t="28702" x="2944813" y="4113213"/>
          <p14:tracePt t="28711" x="2935288" y="4113213"/>
          <p14:tracePt t="28718" x="2889250" y="4130675"/>
          <p14:tracePt t="28734" x="2844800" y="4140200"/>
          <p14:tracePt t="28741" x="2825750" y="4149725"/>
          <p14:tracePt t="28750" x="2798763" y="4159250"/>
          <p14:tracePt t="28757" x="2762250" y="4176713"/>
          <p14:tracePt t="28766" x="2744788" y="4186238"/>
          <p14:tracePt t="28774" x="2725738" y="4195763"/>
          <p14:tracePt t="28781" x="2671763" y="4232275"/>
          <p14:tracePt t="28789" x="2635250" y="4249738"/>
          <p14:tracePt t="28797" x="2635250" y="4259263"/>
          <p14:tracePt t="28806" x="2616200" y="4286250"/>
          <p14:tracePt t="28814" x="2579688" y="4332288"/>
          <p14:tracePt t="28822" x="2570163" y="4340225"/>
          <p14:tracePt t="28830" x="2562225" y="4368800"/>
          <p14:tracePt t="28838" x="2533650" y="4395788"/>
          <p14:tracePt t="28847" x="2525713" y="4413250"/>
          <p14:tracePt t="28856" x="2516188" y="4449763"/>
          <p14:tracePt t="28864" x="2489200" y="4468813"/>
          <p14:tracePt t="28871" x="2479675" y="4486275"/>
          <p14:tracePt t="28881" x="2479675" y="4495800"/>
          <p14:tracePt t="28905" x="2479675" y="4505325"/>
          <p14:tracePt t="28915" x="2470150" y="4532313"/>
          <p14:tracePt t="28926" x="2433638" y="4559300"/>
          <p14:tracePt t="28934" x="2433638" y="4568825"/>
          <p14:tracePt t="28945" x="2425700" y="4605338"/>
          <p14:tracePt t="28950" x="2416175" y="4632325"/>
          <p14:tracePt t="28958" x="2397125" y="4660900"/>
          <p14:tracePt t="28966" x="2397125" y="4697413"/>
          <p14:tracePt t="28974" x="2397125" y="4724400"/>
          <p14:tracePt t="28982" x="2389188" y="4760913"/>
          <p14:tracePt t="28990" x="2389188" y="4778375"/>
          <p14:tracePt t="28999" x="2389188" y="4824413"/>
          <p14:tracePt t="29006" x="2389188" y="4851400"/>
          <p14:tracePt t="29014" x="2389188" y="4860925"/>
          <p14:tracePt t="29022" x="2389188" y="4870450"/>
          <p14:tracePt t="29040" x="2389188" y="4897438"/>
          <p14:tracePt t="29047" x="2389188" y="4906963"/>
          <p14:tracePt t="29446" x="2379663" y="4914900"/>
          <p14:tracePt t="29454" x="2324100" y="4951413"/>
          <p14:tracePt t="29462" x="2279650" y="4979988"/>
          <p14:tracePt t="29470" x="2270125" y="4987925"/>
          <p14:tracePt t="29478" x="2243138" y="5006975"/>
          <p14:tracePt t="29486" x="2224088" y="5024438"/>
          <p14:tracePt t="29495" x="2214563" y="5024438"/>
          <p14:tracePt t="29510" x="2206625" y="5033963"/>
          <p14:tracePt t="29673" x="2179638" y="5016500"/>
          <p14:tracePt t="29682" x="2179638" y="5006975"/>
          <p14:tracePt t="29688" x="2170113" y="4997450"/>
          <p14:tracePt t="29695" x="2143125" y="4970463"/>
          <p14:tracePt t="29702" x="2133600" y="4960938"/>
          <p14:tracePt t="29710" x="2124075" y="4951413"/>
          <p14:tracePt t="29718" x="2106613" y="4943475"/>
          <p14:tracePt t="29729" x="2087563" y="4924425"/>
          <p14:tracePt t="29736" x="2060575" y="4914900"/>
          <p14:tracePt t="29751" x="2051050" y="4906963"/>
          <p14:tracePt t="29760" x="2041525" y="4897438"/>
          <p14:tracePt t="29767" x="2014538" y="4878388"/>
          <p14:tracePt t="29774" x="1997075" y="4860925"/>
          <p14:tracePt t="29782" x="1978025" y="4851400"/>
          <p14:tracePt t="29792" x="1960563" y="4833938"/>
          <p14:tracePt t="30118" x="1960563" y="4860925"/>
          <p14:tracePt t="30126" x="1960563" y="4887913"/>
          <p14:tracePt t="30135" x="1960563" y="4924425"/>
          <p14:tracePt t="30142" x="1960563" y="4960938"/>
          <p14:tracePt t="30149" x="1960563" y="4979988"/>
          <p14:tracePt t="30158" x="1960563" y="5006975"/>
          <p14:tracePt t="30165" x="1960563" y="5016500"/>
          <p14:tracePt t="30183" x="1960563" y="5024438"/>
          <p14:tracePt t="30204" x="1960563" y="5043488"/>
          <p14:tracePt t="30277" x="1960563" y="5053013"/>
          <p14:tracePt t="30294" x="1960563" y="5060950"/>
          <p14:tracePt t="30302" x="1960563" y="5089525"/>
          <p14:tracePt t="30310" x="1960563" y="5097463"/>
          <p14:tracePt t="30326" x="1960563" y="5106988"/>
          <p14:tracePt t="30334" x="1960563" y="5126038"/>
          <p14:tracePt t="30341" x="1960563" y="5133975"/>
          <p14:tracePt t="30351" x="1960563" y="5153025"/>
          <p14:tracePt t="30357" x="1960563" y="5170488"/>
          <p14:tracePt t="30367" x="1960563" y="5180013"/>
          <p14:tracePt t="30390" x="1960563" y="5189538"/>
          <p14:tracePt t="30667" x="1951038" y="5197475"/>
          <p14:tracePt t="30669" x="1905000" y="5197475"/>
          <p14:tracePt t="30678" x="1778000" y="5197475"/>
          <p14:tracePt t="30686" x="1649413" y="5197475"/>
          <p14:tracePt t="30695" x="1504950" y="5197475"/>
          <p14:tracePt t="30702" x="1412875" y="5197475"/>
          <p14:tracePt t="30710" x="1293813" y="5197475"/>
          <p14:tracePt t="30718" x="1222375" y="5170488"/>
          <p14:tracePt t="30728" x="1166813" y="5170488"/>
          <p14:tracePt t="30734" x="1130300" y="5160963"/>
          <p14:tracePt t="30742" x="1112838" y="5153025"/>
          <p14:tracePt t="31017" x="1120775" y="5153025"/>
          <p14:tracePt t="31025" x="1130300" y="5153025"/>
          <p14:tracePt t="31031" x="1157288" y="5143500"/>
          <p14:tracePt t="31041" x="1166813" y="5133975"/>
          <p14:tracePt t="31046" x="1166813" y="5126038"/>
          <p14:tracePt t="31063" x="1176338" y="5116513"/>
          <p14:tracePt t="31374" x="1176338" y="5106988"/>
          <p14:tracePt t="31382" x="1176338" y="5080000"/>
          <p14:tracePt t="31390" x="1176338" y="5070475"/>
          <p14:tracePt t="31398" x="1157288" y="5043488"/>
          <p14:tracePt t="31406" x="1139825" y="5024438"/>
          <p14:tracePt t="31416" x="1084263" y="4987925"/>
          <p14:tracePt t="31421" x="1030288" y="4960938"/>
          <p14:tracePt t="31430" x="984250" y="4924425"/>
          <p14:tracePt t="31438" x="920750" y="4878388"/>
          <p14:tracePt t="31448" x="893763" y="4870450"/>
          <p14:tracePt t="31454" x="874713" y="4851400"/>
          <p14:tracePt t="31462" x="838200" y="4833938"/>
          <p14:tracePt t="31470" x="820738" y="4824413"/>
          <p14:tracePt t="31478" x="820738" y="4814888"/>
          <p14:tracePt t="31486" x="811213" y="4805363"/>
          <p14:tracePt t="31495" x="801688" y="4797425"/>
          <p14:tracePt t="31502" x="793750" y="4797425"/>
          <p14:tracePt t="31510" x="784225" y="4787900"/>
          <p14:tracePt t="31688" x="811213" y="4787900"/>
          <p14:tracePt t="31700" x="866775" y="4841875"/>
          <p14:tracePt t="31702" x="930275" y="4897438"/>
          <p14:tracePt t="31710" x="1030288" y="4970463"/>
          <p14:tracePt t="31718" x="1112838" y="5024438"/>
          <p14:tracePt t="31725" x="1212850" y="5089525"/>
          <p14:tracePt t="31734" x="1258888" y="5126038"/>
          <p14:tracePt t="31742" x="1303338" y="5160963"/>
          <p14:tracePt t="31750" x="1349375" y="5189538"/>
          <p14:tracePt t="31758" x="1385888" y="5216525"/>
          <p14:tracePt t="31766" x="1395413" y="5216525"/>
          <p14:tracePt t="31774" x="1395413" y="5226050"/>
          <p14:tracePt t="31993" x="1468438" y="5170488"/>
          <p14:tracePt t="31997" x="1512888" y="5160963"/>
          <p14:tracePt t="32006" x="1585913" y="5133975"/>
          <p14:tracePt t="32014" x="1685925" y="5089525"/>
          <p14:tracePt t="32021" x="1778000" y="5080000"/>
          <p14:tracePt t="32030" x="1931988" y="5033963"/>
          <p14:tracePt t="32040" x="2097088" y="4997450"/>
          <p14:tracePt t="32047" x="2243138" y="4987925"/>
          <p14:tracePt t="32054" x="2452688" y="4933950"/>
          <p14:tracePt t="32062" x="2616200" y="4924425"/>
          <p14:tracePt t="32070" x="2762250" y="4924425"/>
          <p14:tracePt t="32078" x="2908300" y="4924425"/>
          <p14:tracePt t="32086" x="3035300" y="4924425"/>
          <p14:tracePt t="32095" x="3144838" y="4924425"/>
          <p14:tracePt t="32101" x="3236913" y="4924425"/>
          <p14:tracePt t="32110" x="3327400" y="4924425"/>
          <p14:tracePt t="32118" x="3419475" y="4924425"/>
          <p14:tracePt t="32126" x="3490913" y="4924425"/>
          <p14:tracePt t="32134" x="3582988" y="4924425"/>
          <p14:tracePt t="32142" x="3646488" y="4924425"/>
          <p14:tracePt t="32149" x="3719513" y="4924425"/>
          <p14:tracePt t="32158" x="3792538" y="4924425"/>
          <p14:tracePt t="32165" x="3865563" y="4924425"/>
          <p14:tracePt t="32174" x="3919538" y="4924425"/>
          <p14:tracePt t="32182" x="3975100" y="4924425"/>
          <p14:tracePt t="32190" x="4057650" y="4943475"/>
          <p14:tracePt t="32198" x="4102100" y="4951413"/>
          <p14:tracePt t="32205" x="4121150" y="4970463"/>
          <p14:tracePt t="32446" x="4138613" y="4987925"/>
          <p14:tracePt t="32454" x="4157663" y="4997450"/>
          <p14:tracePt t="32462" x="4202113" y="5024438"/>
          <p14:tracePt t="32470" x="4248150" y="5043488"/>
          <p14:tracePt t="32478" x="4275138" y="5043488"/>
          <p14:tracePt t="32487" x="4330700" y="5053013"/>
          <p14:tracePt t="32501" x="4421188" y="5070475"/>
          <p14:tracePt t="32503" x="4503738" y="5080000"/>
          <p14:tracePt t="32516" x="4594225" y="5106988"/>
          <p14:tracePt t="32518" x="4659313" y="5106988"/>
          <p14:tracePt t="32526" x="4713288" y="5106988"/>
          <p14:tracePt t="32534" x="4767263" y="5106988"/>
          <p14:tracePt t="32542" x="4822825" y="5106988"/>
          <p14:tracePt t="32550" x="4868863" y="5106988"/>
          <p14:tracePt t="32558" x="4922838" y="5106988"/>
          <p14:tracePt t="32565" x="4978400" y="5106988"/>
          <p14:tracePt t="32574" x="5041900" y="5097463"/>
          <p14:tracePt t="32582" x="5095875" y="5097463"/>
          <p14:tracePt t="32590" x="5122863" y="5080000"/>
          <p14:tracePt t="32597" x="5141913" y="5080000"/>
          <p14:tracePt t="32607" x="5151438" y="5080000"/>
          <p14:tracePt t="32761" x="5178425" y="5080000"/>
          <p14:tracePt t="32767" x="5195888" y="5080000"/>
          <p14:tracePt t="32778" x="5224463" y="5080000"/>
          <p14:tracePt t="32783" x="5241925" y="5080000"/>
          <p14:tracePt t="32789" x="5268913" y="5080000"/>
          <p14:tracePt t="32797" x="5278438" y="5080000"/>
          <p14:tracePt t="32806" x="5305425" y="5080000"/>
          <p14:tracePt t="32813" x="5314950" y="5080000"/>
          <p14:tracePt t="32824" x="5334000" y="5097463"/>
          <p14:tracePt t="32835" x="5360988" y="5106988"/>
          <p14:tracePt t="32840" x="5368925" y="5106988"/>
          <p14:tracePt t="32856" x="5378450" y="5116513"/>
          <p14:tracePt t="33065" x="5360988" y="5116513"/>
          <p14:tracePt t="33076" x="5324475" y="5116513"/>
          <p14:tracePt t="33081" x="5268913" y="5116513"/>
          <p14:tracePt t="33086" x="5214938" y="5106988"/>
          <p14:tracePt t="33096" x="5151438" y="5106988"/>
          <p14:tracePt t="33103" x="5078413" y="5080000"/>
          <p14:tracePt t="33110" x="5014913" y="5060950"/>
          <p14:tracePt t="33118" x="4959350" y="5043488"/>
          <p14:tracePt t="33137" x="4849813" y="5006975"/>
          <p14:tracePt t="33143" x="4822825" y="4987925"/>
          <p14:tracePt t="33149" x="4776788" y="4960938"/>
          <p14:tracePt t="33158" x="4749800" y="4951413"/>
          <p14:tracePt t="33166" x="4730750" y="4933950"/>
          <p14:tracePt t="33174" x="4722813" y="4924425"/>
          <p14:tracePt t="33182" x="4713288" y="4906963"/>
          <p14:tracePt t="33190" x="4695825" y="4878388"/>
          <p14:tracePt t="33198" x="4686300" y="4870450"/>
          <p14:tracePt t="33206" x="4676775" y="4841875"/>
          <p14:tracePt t="33222" x="4667250" y="4824413"/>
          <p14:tracePt t="33230" x="4667250" y="4805363"/>
          <p14:tracePt t="33238" x="4659313" y="4778375"/>
          <p14:tracePt t="33246" x="4649788" y="4768850"/>
          <p14:tracePt t="33254" x="4640263" y="4741863"/>
          <p14:tracePt t="33262" x="4640263" y="4732338"/>
          <p14:tracePt t="33270" x="4640263" y="4705350"/>
          <p14:tracePt t="33279" x="4640263" y="4687888"/>
          <p14:tracePt t="33286" x="4640263" y="4660900"/>
          <p14:tracePt t="33295" x="4622800" y="4605338"/>
          <p14:tracePt t="33302" x="4622800" y="4559300"/>
          <p14:tracePt t="33310" x="4622800" y="4532313"/>
          <p14:tracePt t="33320" x="4622800" y="4478338"/>
          <p14:tracePt t="33325" x="4622800" y="4441825"/>
          <p14:tracePt t="33334" x="4622800" y="4395788"/>
          <p14:tracePt t="33342" x="4622800" y="4368800"/>
          <p14:tracePt t="33352" x="4622800" y="4332288"/>
          <p14:tracePt t="33358" x="4622800" y="4286250"/>
          <p14:tracePt t="33366" x="4622800" y="4249738"/>
          <p14:tracePt t="33374" x="4622800" y="4232275"/>
          <p14:tracePt t="33382" x="4622800" y="4186238"/>
          <p14:tracePt t="33390" x="4622800" y="4176713"/>
          <p14:tracePt t="33398" x="4622800" y="4167188"/>
          <p14:tracePt t="33406" x="4622800" y="4159250"/>
          <p14:tracePt t="33414" x="4622800" y="4149725"/>
          <p14:tracePt t="33673" x="4567238" y="4222750"/>
          <p14:tracePt t="33680" x="4521200" y="4286250"/>
          <p14:tracePt t="33686" x="4513263" y="4386263"/>
          <p14:tracePt t="33697" x="4503738" y="4459288"/>
          <p14:tracePt t="33702" x="4457700" y="4559300"/>
          <p14:tracePt t="33713" x="4448175" y="4632325"/>
          <p14:tracePt t="33718" x="4448175" y="4724400"/>
          <p14:tracePt t="33728" x="4430713" y="4787900"/>
          <p14:tracePt t="33737" x="4430713" y="4860925"/>
          <p14:tracePt t="33748" x="4430713" y="4897438"/>
          <p14:tracePt t="33751" x="4430713" y="4943475"/>
          <p14:tracePt t="33759" x="4440238" y="4970463"/>
          <p14:tracePt t="33766" x="4467225" y="5006975"/>
          <p14:tracePt t="33782" x="4476750" y="5006975"/>
          <p14:tracePt t="34936" x="4476750" y="4997450"/>
          <p14:tracePt t="34982" x="4476750" y="4979988"/>
          <p14:tracePt t="35006" x="4476750" y="4970463"/>
          <p14:tracePt t="35312" x="4476750" y="4960938"/>
          <p14:tracePt t="35327" x="4503738" y="4933950"/>
          <p14:tracePt t="35334" x="4521200" y="4914900"/>
          <p14:tracePt t="35342" x="4549775" y="4906963"/>
          <p14:tracePt t="35351" x="4557713" y="4906963"/>
          <p14:tracePt t="35358" x="4594225" y="4897438"/>
          <p14:tracePt t="35367" x="4613275" y="4870450"/>
          <p14:tracePt t="35376" x="4659313" y="4860925"/>
          <p14:tracePt t="35386" x="4713288" y="4851400"/>
          <p14:tracePt t="35391" x="4795838" y="4824413"/>
          <p14:tracePt t="35399" x="4868863" y="4797425"/>
          <p14:tracePt t="35406" x="4968875" y="4787900"/>
          <p14:tracePt t="35416" x="5049838" y="4741863"/>
          <p14:tracePt t="35422" x="5122863" y="4714875"/>
          <p14:tracePt t="35430" x="5187950" y="4705350"/>
          <p14:tracePt t="35438" x="5232400" y="4687888"/>
          <p14:tracePt t="35446" x="5287963" y="4660900"/>
          <p14:tracePt t="35454" x="5368925" y="4632325"/>
          <p14:tracePt t="35463" x="5451475" y="4595813"/>
          <p14:tracePt t="35470" x="5514975" y="4551363"/>
          <p14:tracePt t="35478" x="5543550" y="4541838"/>
          <p14:tracePt t="35486" x="5616575" y="4505325"/>
          <p14:tracePt t="35495" x="5734050" y="4478338"/>
          <p14:tracePt t="35502" x="5862638" y="4432300"/>
          <p14:tracePt t="35511" x="6007100" y="4405313"/>
          <p14:tracePt t="35518" x="6162675" y="4386263"/>
          <p14:tracePt t="35525" x="6326188" y="4332288"/>
          <p14:tracePt t="35534" x="6491288" y="4286250"/>
          <p14:tracePt t="35542" x="6654800" y="4268788"/>
          <p14:tracePt t="35550" x="6819900" y="4259263"/>
          <p14:tracePt t="35558" x="7010400" y="4203700"/>
          <p14:tracePt t="35566" x="7156450" y="4195763"/>
          <p14:tracePt t="35574" x="7302500" y="4176713"/>
          <p14:tracePt t="35582" x="7448550" y="4167188"/>
          <p14:tracePt t="35591" x="7575550" y="4130675"/>
          <p14:tracePt t="35598" x="7721600" y="4130675"/>
          <p14:tracePt t="35606" x="7850188" y="4130675"/>
          <p14:tracePt t="35614" x="7977188" y="4130675"/>
          <p14:tracePt t="35622" x="8086725" y="4130675"/>
          <p14:tracePt t="35631" x="8177213" y="4130675"/>
          <p14:tracePt t="35638" x="8232775" y="4130675"/>
          <p14:tracePt t="35649" x="8296275" y="4130675"/>
          <p14:tracePt t="35656" x="8350250" y="4130675"/>
          <p14:tracePt t="35670" x="8432800" y="4140200"/>
          <p14:tracePt t="35682" x="8478838" y="4149725"/>
          <p14:tracePt t="35687" x="8478838" y="4159250"/>
          <p14:tracePt t="35696" x="8496300" y="4159250"/>
          <p14:tracePt t="35702" x="8542338" y="4176713"/>
          <p14:tracePt t="35711" x="8551863" y="4176713"/>
          <p14:tracePt t="35718" x="8578850" y="4186238"/>
          <p14:tracePt t="35729" x="8596313" y="4186238"/>
          <p14:tracePt t="35733" x="8632825" y="4195763"/>
          <p14:tracePt t="35742" x="8678863" y="4203700"/>
          <p14:tracePt t="35750" x="8705850" y="4203700"/>
          <p14:tracePt t="35758" x="8751888" y="4203700"/>
          <p14:tracePt t="35765" x="8778875" y="4203700"/>
          <p14:tracePt t="35774" x="8797925" y="4203700"/>
          <p14:tracePt t="35782" x="8824913" y="4203700"/>
          <p14:tracePt t="35790" x="8842375" y="4203700"/>
          <p14:tracePt t="35798" x="8897938" y="4203700"/>
          <p14:tracePt t="35806" x="8934450" y="4203700"/>
          <p14:tracePt t="35814" x="8988425" y="4203700"/>
          <p14:tracePt t="35822" x="9061450" y="420370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線コネクタ 66">
            <a:extLst>
              <a:ext uri="{FF2B5EF4-FFF2-40B4-BE49-F238E27FC236}">
                <a16:creationId xmlns:a16="http://schemas.microsoft.com/office/drawing/2014/main" id="{77450C61-A133-4EEC-9C4A-021333574F40}"/>
              </a:ext>
            </a:extLst>
          </p:cNvPr>
          <p:cNvCxnSpPr>
            <a:cxnSpLocks/>
          </p:cNvCxnSpPr>
          <p:nvPr/>
        </p:nvCxnSpPr>
        <p:spPr>
          <a:xfrm flipH="1" flipV="1">
            <a:off x="3281835" y="4638270"/>
            <a:ext cx="7057" cy="102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E6C917F1-BBB9-46C9-908E-551BFA9C6BCF}"/>
              </a:ext>
            </a:extLst>
          </p:cNvPr>
          <p:cNvCxnSpPr>
            <a:cxnSpLocks/>
          </p:cNvCxnSpPr>
          <p:nvPr/>
        </p:nvCxnSpPr>
        <p:spPr>
          <a:xfrm flipH="1" flipV="1">
            <a:off x="4186700" y="4620567"/>
            <a:ext cx="7057" cy="102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F0354C9E-94F3-4846-A5E2-EB5303BDAB82}"/>
              </a:ext>
            </a:extLst>
          </p:cNvPr>
          <p:cNvGrpSpPr/>
          <p:nvPr/>
        </p:nvGrpSpPr>
        <p:grpSpPr>
          <a:xfrm>
            <a:off x="1438741" y="2724104"/>
            <a:ext cx="7083355" cy="510807"/>
            <a:chOff x="529208" y="1622049"/>
            <a:chExt cx="7083355" cy="510807"/>
          </a:xfrm>
        </p:grpSpPr>
        <p:sp>
          <p:nvSpPr>
            <p:cNvPr id="15" name="正方形/長方形 14">
              <a:extLst>
                <a:ext uri="{FF2B5EF4-FFF2-40B4-BE49-F238E27FC236}">
                  <a16:creationId xmlns:a16="http://schemas.microsoft.com/office/drawing/2014/main" id="{45049006-78FD-4D1D-97B9-52860615691E}"/>
                </a:ext>
              </a:extLst>
            </p:cNvPr>
            <p:cNvSpPr/>
            <p:nvPr/>
          </p:nvSpPr>
          <p:spPr>
            <a:xfrm>
              <a:off x="529208" y="1628800"/>
              <a:ext cx="1869984" cy="497305"/>
            </a:xfrm>
            <a:prstGeom prst="rect">
              <a:avLst/>
            </a:prstGeom>
            <a:solidFill>
              <a:srgbClr val="FF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6" name="正方形/長方形 15">
              <a:extLst>
                <a:ext uri="{FF2B5EF4-FFF2-40B4-BE49-F238E27FC236}">
                  <a16:creationId xmlns:a16="http://schemas.microsoft.com/office/drawing/2014/main" id="{AC7C56BA-CED3-422D-ACDF-417511B9393E}"/>
                </a:ext>
              </a:extLst>
            </p:cNvPr>
            <p:cNvSpPr/>
            <p:nvPr/>
          </p:nvSpPr>
          <p:spPr>
            <a:xfrm>
              <a:off x="3341981" y="1628800"/>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17" name="正方形/長方形 16">
              <a:extLst>
                <a:ext uri="{FF2B5EF4-FFF2-40B4-BE49-F238E27FC236}">
                  <a16:creationId xmlns:a16="http://schemas.microsoft.com/office/drawing/2014/main" id="{632F6E67-2B31-4141-BD35-61DDA3A2B614}"/>
                </a:ext>
              </a:extLst>
            </p:cNvPr>
            <p:cNvSpPr/>
            <p:nvPr/>
          </p:nvSpPr>
          <p:spPr>
            <a:xfrm>
              <a:off x="4283968" y="1628800"/>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18" name="正方形/長方形 17">
              <a:extLst>
                <a:ext uri="{FF2B5EF4-FFF2-40B4-BE49-F238E27FC236}">
                  <a16:creationId xmlns:a16="http://schemas.microsoft.com/office/drawing/2014/main" id="{2F3ED5BF-AA29-41D5-A36D-A413A79F45D4}"/>
                </a:ext>
              </a:extLst>
            </p:cNvPr>
            <p:cNvSpPr/>
            <p:nvPr/>
          </p:nvSpPr>
          <p:spPr>
            <a:xfrm>
              <a:off x="5220072" y="1628800"/>
              <a:ext cx="941987" cy="504056"/>
            </a:xfrm>
            <a:prstGeom prst="rect">
              <a:avLst/>
            </a:prstGeom>
            <a:solidFill>
              <a:srgbClr val="CCCC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tx1"/>
                </a:solidFill>
              </a:endParaRPr>
            </a:p>
          </p:txBody>
        </p:sp>
        <p:sp>
          <p:nvSpPr>
            <p:cNvPr id="19" name="正方形/長方形 18">
              <a:extLst>
                <a:ext uri="{FF2B5EF4-FFF2-40B4-BE49-F238E27FC236}">
                  <a16:creationId xmlns:a16="http://schemas.microsoft.com/office/drawing/2014/main" id="{C984BF2C-E131-4FC7-ACC5-A4CB9337F72A}"/>
                </a:ext>
              </a:extLst>
            </p:cNvPr>
            <p:cNvSpPr/>
            <p:nvPr/>
          </p:nvSpPr>
          <p:spPr>
            <a:xfrm>
              <a:off x="6160637" y="1628800"/>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1100011</a:t>
              </a:r>
              <a:endParaRPr kumimoji="1" lang="ja-JP" altLang="en-US" dirty="0">
                <a:solidFill>
                  <a:schemeClr val="tx1"/>
                </a:solidFill>
              </a:endParaRPr>
            </a:p>
          </p:txBody>
        </p:sp>
        <p:sp>
          <p:nvSpPr>
            <p:cNvPr id="25" name="正方形/長方形 24">
              <a:extLst>
                <a:ext uri="{FF2B5EF4-FFF2-40B4-BE49-F238E27FC236}">
                  <a16:creationId xmlns:a16="http://schemas.microsoft.com/office/drawing/2014/main" id="{F5CC62E4-6AB1-45A3-8ED7-AFE9A31C66ED}"/>
                </a:ext>
              </a:extLst>
            </p:cNvPr>
            <p:cNvSpPr/>
            <p:nvPr/>
          </p:nvSpPr>
          <p:spPr>
            <a:xfrm>
              <a:off x="2399593" y="1622049"/>
              <a:ext cx="941987" cy="504056"/>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rs2</a:t>
              </a:r>
              <a:endParaRPr kumimoji="1" lang="ja-JP" altLang="en-US" dirty="0">
                <a:solidFill>
                  <a:schemeClr val="tx1"/>
                </a:solidFill>
              </a:endParaRPr>
            </a:p>
          </p:txBody>
        </p:sp>
      </p:grpSp>
      <p:sp>
        <p:nvSpPr>
          <p:cNvPr id="3" name="四角形: 角を丸くする 2">
            <a:extLst>
              <a:ext uri="{FF2B5EF4-FFF2-40B4-BE49-F238E27FC236}">
                <a16:creationId xmlns:a16="http://schemas.microsoft.com/office/drawing/2014/main" id="{D1CFB7E8-963D-44CC-A234-5C3C57E1E3D7}"/>
              </a:ext>
            </a:extLst>
          </p:cNvPr>
          <p:cNvSpPr/>
          <p:nvPr/>
        </p:nvSpPr>
        <p:spPr>
          <a:xfrm>
            <a:off x="1445065" y="2724104"/>
            <a:ext cx="154360" cy="504056"/>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93393B2-9DC5-4F05-9302-3F52FF1B5344}"/>
              </a:ext>
            </a:extLst>
          </p:cNvPr>
          <p:cNvSpPr txBox="1"/>
          <p:nvPr/>
        </p:nvSpPr>
        <p:spPr>
          <a:xfrm>
            <a:off x="1218168" y="2343402"/>
            <a:ext cx="441146" cy="369332"/>
          </a:xfrm>
          <a:prstGeom prst="rect">
            <a:avLst/>
          </a:prstGeom>
          <a:noFill/>
        </p:spPr>
        <p:txBody>
          <a:bodyPr wrap="none" rtlCol="0">
            <a:spAutoFit/>
          </a:bodyPr>
          <a:lstStyle/>
          <a:p>
            <a:r>
              <a:rPr kumimoji="1" lang="en-US" altLang="ja-JP" dirty="0"/>
              <a:t>12</a:t>
            </a:r>
            <a:endParaRPr kumimoji="1" lang="ja-JP" altLang="en-US" dirty="0"/>
          </a:p>
        </p:txBody>
      </p:sp>
      <p:sp>
        <p:nvSpPr>
          <p:cNvPr id="5" name="テキスト ボックス 4">
            <a:extLst>
              <a:ext uri="{FF2B5EF4-FFF2-40B4-BE49-F238E27FC236}">
                <a16:creationId xmlns:a16="http://schemas.microsoft.com/office/drawing/2014/main" id="{96AB771E-4857-451F-879C-801094A74D87}"/>
              </a:ext>
            </a:extLst>
          </p:cNvPr>
          <p:cNvSpPr txBox="1"/>
          <p:nvPr/>
        </p:nvSpPr>
        <p:spPr>
          <a:xfrm>
            <a:off x="1593101" y="2361523"/>
            <a:ext cx="441146" cy="369332"/>
          </a:xfrm>
          <a:prstGeom prst="rect">
            <a:avLst/>
          </a:prstGeom>
          <a:noFill/>
        </p:spPr>
        <p:txBody>
          <a:bodyPr wrap="none" rtlCol="0">
            <a:spAutoFit/>
          </a:bodyPr>
          <a:lstStyle/>
          <a:p>
            <a:r>
              <a:rPr kumimoji="1" lang="en-US" altLang="ja-JP" dirty="0"/>
              <a:t>10</a:t>
            </a:r>
            <a:endParaRPr kumimoji="1" lang="ja-JP" altLang="en-US" dirty="0"/>
          </a:p>
        </p:txBody>
      </p:sp>
      <p:sp>
        <p:nvSpPr>
          <p:cNvPr id="22" name="テキスト ボックス 21">
            <a:extLst>
              <a:ext uri="{FF2B5EF4-FFF2-40B4-BE49-F238E27FC236}">
                <a16:creationId xmlns:a16="http://schemas.microsoft.com/office/drawing/2014/main" id="{436BE6B8-5AEF-44DF-AEA1-741C14F416C2}"/>
              </a:ext>
            </a:extLst>
          </p:cNvPr>
          <p:cNvSpPr txBox="1"/>
          <p:nvPr/>
        </p:nvSpPr>
        <p:spPr>
          <a:xfrm>
            <a:off x="2968929" y="2368274"/>
            <a:ext cx="312906" cy="369332"/>
          </a:xfrm>
          <a:prstGeom prst="rect">
            <a:avLst/>
          </a:prstGeom>
          <a:noFill/>
        </p:spPr>
        <p:txBody>
          <a:bodyPr wrap="none" rtlCol="0">
            <a:spAutoFit/>
          </a:bodyPr>
          <a:lstStyle/>
          <a:p>
            <a:r>
              <a:rPr lang="en-US" altLang="ja-JP" dirty="0"/>
              <a:t>5</a:t>
            </a:r>
            <a:endParaRPr kumimoji="1" lang="ja-JP" altLang="en-US" dirty="0"/>
          </a:p>
        </p:txBody>
      </p:sp>
      <p:sp>
        <p:nvSpPr>
          <p:cNvPr id="29" name="正方形/長方形 28">
            <a:extLst>
              <a:ext uri="{FF2B5EF4-FFF2-40B4-BE49-F238E27FC236}">
                <a16:creationId xmlns:a16="http://schemas.microsoft.com/office/drawing/2014/main" id="{AC3E2281-172C-45D0-8DCD-5A6C71CBCAB9}"/>
              </a:ext>
            </a:extLst>
          </p:cNvPr>
          <p:cNvSpPr/>
          <p:nvPr/>
        </p:nvSpPr>
        <p:spPr>
          <a:xfrm>
            <a:off x="1449085" y="4120712"/>
            <a:ext cx="281865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30" name="正方形/長方形 29">
            <a:extLst>
              <a:ext uri="{FF2B5EF4-FFF2-40B4-BE49-F238E27FC236}">
                <a16:creationId xmlns:a16="http://schemas.microsoft.com/office/drawing/2014/main" id="{7935364E-D706-4C4B-AAE1-88F418D79F64}"/>
              </a:ext>
            </a:extLst>
          </p:cNvPr>
          <p:cNvSpPr/>
          <p:nvPr/>
        </p:nvSpPr>
        <p:spPr>
          <a:xfrm>
            <a:off x="4261858" y="4120712"/>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31" name="正方形/長方形 30">
            <a:extLst>
              <a:ext uri="{FF2B5EF4-FFF2-40B4-BE49-F238E27FC236}">
                <a16:creationId xmlns:a16="http://schemas.microsoft.com/office/drawing/2014/main" id="{30DB8157-E5AC-4072-A18D-9B43C0E6A0BB}"/>
              </a:ext>
            </a:extLst>
          </p:cNvPr>
          <p:cNvSpPr/>
          <p:nvPr/>
        </p:nvSpPr>
        <p:spPr>
          <a:xfrm>
            <a:off x="5203845" y="4120712"/>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32" name="正方形/長方形 31">
            <a:extLst>
              <a:ext uri="{FF2B5EF4-FFF2-40B4-BE49-F238E27FC236}">
                <a16:creationId xmlns:a16="http://schemas.microsoft.com/office/drawing/2014/main" id="{FBF384A0-E173-40AC-ABA6-3D856C0D315D}"/>
              </a:ext>
            </a:extLst>
          </p:cNvPr>
          <p:cNvSpPr/>
          <p:nvPr/>
        </p:nvSpPr>
        <p:spPr>
          <a:xfrm>
            <a:off x="6139949" y="4120712"/>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33" name="正方形/長方形 32">
            <a:extLst>
              <a:ext uri="{FF2B5EF4-FFF2-40B4-BE49-F238E27FC236}">
                <a16:creationId xmlns:a16="http://schemas.microsoft.com/office/drawing/2014/main" id="{2684A7DB-465E-4BE0-8127-C14BCCBC1271}"/>
              </a:ext>
            </a:extLst>
          </p:cNvPr>
          <p:cNvSpPr/>
          <p:nvPr/>
        </p:nvSpPr>
        <p:spPr>
          <a:xfrm>
            <a:off x="7080514" y="4120712"/>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0010011</a:t>
            </a:r>
            <a:endParaRPr kumimoji="1" lang="ja-JP" altLang="en-US" dirty="0">
              <a:solidFill>
                <a:schemeClr val="tx1"/>
              </a:solidFill>
            </a:endParaRPr>
          </a:p>
        </p:txBody>
      </p:sp>
      <p:sp>
        <p:nvSpPr>
          <p:cNvPr id="40" name="テキスト ボックス 39">
            <a:extLst>
              <a:ext uri="{FF2B5EF4-FFF2-40B4-BE49-F238E27FC236}">
                <a16:creationId xmlns:a16="http://schemas.microsoft.com/office/drawing/2014/main" id="{3DEE086E-4496-456E-8A51-9395DE583D1F}"/>
              </a:ext>
            </a:extLst>
          </p:cNvPr>
          <p:cNvSpPr txBox="1"/>
          <p:nvPr/>
        </p:nvSpPr>
        <p:spPr>
          <a:xfrm>
            <a:off x="1295348" y="3737878"/>
            <a:ext cx="424027" cy="369332"/>
          </a:xfrm>
          <a:prstGeom prst="rect">
            <a:avLst/>
          </a:prstGeom>
          <a:noFill/>
        </p:spPr>
        <p:txBody>
          <a:bodyPr wrap="none" rtlCol="0">
            <a:spAutoFit/>
          </a:bodyPr>
          <a:lstStyle/>
          <a:p>
            <a:r>
              <a:rPr kumimoji="1" lang="en-US" altLang="ja-JP" dirty="0"/>
              <a:t>11</a:t>
            </a:r>
            <a:endParaRPr kumimoji="1" lang="ja-JP" altLang="en-US" dirty="0"/>
          </a:p>
        </p:txBody>
      </p:sp>
      <p:cxnSp>
        <p:nvCxnSpPr>
          <p:cNvPr id="7" name="直線コネクタ 6">
            <a:extLst>
              <a:ext uri="{FF2B5EF4-FFF2-40B4-BE49-F238E27FC236}">
                <a16:creationId xmlns:a16="http://schemas.microsoft.com/office/drawing/2014/main" id="{8279B70E-FFA6-4588-99EF-4B49AE51505F}"/>
              </a:ext>
            </a:extLst>
          </p:cNvPr>
          <p:cNvCxnSpPr>
            <a:cxnSpLocks/>
          </p:cNvCxnSpPr>
          <p:nvPr/>
        </p:nvCxnSpPr>
        <p:spPr>
          <a:xfrm flipV="1">
            <a:off x="1593101" y="3186785"/>
            <a:ext cx="1" cy="94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52804B2D-E98E-45A5-B133-58515EC5AA43}"/>
              </a:ext>
            </a:extLst>
          </p:cNvPr>
          <p:cNvCxnSpPr>
            <a:cxnSpLocks/>
          </p:cNvCxnSpPr>
          <p:nvPr/>
        </p:nvCxnSpPr>
        <p:spPr>
          <a:xfrm flipV="1">
            <a:off x="3308725" y="3244494"/>
            <a:ext cx="1" cy="8627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2" name="グループ化 41">
            <a:extLst>
              <a:ext uri="{FF2B5EF4-FFF2-40B4-BE49-F238E27FC236}">
                <a16:creationId xmlns:a16="http://schemas.microsoft.com/office/drawing/2014/main" id="{800ED76C-87CF-42DD-9F1E-1D559809CA8C}"/>
              </a:ext>
            </a:extLst>
          </p:cNvPr>
          <p:cNvGrpSpPr/>
          <p:nvPr/>
        </p:nvGrpSpPr>
        <p:grpSpPr>
          <a:xfrm>
            <a:off x="1426537" y="1326341"/>
            <a:ext cx="7083355" cy="510807"/>
            <a:chOff x="584989" y="5798513"/>
            <a:chExt cx="7083355" cy="510807"/>
          </a:xfrm>
        </p:grpSpPr>
        <p:sp>
          <p:nvSpPr>
            <p:cNvPr id="43" name="正方形/長方形 42">
              <a:extLst>
                <a:ext uri="{FF2B5EF4-FFF2-40B4-BE49-F238E27FC236}">
                  <a16:creationId xmlns:a16="http://schemas.microsoft.com/office/drawing/2014/main" id="{F3EC4521-565A-4E0D-A838-861940C0C4D2}"/>
                </a:ext>
              </a:extLst>
            </p:cNvPr>
            <p:cNvSpPr/>
            <p:nvPr/>
          </p:nvSpPr>
          <p:spPr>
            <a:xfrm>
              <a:off x="584989" y="5805264"/>
              <a:ext cx="1869984" cy="497305"/>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chemeClr val="tx1"/>
                  </a:solidFill>
                </a:rPr>
                <a:t>imm</a:t>
              </a:r>
              <a:r>
                <a:rPr lang="en-US" altLang="ja-JP" dirty="0">
                  <a:solidFill>
                    <a:schemeClr val="tx1"/>
                  </a:solidFill>
                </a:rPr>
                <a:t>[11:5]</a:t>
              </a:r>
              <a:endParaRPr kumimoji="1" lang="ja-JP" altLang="en-US" dirty="0">
                <a:solidFill>
                  <a:schemeClr val="tx1"/>
                </a:solidFill>
              </a:endParaRPr>
            </a:p>
          </p:txBody>
        </p:sp>
        <p:sp>
          <p:nvSpPr>
            <p:cNvPr id="44" name="正方形/長方形 43">
              <a:extLst>
                <a:ext uri="{FF2B5EF4-FFF2-40B4-BE49-F238E27FC236}">
                  <a16:creationId xmlns:a16="http://schemas.microsoft.com/office/drawing/2014/main" id="{92A9D74C-995F-4943-A3FE-E30F8E4CA85F}"/>
                </a:ext>
              </a:extLst>
            </p:cNvPr>
            <p:cNvSpPr/>
            <p:nvPr/>
          </p:nvSpPr>
          <p:spPr>
            <a:xfrm>
              <a:off x="3397762" y="5805264"/>
              <a:ext cx="941987" cy="504056"/>
            </a:xfrm>
            <a:prstGeom prst="rect">
              <a:avLst/>
            </a:prstGeom>
            <a:solidFill>
              <a:srgbClr val="66FF33"/>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rs1</a:t>
              </a:r>
              <a:endParaRPr kumimoji="1" lang="ja-JP" altLang="en-US" dirty="0">
                <a:solidFill>
                  <a:schemeClr val="tx1"/>
                </a:solidFill>
              </a:endParaRPr>
            </a:p>
          </p:txBody>
        </p:sp>
        <p:sp>
          <p:nvSpPr>
            <p:cNvPr id="45" name="正方形/長方形 44">
              <a:extLst>
                <a:ext uri="{FF2B5EF4-FFF2-40B4-BE49-F238E27FC236}">
                  <a16:creationId xmlns:a16="http://schemas.microsoft.com/office/drawing/2014/main" id="{CE8932C2-39B2-4C8F-8504-61F2B0975D66}"/>
                </a:ext>
              </a:extLst>
            </p:cNvPr>
            <p:cNvSpPr/>
            <p:nvPr/>
          </p:nvSpPr>
          <p:spPr>
            <a:xfrm>
              <a:off x="4339749" y="5805264"/>
              <a:ext cx="941987"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funct3</a:t>
              </a:r>
              <a:endParaRPr kumimoji="1" lang="ja-JP" altLang="en-US" dirty="0">
                <a:solidFill>
                  <a:schemeClr val="tx1"/>
                </a:solidFill>
              </a:endParaRPr>
            </a:p>
          </p:txBody>
        </p:sp>
        <p:sp>
          <p:nvSpPr>
            <p:cNvPr id="46" name="正方形/長方形 45">
              <a:extLst>
                <a:ext uri="{FF2B5EF4-FFF2-40B4-BE49-F238E27FC236}">
                  <a16:creationId xmlns:a16="http://schemas.microsoft.com/office/drawing/2014/main" id="{D80981E1-F6CA-4856-816A-1D4C238933D0}"/>
                </a:ext>
              </a:extLst>
            </p:cNvPr>
            <p:cNvSpPr/>
            <p:nvPr/>
          </p:nvSpPr>
          <p:spPr>
            <a:xfrm>
              <a:off x="5275853" y="5805264"/>
              <a:ext cx="941987" cy="504056"/>
            </a:xfrm>
            <a:prstGeom prst="rect">
              <a:avLst/>
            </a:prstGeom>
            <a:solidFill>
              <a:schemeClr val="accent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tx1"/>
                </a:solidFill>
              </a:endParaRPr>
            </a:p>
          </p:txBody>
        </p:sp>
        <p:sp>
          <p:nvSpPr>
            <p:cNvPr id="47" name="正方形/長方形 46">
              <a:extLst>
                <a:ext uri="{FF2B5EF4-FFF2-40B4-BE49-F238E27FC236}">
                  <a16:creationId xmlns:a16="http://schemas.microsoft.com/office/drawing/2014/main" id="{2709985C-CB80-41D4-A36C-7E99F9B93EF3}"/>
                </a:ext>
              </a:extLst>
            </p:cNvPr>
            <p:cNvSpPr/>
            <p:nvPr/>
          </p:nvSpPr>
          <p:spPr>
            <a:xfrm>
              <a:off x="6216418" y="5805264"/>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0100011</a:t>
              </a:r>
              <a:endParaRPr kumimoji="1" lang="ja-JP" altLang="en-US" dirty="0">
                <a:solidFill>
                  <a:schemeClr val="tx1"/>
                </a:solidFill>
              </a:endParaRPr>
            </a:p>
          </p:txBody>
        </p:sp>
        <p:sp>
          <p:nvSpPr>
            <p:cNvPr id="48" name="正方形/長方形 47">
              <a:extLst>
                <a:ext uri="{FF2B5EF4-FFF2-40B4-BE49-F238E27FC236}">
                  <a16:creationId xmlns:a16="http://schemas.microsoft.com/office/drawing/2014/main" id="{D55E0827-6E3E-445E-BA43-B0890CBF8A2F}"/>
                </a:ext>
              </a:extLst>
            </p:cNvPr>
            <p:cNvSpPr/>
            <p:nvPr/>
          </p:nvSpPr>
          <p:spPr>
            <a:xfrm>
              <a:off x="2455374" y="5798513"/>
              <a:ext cx="941987" cy="504056"/>
            </a:xfrm>
            <a:prstGeom prst="rect">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rs2</a:t>
              </a:r>
              <a:endParaRPr kumimoji="1" lang="ja-JP" altLang="en-US" dirty="0">
                <a:solidFill>
                  <a:schemeClr val="tx1"/>
                </a:solidFill>
              </a:endParaRPr>
            </a:p>
          </p:txBody>
        </p:sp>
      </p:grpSp>
      <p:cxnSp>
        <p:nvCxnSpPr>
          <p:cNvPr id="49" name="直線コネクタ 48">
            <a:extLst>
              <a:ext uri="{FF2B5EF4-FFF2-40B4-BE49-F238E27FC236}">
                <a16:creationId xmlns:a16="http://schemas.microsoft.com/office/drawing/2014/main" id="{9F991921-7AD8-463D-A243-1F7B7894C016}"/>
              </a:ext>
            </a:extLst>
          </p:cNvPr>
          <p:cNvCxnSpPr>
            <a:cxnSpLocks/>
          </p:cNvCxnSpPr>
          <p:nvPr/>
        </p:nvCxnSpPr>
        <p:spPr>
          <a:xfrm flipH="1" flipV="1">
            <a:off x="3288892" y="1779923"/>
            <a:ext cx="5583" cy="9943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1DCD3EC8-7A9E-46B5-8FDE-9719E3688219}"/>
              </a:ext>
            </a:extLst>
          </p:cNvPr>
          <p:cNvCxnSpPr>
            <a:cxnSpLocks/>
          </p:cNvCxnSpPr>
          <p:nvPr/>
        </p:nvCxnSpPr>
        <p:spPr>
          <a:xfrm flipV="1">
            <a:off x="1578691" y="1844824"/>
            <a:ext cx="1" cy="94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四角形: 角を丸くする 50">
            <a:extLst>
              <a:ext uri="{FF2B5EF4-FFF2-40B4-BE49-F238E27FC236}">
                <a16:creationId xmlns:a16="http://schemas.microsoft.com/office/drawing/2014/main" id="{9EC7A798-19AA-489A-8687-49F0C2369105}"/>
              </a:ext>
            </a:extLst>
          </p:cNvPr>
          <p:cNvSpPr/>
          <p:nvPr/>
        </p:nvSpPr>
        <p:spPr>
          <a:xfrm>
            <a:off x="6909525" y="2724104"/>
            <a:ext cx="154360" cy="504056"/>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B35D0F13-412A-4266-915D-ECE433F69897}"/>
              </a:ext>
            </a:extLst>
          </p:cNvPr>
          <p:cNvSpPr txBox="1"/>
          <p:nvPr/>
        </p:nvSpPr>
        <p:spPr>
          <a:xfrm>
            <a:off x="6188474" y="2411596"/>
            <a:ext cx="45719" cy="369332"/>
          </a:xfrm>
          <a:prstGeom prst="rect">
            <a:avLst/>
          </a:prstGeom>
          <a:noFill/>
        </p:spPr>
        <p:txBody>
          <a:bodyPr wrap="square" rtlCol="0">
            <a:spAutoFit/>
          </a:bodyPr>
          <a:lstStyle/>
          <a:p>
            <a:r>
              <a:rPr lang="en-US" altLang="ja-JP" dirty="0"/>
              <a:t>4</a:t>
            </a:r>
            <a:endParaRPr kumimoji="1" lang="ja-JP" altLang="en-US" dirty="0"/>
          </a:p>
        </p:txBody>
      </p:sp>
      <p:sp>
        <p:nvSpPr>
          <p:cNvPr id="53" name="テキスト ボックス 52">
            <a:extLst>
              <a:ext uri="{FF2B5EF4-FFF2-40B4-BE49-F238E27FC236}">
                <a16:creationId xmlns:a16="http://schemas.microsoft.com/office/drawing/2014/main" id="{C0C1358C-C99E-47B8-A9F9-76B143DC810F}"/>
              </a:ext>
            </a:extLst>
          </p:cNvPr>
          <p:cNvSpPr txBox="1"/>
          <p:nvPr/>
        </p:nvSpPr>
        <p:spPr>
          <a:xfrm>
            <a:off x="6610942" y="2427639"/>
            <a:ext cx="312906" cy="369332"/>
          </a:xfrm>
          <a:prstGeom prst="rect">
            <a:avLst/>
          </a:prstGeom>
          <a:noFill/>
        </p:spPr>
        <p:txBody>
          <a:bodyPr wrap="none" rtlCol="0">
            <a:spAutoFit/>
          </a:bodyPr>
          <a:lstStyle/>
          <a:p>
            <a:r>
              <a:rPr kumimoji="1" lang="en-US" altLang="ja-JP" dirty="0"/>
              <a:t>1</a:t>
            </a:r>
            <a:endParaRPr kumimoji="1" lang="ja-JP" altLang="en-US" dirty="0"/>
          </a:p>
        </p:txBody>
      </p:sp>
      <p:sp>
        <p:nvSpPr>
          <p:cNvPr id="54" name="テキスト ボックス 53">
            <a:extLst>
              <a:ext uri="{FF2B5EF4-FFF2-40B4-BE49-F238E27FC236}">
                <a16:creationId xmlns:a16="http://schemas.microsoft.com/office/drawing/2014/main" id="{76ADC1F6-CC79-4292-9FD2-56F40C23D240}"/>
              </a:ext>
            </a:extLst>
          </p:cNvPr>
          <p:cNvSpPr txBox="1"/>
          <p:nvPr/>
        </p:nvSpPr>
        <p:spPr>
          <a:xfrm>
            <a:off x="6777677" y="2420888"/>
            <a:ext cx="424027" cy="369332"/>
          </a:xfrm>
          <a:prstGeom prst="rect">
            <a:avLst/>
          </a:prstGeom>
          <a:noFill/>
        </p:spPr>
        <p:txBody>
          <a:bodyPr wrap="none" rtlCol="0">
            <a:spAutoFit/>
          </a:bodyPr>
          <a:lstStyle/>
          <a:p>
            <a:r>
              <a:rPr kumimoji="1" lang="en-US" altLang="ja-JP" dirty="0"/>
              <a:t>11</a:t>
            </a:r>
            <a:endParaRPr kumimoji="1" lang="ja-JP" altLang="en-US" dirty="0"/>
          </a:p>
        </p:txBody>
      </p:sp>
      <p:sp>
        <p:nvSpPr>
          <p:cNvPr id="11" name="テキスト ボックス 10">
            <a:extLst>
              <a:ext uri="{FF2B5EF4-FFF2-40B4-BE49-F238E27FC236}">
                <a16:creationId xmlns:a16="http://schemas.microsoft.com/office/drawing/2014/main" id="{FF224493-D43D-4323-A206-749D365105DF}"/>
              </a:ext>
            </a:extLst>
          </p:cNvPr>
          <p:cNvSpPr txBox="1"/>
          <p:nvPr/>
        </p:nvSpPr>
        <p:spPr>
          <a:xfrm flipH="1">
            <a:off x="353361" y="1318258"/>
            <a:ext cx="941987" cy="461665"/>
          </a:xfrm>
          <a:prstGeom prst="rect">
            <a:avLst/>
          </a:prstGeom>
          <a:noFill/>
        </p:spPr>
        <p:txBody>
          <a:bodyPr wrap="square" rtlCol="0">
            <a:spAutoFit/>
          </a:bodyPr>
          <a:lstStyle/>
          <a:p>
            <a:r>
              <a:rPr lang="ja-JP" altLang="en-US" sz="2400" dirty="0"/>
              <a:t>ストア</a:t>
            </a:r>
            <a:endParaRPr kumimoji="1" lang="ja-JP" altLang="en-US" sz="2400" dirty="0"/>
          </a:p>
        </p:txBody>
      </p:sp>
      <p:sp>
        <p:nvSpPr>
          <p:cNvPr id="55" name="テキスト ボックス 54">
            <a:extLst>
              <a:ext uri="{FF2B5EF4-FFF2-40B4-BE49-F238E27FC236}">
                <a16:creationId xmlns:a16="http://schemas.microsoft.com/office/drawing/2014/main" id="{CF2B2504-2651-4DD2-B0F7-5C15C7E1EB11}"/>
              </a:ext>
            </a:extLst>
          </p:cNvPr>
          <p:cNvSpPr txBox="1"/>
          <p:nvPr/>
        </p:nvSpPr>
        <p:spPr>
          <a:xfrm flipH="1">
            <a:off x="314674" y="2697538"/>
            <a:ext cx="941987" cy="461665"/>
          </a:xfrm>
          <a:prstGeom prst="rect">
            <a:avLst/>
          </a:prstGeom>
          <a:noFill/>
        </p:spPr>
        <p:txBody>
          <a:bodyPr wrap="square" rtlCol="0">
            <a:spAutoFit/>
          </a:bodyPr>
          <a:lstStyle/>
          <a:p>
            <a:r>
              <a:rPr kumimoji="1" lang="ja-JP" altLang="en-US" sz="2400" dirty="0"/>
              <a:t>分岐</a:t>
            </a:r>
          </a:p>
        </p:txBody>
      </p:sp>
      <p:sp>
        <p:nvSpPr>
          <p:cNvPr id="56" name="テキスト ボックス 55">
            <a:extLst>
              <a:ext uri="{FF2B5EF4-FFF2-40B4-BE49-F238E27FC236}">
                <a16:creationId xmlns:a16="http://schemas.microsoft.com/office/drawing/2014/main" id="{DE858D84-1F40-411A-A77B-60E206F2AF7A}"/>
              </a:ext>
            </a:extLst>
          </p:cNvPr>
          <p:cNvSpPr txBox="1"/>
          <p:nvPr/>
        </p:nvSpPr>
        <p:spPr>
          <a:xfrm flipH="1">
            <a:off x="276181" y="3922544"/>
            <a:ext cx="941987" cy="1200329"/>
          </a:xfrm>
          <a:prstGeom prst="rect">
            <a:avLst/>
          </a:prstGeom>
          <a:noFill/>
        </p:spPr>
        <p:txBody>
          <a:bodyPr wrap="square" rtlCol="0">
            <a:spAutoFit/>
          </a:bodyPr>
          <a:lstStyle/>
          <a:p>
            <a:r>
              <a:rPr kumimoji="1" lang="ja-JP" altLang="en-US" sz="2400" dirty="0"/>
              <a:t>イミーディエイト</a:t>
            </a:r>
          </a:p>
        </p:txBody>
      </p:sp>
      <p:cxnSp>
        <p:nvCxnSpPr>
          <p:cNvPr id="57" name="直線コネクタ 56">
            <a:extLst>
              <a:ext uri="{FF2B5EF4-FFF2-40B4-BE49-F238E27FC236}">
                <a16:creationId xmlns:a16="http://schemas.microsoft.com/office/drawing/2014/main" id="{0AB91863-6846-4F0B-8A1E-9BC01C5A37F0}"/>
              </a:ext>
            </a:extLst>
          </p:cNvPr>
          <p:cNvCxnSpPr>
            <a:cxnSpLocks/>
          </p:cNvCxnSpPr>
          <p:nvPr/>
        </p:nvCxnSpPr>
        <p:spPr>
          <a:xfrm flipV="1">
            <a:off x="6877107" y="1830397"/>
            <a:ext cx="1" cy="8627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D5B7C1CB-317B-4BF6-8E94-3F14BEF8DE5E}"/>
              </a:ext>
            </a:extLst>
          </p:cNvPr>
          <p:cNvCxnSpPr>
            <a:cxnSpLocks/>
          </p:cNvCxnSpPr>
          <p:nvPr/>
        </p:nvCxnSpPr>
        <p:spPr>
          <a:xfrm flipV="1">
            <a:off x="6103112" y="1844824"/>
            <a:ext cx="1" cy="94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6DD6FCD0-0002-4A75-A8C7-EF8B8E5DE41C}"/>
              </a:ext>
            </a:extLst>
          </p:cNvPr>
          <p:cNvSpPr txBox="1"/>
          <p:nvPr/>
        </p:nvSpPr>
        <p:spPr>
          <a:xfrm>
            <a:off x="314674" y="184262"/>
            <a:ext cx="6556603" cy="523220"/>
          </a:xfrm>
          <a:prstGeom prst="rect">
            <a:avLst/>
          </a:prstGeom>
          <a:noFill/>
        </p:spPr>
        <p:txBody>
          <a:bodyPr wrap="none" rtlCol="0">
            <a:spAutoFit/>
          </a:bodyPr>
          <a:lstStyle/>
          <a:p>
            <a:r>
              <a:rPr lang="ja-JP" altLang="en-US" sz="2800" dirty="0"/>
              <a:t>分岐命令の飛び先フィールドシャフリング</a:t>
            </a:r>
            <a:endParaRPr kumimoji="1" lang="ja-JP" altLang="en-US" sz="2800" dirty="0"/>
          </a:p>
        </p:txBody>
      </p:sp>
      <p:grpSp>
        <p:nvGrpSpPr>
          <p:cNvPr id="60" name="グループ化 59">
            <a:extLst>
              <a:ext uri="{FF2B5EF4-FFF2-40B4-BE49-F238E27FC236}">
                <a16:creationId xmlns:a16="http://schemas.microsoft.com/office/drawing/2014/main" id="{1C32143D-BD35-4D7E-93E7-AC69446B2827}"/>
              </a:ext>
            </a:extLst>
          </p:cNvPr>
          <p:cNvGrpSpPr/>
          <p:nvPr/>
        </p:nvGrpSpPr>
        <p:grpSpPr>
          <a:xfrm>
            <a:off x="1415122" y="5246005"/>
            <a:ext cx="7083355" cy="504056"/>
            <a:chOff x="611560" y="1117564"/>
            <a:chExt cx="7083355" cy="504056"/>
          </a:xfrm>
        </p:grpSpPr>
        <p:sp>
          <p:nvSpPr>
            <p:cNvPr id="61" name="正方形/長方形 60">
              <a:extLst>
                <a:ext uri="{FF2B5EF4-FFF2-40B4-BE49-F238E27FC236}">
                  <a16:creationId xmlns:a16="http://schemas.microsoft.com/office/drawing/2014/main" id="{5C71FFCC-DAA3-49BC-B29A-5CC50E6CE9DE}"/>
                </a:ext>
              </a:extLst>
            </p:cNvPr>
            <p:cNvSpPr/>
            <p:nvPr/>
          </p:nvSpPr>
          <p:spPr>
            <a:xfrm>
              <a:off x="611560" y="1117564"/>
              <a:ext cx="4690864"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62" name="正方形/長方形 61">
              <a:extLst>
                <a:ext uri="{FF2B5EF4-FFF2-40B4-BE49-F238E27FC236}">
                  <a16:creationId xmlns:a16="http://schemas.microsoft.com/office/drawing/2014/main" id="{8898912C-5F62-4254-957F-006D41548AF5}"/>
                </a:ext>
              </a:extLst>
            </p:cNvPr>
            <p:cNvSpPr/>
            <p:nvPr/>
          </p:nvSpPr>
          <p:spPr>
            <a:xfrm>
              <a:off x="5302424" y="1117564"/>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63" name="正方形/長方形 62">
              <a:extLst>
                <a:ext uri="{FF2B5EF4-FFF2-40B4-BE49-F238E27FC236}">
                  <a16:creationId xmlns:a16="http://schemas.microsoft.com/office/drawing/2014/main" id="{BE0DB6F5-1F5F-4D84-823D-67C6E0BC9401}"/>
                </a:ext>
              </a:extLst>
            </p:cNvPr>
            <p:cNvSpPr/>
            <p:nvPr/>
          </p:nvSpPr>
          <p:spPr>
            <a:xfrm>
              <a:off x="6242989" y="1117564"/>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1101111</a:t>
              </a:r>
              <a:endParaRPr kumimoji="1" lang="ja-JP" altLang="en-US" dirty="0">
                <a:solidFill>
                  <a:schemeClr val="tx1"/>
                </a:solidFill>
              </a:endParaRPr>
            </a:p>
          </p:txBody>
        </p:sp>
      </p:grpSp>
      <p:sp>
        <p:nvSpPr>
          <p:cNvPr id="64" name="テキスト ボックス 63">
            <a:extLst>
              <a:ext uri="{FF2B5EF4-FFF2-40B4-BE49-F238E27FC236}">
                <a16:creationId xmlns:a16="http://schemas.microsoft.com/office/drawing/2014/main" id="{B8061A10-E8D6-40D7-AB06-BA04B3BB803B}"/>
              </a:ext>
            </a:extLst>
          </p:cNvPr>
          <p:cNvSpPr txBox="1"/>
          <p:nvPr/>
        </p:nvSpPr>
        <p:spPr>
          <a:xfrm>
            <a:off x="387410" y="5286743"/>
            <a:ext cx="877163" cy="646331"/>
          </a:xfrm>
          <a:prstGeom prst="rect">
            <a:avLst/>
          </a:prstGeom>
          <a:noFill/>
        </p:spPr>
        <p:txBody>
          <a:bodyPr wrap="none" rtlCol="0">
            <a:spAutoFit/>
          </a:bodyPr>
          <a:lstStyle/>
          <a:p>
            <a:r>
              <a:rPr kumimoji="1" lang="en-US" altLang="ja-JP" dirty="0" err="1"/>
              <a:t>jal</a:t>
            </a:r>
            <a:r>
              <a:rPr kumimoji="1" lang="ja-JP" altLang="en-US" dirty="0"/>
              <a:t>命令</a:t>
            </a:r>
            <a:endParaRPr kumimoji="1" lang="en-US" altLang="ja-JP" dirty="0"/>
          </a:p>
          <a:p>
            <a:endParaRPr kumimoji="1" lang="ja-JP" altLang="en-US" dirty="0"/>
          </a:p>
        </p:txBody>
      </p:sp>
      <p:sp>
        <p:nvSpPr>
          <p:cNvPr id="65" name="四角形: 角を丸くする 64">
            <a:extLst>
              <a:ext uri="{FF2B5EF4-FFF2-40B4-BE49-F238E27FC236}">
                <a16:creationId xmlns:a16="http://schemas.microsoft.com/office/drawing/2014/main" id="{449E9964-DF5A-4C92-9E8C-BC65E31C0EA2}"/>
              </a:ext>
            </a:extLst>
          </p:cNvPr>
          <p:cNvSpPr/>
          <p:nvPr/>
        </p:nvSpPr>
        <p:spPr>
          <a:xfrm>
            <a:off x="1415122" y="5246005"/>
            <a:ext cx="154360" cy="504056"/>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6" name="直線コネクタ 65">
            <a:extLst>
              <a:ext uri="{FF2B5EF4-FFF2-40B4-BE49-F238E27FC236}">
                <a16:creationId xmlns:a16="http://schemas.microsoft.com/office/drawing/2014/main" id="{F6394B88-6832-4829-8823-02920DA74017}"/>
              </a:ext>
            </a:extLst>
          </p:cNvPr>
          <p:cNvCxnSpPr>
            <a:cxnSpLocks/>
          </p:cNvCxnSpPr>
          <p:nvPr/>
        </p:nvCxnSpPr>
        <p:spPr>
          <a:xfrm flipV="1">
            <a:off x="1578691" y="4652534"/>
            <a:ext cx="1" cy="94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1BD959D0-9E16-4FDE-A0A0-B3A9195AC58A}"/>
              </a:ext>
            </a:extLst>
          </p:cNvPr>
          <p:cNvSpPr txBox="1"/>
          <p:nvPr/>
        </p:nvSpPr>
        <p:spPr>
          <a:xfrm>
            <a:off x="1218168" y="4896926"/>
            <a:ext cx="441146" cy="369332"/>
          </a:xfrm>
          <a:prstGeom prst="rect">
            <a:avLst/>
          </a:prstGeom>
          <a:noFill/>
        </p:spPr>
        <p:txBody>
          <a:bodyPr wrap="none" rtlCol="0">
            <a:spAutoFit/>
          </a:bodyPr>
          <a:lstStyle/>
          <a:p>
            <a:r>
              <a:rPr lang="en-US" altLang="ja-JP" dirty="0"/>
              <a:t>20</a:t>
            </a:r>
            <a:endParaRPr kumimoji="1" lang="ja-JP" altLang="en-US" dirty="0"/>
          </a:p>
        </p:txBody>
      </p:sp>
      <p:sp>
        <p:nvSpPr>
          <p:cNvPr id="69" name="テキスト ボックス 68">
            <a:extLst>
              <a:ext uri="{FF2B5EF4-FFF2-40B4-BE49-F238E27FC236}">
                <a16:creationId xmlns:a16="http://schemas.microsoft.com/office/drawing/2014/main" id="{194561F6-1634-4B0A-84CE-B182D032776E}"/>
              </a:ext>
            </a:extLst>
          </p:cNvPr>
          <p:cNvSpPr txBox="1"/>
          <p:nvPr/>
        </p:nvSpPr>
        <p:spPr>
          <a:xfrm>
            <a:off x="1567028" y="4869160"/>
            <a:ext cx="441146" cy="369332"/>
          </a:xfrm>
          <a:prstGeom prst="rect">
            <a:avLst/>
          </a:prstGeom>
          <a:noFill/>
        </p:spPr>
        <p:txBody>
          <a:bodyPr wrap="none" rtlCol="0">
            <a:spAutoFit/>
          </a:bodyPr>
          <a:lstStyle/>
          <a:p>
            <a:r>
              <a:rPr kumimoji="1" lang="en-US" altLang="ja-JP" dirty="0"/>
              <a:t>10</a:t>
            </a:r>
            <a:endParaRPr kumimoji="1" lang="ja-JP" altLang="en-US" dirty="0"/>
          </a:p>
        </p:txBody>
      </p:sp>
      <p:sp>
        <p:nvSpPr>
          <p:cNvPr id="70" name="テキスト ボックス 69">
            <a:extLst>
              <a:ext uri="{FF2B5EF4-FFF2-40B4-BE49-F238E27FC236}">
                <a16:creationId xmlns:a16="http://schemas.microsoft.com/office/drawing/2014/main" id="{B9AD3415-A357-4937-B456-64F7F02C907F}"/>
              </a:ext>
            </a:extLst>
          </p:cNvPr>
          <p:cNvSpPr txBox="1"/>
          <p:nvPr/>
        </p:nvSpPr>
        <p:spPr>
          <a:xfrm>
            <a:off x="3029329" y="4896926"/>
            <a:ext cx="312906" cy="369332"/>
          </a:xfrm>
          <a:prstGeom prst="rect">
            <a:avLst/>
          </a:prstGeom>
          <a:noFill/>
        </p:spPr>
        <p:txBody>
          <a:bodyPr wrap="none" rtlCol="0">
            <a:spAutoFit/>
          </a:bodyPr>
          <a:lstStyle/>
          <a:p>
            <a:r>
              <a:rPr lang="en-US" altLang="ja-JP" dirty="0"/>
              <a:t>5</a:t>
            </a:r>
            <a:endParaRPr kumimoji="1" lang="ja-JP" altLang="en-US" dirty="0"/>
          </a:p>
        </p:txBody>
      </p:sp>
      <p:sp>
        <p:nvSpPr>
          <p:cNvPr id="71" name="テキスト ボックス 70">
            <a:extLst>
              <a:ext uri="{FF2B5EF4-FFF2-40B4-BE49-F238E27FC236}">
                <a16:creationId xmlns:a16="http://schemas.microsoft.com/office/drawing/2014/main" id="{36C9BBC4-C469-4762-9962-37CBFDBB2511}"/>
              </a:ext>
            </a:extLst>
          </p:cNvPr>
          <p:cNvSpPr txBox="1"/>
          <p:nvPr/>
        </p:nvSpPr>
        <p:spPr>
          <a:xfrm>
            <a:off x="3916551" y="4917411"/>
            <a:ext cx="312906" cy="369332"/>
          </a:xfrm>
          <a:prstGeom prst="rect">
            <a:avLst/>
          </a:prstGeom>
          <a:noFill/>
        </p:spPr>
        <p:txBody>
          <a:bodyPr wrap="none" rtlCol="0">
            <a:spAutoFit/>
          </a:bodyPr>
          <a:lstStyle/>
          <a:p>
            <a:r>
              <a:rPr kumimoji="1" lang="en-US" altLang="ja-JP" dirty="0"/>
              <a:t>1</a:t>
            </a:r>
            <a:endParaRPr kumimoji="1" lang="ja-JP" altLang="en-US" dirty="0"/>
          </a:p>
        </p:txBody>
      </p:sp>
      <p:sp>
        <p:nvSpPr>
          <p:cNvPr id="72" name="四角形: 角を丸くする 71">
            <a:extLst>
              <a:ext uri="{FF2B5EF4-FFF2-40B4-BE49-F238E27FC236}">
                <a16:creationId xmlns:a16="http://schemas.microsoft.com/office/drawing/2014/main" id="{0201ACCD-B2D3-4B4E-A3E5-A3FF444276BE}"/>
              </a:ext>
            </a:extLst>
          </p:cNvPr>
          <p:cNvSpPr/>
          <p:nvPr/>
        </p:nvSpPr>
        <p:spPr>
          <a:xfrm>
            <a:off x="4155904" y="5259322"/>
            <a:ext cx="154360" cy="504056"/>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a:extLst>
              <a:ext uri="{FF2B5EF4-FFF2-40B4-BE49-F238E27FC236}">
                <a16:creationId xmlns:a16="http://schemas.microsoft.com/office/drawing/2014/main" id="{B73CBAAA-17D9-4B9B-A46F-38D632A02D4E}"/>
              </a:ext>
            </a:extLst>
          </p:cNvPr>
          <p:cNvSpPr txBox="1"/>
          <p:nvPr/>
        </p:nvSpPr>
        <p:spPr>
          <a:xfrm>
            <a:off x="4048759" y="4917411"/>
            <a:ext cx="424027" cy="369332"/>
          </a:xfrm>
          <a:prstGeom prst="rect">
            <a:avLst/>
          </a:prstGeom>
          <a:noFill/>
        </p:spPr>
        <p:txBody>
          <a:bodyPr wrap="none" rtlCol="0">
            <a:spAutoFit/>
          </a:bodyPr>
          <a:lstStyle/>
          <a:p>
            <a:r>
              <a:rPr kumimoji="1" lang="en-US" altLang="ja-JP"/>
              <a:t>11</a:t>
            </a:r>
            <a:endParaRPr kumimoji="1" lang="ja-JP" altLang="en-US" dirty="0"/>
          </a:p>
        </p:txBody>
      </p:sp>
      <p:sp>
        <p:nvSpPr>
          <p:cNvPr id="75" name="テキスト ボックス 74">
            <a:extLst>
              <a:ext uri="{FF2B5EF4-FFF2-40B4-BE49-F238E27FC236}">
                <a16:creationId xmlns:a16="http://schemas.microsoft.com/office/drawing/2014/main" id="{2EC64A5F-2E31-4CB3-ABBD-C3270F0AB780}"/>
              </a:ext>
            </a:extLst>
          </p:cNvPr>
          <p:cNvSpPr txBox="1"/>
          <p:nvPr/>
        </p:nvSpPr>
        <p:spPr>
          <a:xfrm>
            <a:off x="4298480" y="4927983"/>
            <a:ext cx="441146" cy="369332"/>
          </a:xfrm>
          <a:prstGeom prst="rect">
            <a:avLst/>
          </a:prstGeom>
          <a:noFill/>
        </p:spPr>
        <p:txBody>
          <a:bodyPr wrap="none" rtlCol="0">
            <a:spAutoFit/>
          </a:bodyPr>
          <a:lstStyle/>
          <a:p>
            <a:r>
              <a:rPr kumimoji="1" lang="en-US" altLang="ja-JP" dirty="0"/>
              <a:t>19</a:t>
            </a:r>
            <a:endParaRPr kumimoji="1" lang="ja-JP" altLang="en-US" dirty="0"/>
          </a:p>
        </p:txBody>
      </p:sp>
      <p:sp>
        <p:nvSpPr>
          <p:cNvPr id="76" name="テキスト ボックス 75">
            <a:extLst>
              <a:ext uri="{FF2B5EF4-FFF2-40B4-BE49-F238E27FC236}">
                <a16:creationId xmlns:a16="http://schemas.microsoft.com/office/drawing/2014/main" id="{6DF686F2-962B-4196-9BB3-18CB088E1C86}"/>
              </a:ext>
            </a:extLst>
          </p:cNvPr>
          <p:cNvSpPr txBox="1"/>
          <p:nvPr/>
        </p:nvSpPr>
        <p:spPr>
          <a:xfrm>
            <a:off x="5787038" y="4869160"/>
            <a:ext cx="441146" cy="369332"/>
          </a:xfrm>
          <a:prstGeom prst="rect">
            <a:avLst/>
          </a:prstGeom>
          <a:noFill/>
        </p:spPr>
        <p:txBody>
          <a:bodyPr wrap="none" rtlCol="0">
            <a:spAutoFit/>
          </a:bodyPr>
          <a:lstStyle/>
          <a:p>
            <a:r>
              <a:rPr kumimoji="1" lang="en-US" altLang="ja-JP" dirty="0"/>
              <a:t>12</a:t>
            </a:r>
            <a:endParaRPr kumimoji="1" lang="ja-JP" altLang="en-US" dirty="0"/>
          </a:p>
        </p:txBody>
      </p:sp>
      <p:cxnSp>
        <p:nvCxnSpPr>
          <p:cNvPr id="81" name="直線コネクタ 80">
            <a:extLst>
              <a:ext uri="{FF2B5EF4-FFF2-40B4-BE49-F238E27FC236}">
                <a16:creationId xmlns:a16="http://schemas.microsoft.com/office/drawing/2014/main" id="{22DE29E8-D9EA-4BFA-945D-12154270ECC7}"/>
              </a:ext>
            </a:extLst>
          </p:cNvPr>
          <p:cNvCxnSpPr>
            <a:cxnSpLocks/>
          </p:cNvCxnSpPr>
          <p:nvPr/>
        </p:nvCxnSpPr>
        <p:spPr>
          <a:xfrm flipV="1">
            <a:off x="4310264" y="5795769"/>
            <a:ext cx="1" cy="94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1CF5D702-53EC-4D62-A6C5-D4965C572B6F}"/>
              </a:ext>
            </a:extLst>
          </p:cNvPr>
          <p:cNvCxnSpPr>
            <a:cxnSpLocks/>
          </p:cNvCxnSpPr>
          <p:nvPr/>
        </p:nvCxnSpPr>
        <p:spPr>
          <a:xfrm flipV="1">
            <a:off x="6094991" y="5757574"/>
            <a:ext cx="1" cy="940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7" name="グループ化 76">
            <a:extLst>
              <a:ext uri="{FF2B5EF4-FFF2-40B4-BE49-F238E27FC236}">
                <a16:creationId xmlns:a16="http://schemas.microsoft.com/office/drawing/2014/main" id="{64F09014-DC8F-4B83-8680-56EBFBBD810A}"/>
              </a:ext>
            </a:extLst>
          </p:cNvPr>
          <p:cNvGrpSpPr/>
          <p:nvPr/>
        </p:nvGrpSpPr>
        <p:grpSpPr>
          <a:xfrm>
            <a:off x="1426537" y="6353944"/>
            <a:ext cx="7083355" cy="504056"/>
            <a:chOff x="611560" y="1117564"/>
            <a:chExt cx="7083355" cy="504056"/>
          </a:xfrm>
        </p:grpSpPr>
        <p:sp>
          <p:nvSpPr>
            <p:cNvPr id="78" name="正方形/長方形 77">
              <a:extLst>
                <a:ext uri="{FF2B5EF4-FFF2-40B4-BE49-F238E27FC236}">
                  <a16:creationId xmlns:a16="http://schemas.microsoft.com/office/drawing/2014/main" id="{13627111-942D-41B0-BE2E-E5A508E8C494}"/>
                </a:ext>
              </a:extLst>
            </p:cNvPr>
            <p:cNvSpPr/>
            <p:nvPr/>
          </p:nvSpPr>
          <p:spPr>
            <a:xfrm>
              <a:off x="611560" y="1117564"/>
              <a:ext cx="4690864"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79" name="正方形/長方形 78">
              <a:extLst>
                <a:ext uri="{FF2B5EF4-FFF2-40B4-BE49-F238E27FC236}">
                  <a16:creationId xmlns:a16="http://schemas.microsoft.com/office/drawing/2014/main" id="{8D02B6BF-98E1-4D69-A621-0C14F438CDF0}"/>
                </a:ext>
              </a:extLst>
            </p:cNvPr>
            <p:cNvSpPr/>
            <p:nvPr/>
          </p:nvSpPr>
          <p:spPr>
            <a:xfrm>
              <a:off x="5302424" y="1117564"/>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80" name="正方形/長方形 79">
              <a:extLst>
                <a:ext uri="{FF2B5EF4-FFF2-40B4-BE49-F238E27FC236}">
                  <a16:creationId xmlns:a16="http://schemas.microsoft.com/office/drawing/2014/main" id="{758BFB69-696C-466D-9DF1-FA0062BAD0F5}"/>
                </a:ext>
              </a:extLst>
            </p:cNvPr>
            <p:cNvSpPr/>
            <p:nvPr/>
          </p:nvSpPr>
          <p:spPr>
            <a:xfrm>
              <a:off x="6242989" y="1117564"/>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0010111</a:t>
              </a:r>
              <a:endParaRPr kumimoji="1" lang="ja-JP" altLang="en-US" dirty="0">
                <a:solidFill>
                  <a:schemeClr val="tx1"/>
                </a:solidFill>
              </a:endParaRPr>
            </a:p>
          </p:txBody>
        </p:sp>
      </p:grpSp>
      <p:sp>
        <p:nvSpPr>
          <p:cNvPr id="83" name="テキスト ボックス 82">
            <a:extLst>
              <a:ext uri="{FF2B5EF4-FFF2-40B4-BE49-F238E27FC236}">
                <a16:creationId xmlns:a16="http://schemas.microsoft.com/office/drawing/2014/main" id="{AE844D71-0798-4BDC-85B2-584698E1FB52}"/>
              </a:ext>
            </a:extLst>
          </p:cNvPr>
          <p:cNvSpPr txBox="1"/>
          <p:nvPr/>
        </p:nvSpPr>
        <p:spPr>
          <a:xfrm>
            <a:off x="418185" y="6130325"/>
            <a:ext cx="877163" cy="646331"/>
          </a:xfrm>
          <a:prstGeom prst="rect">
            <a:avLst/>
          </a:prstGeom>
          <a:noFill/>
        </p:spPr>
        <p:txBody>
          <a:bodyPr wrap="none" rtlCol="0">
            <a:spAutoFit/>
          </a:bodyPr>
          <a:lstStyle/>
          <a:p>
            <a:r>
              <a:rPr lang="en-US" altLang="ja-JP" dirty="0" err="1"/>
              <a:t>lui</a:t>
            </a:r>
            <a:r>
              <a:rPr kumimoji="1" lang="ja-JP" altLang="en-US" dirty="0"/>
              <a:t>命令</a:t>
            </a:r>
            <a:endParaRPr kumimoji="1" lang="en-US" altLang="ja-JP" dirty="0"/>
          </a:p>
          <a:p>
            <a:endParaRPr kumimoji="1" lang="ja-JP" altLang="en-US" dirty="0"/>
          </a:p>
        </p:txBody>
      </p:sp>
      <p:sp>
        <p:nvSpPr>
          <p:cNvPr id="84" name="四角形: 角を丸くする 83">
            <a:extLst>
              <a:ext uri="{FF2B5EF4-FFF2-40B4-BE49-F238E27FC236}">
                <a16:creationId xmlns:a16="http://schemas.microsoft.com/office/drawing/2014/main" id="{48577080-683C-459E-8C22-89A670CDF258}"/>
              </a:ext>
            </a:extLst>
          </p:cNvPr>
          <p:cNvSpPr/>
          <p:nvPr/>
        </p:nvSpPr>
        <p:spPr>
          <a:xfrm>
            <a:off x="1449085" y="4121010"/>
            <a:ext cx="154360" cy="504056"/>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extLst>
              <a:ext uri="{FF2B5EF4-FFF2-40B4-BE49-F238E27FC236}">
                <a16:creationId xmlns:a16="http://schemas.microsoft.com/office/drawing/2014/main" id="{4A3D8C45-47E4-43EC-AD2B-445B4392194A}"/>
              </a:ext>
            </a:extLst>
          </p:cNvPr>
          <p:cNvSpPr/>
          <p:nvPr/>
        </p:nvSpPr>
        <p:spPr>
          <a:xfrm>
            <a:off x="5934540" y="5266258"/>
            <a:ext cx="154360" cy="504056"/>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四角形: 角を丸くする 86">
            <a:extLst>
              <a:ext uri="{FF2B5EF4-FFF2-40B4-BE49-F238E27FC236}">
                <a16:creationId xmlns:a16="http://schemas.microsoft.com/office/drawing/2014/main" id="{A2B0C644-BC7C-4758-B27A-5573DB0244F6}"/>
              </a:ext>
            </a:extLst>
          </p:cNvPr>
          <p:cNvSpPr/>
          <p:nvPr/>
        </p:nvSpPr>
        <p:spPr>
          <a:xfrm>
            <a:off x="5974897" y="6360880"/>
            <a:ext cx="154360" cy="504056"/>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四角形: 角を丸くする 87">
            <a:extLst>
              <a:ext uri="{FF2B5EF4-FFF2-40B4-BE49-F238E27FC236}">
                <a16:creationId xmlns:a16="http://schemas.microsoft.com/office/drawing/2014/main" id="{01D34D82-D680-4E27-AE08-7A376A1A829D}"/>
              </a:ext>
            </a:extLst>
          </p:cNvPr>
          <p:cNvSpPr/>
          <p:nvPr/>
        </p:nvSpPr>
        <p:spPr>
          <a:xfrm>
            <a:off x="4144120" y="6349030"/>
            <a:ext cx="154360" cy="504056"/>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61044983-10AD-4275-9945-D1B7D278A186}"/>
              </a:ext>
            </a:extLst>
          </p:cNvPr>
          <p:cNvSpPr/>
          <p:nvPr/>
        </p:nvSpPr>
        <p:spPr>
          <a:xfrm>
            <a:off x="3272625" y="5259322"/>
            <a:ext cx="892489" cy="490739"/>
          </a:xfrm>
          <a:prstGeom prst="rect">
            <a:avLst/>
          </a:prstGeom>
          <a:solidFill>
            <a:srgbClr val="CC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544180FA-D5F9-44DA-B9C1-4627E1A003BF}"/>
              </a:ext>
            </a:extLst>
          </p:cNvPr>
          <p:cNvSpPr txBox="1"/>
          <p:nvPr/>
        </p:nvSpPr>
        <p:spPr>
          <a:xfrm>
            <a:off x="3283590" y="4910359"/>
            <a:ext cx="312906" cy="369332"/>
          </a:xfrm>
          <a:prstGeom prst="rect">
            <a:avLst/>
          </a:prstGeom>
          <a:noFill/>
        </p:spPr>
        <p:txBody>
          <a:bodyPr wrap="none" rtlCol="0">
            <a:spAutoFit/>
          </a:bodyPr>
          <a:lstStyle/>
          <a:p>
            <a:r>
              <a:rPr kumimoji="1" lang="en-US" altLang="ja-JP" dirty="0"/>
              <a:t>4</a:t>
            </a:r>
            <a:endParaRPr kumimoji="1" lang="ja-JP" altLang="en-US" dirty="0"/>
          </a:p>
        </p:txBody>
      </p:sp>
      <p:sp>
        <p:nvSpPr>
          <p:cNvPr id="90" name="テキスト ボックス 89">
            <a:extLst>
              <a:ext uri="{FF2B5EF4-FFF2-40B4-BE49-F238E27FC236}">
                <a16:creationId xmlns:a16="http://schemas.microsoft.com/office/drawing/2014/main" id="{79C40D63-D4E9-41B2-9E44-1A9BA552E9C8}"/>
              </a:ext>
            </a:extLst>
          </p:cNvPr>
          <p:cNvSpPr txBox="1"/>
          <p:nvPr/>
        </p:nvSpPr>
        <p:spPr>
          <a:xfrm>
            <a:off x="4121632" y="3793086"/>
            <a:ext cx="377026" cy="369332"/>
          </a:xfrm>
          <a:prstGeom prst="rect">
            <a:avLst/>
          </a:prstGeom>
          <a:noFill/>
        </p:spPr>
        <p:txBody>
          <a:bodyPr wrap="none" rtlCol="0">
            <a:spAutoFit/>
          </a:bodyPr>
          <a:lstStyle/>
          <a:p>
            <a:r>
              <a:rPr kumimoji="1" lang="en-US" altLang="ja-JP" dirty="0"/>
              <a:t>0 </a:t>
            </a:r>
            <a:endParaRPr kumimoji="1" lang="ja-JP" altLang="en-US" dirty="0"/>
          </a:p>
        </p:txBody>
      </p:sp>
      <p:sp>
        <p:nvSpPr>
          <p:cNvPr id="14" name="正方形/長方形 13">
            <a:extLst>
              <a:ext uri="{FF2B5EF4-FFF2-40B4-BE49-F238E27FC236}">
                <a16:creationId xmlns:a16="http://schemas.microsoft.com/office/drawing/2014/main" id="{611BC354-78DC-4620-84C4-9C8EB41396E3}"/>
              </a:ext>
            </a:extLst>
          </p:cNvPr>
          <p:cNvSpPr/>
          <p:nvPr/>
        </p:nvSpPr>
        <p:spPr>
          <a:xfrm>
            <a:off x="1603364" y="4123789"/>
            <a:ext cx="1702453" cy="51167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4B2BD32E-139E-40A1-A417-AC071D3929DC}"/>
              </a:ext>
            </a:extLst>
          </p:cNvPr>
          <p:cNvSpPr/>
          <p:nvPr/>
        </p:nvSpPr>
        <p:spPr>
          <a:xfrm>
            <a:off x="1591167" y="5224123"/>
            <a:ext cx="1693076" cy="54782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B6E5D0FD-7EE4-41DA-877F-E7B7BAC9CD38}"/>
              </a:ext>
            </a:extLst>
          </p:cNvPr>
          <p:cNvSpPr/>
          <p:nvPr/>
        </p:nvSpPr>
        <p:spPr>
          <a:xfrm>
            <a:off x="1590514" y="1339726"/>
            <a:ext cx="1693076" cy="50179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四角形: 角を丸くする 92">
            <a:extLst>
              <a:ext uri="{FF2B5EF4-FFF2-40B4-BE49-F238E27FC236}">
                <a16:creationId xmlns:a16="http://schemas.microsoft.com/office/drawing/2014/main" id="{164D78D9-C93E-42D3-802B-1D39F672141C}"/>
              </a:ext>
            </a:extLst>
          </p:cNvPr>
          <p:cNvSpPr/>
          <p:nvPr/>
        </p:nvSpPr>
        <p:spPr>
          <a:xfrm>
            <a:off x="1424221" y="1351910"/>
            <a:ext cx="154360" cy="504056"/>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F5A239E0-430A-47E4-9DC8-722BC690BFA6}"/>
              </a:ext>
            </a:extLst>
          </p:cNvPr>
          <p:cNvSpPr txBox="1"/>
          <p:nvPr/>
        </p:nvSpPr>
        <p:spPr>
          <a:xfrm>
            <a:off x="1241611" y="968001"/>
            <a:ext cx="424027" cy="369332"/>
          </a:xfrm>
          <a:prstGeom prst="rect">
            <a:avLst/>
          </a:prstGeom>
          <a:noFill/>
        </p:spPr>
        <p:txBody>
          <a:bodyPr wrap="none" rtlCol="0">
            <a:spAutoFit/>
          </a:bodyPr>
          <a:lstStyle/>
          <a:p>
            <a:r>
              <a:rPr kumimoji="1" lang="en-US" altLang="ja-JP" dirty="0"/>
              <a:t>11</a:t>
            </a:r>
            <a:endParaRPr kumimoji="1" lang="ja-JP" altLang="en-US" dirty="0"/>
          </a:p>
        </p:txBody>
      </p:sp>
      <p:sp>
        <p:nvSpPr>
          <p:cNvPr id="95" name="テキスト ボックス 94">
            <a:extLst>
              <a:ext uri="{FF2B5EF4-FFF2-40B4-BE49-F238E27FC236}">
                <a16:creationId xmlns:a16="http://schemas.microsoft.com/office/drawing/2014/main" id="{7ACEB5AE-D902-47F3-913E-8665F0987E50}"/>
              </a:ext>
            </a:extLst>
          </p:cNvPr>
          <p:cNvSpPr txBox="1"/>
          <p:nvPr/>
        </p:nvSpPr>
        <p:spPr>
          <a:xfrm>
            <a:off x="3008368" y="982578"/>
            <a:ext cx="312906" cy="369332"/>
          </a:xfrm>
          <a:prstGeom prst="rect">
            <a:avLst/>
          </a:prstGeom>
          <a:noFill/>
        </p:spPr>
        <p:txBody>
          <a:bodyPr wrap="none" rtlCol="0">
            <a:spAutoFit/>
          </a:bodyPr>
          <a:lstStyle/>
          <a:p>
            <a:r>
              <a:rPr lang="en-US" altLang="ja-JP" dirty="0"/>
              <a:t>5</a:t>
            </a:r>
            <a:endParaRPr kumimoji="1" lang="ja-JP" altLang="en-US" dirty="0"/>
          </a:p>
        </p:txBody>
      </p:sp>
      <p:sp>
        <p:nvSpPr>
          <p:cNvPr id="96" name="テキスト ボックス 95">
            <a:extLst>
              <a:ext uri="{FF2B5EF4-FFF2-40B4-BE49-F238E27FC236}">
                <a16:creationId xmlns:a16="http://schemas.microsoft.com/office/drawing/2014/main" id="{FC7E0C52-DA43-4337-9B72-30975DBEB4AB}"/>
              </a:ext>
            </a:extLst>
          </p:cNvPr>
          <p:cNvSpPr txBox="1"/>
          <p:nvPr/>
        </p:nvSpPr>
        <p:spPr>
          <a:xfrm>
            <a:off x="1643466" y="1052875"/>
            <a:ext cx="441146" cy="369332"/>
          </a:xfrm>
          <a:prstGeom prst="rect">
            <a:avLst/>
          </a:prstGeom>
          <a:noFill/>
        </p:spPr>
        <p:txBody>
          <a:bodyPr wrap="none" rtlCol="0">
            <a:spAutoFit/>
          </a:bodyPr>
          <a:lstStyle/>
          <a:p>
            <a:r>
              <a:rPr kumimoji="1" lang="en-US" altLang="ja-JP" dirty="0"/>
              <a:t>10</a:t>
            </a:r>
            <a:endParaRPr kumimoji="1" lang="ja-JP" altLang="en-US" dirty="0"/>
          </a:p>
        </p:txBody>
      </p:sp>
      <p:sp>
        <p:nvSpPr>
          <p:cNvPr id="97" name="四角形: 角を丸くする 96">
            <a:extLst>
              <a:ext uri="{FF2B5EF4-FFF2-40B4-BE49-F238E27FC236}">
                <a16:creationId xmlns:a16="http://schemas.microsoft.com/office/drawing/2014/main" id="{BCCE93B2-3A09-45FD-92A6-636C02247DDA}"/>
              </a:ext>
            </a:extLst>
          </p:cNvPr>
          <p:cNvSpPr/>
          <p:nvPr/>
        </p:nvSpPr>
        <p:spPr>
          <a:xfrm>
            <a:off x="6882990" y="1351910"/>
            <a:ext cx="154360" cy="504056"/>
          </a:xfrm>
          <a:prstGeom prst="round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テキスト ボックス 97">
            <a:extLst>
              <a:ext uri="{FF2B5EF4-FFF2-40B4-BE49-F238E27FC236}">
                <a16:creationId xmlns:a16="http://schemas.microsoft.com/office/drawing/2014/main" id="{376CDE4D-517B-49B4-9A8A-6FAB48105096}"/>
              </a:ext>
            </a:extLst>
          </p:cNvPr>
          <p:cNvSpPr txBox="1"/>
          <p:nvPr/>
        </p:nvSpPr>
        <p:spPr>
          <a:xfrm>
            <a:off x="6165614" y="1068697"/>
            <a:ext cx="45719" cy="369332"/>
          </a:xfrm>
          <a:prstGeom prst="rect">
            <a:avLst/>
          </a:prstGeom>
          <a:noFill/>
        </p:spPr>
        <p:txBody>
          <a:bodyPr wrap="square" rtlCol="0">
            <a:spAutoFit/>
          </a:bodyPr>
          <a:lstStyle/>
          <a:p>
            <a:r>
              <a:rPr lang="en-US" altLang="ja-JP" dirty="0"/>
              <a:t>4</a:t>
            </a:r>
            <a:endParaRPr kumimoji="1" lang="ja-JP" altLang="en-US" dirty="0"/>
          </a:p>
        </p:txBody>
      </p:sp>
      <p:sp>
        <p:nvSpPr>
          <p:cNvPr id="99" name="テキスト ボックス 98">
            <a:extLst>
              <a:ext uri="{FF2B5EF4-FFF2-40B4-BE49-F238E27FC236}">
                <a16:creationId xmlns:a16="http://schemas.microsoft.com/office/drawing/2014/main" id="{A966F490-22CB-47D5-90B0-0361D8155556}"/>
              </a:ext>
            </a:extLst>
          </p:cNvPr>
          <p:cNvSpPr txBox="1"/>
          <p:nvPr/>
        </p:nvSpPr>
        <p:spPr>
          <a:xfrm>
            <a:off x="6638488" y="1068697"/>
            <a:ext cx="312906" cy="369332"/>
          </a:xfrm>
          <a:prstGeom prst="rect">
            <a:avLst/>
          </a:prstGeom>
          <a:noFill/>
        </p:spPr>
        <p:txBody>
          <a:bodyPr wrap="none" rtlCol="0">
            <a:spAutoFit/>
          </a:bodyPr>
          <a:lstStyle/>
          <a:p>
            <a:r>
              <a:rPr kumimoji="1" lang="en-US" altLang="ja-JP" dirty="0"/>
              <a:t>1</a:t>
            </a:r>
            <a:endParaRPr kumimoji="1" lang="ja-JP" altLang="en-US" dirty="0"/>
          </a:p>
        </p:txBody>
      </p:sp>
      <p:sp>
        <p:nvSpPr>
          <p:cNvPr id="100" name="テキスト ボックス 99">
            <a:extLst>
              <a:ext uri="{FF2B5EF4-FFF2-40B4-BE49-F238E27FC236}">
                <a16:creationId xmlns:a16="http://schemas.microsoft.com/office/drawing/2014/main" id="{95C6A574-3081-4F97-9D70-178E740C4479}"/>
              </a:ext>
            </a:extLst>
          </p:cNvPr>
          <p:cNvSpPr txBox="1"/>
          <p:nvPr/>
        </p:nvSpPr>
        <p:spPr>
          <a:xfrm>
            <a:off x="6803606" y="1030955"/>
            <a:ext cx="312906" cy="369332"/>
          </a:xfrm>
          <a:prstGeom prst="rect">
            <a:avLst/>
          </a:prstGeom>
          <a:noFill/>
        </p:spPr>
        <p:txBody>
          <a:bodyPr wrap="none" rtlCol="0">
            <a:spAutoFit/>
          </a:bodyPr>
          <a:lstStyle/>
          <a:p>
            <a:r>
              <a:rPr lang="en-US" altLang="ja-JP" dirty="0"/>
              <a:t>0</a:t>
            </a:r>
            <a:endParaRPr kumimoji="1" lang="ja-JP" altLang="en-US" dirty="0"/>
          </a:p>
        </p:txBody>
      </p:sp>
      <p:sp>
        <p:nvSpPr>
          <p:cNvPr id="101" name="正方形/長方形 100">
            <a:extLst>
              <a:ext uri="{FF2B5EF4-FFF2-40B4-BE49-F238E27FC236}">
                <a16:creationId xmlns:a16="http://schemas.microsoft.com/office/drawing/2014/main" id="{EFF967DD-3592-4AF0-B046-0E2D57B7ABA7}"/>
              </a:ext>
            </a:extLst>
          </p:cNvPr>
          <p:cNvSpPr/>
          <p:nvPr/>
        </p:nvSpPr>
        <p:spPr>
          <a:xfrm>
            <a:off x="6135488" y="1323386"/>
            <a:ext cx="744561" cy="520513"/>
          </a:xfrm>
          <a:prstGeom prst="rect">
            <a:avLst/>
          </a:prstGeom>
          <a:solidFill>
            <a:srgbClr val="CC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四角形: 角を丸くする 101">
            <a:extLst>
              <a:ext uri="{FF2B5EF4-FFF2-40B4-BE49-F238E27FC236}">
                <a16:creationId xmlns:a16="http://schemas.microsoft.com/office/drawing/2014/main" id="{4DFA5BF6-CCF4-400D-8ECE-EC6351F80FD4}"/>
              </a:ext>
            </a:extLst>
          </p:cNvPr>
          <p:cNvSpPr/>
          <p:nvPr/>
        </p:nvSpPr>
        <p:spPr>
          <a:xfrm>
            <a:off x="4152846" y="4120414"/>
            <a:ext cx="154360" cy="504056"/>
          </a:xfrm>
          <a:prstGeom prst="round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61021F08-0BF0-4A9B-8AD3-748BC21D9F0F}"/>
              </a:ext>
            </a:extLst>
          </p:cNvPr>
          <p:cNvSpPr/>
          <p:nvPr/>
        </p:nvSpPr>
        <p:spPr>
          <a:xfrm>
            <a:off x="3306496" y="4115115"/>
            <a:ext cx="886663" cy="509355"/>
          </a:xfrm>
          <a:prstGeom prst="rect">
            <a:avLst/>
          </a:prstGeom>
          <a:solidFill>
            <a:srgbClr val="CC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テキスト ボックス 103">
            <a:extLst>
              <a:ext uri="{FF2B5EF4-FFF2-40B4-BE49-F238E27FC236}">
                <a16:creationId xmlns:a16="http://schemas.microsoft.com/office/drawing/2014/main" id="{F334C965-5160-4EAE-9284-8FC2A78C9AB2}"/>
              </a:ext>
            </a:extLst>
          </p:cNvPr>
          <p:cNvSpPr txBox="1"/>
          <p:nvPr/>
        </p:nvSpPr>
        <p:spPr>
          <a:xfrm>
            <a:off x="3248000" y="3819067"/>
            <a:ext cx="441146" cy="369332"/>
          </a:xfrm>
          <a:prstGeom prst="rect">
            <a:avLst/>
          </a:prstGeom>
          <a:noFill/>
        </p:spPr>
        <p:txBody>
          <a:bodyPr wrap="none" rtlCol="0">
            <a:spAutoFit/>
          </a:bodyPr>
          <a:lstStyle/>
          <a:p>
            <a:r>
              <a:rPr lang="en-US" altLang="ja-JP" dirty="0"/>
              <a:t>4 </a:t>
            </a:r>
            <a:r>
              <a:rPr kumimoji="1" lang="en-US" altLang="ja-JP" dirty="0"/>
              <a:t> </a:t>
            </a:r>
            <a:endParaRPr kumimoji="1" lang="ja-JP" altLang="en-US" dirty="0"/>
          </a:p>
        </p:txBody>
      </p:sp>
      <p:sp>
        <p:nvSpPr>
          <p:cNvPr id="105" name="テキスト ボックス 104">
            <a:extLst>
              <a:ext uri="{FF2B5EF4-FFF2-40B4-BE49-F238E27FC236}">
                <a16:creationId xmlns:a16="http://schemas.microsoft.com/office/drawing/2014/main" id="{F2D7FFEC-A305-4996-93A8-FB41E4E0611B}"/>
              </a:ext>
            </a:extLst>
          </p:cNvPr>
          <p:cNvSpPr txBox="1"/>
          <p:nvPr/>
        </p:nvSpPr>
        <p:spPr>
          <a:xfrm>
            <a:off x="3905095" y="3793086"/>
            <a:ext cx="377026" cy="369332"/>
          </a:xfrm>
          <a:prstGeom prst="rect">
            <a:avLst/>
          </a:prstGeom>
          <a:noFill/>
        </p:spPr>
        <p:txBody>
          <a:bodyPr wrap="none" rtlCol="0">
            <a:spAutoFit/>
          </a:bodyPr>
          <a:lstStyle/>
          <a:p>
            <a:r>
              <a:rPr lang="en-US" altLang="ja-JP" dirty="0"/>
              <a:t>1</a:t>
            </a:r>
            <a:r>
              <a:rPr kumimoji="1" lang="en-US" altLang="ja-JP" dirty="0"/>
              <a:t> </a:t>
            </a:r>
            <a:endParaRPr kumimoji="1" lang="ja-JP" altLang="en-US" dirty="0"/>
          </a:p>
        </p:txBody>
      </p:sp>
      <p:sp>
        <p:nvSpPr>
          <p:cNvPr id="106" name="テキスト ボックス 105">
            <a:extLst>
              <a:ext uri="{FF2B5EF4-FFF2-40B4-BE49-F238E27FC236}">
                <a16:creationId xmlns:a16="http://schemas.microsoft.com/office/drawing/2014/main" id="{0451B471-98D3-4EE7-AE0A-F96142CC3AC1}"/>
              </a:ext>
            </a:extLst>
          </p:cNvPr>
          <p:cNvSpPr txBox="1"/>
          <p:nvPr/>
        </p:nvSpPr>
        <p:spPr>
          <a:xfrm>
            <a:off x="5787038" y="5933074"/>
            <a:ext cx="441146" cy="369332"/>
          </a:xfrm>
          <a:prstGeom prst="rect">
            <a:avLst/>
          </a:prstGeom>
          <a:noFill/>
        </p:spPr>
        <p:txBody>
          <a:bodyPr wrap="none" rtlCol="0">
            <a:spAutoFit/>
          </a:bodyPr>
          <a:lstStyle/>
          <a:p>
            <a:r>
              <a:rPr kumimoji="1" lang="en-US" altLang="ja-JP" dirty="0"/>
              <a:t>12</a:t>
            </a:r>
            <a:endParaRPr kumimoji="1" lang="ja-JP" altLang="en-US" dirty="0"/>
          </a:p>
        </p:txBody>
      </p:sp>
      <p:sp>
        <p:nvSpPr>
          <p:cNvPr id="107" name="テキスト ボックス 106">
            <a:extLst>
              <a:ext uri="{FF2B5EF4-FFF2-40B4-BE49-F238E27FC236}">
                <a16:creationId xmlns:a16="http://schemas.microsoft.com/office/drawing/2014/main" id="{C8D121C1-F3D8-42DE-963E-3193C2B34885}"/>
              </a:ext>
            </a:extLst>
          </p:cNvPr>
          <p:cNvSpPr txBox="1"/>
          <p:nvPr/>
        </p:nvSpPr>
        <p:spPr>
          <a:xfrm>
            <a:off x="3972586" y="5997929"/>
            <a:ext cx="441146" cy="369332"/>
          </a:xfrm>
          <a:prstGeom prst="rect">
            <a:avLst/>
          </a:prstGeom>
          <a:noFill/>
        </p:spPr>
        <p:txBody>
          <a:bodyPr wrap="none" rtlCol="0">
            <a:spAutoFit/>
          </a:bodyPr>
          <a:lstStyle/>
          <a:p>
            <a:r>
              <a:rPr lang="en-US" altLang="ja-JP" dirty="0"/>
              <a:t>20</a:t>
            </a:r>
            <a:endParaRPr kumimoji="1" lang="ja-JP" altLang="en-US" dirty="0"/>
          </a:p>
        </p:txBody>
      </p:sp>
      <p:sp>
        <p:nvSpPr>
          <p:cNvPr id="108" name="テキスト ボックス 107">
            <a:extLst>
              <a:ext uri="{FF2B5EF4-FFF2-40B4-BE49-F238E27FC236}">
                <a16:creationId xmlns:a16="http://schemas.microsoft.com/office/drawing/2014/main" id="{FDE2FC63-A9A6-4FD2-AFF7-CEDD3BD3B2A4}"/>
              </a:ext>
            </a:extLst>
          </p:cNvPr>
          <p:cNvSpPr txBox="1"/>
          <p:nvPr/>
        </p:nvSpPr>
        <p:spPr>
          <a:xfrm>
            <a:off x="4247639" y="5997929"/>
            <a:ext cx="441146" cy="369332"/>
          </a:xfrm>
          <a:prstGeom prst="rect">
            <a:avLst/>
          </a:prstGeom>
          <a:noFill/>
        </p:spPr>
        <p:txBody>
          <a:bodyPr wrap="none" rtlCol="0">
            <a:spAutoFit/>
          </a:bodyPr>
          <a:lstStyle/>
          <a:p>
            <a:r>
              <a:rPr kumimoji="1" lang="en-US" altLang="ja-JP" dirty="0"/>
              <a:t>19</a:t>
            </a:r>
            <a:endParaRPr kumimoji="1" lang="ja-JP" altLang="en-US" dirty="0"/>
          </a:p>
        </p:txBody>
      </p:sp>
      <p:sp>
        <p:nvSpPr>
          <p:cNvPr id="109" name="テキスト ボックス 108">
            <a:extLst>
              <a:ext uri="{FF2B5EF4-FFF2-40B4-BE49-F238E27FC236}">
                <a16:creationId xmlns:a16="http://schemas.microsoft.com/office/drawing/2014/main" id="{92349725-EEC1-4B35-BA98-04D45C8A3F28}"/>
              </a:ext>
            </a:extLst>
          </p:cNvPr>
          <p:cNvSpPr txBox="1"/>
          <p:nvPr/>
        </p:nvSpPr>
        <p:spPr>
          <a:xfrm>
            <a:off x="5478779" y="4883332"/>
            <a:ext cx="441146" cy="369332"/>
          </a:xfrm>
          <a:prstGeom prst="rect">
            <a:avLst/>
          </a:prstGeom>
          <a:noFill/>
        </p:spPr>
        <p:txBody>
          <a:bodyPr wrap="none" rtlCol="0">
            <a:spAutoFit/>
          </a:bodyPr>
          <a:lstStyle/>
          <a:p>
            <a:r>
              <a:rPr kumimoji="1" lang="en-US" altLang="ja-JP" dirty="0"/>
              <a:t>13</a:t>
            </a:r>
            <a:endParaRPr kumimoji="1" lang="ja-JP" altLang="en-US" dirty="0"/>
          </a:p>
        </p:txBody>
      </p:sp>
      <p:sp>
        <p:nvSpPr>
          <p:cNvPr id="110" name="テキスト ボックス 109">
            <a:extLst>
              <a:ext uri="{FF2B5EF4-FFF2-40B4-BE49-F238E27FC236}">
                <a16:creationId xmlns:a16="http://schemas.microsoft.com/office/drawing/2014/main" id="{087B2E4D-5DE3-428C-8D5D-AE8CCF5507E5}"/>
              </a:ext>
            </a:extLst>
          </p:cNvPr>
          <p:cNvSpPr txBox="1"/>
          <p:nvPr/>
        </p:nvSpPr>
        <p:spPr>
          <a:xfrm>
            <a:off x="5455144" y="5936542"/>
            <a:ext cx="441146" cy="369332"/>
          </a:xfrm>
          <a:prstGeom prst="rect">
            <a:avLst/>
          </a:prstGeom>
          <a:noFill/>
        </p:spPr>
        <p:txBody>
          <a:bodyPr wrap="none" rtlCol="0">
            <a:spAutoFit/>
          </a:bodyPr>
          <a:lstStyle/>
          <a:p>
            <a:r>
              <a:rPr kumimoji="1" lang="en-US" altLang="ja-JP" dirty="0"/>
              <a:t>13</a:t>
            </a:r>
            <a:endParaRPr kumimoji="1" lang="ja-JP" altLang="en-US" dirty="0"/>
          </a:p>
        </p:txBody>
      </p:sp>
      <p:sp>
        <p:nvSpPr>
          <p:cNvPr id="111" name="テキスト ボックス 110">
            <a:extLst>
              <a:ext uri="{FF2B5EF4-FFF2-40B4-BE49-F238E27FC236}">
                <a16:creationId xmlns:a16="http://schemas.microsoft.com/office/drawing/2014/main" id="{7798DD60-1543-48A0-A885-A5009ECA8E23}"/>
              </a:ext>
            </a:extLst>
          </p:cNvPr>
          <p:cNvSpPr txBox="1"/>
          <p:nvPr/>
        </p:nvSpPr>
        <p:spPr>
          <a:xfrm>
            <a:off x="2956354" y="3815338"/>
            <a:ext cx="312906" cy="369332"/>
          </a:xfrm>
          <a:prstGeom prst="rect">
            <a:avLst/>
          </a:prstGeom>
          <a:noFill/>
        </p:spPr>
        <p:txBody>
          <a:bodyPr wrap="none" rtlCol="0">
            <a:spAutoFit/>
          </a:bodyPr>
          <a:lstStyle/>
          <a:p>
            <a:r>
              <a:rPr lang="en-US" altLang="ja-JP" dirty="0"/>
              <a:t>5</a:t>
            </a:r>
            <a:endParaRPr kumimoji="1" lang="ja-JP" altLang="en-US" dirty="0"/>
          </a:p>
        </p:txBody>
      </p:sp>
      <p:sp>
        <p:nvSpPr>
          <p:cNvPr id="20" name="正方形/長方形 19">
            <a:extLst>
              <a:ext uri="{FF2B5EF4-FFF2-40B4-BE49-F238E27FC236}">
                <a16:creationId xmlns:a16="http://schemas.microsoft.com/office/drawing/2014/main" id="{01FE42F9-9C1E-4852-A46F-19CC6BB32ADC}"/>
              </a:ext>
            </a:extLst>
          </p:cNvPr>
          <p:cNvSpPr/>
          <p:nvPr/>
        </p:nvSpPr>
        <p:spPr>
          <a:xfrm>
            <a:off x="4298480" y="5258746"/>
            <a:ext cx="1629969" cy="491316"/>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正方形/長方形 111">
            <a:extLst>
              <a:ext uri="{FF2B5EF4-FFF2-40B4-BE49-F238E27FC236}">
                <a16:creationId xmlns:a16="http://schemas.microsoft.com/office/drawing/2014/main" id="{DCC07C7E-C89A-464D-A96B-B22C9E72288B}"/>
              </a:ext>
            </a:extLst>
          </p:cNvPr>
          <p:cNvSpPr/>
          <p:nvPr/>
        </p:nvSpPr>
        <p:spPr>
          <a:xfrm>
            <a:off x="4298480" y="6352315"/>
            <a:ext cx="1629969" cy="491316"/>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テキスト ボックス 112">
            <a:extLst>
              <a:ext uri="{FF2B5EF4-FFF2-40B4-BE49-F238E27FC236}">
                <a16:creationId xmlns:a16="http://schemas.microsoft.com/office/drawing/2014/main" id="{133007D2-17B7-443B-9CA4-B806768B4EAF}"/>
              </a:ext>
            </a:extLst>
          </p:cNvPr>
          <p:cNvSpPr txBox="1"/>
          <p:nvPr/>
        </p:nvSpPr>
        <p:spPr>
          <a:xfrm>
            <a:off x="3718869" y="6011245"/>
            <a:ext cx="441146" cy="369332"/>
          </a:xfrm>
          <a:prstGeom prst="rect">
            <a:avLst/>
          </a:prstGeom>
          <a:noFill/>
        </p:spPr>
        <p:txBody>
          <a:bodyPr wrap="none" rtlCol="0">
            <a:spAutoFit/>
          </a:bodyPr>
          <a:lstStyle/>
          <a:p>
            <a:r>
              <a:rPr lang="en-US" altLang="ja-JP" dirty="0"/>
              <a:t>21</a:t>
            </a:r>
            <a:endParaRPr kumimoji="1" lang="ja-JP" altLang="en-US" dirty="0"/>
          </a:p>
        </p:txBody>
      </p:sp>
      <p:sp>
        <p:nvSpPr>
          <p:cNvPr id="114" name="テキスト ボックス 113">
            <a:extLst>
              <a:ext uri="{FF2B5EF4-FFF2-40B4-BE49-F238E27FC236}">
                <a16:creationId xmlns:a16="http://schemas.microsoft.com/office/drawing/2014/main" id="{6514F67E-4494-430A-938A-C0A0A802BEFD}"/>
              </a:ext>
            </a:extLst>
          </p:cNvPr>
          <p:cNvSpPr txBox="1"/>
          <p:nvPr/>
        </p:nvSpPr>
        <p:spPr>
          <a:xfrm>
            <a:off x="1305692" y="6011245"/>
            <a:ext cx="441146" cy="369332"/>
          </a:xfrm>
          <a:prstGeom prst="rect">
            <a:avLst/>
          </a:prstGeom>
          <a:noFill/>
        </p:spPr>
        <p:txBody>
          <a:bodyPr wrap="none" rtlCol="0">
            <a:spAutoFit/>
          </a:bodyPr>
          <a:lstStyle/>
          <a:p>
            <a:r>
              <a:rPr lang="en-US" altLang="ja-JP" dirty="0"/>
              <a:t>31</a:t>
            </a:r>
            <a:endParaRPr kumimoji="1" lang="ja-JP" altLang="en-US" dirty="0"/>
          </a:p>
        </p:txBody>
      </p:sp>
      <p:sp>
        <p:nvSpPr>
          <p:cNvPr id="115" name="テキスト ボックス 114">
            <a:extLst>
              <a:ext uri="{FF2B5EF4-FFF2-40B4-BE49-F238E27FC236}">
                <a16:creationId xmlns:a16="http://schemas.microsoft.com/office/drawing/2014/main" id="{501D1E6F-E160-4F96-B751-5005C410E189}"/>
              </a:ext>
            </a:extLst>
          </p:cNvPr>
          <p:cNvSpPr txBox="1"/>
          <p:nvPr/>
        </p:nvSpPr>
        <p:spPr>
          <a:xfrm>
            <a:off x="8219534" y="544543"/>
            <a:ext cx="312906" cy="369332"/>
          </a:xfrm>
          <a:prstGeom prst="rect">
            <a:avLst/>
          </a:prstGeom>
          <a:noFill/>
        </p:spPr>
        <p:txBody>
          <a:bodyPr wrap="none" rtlCol="0">
            <a:spAutoFit/>
          </a:bodyPr>
          <a:lstStyle/>
          <a:p>
            <a:r>
              <a:rPr lang="en-US" altLang="ja-JP" dirty="0">
                <a:solidFill>
                  <a:srgbClr val="0066FF"/>
                </a:solidFill>
              </a:rPr>
              <a:t>0</a:t>
            </a:r>
            <a:endParaRPr kumimoji="1" lang="ja-JP" altLang="en-US" dirty="0">
              <a:solidFill>
                <a:srgbClr val="0066FF"/>
              </a:solidFill>
            </a:endParaRPr>
          </a:p>
        </p:txBody>
      </p:sp>
      <p:sp>
        <p:nvSpPr>
          <p:cNvPr id="116" name="テキスト ボックス 115">
            <a:extLst>
              <a:ext uri="{FF2B5EF4-FFF2-40B4-BE49-F238E27FC236}">
                <a16:creationId xmlns:a16="http://schemas.microsoft.com/office/drawing/2014/main" id="{CEE3B190-ABF1-4AAE-8FBC-17FB685AEAEC}"/>
              </a:ext>
            </a:extLst>
          </p:cNvPr>
          <p:cNvSpPr txBox="1"/>
          <p:nvPr/>
        </p:nvSpPr>
        <p:spPr>
          <a:xfrm>
            <a:off x="6803606" y="554419"/>
            <a:ext cx="312906" cy="369332"/>
          </a:xfrm>
          <a:prstGeom prst="rect">
            <a:avLst/>
          </a:prstGeom>
          <a:noFill/>
        </p:spPr>
        <p:txBody>
          <a:bodyPr wrap="none" rtlCol="0">
            <a:spAutoFit/>
          </a:bodyPr>
          <a:lstStyle/>
          <a:p>
            <a:r>
              <a:rPr lang="en-US" altLang="ja-JP" dirty="0">
                <a:solidFill>
                  <a:srgbClr val="0066FF"/>
                </a:solidFill>
              </a:rPr>
              <a:t>7</a:t>
            </a:r>
            <a:endParaRPr kumimoji="1" lang="ja-JP" altLang="en-US" dirty="0">
              <a:solidFill>
                <a:srgbClr val="0066FF"/>
              </a:solidFill>
            </a:endParaRPr>
          </a:p>
        </p:txBody>
      </p:sp>
      <p:sp>
        <p:nvSpPr>
          <p:cNvPr id="117" name="テキスト ボックス 116">
            <a:extLst>
              <a:ext uri="{FF2B5EF4-FFF2-40B4-BE49-F238E27FC236}">
                <a16:creationId xmlns:a16="http://schemas.microsoft.com/office/drawing/2014/main" id="{0148C9FC-22AF-4F6F-859F-27FE35ECD2D6}"/>
              </a:ext>
            </a:extLst>
          </p:cNvPr>
          <p:cNvSpPr txBox="1"/>
          <p:nvPr/>
        </p:nvSpPr>
        <p:spPr>
          <a:xfrm>
            <a:off x="5764446" y="577110"/>
            <a:ext cx="441146" cy="369332"/>
          </a:xfrm>
          <a:prstGeom prst="rect">
            <a:avLst/>
          </a:prstGeom>
          <a:noFill/>
        </p:spPr>
        <p:txBody>
          <a:bodyPr wrap="none" rtlCol="0">
            <a:spAutoFit/>
          </a:bodyPr>
          <a:lstStyle/>
          <a:p>
            <a:r>
              <a:rPr kumimoji="1" lang="en-US" altLang="ja-JP" dirty="0">
                <a:solidFill>
                  <a:srgbClr val="0066FF"/>
                </a:solidFill>
              </a:rPr>
              <a:t>1</a:t>
            </a:r>
            <a:r>
              <a:rPr lang="en-US" altLang="ja-JP" dirty="0">
                <a:solidFill>
                  <a:srgbClr val="0066FF"/>
                </a:solidFill>
              </a:rPr>
              <a:t>2</a:t>
            </a:r>
            <a:endParaRPr kumimoji="1" lang="ja-JP" altLang="en-US" dirty="0">
              <a:solidFill>
                <a:srgbClr val="0066FF"/>
              </a:solidFill>
            </a:endParaRPr>
          </a:p>
        </p:txBody>
      </p:sp>
      <p:sp>
        <p:nvSpPr>
          <p:cNvPr id="118" name="テキスト ボックス 117">
            <a:extLst>
              <a:ext uri="{FF2B5EF4-FFF2-40B4-BE49-F238E27FC236}">
                <a16:creationId xmlns:a16="http://schemas.microsoft.com/office/drawing/2014/main" id="{D88C9F6C-4807-46F5-83AF-73AAD448538F}"/>
              </a:ext>
            </a:extLst>
          </p:cNvPr>
          <p:cNvSpPr txBox="1"/>
          <p:nvPr/>
        </p:nvSpPr>
        <p:spPr>
          <a:xfrm>
            <a:off x="3893721" y="562839"/>
            <a:ext cx="441146" cy="369332"/>
          </a:xfrm>
          <a:prstGeom prst="rect">
            <a:avLst/>
          </a:prstGeom>
          <a:noFill/>
        </p:spPr>
        <p:txBody>
          <a:bodyPr wrap="none" rtlCol="0">
            <a:spAutoFit/>
          </a:bodyPr>
          <a:lstStyle/>
          <a:p>
            <a:r>
              <a:rPr lang="en-US" altLang="ja-JP" dirty="0">
                <a:solidFill>
                  <a:srgbClr val="0066FF"/>
                </a:solidFill>
              </a:rPr>
              <a:t>20</a:t>
            </a:r>
            <a:endParaRPr kumimoji="1" lang="ja-JP" altLang="en-US" dirty="0">
              <a:solidFill>
                <a:srgbClr val="0066FF"/>
              </a:solidFill>
            </a:endParaRPr>
          </a:p>
        </p:txBody>
      </p:sp>
      <p:sp>
        <p:nvSpPr>
          <p:cNvPr id="119" name="テキスト ボックス 118">
            <a:extLst>
              <a:ext uri="{FF2B5EF4-FFF2-40B4-BE49-F238E27FC236}">
                <a16:creationId xmlns:a16="http://schemas.microsoft.com/office/drawing/2014/main" id="{54BC7EB7-C5EB-4BD0-A593-38A10EFFE3DD}"/>
              </a:ext>
            </a:extLst>
          </p:cNvPr>
          <p:cNvSpPr txBox="1"/>
          <p:nvPr/>
        </p:nvSpPr>
        <p:spPr>
          <a:xfrm>
            <a:off x="4820524" y="562839"/>
            <a:ext cx="441146" cy="369332"/>
          </a:xfrm>
          <a:prstGeom prst="rect">
            <a:avLst/>
          </a:prstGeom>
          <a:noFill/>
        </p:spPr>
        <p:txBody>
          <a:bodyPr wrap="none" rtlCol="0">
            <a:spAutoFit/>
          </a:bodyPr>
          <a:lstStyle/>
          <a:p>
            <a:r>
              <a:rPr kumimoji="1" lang="en-US" altLang="ja-JP" dirty="0">
                <a:solidFill>
                  <a:srgbClr val="0066FF"/>
                </a:solidFill>
              </a:rPr>
              <a:t>15</a:t>
            </a:r>
            <a:endParaRPr kumimoji="1" lang="ja-JP" altLang="en-US" dirty="0">
              <a:solidFill>
                <a:srgbClr val="0066FF"/>
              </a:solidFill>
            </a:endParaRPr>
          </a:p>
        </p:txBody>
      </p:sp>
      <p:sp>
        <p:nvSpPr>
          <p:cNvPr id="120" name="テキスト ボックス 119">
            <a:extLst>
              <a:ext uri="{FF2B5EF4-FFF2-40B4-BE49-F238E27FC236}">
                <a16:creationId xmlns:a16="http://schemas.microsoft.com/office/drawing/2014/main" id="{FF8A6EAD-9089-422F-BB69-9B60980F5C84}"/>
              </a:ext>
            </a:extLst>
          </p:cNvPr>
          <p:cNvSpPr txBox="1"/>
          <p:nvPr/>
        </p:nvSpPr>
        <p:spPr>
          <a:xfrm>
            <a:off x="2883359" y="574546"/>
            <a:ext cx="441146" cy="369332"/>
          </a:xfrm>
          <a:prstGeom prst="rect">
            <a:avLst/>
          </a:prstGeom>
          <a:noFill/>
        </p:spPr>
        <p:txBody>
          <a:bodyPr wrap="none" rtlCol="0">
            <a:spAutoFit/>
          </a:bodyPr>
          <a:lstStyle/>
          <a:p>
            <a:r>
              <a:rPr lang="en-US" altLang="ja-JP" dirty="0">
                <a:solidFill>
                  <a:srgbClr val="0066FF"/>
                </a:solidFill>
              </a:rPr>
              <a:t>25</a:t>
            </a:r>
            <a:endParaRPr kumimoji="1" lang="ja-JP" altLang="en-US" dirty="0">
              <a:solidFill>
                <a:srgbClr val="0066FF"/>
              </a:solidFill>
            </a:endParaRPr>
          </a:p>
        </p:txBody>
      </p:sp>
      <p:sp>
        <p:nvSpPr>
          <p:cNvPr id="121" name="テキスト ボックス 120">
            <a:extLst>
              <a:ext uri="{FF2B5EF4-FFF2-40B4-BE49-F238E27FC236}">
                <a16:creationId xmlns:a16="http://schemas.microsoft.com/office/drawing/2014/main" id="{4F56158D-49F3-449B-896F-F95330B269D7}"/>
              </a:ext>
            </a:extLst>
          </p:cNvPr>
          <p:cNvSpPr txBox="1"/>
          <p:nvPr/>
        </p:nvSpPr>
        <p:spPr>
          <a:xfrm>
            <a:off x="1288527" y="611796"/>
            <a:ext cx="441146" cy="369332"/>
          </a:xfrm>
          <a:prstGeom prst="rect">
            <a:avLst/>
          </a:prstGeom>
          <a:noFill/>
        </p:spPr>
        <p:txBody>
          <a:bodyPr wrap="none" rtlCol="0">
            <a:spAutoFit/>
          </a:bodyPr>
          <a:lstStyle/>
          <a:p>
            <a:r>
              <a:rPr kumimoji="1" lang="en-US" altLang="ja-JP" dirty="0">
                <a:solidFill>
                  <a:srgbClr val="0066FF"/>
                </a:solidFill>
              </a:rPr>
              <a:t>31</a:t>
            </a:r>
            <a:endParaRPr kumimoji="1" lang="ja-JP" altLang="en-US" dirty="0">
              <a:solidFill>
                <a:srgbClr val="0066FF"/>
              </a:solidFill>
            </a:endParaRPr>
          </a:p>
        </p:txBody>
      </p:sp>
      <p:sp>
        <p:nvSpPr>
          <p:cNvPr id="122" name="テキスト ボックス 121">
            <a:extLst>
              <a:ext uri="{FF2B5EF4-FFF2-40B4-BE49-F238E27FC236}">
                <a16:creationId xmlns:a16="http://schemas.microsoft.com/office/drawing/2014/main" id="{4E6A7CFC-4350-43F4-A6AD-C9AF02FD12D7}"/>
              </a:ext>
            </a:extLst>
          </p:cNvPr>
          <p:cNvSpPr txBox="1"/>
          <p:nvPr/>
        </p:nvSpPr>
        <p:spPr>
          <a:xfrm>
            <a:off x="1567028" y="3758863"/>
            <a:ext cx="441146" cy="369332"/>
          </a:xfrm>
          <a:prstGeom prst="rect">
            <a:avLst/>
          </a:prstGeom>
          <a:noFill/>
        </p:spPr>
        <p:txBody>
          <a:bodyPr wrap="none" rtlCol="0">
            <a:spAutoFit/>
          </a:bodyPr>
          <a:lstStyle/>
          <a:p>
            <a:r>
              <a:rPr kumimoji="1" lang="en-US" altLang="ja-JP" dirty="0"/>
              <a:t>10</a:t>
            </a:r>
            <a:endParaRPr kumimoji="1" lang="ja-JP" altLang="en-US" dirty="0"/>
          </a:p>
        </p:txBody>
      </p:sp>
      <p:pic>
        <p:nvPicPr>
          <p:cNvPr id="6" name="オーディオ 5">
            <a:hlinkClick r:id="" action="ppaction://media"/>
            <a:extLst>
              <a:ext uri="{FF2B5EF4-FFF2-40B4-BE49-F238E27FC236}">
                <a16:creationId xmlns:a16="http://schemas.microsoft.com/office/drawing/2014/main" id="{4F2EC4E8-A457-4A12-92A9-E79EFF6845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8120640"/>
      </p:ext>
    </p:extLst>
  </p:cSld>
  <p:clrMapOvr>
    <a:masterClrMapping/>
  </p:clrMapOvr>
  <mc:AlternateContent xmlns:mc="http://schemas.openxmlformats.org/markup-compatibility/2006" xmlns:p14="http://schemas.microsoft.com/office/powerpoint/2010/main">
    <mc:Choice Requires="p14">
      <p:transition spd="slow" p14:dur="2000" advTm="117571"/>
    </mc:Choice>
    <mc:Fallback xmlns="">
      <p:transition spd="slow" advTm="117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794" x="9053513" y="3173413"/>
          <p14:tracePt t="2800" x="8961438" y="3219450"/>
          <p14:tracePt t="2808" x="8897938" y="3228975"/>
          <p14:tracePt t="2816" x="8824913" y="3255963"/>
          <p14:tracePt t="2824" x="8761413" y="3265488"/>
          <p14:tracePt t="2833" x="8715375" y="3292475"/>
          <p14:tracePt t="2840" x="8661400" y="3302000"/>
          <p14:tracePt t="2848" x="8578850" y="3319463"/>
          <p14:tracePt t="2856" x="8515350" y="3338513"/>
          <p14:tracePt t="2864" x="8459788" y="3355975"/>
          <p14:tracePt t="2873" x="8415338" y="3365500"/>
          <p14:tracePt t="2880" x="8386763" y="3375025"/>
          <p14:tracePt t="2888" x="8342313" y="3382963"/>
          <p14:tracePt t="2899" x="8342313" y="3392488"/>
          <p14:tracePt t="2987" x="8323263" y="3392488"/>
          <p14:tracePt t="3003" x="8259763" y="3392488"/>
          <p14:tracePt t="3009" x="8240713" y="3392488"/>
          <p14:tracePt t="3016" x="8213725" y="3392488"/>
          <p14:tracePt t="3024" x="8204200" y="3392488"/>
          <p14:tracePt t="3032" x="8196263" y="3392488"/>
          <p14:tracePt t="3040" x="8186738" y="3392488"/>
          <p14:tracePt t="3088" x="8177213" y="3392488"/>
          <p14:tracePt t="3097" x="8177213" y="3382963"/>
          <p14:tracePt t="3104" x="8177213" y="3355975"/>
          <p14:tracePt t="3112" x="8177213" y="3319463"/>
          <p14:tracePt t="3120" x="8177213" y="3292475"/>
          <p14:tracePt t="3129" x="8177213" y="3246438"/>
          <p14:tracePt t="3136" x="8177213" y="3209925"/>
          <p14:tracePt t="3147" x="8186738" y="3163888"/>
          <p14:tracePt t="3152" x="8196263" y="3136900"/>
          <p14:tracePt t="3162" x="8232775" y="3073400"/>
          <p14:tracePt t="3171" x="8240713" y="3046413"/>
          <p14:tracePt t="3178" x="8259763" y="2990850"/>
          <p14:tracePt t="3184" x="8286750" y="2936875"/>
          <p14:tracePt t="3195" x="8323263" y="2890838"/>
          <p14:tracePt t="3200" x="8350250" y="2844800"/>
          <p14:tracePt t="3208" x="8359775" y="2808288"/>
          <p14:tracePt t="3217" x="8369300" y="2763838"/>
          <p14:tracePt t="3224" x="8386763" y="2744788"/>
          <p14:tracePt t="3232" x="8396288" y="2717800"/>
          <p14:tracePt t="3245" x="8405813" y="2690813"/>
          <p14:tracePt t="3776" x="8396288" y="2681288"/>
          <p14:tracePt t="3784" x="8396288" y="2662238"/>
          <p14:tracePt t="3808" x="8396288" y="2654300"/>
          <p14:tracePt t="3816" x="8396288" y="2635250"/>
          <p14:tracePt t="3824" x="8396288" y="2625725"/>
          <p14:tracePt t="3840" x="8396288" y="2617788"/>
          <p14:tracePt t="3849" x="8396288" y="2598738"/>
          <p14:tracePt t="3856" x="8396288" y="2589213"/>
          <p14:tracePt t="3864" x="8396288" y="2581275"/>
          <p14:tracePt t="3872" x="8396288" y="2571750"/>
          <p14:tracePt t="3880" x="8386763" y="2562225"/>
          <p14:tracePt t="3888" x="8386763" y="2554288"/>
          <p14:tracePt t="3904" x="8386763" y="2544763"/>
          <p14:tracePt t="3914" x="8378825" y="2525713"/>
          <p14:tracePt t="3932" x="8378825" y="2517775"/>
          <p14:tracePt t="3937" x="8378825" y="2508250"/>
          <p14:tracePt t="3949" x="8378825" y="2498725"/>
          <p14:tracePt t="3978" x="8378825" y="2471738"/>
          <p14:tracePt t="4072" x="8369300" y="2462213"/>
          <p14:tracePt t="4141" x="8350250" y="2462213"/>
          <p14:tracePt t="4154" x="8296275" y="2462213"/>
          <p14:tracePt t="4160" x="8269288" y="2462213"/>
          <p14:tracePt t="4168" x="8250238" y="2471738"/>
          <p14:tracePt t="4181" x="8213725" y="2481263"/>
          <p14:tracePt t="4184" x="8186738" y="2489200"/>
          <p14:tracePt t="4194" x="8159750" y="2508250"/>
          <p14:tracePt t="4200" x="8113713" y="2525713"/>
          <p14:tracePt t="4208" x="8104188" y="2525713"/>
          <p14:tracePt t="4216" x="8077200" y="2535238"/>
          <p14:tracePt t="4224" x="8050213" y="2562225"/>
          <p14:tracePt t="4232" x="8031163" y="2562225"/>
          <p14:tracePt t="4245" x="8013700" y="2571750"/>
          <p14:tracePt t="4248" x="8004175" y="2571750"/>
          <p14:tracePt t="4257" x="7977188" y="2581275"/>
          <p14:tracePt t="4264" x="7958138" y="2581275"/>
          <p14:tracePt t="4272" x="7931150" y="2589213"/>
          <p14:tracePt t="4280" x="7913688" y="2589213"/>
          <p14:tracePt t="4288" x="7877175" y="2589213"/>
          <p14:tracePt t="4296" x="7831138" y="2589213"/>
          <p14:tracePt t="4306" x="7794625" y="2589213"/>
          <p14:tracePt t="4312" x="7758113" y="2589213"/>
          <p14:tracePt t="4320" x="7704138" y="2589213"/>
          <p14:tracePt t="4329" x="7667625" y="2589213"/>
          <p14:tracePt t="4337" x="7612063" y="2589213"/>
          <p14:tracePt t="4349" x="7558088" y="2589213"/>
          <p14:tracePt t="4355" x="7502525" y="2589213"/>
          <p14:tracePt t="4364" x="7458075" y="2589213"/>
          <p14:tracePt t="4368" x="7402513" y="2589213"/>
          <p14:tracePt t="4378" x="7366000" y="2589213"/>
          <p14:tracePt t="4385" x="7312025" y="2589213"/>
          <p14:tracePt t="4394" x="7275513" y="2589213"/>
          <p14:tracePt t="4401" x="7219950" y="2589213"/>
          <p14:tracePt t="4408" x="7165975" y="2589213"/>
          <p14:tracePt t="4416" x="7110413" y="2589213"/>
          <p14:tracePt t="4424" x="7056438" y="2589213"/>
          <p14:tracePt t="4432" x="7000875" y="2589213"/>
          <p14:tracePt t="4440" x="6900863" y="2617788"/>
          <p14:tracePt t="4449" x="6864350" y="2625725"/>
          <p14:tracePt t="4458" x="6783388" y="2625725"/>
          <p14:tracePt t="4470" x="6710363" y="2635250"/>
          <p14:tracePt t="4473" x="6637338" y="2654300"/>
          <p14:tracePt t="4481" x="6554788" y="2654300"/>
          <p14:tracePt t="4489" x="6500813" y="2654300"/>
          <p14:tracePt t="4496" x="6408738" y="2654300"/>
          <p14:tracePt t="4504" x="6335713" y="2654300"/>
          <p14:tracePt t="4512" x="6262688" y="2654300"/>
          <p14:tracePt t="4520" x="6189663" y="2654300"/>
          <p14:tracePt t="4530" x="6135688" y="2654300"/>
          <p14:tracePt t="4536" x="6026150" y="2654300"/>
          <p14:tracePt t="4545" x="5926138" y="2654300"/>
          <p14:tracePt t="4552" x="5870575" y="2654300"/>
          <p14:tracePt t="4561" x="5834063" y="2654300"/>
          <p14:tracePt t="4568" x="5753100" y="2654300"/>
          <p14:tracePt t="4579" x="5634038" y="2654300"/>
          <p14:tracePt t="4586" x="5543550" y="2644775"/>
          <p14:tracePt t="4594" x="5414963" y="2617788"/>
          <p14:tracePt t="4601" x="5287963" y="2598738"/>
          <p14:tracePt t="4611" x="5141913" y="2589213"/>
          <p14:tracePt t="4618" x="4986338" y="2571750"/>
          <p14:tracePt t="4624" x="4840288" y="2525713"/>
          <p14:tracePt t="4632" x="4713288" y="2517775"/>
          <p14:tracePt t="4640" x="4586288" y="2498725"/>
          <p14:tracePt t="4649" x="4467225" y="2471738"/>
          <p14:tracePt t="4656" x="4357688" y="2471738"/>
          <p14:tracePt t="4664" x="4211638" y="2452688"/>
          <p14:tracePt t="4672" x="4102100" y="2444750"/>
          <p14:tracePt t="4681" x="3992563" y="2444750"/>
          <p14:tracePt t="4688" x="3865563" y="2444750"/>
          <p14:tracePt t="4696" x="3738563" y="2444750"/>
          <p14:tracePt t="4704" x="3646488" y="2425700"/>
          <p14:tracePt t="4714" x="3519488" y="2425700"/>
          <p14:tracePt t="4720" x="3419475" y="2398713"/>
          <p14:tracePt t="4729" x="3290888" y="2398713"/>
          <p14:tracePt t="4736" x="3217863" y="2398713"/>
          <p14:tracePt t="4745" x="3108325" y="2398713"/>
          <p14:tracePt t="4752" x="3035300" y="2398713"/>
          <p14:tracePt t="4762" x="2962275" y="2398713"/>
          <p14:tracePt t="4768" x="2917825" y="2389188"/>
          <p14:tracePt t="4778" x="2889250" y="2389188"/>
          <p14:tracePt t="4784" x="2862263" y="2389188"/>
          <p14:tracePt t="4794" x="2835275" y="2379663"/>
          <p14:tracePt t="4800" x="2817813" y="2371725"/>
          <p14:tracePt t="4832" x="2808288" y="2362200"/>
          <p14:tracePt t="4840" x="2798763" y="2343150"/>
          <p14:tracePt t="4848" x="2789238" y="2343150"/>
          <p14:tracePt t="4864" x="2781300" y="2335213"/>
          <p14:tracePt t="4883" x="2762250" y="2325688"/>
          <p14:tracePt t="4888" x="2744788" y="2306638"/>
          <p14:tracePt t="4914" x="2735263" y="2298700"/>
          <p14:tracePt t="4937" x="2725738" y="2289175"/>
          <p14:tracePt t="4946" x="2725738" y="2279650"/>
          <p14:tracePt t="4954" x="2716213" y="2262188"/>
          <p14:tracePt t="4985" x="2716213" y="2252663"/>
          <p14:tracePt t="4993" x="2708275" y="2233613"/>
          <p14:tracePt t="5024" x="2708275" y="2225675"/>
          <p14:tracePt t="5040" x="2708275" y="2216150"/>
          <p14:tracePt t="5048" x="2708275" y="2197100"/>
          <p14:tracePt t="5064" x="2708275" y="2189163"/>
          <p14:tracePt t="5072" x="2708275" y="2179638"/>
          <p14:tracePt t="5088" x="2708275" y="2160588"/>
          <p14:tracePt t="5104" x="2708275" y="2152650"/>
          <p14:tracePt t="5113" x="2708275" y="2143125"/>
          <p14:tracePt t="5120" x="2708275" y="2133600"/>
          <p14:tracePt t="5128" x="2708275" y="2116138"/>
          <p14:tracePt t="5136" x="2708275" y="2106613"/>
          <p14:tracePt t="5160" x="2708275" y="2097088"/>
          <p14:tracePt t="5168" x="2708275" y="2070100"/>
          <p14:tracePt t="5178" x="2708275" y="2060575"/>
          <p14:tracePt t="5184" x="2708275" y="2052638"/>
          <p14:tracePt t="5200" x="2708275" y="2033588"/>
          <p14:tracePt t="5272" x="2708275" y="2024063"/>
          <p14:tracePt t="5506" x="2708275" y="2016125"/>
          <p14:tracePt t="5516" x="2708275" y="1997075"/>
          <p14:tracePt t="5525" x="2708275" y="1987550"/>
          <p14:tracePt t="5529" x="2708275" y="1979613"/>
          <p14:tracePt t="5545" x="2708275" y="1970088"/>
          <p14:tracePt t="5554" x="2708275" y="1960563"/>
          <p14:tracePt t="5562" x="2716213" y="1951038"/>
          <p14:tracePt t="5579" x="2716213" y="1943100"/>
          <p14:tracePt t="5586" x="2716213" y="1933575"/>
          <p14:tracePt t="5598" x="2716213" y="1906588"/>
          <p14:tracePt t="5604" x="2716213" y="1897063"/>
          <p14:tracePt t="5618" x="2716213" y="1878013"/>
          <p14:tracePt t="5624" x="2716213" y="1870075"/>
          <p14:tracePt t="5633" x="2716213" y="1860550"/>
          <p14:tracePt t="5640" x="2716213" y="1851025"/>
          <p14:tracePt t="5648" x="2716213" y="1833563"/>
          <p14:tracePt t="5664" x="2716213" y="1824038"/>
          <p14:tracePt t="5852" x="2716213" y="1833563"/>
          <p14:tracePt t="5861" x="2716213" y="1851025"/>
          <p14:tracePt t="5871" x="2716213" y="1860550"/>
          <p14:tracePt t="5873" x="2716213" y="1878013"/>
          <p14:tracePt t="5888" x="2716213" y="1897063"/>
          <p14:tracePt t="5897" x="2708275" y="1897063"/>
          <p14:tracePt t="5952" x="2708275" y="1906588"/>
          <p14:tracePt t="5961" x="2698750" y="1914525"/>
          <p14:tracePt t="5968" x="2689225" y="1924050"/>
          <p14:tracePt t="5977" x="2652713" y="1933575"/>
          <p14:tracePt t="5984" x="2643188" y="1943100"/>
          <p14:tracePt t="5994" x="2606675" y="1951038"/>
          <p14:tracePt t="6000" x="2562225" y="1960563"/>
          <p14:tracePt t="6012" x="2525713" y="1970088"/>
          <p14:tracePt t="6016" x="2479675" y="1970088"/>
          <p14:tracePt t="6024" x="2452688" y="1970088"/>
          <p14:tracePt t="6032" x="2406650" y="1997075"/>
          <p14:tracePt t="6041" x="2379663" y="1997075"/>
          <p14:tracePt t="6048" x="2333625" y="1997075"/>
          <p14:tracePt t="6057" x="2306638" y="1997075"/>
          <p14:tracePt t="6064" x="2270125" y="1997075"/>
          <p14:tracePt t="6072" x="2260600" y="1997075"/>
          <p14:tracePt t="6080" x="2243138" y="1997075"/>
          <p14:tracePt t="6088" x="2224088" y="1997075"/>
          <p14:tracePt t="6096" x="2206625" y="1997075"/>
          <p14:tracePt t="6104" x="2197100" y="1997075"/>
          <p14:tracePt t="6120" x="2170113" y="1997075"/>
          <p14:tracePt t="6136" x="2143125" y="1997075"/>
          <p14:tracePt t="6145" x="2114550" y="1997075"/>
          <p14:tracePt t="6162" x="2033588" y="1997075"/>
          <p14:tracePt t="6168" x="1987550" y="1997075"/>
          <p14:tracePt t="6181" x="1960563" y="1997075"/>
          <p14:tracePt t="6184" x="1931988" y="1997075"/>
          <p14:tracePt t="6195" x="1887538" y="1997075"/>
          <p14:tracePt t="6200" x="1860550" y="1997075"/>
          <p14:tracePt t="6208" x="1814513" y="1997075"/>
          <p14:tracePt t="6216" x="1787525" y="1979613"/>
          <p14:tracePt t="6224" x="1778000" y="1979613"/>
          <p14:tracePt t="6232" x="1758950" y="1979613"/>
          <p14:tracePt t="6240" x="1751013" y="1979613"/>
          <p14:tracePt t="6248" x="1741488" y="1979613"/>
          <p14:tracePt t="6274" x="1731963" y="1979613"/>
          <p14:tracePt t="6280" x="1722438" y="1979613"/>
          <p14:tracePt t="6288" x="1704975" y="1979613"/>
          <p14:tracePt t="6296" x="1677988" y="1951038"/>
          <p14:tracePt t="6304" x="1658938" y="1951038"/>
          <p14:tracePt t="6313" x="1641475" y="1951038"/>
          <p14:tracePt t="6320" x="1595438" y="1943100"/>
          <p14:tracePt t="6329" x="1576388" y="1933575"/>
          <p14:tracePt t="6336" x="1541463" y="1924050"/>
          <p14:tracePt t="6345" x="1476375" y="1897063"/>
          <p14:tracePt t="6352" x="1412875" y="1887538"/>
          <p14:tracePt t="6362" x="1376363" y="1878013"/>
          <p14:tracePt t="6368" x="1312863" y="1860550"/>
          <p14:tracePt t="6378" x="1239838" y="1841500"/>
          <p14:tracePt t="6385" x="1176338" y="1824038"/>
          <p14:tracePt t="6394" x="1120775" y="1824038"/>
          <p14:tracePt t="6400" x="1057275" y="1814513"/>
          <p14:tracePt t="6408" x="1020763" y="1804988"/>
          <p14:tracePt t="6416" x="974725" y="1778000"/>
          <p14:tracePt t="6424" x="947738" y="1778000"/>
          <p14:tracePt t="6432" x="903288" y="1768475"/>
          <p14:tracePt t="6440" x="893763" y="1768475"/>
          <p14:tracePt t="6448" x="866775" y="1768475"/>
          <p14:tracePt t="6456" x="857250" y="1768475"/>
          <p14:tracePt t="6608" x="866775" y="1787525"/>
          <p14:tracePt t="6624" x="893763" y="1797050"/>
          <p14:tracePt t="6633" x="947738" y="1797050"/>
          <p14:tracePt t="6641" x="984250" y="1814513"/>
          <p14:tracePt t="6648" x="1066800" y="1814513"/>
          <p14:tracePt t="6657" x="1120775" y="1814513"/>
          <p14:tracePt t="6664" x="1149350" y="1814513"/>
          <p14:tracePt t="6672" x="1203325" y="1814513"/>
          <p14:tracePt t="6682" x="1249363" y="1814513"/>
          <p14:tracePt t="6688" x="1276350" y="1814513"/>
          <p14:tracePt t="6696" x="1303338" y="1814513"/>
          <p14:tracePt t="6704" x="1322388" y="1814513"/>
          <p14:tracePt t="6712" x="1330325" y="1814513"/>
          <p14:tracePt t="6720" x="1339850" y="1814513"/>
          <p14:tracePt t="6887" x="1322388" y="1814513"/>
          <p14:tracePt t="6891" x="1312863" y="1824038"/>
          <p14:tracePt t="6896" x="1293813" y="1841500"/>
          <p14:tracePt t="6904" x="1285875" y="1851025"/>
          <p14:tracePt t="6915" x="1266825" y="1870075"/>
          <p14:tracePt t="6920" x="1239838" y="1914525"/>
          <p14:tracePt t="6932" x="1230313" y="1924050"/>
          <p14:tracePt t="6936" x="1222375" y="1924050"/>
          <p14:tracePt t="6944" x="1203325" y="1951038"/>
          <p14:tracePt t="6952" x="1193800" y="1970088"/>
          <p14:tracePt t="6962" x="1176338" y="2006600"/>
          <p14:tracePt t="6968" x="1157288" y="2033588"/>
          <p14:tracePt t="6978" x="1139825" y="2070100"/>
          <p14:tracePt t="6984" x="1130300" y="2106613"/>
          <p14:tracePt t="6997" x="1120775" y="2152650"/>
          <p14:tracePt t="7000" x="1103313" y="2179638"/>
          <p14:tracePt t="7008" x="1093788" y="2225675"/>
          <p14:tracePt t="7016" x="1084263" y="2262188"/>
          <p14:tracePt t="7024" x="1084263" y="2279650"/>
          <p14:tracePt t="7032" x="1084263" y="2325688"/>
          <p14:tracePt t="7040" x="1066800" y="2362200"/>
          <p14:tracePt t="7048" x="1047750" y="2398713"/>
          <p14:tracePt t="7056" x="1047750" y="2435225"/>
          <p14:tracePt t="7064" x="1047750" y="2481263"/>
          <p14:tracePt t="7072" x="1039813" y="2535238"/>
          <p14:tracePt t="7081" x="1039813" y="2589213"/>
          <p14:tracePt t="7089" x="1039813" y="2644775"/>
          <p14:tracePt t="7098" x="1039813" y="2698750"/>
          <p14:tracePt t="7106" x="1030288" y="2781300"/>
          <p14:tracePt t="7115" x="1030288" y="2836863"/>
          <p14:tracePt t="7122" x="1011238" y="2927350"/>
          <p14:tracePt t="7129" x="984250" y="3027363"/>
          <p14:tracePt t="7146" x="957263" y="3163888"/>
          <p14:tracePt t="7152" x="947738" y="3255963"/>
          <p14:tracePt t="7161" x="920750" y="3338513"/>
          <p14:tracePt t="7168" x="911225" y="3411538"/>
          <p14:tracePt t="7177" x="911225" y="3482975"/>
          <p14:tracePt t="7184" x="893763" y="3548063"/>
          <p14:tracePt t="7194" x="893763" y="3602038"/>
          <p14:tracePt t="7200" x="884238" y="3665538"/>
          <p14:tracePt t="7213" x="857250" y="3757613"/>
          <p14:tracePt t="7216" x="857250" y="3830638"/>
          <p14:tracePt t="7225" x="847725" y="3911600"/>
          <p14:tracePt t="7232" x="847725" y="3984625"/>
          <p14:tracePt t="7245" x="830263" y="4057650"/>
          <p14:tracePt t="7248" x="830263" y="4149725"/>
          <p14:tracePt t="7258" x="830263" y="4222750"/>
          <p14:tracePt t="7264" x="830263" y="4303713"/>
          <p14:tracePt t="7272" x="830263" y="4413250"/>
          <p14:tracePt t="7280" x="830263" y="4505325"/>
          <p14:tracePt t="7288" x="830263" y="4614863"/>
          <p14:tracePt t="7296" x="830263" y="4687888"/>
          <p14:tracePt t="7304" x="830263" y="4760913"/>
          <p14:tracePt t="7312" x="830263" y="4851400"/>
          <p14:tracePt t="7321" x="830263" y="4906963"/>
          <p14:tracePt t="7329" x="830263" y="4960938"/>
          <p14:tracePt t="7337" x="830263" y="5043488"/>
          <p14:tracePt t="7345" x="830263" y="5080000"/>
          <p14:tracePt t="7352" x="830263" y="5106988"/>
          <p14:tracePt t="7361" x="830263" y="5153025"/>
          <p14:tracePt t="7368" x="830263" y="5189538"/>
          <p14:tracePt t="7381" x="830263" y="5243513"/>
          <p14:tracePt t="7385" x="830263" y="5262563"/>
          <p14:tracePt t="7395" x="830263" y="5307013"/>
          <p14:tracePt t="7400" x="830263" y="5343525"/>
          <p14:tracePt t="7409" x="830263" y="5362575"/>
          <p14:tracePt t="7416" x="830263" y="5408613"/>
          <p14:tracePt t="7424" x="830263" y="5435600"/>
          <p14:tracePt t="7432" x="830263" y="5453063"/>
          <p14:tracePt t="7440" x="830263" y="5481638"/>
          <p14:tracePt t="7448" x="830263" y="5499100"/>
          <p14:tracePt t="7456" x="830263" y="5508625"/>
          <p14:tracePt t="7472" x="830263" y="5518150"/>
          <p14:tracePt t="7488" x="830263" y="5526088"/>
          <p14:tracePt t="7496" x="830263" y="5535613"/>
          <p14:tracePt t="7504" x="830263" y="5545138"/>
          <p14:tracePt t="7512" x="830263" y="5562600"/>
          <p14:tracePt t="7520" x="830263" y="5581650"/>
          <p14:tracePt t="7528" x="830263" y="5599113"/>
          <p14:tracePt t="7538" x="830263" y="5626100"/>
          <p14:tracePt t="7545" x="830263" y="5635625"/>
          <p14:tracePt t="7554" x="820738" y="5662613"/>
          <p14:tracePt t="7567" x="811213" y="5681663"/>
          <p14:tracePt t="7570" x="793750" y="5699125"/>
          <p14:tracePt t="7583" x="784225" y="5708650"/>
          <p14:tracePt t="7598" x="765175" y="5727700"/>
          <p14:tracePt t="7601" x="765175" y="5735638"/>
          <p14:tracePt t="7609" x="757238" y="5745163"/>
          <p14:tracePt t="7632" x="747713" y="5754688"/>
          <p14:tracePt t="7768" x="747713" y="5764213"/>
          <p14:tracePt t="7776" x="747713" y="5791200"/>
          <p14:tracePt t="7784" x="757238" y="5808663"/>
          <p14:tracePt t="7793" x="757238" y="5845175"/>
          <p14:tracePt t="7801" x="757238" y="5891213"/>
          <p14:tracePt t="7808" x="765175" y="5946775"/>
          <p14:tracePt t="7816" x="765175" y="5983288"/>
          <p14:tracePt t="7824" x="774700" y="6000750"/>
          <p14:tracePt t="7832" x="774700" y="6046788"/>
          <p14:tracePt t="7840" x="784225" y="6091238"/>
          <p14:tracePt t="7848" x="784225" y="6119813"/>
          <p14:tracePt t="7856" x="801688" y="6156325"/>
          <p14:tracePt t="7864" x="801688" y="6164263"/>
          <p14:tracePt t="7872" x="801688" y="6173788"/>
          <p14:tracePt t="7880" x="801688" y="6183313"/>
          <p14:tracePt t="7888" x="801688" y="6200775"/>
          <p14:tracePt t="7904" x="811213" y="6219825"/>
          <p14:tracePt t="7922" x="811213" y="6237288"/>
          <p14:tracePt t="7940" x="811213" y="6246813"/>
          <p14:tracePt t="7946" x="811213" y="6273800"/>
          <p14:tracePt t="7952" x="820738" y="6292850"/>
          <p14:tracePt t="7962" x="820738" y="6329363"/>
          <p14:tracePt t="7979" x="820738" y="6356350"/>
          <p14:tracePt t="7984" x="838200" y="6375400"/>
          <p14:tracePt t="7994" x="838200" y="6383338"/>
          <p14:tracePt t="8000" x="838200" y="6402388"/>
          <p14:tracePt t="8008" x="857250" y="6419850"/>
          <p14:tracePt t="8024" x="857250" y="6429375"/>
          <p14:tracePt t="8033" x="866775" y="6446838"/>
          <p14:tracePt t="8040" x="866775" y="6456363"/>
          <p14:tracePt t="8056" x="874713" y="6465888"/>
          <p14:tracePt t="8072" x="884238" y="6465888"/>
          <p14:tracePt t="8081" x="903288" y="6475413"/>
          <p14:tracePt t="8088" x="911225" y="6475413"/>
          <p14:tracePt t="8096" x="939800" y="6483350"/>
          <p14:tracePt t="8105" x="947738" y="6492875"/>
          <p14:tracePt t="8112" x="984250" y="6502400"/>
          <p14:tracePt t="8120" x="1011238" y="6511925"/>
          <p14:tracePt t="8129" x="1039813" y="6511925"/>
          <p14:tracePt t="8136" x="1084263" y="6519863"/>
          <p14:tracePt t="8145" x="1149350" y="6548438"/>
          <p14:tracePt t="8161" x="1258888" y="6556375"/>
          <p14:tracePt t="8168" x="1312863" y="6556375"/>
          <p14:tracePt t="8177" x="1395413" y="6575425"/>
          <p14:tracePt t="8184" x="1449388" y="6584950"/>
          <p14:tracePt t="8195" x="1549400" y="6602413"/>
          <p14:tracePt t="8200" x="1585913" y="6611938"/>
          <p14:tracePt t="8208" x="1685925" y="6621463"/>
          <p14:tracePt t="8216" x="1714500" y="6629400"/>
          <p14:tracePt t="8224" x="1741488" y="6638925"/>
          <p14:tracePt t="8232" x="1758950" y="6638925"/>
          <p14:tracePt t="8246" x="1778000" y="6665913"/>
          <p14:tracePt t="8248" x="1787525" y="6665913"/>
          <p14:tracePt t="8523" x="1795463" y="6665913"/>
          <p14:tracePt t="8537" x="1795463" y="6675438"/>
          <p14:tracePt t="8545" x="1795463" y="6694488"/>
          <p14:tracePt t="8554" x="1795463" y="6702425"/>
          <p14:tracePt t="8561" x="1795463" y="6711950"/>
          <p14:tracePt t="8578" x="1787525" y="6731000"/>
          <p14:tracePt t="8584" x="1787525" y="6738938"/>
          <p14:tracePt t="8627" x="1787525" y="6748463"/>
          <p14:tracePt t="8673" x="1787525" y="6757988"/>
          <p14:tracePt t="8688" x="1804988" y="6767513"/>
          <p14:tracePt t="9419" x="1804988" y="6757988"/>
          <p14:tracePt t="9434" x="1814513" y="6748463"/>
          <p14:tracePt t="9440" x="1814513" y="6738938"/>
          <p14:tracePt t="9626" x="1814513" y="6721475"/>
          <p14:tracePt t="9637" x="1814513" y="6702425"/>
          <p14:tracePt t="9648" x="1814513" y="6694488"/>
          <p14:tracePt t="9657" x="1814513" y="6675438"/>
          <p14:tracePt t="9672" x="1814513" y="6665913"/>
          <p14:tracePt t="9682" x="1831975" y="6648450"/>
          <p14:tracePt t="9704" x="1831975" y="6621463"/>
          <p14:tracePt t="9713" x="1831975" y="6611938"/>
          <p14:tracePt t="9728" x="1841500" y="6592888"/>
          <p14:tracePt t="9736" x="1841500" y="6584950"/>
          <p14:tracePt t="9745" x="1841500" y="6565900"/>
          <p14:tracePt t="9752" x="1841500" y="6548438"/>
          <p14:tracePt t="9761" x="1841500" y="6538913"/>
          <p14:tracePt t="9768" x="1841500" y="6529388"/>
          <p14:tracePt t="9777" x="1841500" y="6519863"/>
          <p14:tracePt t="9784" x="1841500" y="6511925"/>
          <p14:tracePt t="9800" x="1841500" y="6502400"/>
          <p14:tracePt t="9902" x="1841500" y="6483350"/>
          <p14:tracePt t="9916" x="1841500" y="6465888"/>
          <p14:tracePt t="9952" x="1851025" y="6446838"/>
          <p14:tracePt t="9976" x="1851025" y="6438900"/>
          <p14:tracePt t="10001" x="1851025" y="6411913"/>
          <p14:tracePt t="10009" x="1851025" y="6402388"/>
          <p14:tracePt t="10016" x="1860550" y="6383338"/>
          <p14:tracePt t="10032" x="1860550" y="6375400"/>
          <p14:tracePt t="10040" x="1860550" y="6365875"/>
          <p14:tracePt t="10048" x="1878013" y="6346825"/>
          <p14:tracePt t="10064" x="1878013" y="6338888"/>
          <p14:tracePt t="10289" x="1878013" y="6329363"/>
          <p14:tracePt t="10296" x="1868488" y="6329363"/>
          <p14:tracePt t="10306" x="1851025" y="6329363"/>
          <p14:tracePt t="10312" x="1841500" y="6329363"/>
          <p14:tracePt t="10320" x="1831975" y="6329363"/>
          <p14:tracePt t="10328" x="1804988" y="6329363"/>
          <p14:tracePt t="10890" x="1795463" y="6319838"/>
          <p14:tracePt t="10921" x="1824038" y="6283325"/>
          <p14:tracePt t="10934" x="1841500" y="6273800"/>
          <p14:tracePt t="10944" x="1851025" y="6273800"/>
          <p14:tracePt t="10952" x="1860550" y="6273800"/>
          <p14:tracePt t="10962" x="1868488" y="6265863"/>
          <p14:tracePt t="10968" x="1878013" y="6265863"/>
          <p14:tracePt t="10995" x="1887538" y="6265863"/>
          <p14:tracePt t="11152" x="1895475" y="6265863"/>
          <p14:tracePt t="11160" x="1924050" y="6265863"/>
          <p14:tracePt t="11168" x="1931988" y="6265863"/>
          <p14:tracePt t="11184" x="1941513" y="6265863"/>
          <p14:tracePt t="11193" x="1951038" y="6265863"/>
          <p14:tracePt t="11200" x="1960563" y="6256338"/>
          <p14:tracePt t="11232" x="1968500" y="6256338"/>
          <p14:tracePt t="11245" x="1978025" y="6246813"/>
          <p14:tracePt t="11264" x="1997075" y="6246813"/>
          <p14:tracePt t="11280" x="2005013" y="6237288"/>
          <p14:tracePt t="11296" x="2014538" y="6237288"/>
          <p14:tracePt t="11306" x="2033588" y="6237288"/>
          <p14:tracePt t="11312" x="2041525" y="6237288"/>
          <p14:tracePt t="11328" x="2051050" y="6237288"/>
          <p14:tracePt t="11345" x="2060575" y="6237288"/>
          <p14:tracePt t="11362" x="2078038" y="6237288"/>
          <p14:tracePt t="11378" x="2087563" y="6237288"/>
          <p14:tracePt t="11394" x="2097088" y="6237288"/>
          <p14:tracePt t="11497" x="2124075" y="6237288"/>
          <p14:tracePt t="11505" x="2133600" y="6237288"/>
          <p14:tracePt t="11512" x="2143125" y="6237288"/>
          <p14:tracePt t="11522" x="2170113" y="6237288"/>
          <p14:tracePt t="11544" x="2170113" y="6246813"/>
          <p14:tracePt t="11552" x="2179638" y="6246813"/>
          <p14:tracePt t="11568" x="2197100" y="6256338"/>
          <p14:tracePt t="11592" x="2206625" y="6256338"/>
          <p14:tracePt t="11600" x="2214563" y="6265863"/>
          <p14:tracePt t="11610" x="2224088" y="6265863"/>
          <p14:tracePt t="11617" x="2243138" y="6265863"/>
          <p14:tracePt t="11633" x="2260600" y="6265863"/>
          <p14:tracePt t="11649" x="2270125" y="6273800"/>
          <p14:tracePt t="11656" x="2279650" y="6283325"/>
          <p14:tracePt t="11672" x="2297113" y="6292850"/>
          <p14:tracePt t="11696" x="2306638" y="6302375"/>
          <p14:tracePt t="11713" x="2324100" y="6302375"/>
          <p14:tracePt t="11720" x="2324100" y="6310313"/>
          <p14:tracePt t="11736" x="2333625" y="6319838"/>
          <p14:tracePt t="12161" x="2343150" y="6319838"/>
          <p14:tracePt t="12296" x="2360613" y="6319838"/>
          <p14:tracePt t="12306" x="2370138" y="6319838"/>
          <p14:tracePt t="12312" x="2389188" y="6310313"/>
          <p14:tracePt t="12320" x="2406650" y="6310313"/>
          <p14:tracePt t="12328" x="2406650" y="6302375"/>
          <p14:tracePt t="12336" x="2433638" y="6292850"/>
          <p14:tracePt t="12345" x="2462213" y="6273800"/>
          <p14:tracePt t="12361" x="2470150" y="6265863"/>
          <p14:tracePt t="12368" x="2498725" y="6256338"/>
          <p14:tracePt t="12377" x="2516188" y="6246813"/>
          <p14:tracePt t="12385" x="2525713" y="6237288"/>
          <p14:tracePt t="12394" x="2533650" y="6229350"/>
          <p14:tracePt t="12400" x="2552700" y="6219825"/>
          <p14:tracePt t="12410" x="2562225" y="6210300"/>
          <p14:tracePt t="12424" x="2589213" y="6192838"/>
          <p14:tracePt t="12440" x="2598738" y="6183313"/>
          <p14:tracePt t="12456" x="2616200" y="6173788"/>
          <p14:tracePt t="12464" x="2625725" y="6173788"/>
          <p14:tracePt t="12472" x="2635250" y="6164263"/>
          <p14:tracePt t="12562" x="2635250" y="6156325"/>
          <p14:tracePt t="12730" x="2643188" y="6146800"/>
          <p14:tracePt t="12739" x="2643188" y="6110288"/>
          <p14:tracePt t="12751" x="2652713" y="6100763"/>
          <p14:tracePt t="12760" x="2671763" y="6073775"/>
          <p14:tracePt t="12768" x="2671763" y="6064250"/>
          <p14:tracePt t="12777" x="2671763" y="6054725"/>
          <p14:tracePt t="12794" x="2679700" y="6027738"/>
          <p14:tracePt t="12800" x="2679700" y="6018213"/>
          <p14:tracePt t="12811" x="2689225" y="6010275"/>
          <p14:tracePt t="13003" x="2671763" y="6010275"/>
          <p14:tracePt t="13012" x="2671763" y="6018213"/>
          <p14:tracePt t="13028" x="2662238" y="6027738"/>
          <p14:tracePt t="13048" x="2662238" y="6037263"/>
          <p14:tracePt t="13194" x="2662238" y="6054725"/>
          <p14:tracePt t="13203" x="2662238" y="6073775"/>
          <p14:tracePt t="13245" x="2662238" y="6091238"/>
          <p14:tracePt t="13256" x="2662238" y="6100763"/>
          <p14:tracePt t="13273" x="2662238" y="6110288"/>
          <p14:tracePt t="13312" x="2662238" y="6119813"/>
          <p14:tracePt t="13329" x="2662238" y="6127750"/>
          <p14:tracePt t="13345" x="2671763" y="6146800"/>
          <p14:tracePt t="13360" x="2679700" y="6156325"/>
          <p14:tracePt t="13369" x="2679700" y="6173788"/>
          <p14:tracePt t="13376" x="2689225" y="6183313"/>
          <p14:tracePt t="13384" x="2698750" y="6183313"/>
          <p14:tracePt t="13394" x="2708275" y="6192838"/>
          <p14:tracePt t="13448" x="2716213" y="6200775"/>
          <p14:tracePt t="13464" x="2735263" y="6210300"/>
          <p14:tracePt t="13472" x="2744788" y="6210300"/>
          <p14:tracePt t="13481" x="2762250" y="6210300"/>
          <p14:tracePt t="13488" x="2808288" y="6229350"/>
          <p14:tracePt t="13497" x="2817813" y="6229350"/>
          <p14:tracePt t="13504" x="2852738" y="6237288"/>
          <p14:tracePt t="13512" x="2862263" y="6237288"/>
          <p14:tracePt t="13520" x="2889250" y="6246813"/>
          <p14:tracePt t="13544" x="2898775" y="6246813"/>
          <p14:tracePt t="13555" x="2925763" y="6246813"/>
          <p14:tracePt t="13560" x="2935288" y="6246813"/>
          <p14:tracePt t="13568" x="2944813" y="6246813"/>
          <p14:tracePt t="13577" x="2962275" y="6246813"/>
          <p14:tracePt t="13585" x="2971800" y="6246813"/>
          <p14:tracePt t="13594" x="2981325" y="6246813"/>
          <p14:tracePt t="13601" x="2998788" y="6246813"/>
          <p14:tracePt t="13610" x="3017838" y="6246813"/>
          <p14:tracePt t="13617" x="3027363" y="6246813"/>
          <p14:tracePt t="13624" x="3044825" y="6246813"/>
          <p14:tracePt t="13633" x="3054350" y="6246813"/>
          <p14:tracePt t="13640" x="3071813" y="6246813"/>
          <p14:tracePt t="13648" x="3081338" y="6246813"/>
          <p14:tracePt t="13656" x="3090863" y="6246813"/>
          <p14:tracePt t="13664" x="3100388" y="6246813"/>
          <p14:tracePt t="13672" x="3108325" y="6246813"/>
          <p14:tracePt t="13682" x="3136900" y="6246813"/>
          <p14:tracePt t="13690" x="3144838" y="6246813"/>
          <p14:tracePt t="13697" x="3171825" y="6246813"/>
          <p14:tracePt t="13705" x="3190875" y="6246813"/>
          <p14:tracePt t="13714" x="3227388" y="6246813"/>
          <p14:tracePt t="13722" x="3244850" y="6246813"/>
          <p14:tracePt t="13731" x="3281363" y="6246813"/>
          <p14:tracePt t="13737" x="3327400" y="6246813"/>
          <p14:tracePt t="13747" x="3363913" y="6246813"/>
          <p14:tracePt t="13752" x="3409950" y="6246813"/>
          <p14:tracePt t="13761" x="3446463" y="6246813"/>
          <p14:tracePt t="13768" x="3490913" y="6246813"/>
          <p14:tracePt t="13777" x="3546475" y="6256338"/>
          <p14:tracePt t="13784" x="3592513" y="6256338"/>
          <p14:tracePt t="13793" x="3646488" y="6256338"/>
          <p14:tracePt t="13800" x="3683000" y="6283325"/>
          <p14:tracePt t="13810" x="3719513" y="6283325"/>
          <p14:tracePt t="13817" x="3746500" y="6292850"/>
          <p14:tracePt t="13825" x="3775075" y="6292850"/>
          <p14:tracePt t="13833" x="3792538" y="6292850"/>
          <p14:tracePt t="13842" x="3810000" y="6302375"/>
          <p14:tracePt t="13850" x="3829050" y="6302375"/>
          <p14:tracePt t="13858" x="3846513" y="6302375"/>
          <p14:tracePt t="13889" x="3856038" y="6310313"/>
          <p14:tracePt t="14063" x="3875088" y="6310313"/>
          <p14:tracePt t="14072" x="3883025" y="6310313"/>
          <p14:tracePt t="14081" x="3902075" y="6329363"/>
          <p14:tracePt t="14090" x="3911600" y="6329363"/>
          <p14:tracePt t="14097" x="3929063" y="6329363"/>
          <p14:tracePt t="14105" x="3956050" y="6329363"/>
          <p14:tracePt t="14112" x="3975100" y="6329363"/>
          <p14:tracePt t="14120" x="4002088" y="6329363"/>
          <p14:tracePt t="14131" x="4011613" y="6329363"/>
          <p14:tracePt t="14136" x="4029075" y="6329363"/>
          <p14:tracePt t="14144" x="4048125" y="6329363"/>
          <p14:tracePt t="14160" x="4057650" y="6329363"/>
          <p14:tracePt t="14466" x="4102100" y="6329363"/>
          <p14:tracePt t="14477" x="4138613" y="6319838"/>
          <p14:tracePt t="14483" x="4165600" y="6319838"/>
          <p14:tracePt t="14489" x="4211638" y="6319838"/>
          <p14:tracePt t="14496" x="4248150" y="6319838"/>
          <p14:tracePt t="14505" x="4267200" y="6319838"/>
          <p14:tracePt t="14512" x="4311650" y="6319838"/>
          <p14:tracePt t="14520" x="4321175" y="6319838"/>
          <p14:tracePt t="14529" x="4340225" y="6319838"/>
          <p14:tracePt t="14560" x="4348163" y="6319838"/>
          <p14:tracePt t="14722" x="4340225" y="6319838"/>
          <p14:tracePt t="14738" x="4330700" y="6329363"/>
          <p14:tracePt t="14756" x="4321175" y="6329363"/>
          <p14:tracePt t="14760" x="4311650" y="6338888"/>
          <p14:tracePt t="14872" x="4311650" y="6356350"/>
          <p14:tracePt t="14905" x="4311650" y="6365875"/>
          <p14:tracePt t="14934" x="4303713" y="6375400"/>
          <p14:tracePt t="15202" x="4303713" y="6392863"/>
          <p14:tracePt t="15211" x="4303713" y="6402388"/>
          <p14:tracePt t="15225" x="4303713" y="6411913"/>
          <p14:tracePt t="15240" x="4303713" y="6419850"/>
          <p14:tracePt t="15258" x="4303713" y="6438900"/>
          <p14:tracePt t="16848" x="4294188" y="6438900"/>
          <p14:tracePt t="16864" x="4294188" y="6446838"/>
          <p14:tracePt t="17082" x="4294188" y="6419850"/>
          <p14:tracePt t="17091" x="4294188" y="6402388"/>
          <p14:tracePt t="17099" x="4294188" y="6375400"/>
          <p14:tracePt t="17105" x="4294188" y="6356350"/>
          <p14:tracePt t="17113" x="4294188" y="6319838"/>
          <p14:tracePt t="17120" x="4294188" y="6302375"/>
          <p14:tracePt t="17128" x="4294188" y="6273800"/>
          <p14:tracePt t="17136" x="4294188" y="6256338"/>
          <p14:tracePt t="17145" x="4294188" y="6219825"/>
          <p14:tracePt t="17163" x="4275138" y="6156325"/>
          <p14:tracePt t="17168" x="4275138" y="6146800"/>
          <p14:tracePt t="17179" x="4275138" y="6127750"/>
          <p14:tracePt t="17184" x="4275138" y="6073775"/>
          <p14:tracePt t="17193" x="4275138" y="6064250"/>
          <p14:tracePt t="17200" x="4275138" y="6018213"/>
          <p14:tracePt t="17211" x="4275138" y="6010275"/>
          <p14:tracePt t="17216" x="4275138" y="5973763"/>
          <p14:tracePt t="17226" x="4275138" y="5964238"/>
          <p14:tracePt t="17232" x="4275138" y="5937250"/>
          <p14:tracePt t="17240" x="4275138" y="5918200"/>
          <p14:tracePt t="17248" x="4275138" y="5891213"/>
          <p14:tracePt t="17257" x="4275138" y="5873750"/>
          <p14:tracePt t="17264" x="4275138" y="5845175"/>
          <p14:tracePt t="17275" x="4275138" y="5827713"/>
          <p14:tracePt t="17281" x="4275138" y="5808663"/>
          <p14:tracePt t="17292" x="4275138" y="5791200"/>
          <p14:tracePt t="17298" x="4275138" y="5754688"/>
          <p14:tracePt t="17305" x="4275138" y="5735638"/>
          <p14:tracePt t="17313" x="4275138" y="5699125"/>
          <p14:tracePt t="17320" x="4275138" y="5681663"/>
          <p14:tracePt t="17328" x="4275138" y="5654675"/>
          <p14:tracePt t="17336" x="4275138" y="5645150"/>
          <p14:tracePt t="17347" x="4275138" y="5626100"/>
          <p14:tracePt t="17352" x="4275138" y="5618163"/>
          <p14:tracePt t="17361" x="4275138" y="5608638"/>
          <p14:tracePt t="17377" x="4275138" y="5599113"/>
          <p14:tracePt t="17409" x="4275138" y="5581650"/>
          <p14:tracePt t="17562" x="4267200" y="5572125"/>
          <p14:tracePt t="17577" x="4257675" y="5572125"/>
          <p14:tracePt t="17591" x="4238625" y="5572125"/>
          <p14:tracePt t="17601" x="4230688" y="5581650"/>
          <p14:tracePt t="17609" x="4221163" y="5589588"/>
          <p14:tracePt t="17625" x="4211638" y="5608638"/>
          <p14:tracePt t="17842" x="4221163" y="5618163"/>
          <p14:tracePt t="17850" x="4357688" y="5626100"/>
          <p14:tracePt t="17858" x="4540250" y="5672138"/>
          <p14:tracePt t="17865" x="4795838" y="5691188"/>
          <p14:tracePt t="17873" x="5122863" y="5772150"/>
          <p14:tracePt t="17880" x="5441950" y="5818188"/>
          <p14:tracePt t="17888" x="5697538" y="5891213"/>
          <p14:tracePt t="17897" x="5935663" y="5910263"/>
          <p14:tracePt t="17904" x="6116638" y="5954713"/>
          <p14:tracePt t="17914" x="6291263" y="5983288"/>
          <p14:tracePt t="17920" x="6381750" y="6000750"/>
          <p14:tracePt t="17930" x="6508750" y="6010275"/>
          <p14:tracePt t="17936" x="6573838" y="6018213"/>
          <p14:tracePt t="17946" x="6610350" y="6037263"/>
          <p14:tracePt t="17952" x="6654800" y="6037263"/>
          <p14:tracePt t="17962" x="6673850" y="6037263"/>
          <p14:tracePt t="17968" x="6681788" y="6037263"/>
          <p14:tracePt t="18016" x="6700838" y="6046788"/>
          <p14:tracePt t="18025" x="6710363" y="6064250"/>
          <p14:tracePt t="18033" x="6718300" y="6083300"/>
          <p14:tracePt t="18040" x="6727825" y="6091238"/>
          <p14:tracePt t="18048" x="6746875" y="6119813"/>
          <p14:tracePt t="18057" x="6754813" y="6127750"/>
          <p14:tracePt t="18064" x="6773863" y="6156325"/>
          <p14:tracePt t="18072" x="6783388" y="6183313"/>
          <p14:tracePt t="18080" x="6791325" y="6219825"/>
          <p14:tracePt t="18088" x="6800850" y="6246813"/>
          <p14:tracePt t="18096" x="6819900" y="6273800"/>
          <p14:tracePt t="18104" x="6846888" y="6319838"/>
          <p14:tracePt t="18112" x="6846888" y="6365875"/>
          <p14:tracePt t="18120" x="6856413" y="6402388"/>
          <p14:tracePt t="18128" x="6864350" y="6429375"/>
          <p14:tracePt t="18147" x="6864350" y="6465888"/>
          <p14:tracePt t="18152" x="6864350" y="6502400"/>
          <p14:tracePt t="18170" x="6864350" y="6519863"/>
          <p14:tracePt t="18185" x="6864350" y="6538913"/>
          <p14:tracePt t="18201" x="6864350" y="6548438"/>
          <p14:tracePt t="18217" x="6864350" y="6556375"/>
          <p14:tracePt t="18314" x="6873875" y="6565900"/>
          <p14:tracePt t="18322" x="6892925" y="6565900"/>
          <p14:tracePt t="18331" x="6929438" y="6565900"/>
          <p14:tracePt t="18342" x="6973888" y="6548438"/>
          <p14:tracePt t="18346" x="7037388" y="6511925"/>
          <p14:tracePt t="18353" x="7119938" y="6438900"/>
          <p14:tracePt t="18361" x="7192963" y="6375400"/>
          <p14:tracePt t="18368" x="7256463" y="6310313"/>
          <p14:tracePt t="18377" x="7292975" y="6256338"/>
          <p14:tracePt t="18384" x="7348538" y="6192838"/>
          <p14:tracePt t="18393" x="7375525" y="6119813"/>
          <p14:tracePt t="18400" x="7375525" y="6100763"/>
          <p14:tracePt t="18410" x="7392988" y="6083300"/>
          <p14:tracePt t="18416" x="7392988" y="6027738"/>
          <p14:tracePt t="18427" x="7392988" y="5991225"/>
          <p14:tracePt t="18432" x="7392988" y="5954713"/>
          <p14:tracePt t="18441" x="7402513" y="5927725"/>
          <p14:tracePt t="18450" x="7402513" y="5891213"/>
          <p14:tracePt t="18458" x="7402513" y="5873750"/>
          <p14:tracePt t="18466" x="7402513" y="5845175"/>
          <p14:tracePt t="18473" x="7402513" y="5837238"/>
          <p14:tracePt t="18481" x="7392988" y="5827713"/>
          <p14:tracePt t="18489" x="7392988" y="5808663"/>
          <p14:tracePt t="18496" x="7385050" y="5791200"/>
          <p14:tracePt t="18504" x="7385050" y="5772150"/>
          <p14:tracePt t="18512" x="7375525" y="5764213"/>
          <p14:tracePt t="18520" x="7366000" y="5745163"/>
          <p14:tracePt t="18528" x="7348538" y="5727700"/>
          <p14:tracePt t="18536" x="7339013" y="5708650"/>
          <p14:tracePt t="18545" x="7329488" y="5699125"/>
          <p14:tracePt t="18552" x="7319963" y="5672138"/>
          <p14:tracePt t="18562" x="7302500" y="5654675"/>
          <p14:tracePt t="18577" x="7292975" y="5635625"/>
          <p14:tracePt t="18587" x="7283450" y="5618163"/>
          <p14:tracePt t="18601" x="7275513" y="5599113"/>
          <p14:tracePt t="18794" x="7265988" y="5581650"/>
          <p14:tracePt t="18811" x="7329488" y="5545138"/>
          <p14:tracePt t="18816" x="7385050" y="5526088"/>
          <p14:tracePt t="18825" x="7429500" y="5499100"/>
          <p14:tracePt t="18832" x="7494588" y="5462588"/>
          <p14:tracePt t="18840" x="7567613" y="5399088"/>
          <p14:tracePt t="18848" x="7612063" y="5343525"/>
          <p14:tracePt t="18856" x="7639050" y="5270500"/>
          <p14:tracePt t="18866" x="7648575" y="5207000"/>
          <p14:tracePt t="18872" x="7694613" y="5126038"/>
          <p14:tracePt t="18880" x="7694613" y="5053013"/>
          <p14:tracePt t="18889" x="7694613" y="4997450"/>
          <p14:tracePt t="18897" x="7694613" y="4943475"/>
          <p14:tracePt t="18904" x="7694613" y="4897438"/>
          <p14:tracePt t="18914" x="7694613" y="4841875"/>
          <p14:tracePt t="18920" x="7694613" y="4805363"/>
          <p14:tracePt t="18931" x="7694613" y="4751388"/>
          <p14:tracePt t="18936" x="7694613" y="4705350"/>
          <p14:tracePt t="18945" x="7694613" y="4668838"/>
          <p14:tracePt t="18952" x="7685088" y="4624388"/>
          <p14:tracePt t="18963" x="7685088" y="4587875"/>
          <p14:tracePt t="18968" x="7658100" y="4541838"/>
          <p14:tracePt t="18977" x="7639050" y="4495800"/>
          <p14:tracePt t="18984" x="7631113" y="4468813"/>
          <p14:tracePt t="18993" x="7602538" y="4422775"/>
          <p14:tracePt t="19000" x="7567613" y="4376738"/>
          <p14:tracePt t="19011" x="7558088" y="4340225"/>
          <p14:tracePt t="19016" x="7548563" y="4313238"/>
          <p14:tracePt t="19027" x="7521575" y="4286250"/>
          <p14:tracePt t="19032" x="7512050" y="4276725"/>
          <p14:tracePt t="19040" x="7485063" y="4249738"/>
          <p14:tracePt t="19218" x="7475538" y="4240213"/>
          <p14:tracePt t="19227" x="7494588" y="4213225"/>
          <p14:tracePt t="19232" x="7558088" y="4176713"/>
          <p14:tracePt t="19245" x="7585075" y="4149725"/>
          <p14:tracePt t="19248" x="7631113" y="4103688"/>
          <p14:tracePt t="19257" x="7721600" y="4040188"/>
          <p14:tracePt t="19264" x="7767638" y="3984625"/>
          <p14:tracePt t="19272" x="7831138" y="3921125"/>
          <p14:tracePt t="19280" x="7885113" y="3867150"/>
          <p14:tracePt t="19289" x="7940675" y="3784600"/>
          <p14:tracePt t="19296" x="7977188" y="3738563"/>
          <p14:tracePt t="19306" x="7994650" y="3694113"/>
          <p14:tracePt t="19312" x="8004175" y="3638550"/>
          <p14:tracePt t="19321" x="8004175" y="3611563"/>
          <p14:tracePt t="19328" x="8031163" y="3565525"/>
          <p14:tracePt t="19336" x="8031163" y="3538538"/>
          <p14:tracePt t="19344" x="8040688" y="3502025"/>
          <p14:tracePt t="19354" x="8040688" y="3475038"/>
          <p14:tracePt t="19361" x="8040688" y="3465513"/>
          <p14:tracePt t="19368" x="8040688" y="3446463"/>
          <p14:tracePt t="19384" x="8040688" y="3429000"/>
          <p14:tracePt t="19393" x="8040688" y="3419475"/>
          <p14:tracePt t="19401" x="8040688" y="3411538"/>
          <p14:tracePt t="19417" x="8040688" y="3382963"/>
          <p14:tracePt t="19432" x="8040688" y="3375025"/>
          <p14:tracePt t="19440" x="8040688" y="3365500"/>
          <p14:tracePt t="19449" x="8040688" y="3355975"/>
          <p14:tracePt t="19464" x="8031163" y="3346450"/>
          <p14:tracePt t="19481" x="8031163" y="3338513"/>
          <p14:tracePt t="19496" x="8023225" y="3328988"/>
          <p14:tracePt t="19544" x="8023225" y="3319463"/>
          <p14:tracePt t="19552" x="8023225" y="3309938"/>
          <p14:tracePt t="19568" x="7994650" y="3265488"/>
          <p14:tracePt t="19586" x="7986713" y="3246438"/>
          <p14:tracePt t="19600" x="7986713" y="3219450"/>
          <p14:tracePt t="19608" x="7986713" y="3209925"/>
          <p14:tracePt t="19617" x="7977188" y="3182938"/>
          <p14:tracePt t="19626" x="7977188" y="3173413"/>
          <p14:tracePt t="19633" x="7977188" y="3163888"/>
          <p14:tracePt t="19648" x="7977188" y="3155950"/>
          <p14:tracePt t="19664" x="7977188" y="3146425"/>
          <p14:tracePt t="19680" x="7977188" y="3136900"/>
          <p14:tracePt t="19688" x="7977188" y="3127375"/>
          <p14:tracePt t="19696" x="7986713" y="3100388"/>
          <p14:tracePt t="19704" x="8013700" y="3082925"/>
          <p14:tracePt t="19712" x="8067675" y="3054350"/>
          <p14:tracePt t="19721" x="8113713" y="3009900"/>
          <p14:tracePt t="19730" x="8186738" y="2954338"/>
          <p14:tracePt t="19737" x="8250238" y="2900363"/>
          <p14:tracePt t="19752" x="8350250" y="2800350"/>
          <p14:tracePt t="19761" x="8396288" y="2735263"/>
          <p14:tracePt t="19768" x="8451850" y="2671763"/>
          <p14:tracePt t="19777" x="8488363" y="2644775"/>
          <p14:tracePt t="19784" x="8505825" y="2581275"/>
          <p14:tracePt t="19793" x="8515350" y="2535238"/>
          <p14:tracePt t="19800" x="8542338" y="2471738"/>
          <p14:tracePt t="19810" x="8542338" y="2416175"/>
          <p14:tracePt t="19816" x="8551863" y="2389188"/>
          <p14:tracePt t="19828" x="8551863" y="2343150"/>
          <p14:tracePt t="19832" x="8551863" y="2289175"/>
          <p14:tracePt t="19840" x="8551863" y="2233613"/>
          <p14:tracePt t="19848" x="8551863" y="2179638"/>
          <p14:tracePt t="19856" x="8532813" y="2097088"/>
          <p14:tracePt t="19864" x="8515350" y="2043113"/>
          <p14:tracePt t="19872" x="8459788" y="1960563"/>
          <p14:tracePt t="19880" x="8415338" y="1897063"/>
          <p14:tracePt t="19888" x="8378825" y="1797050"/>
          <p14:tracePt t="19897" x="8342313" y="1751013"/>
          <p14:tracePt t="19904" x="8269288" y="1660525"/>
          <p14:tracePt t="19913" x="8250238" y="1614488"/>
          <p14:tracePt t="19920" x="8196263" y="1550988"/>
          <p14:tracePt t="19929" x="8140700" y="1485900"/>
          <p14:tracePt t="19936" x="8123238" y="1441450"/>
          <p14:tracePt t="19946" x="8067675" y="1395413"/>
          <p14:tracePt t="19953" x="8023225" y="1339850"/>
          <p14:tracePt t="19964" x="7967663" y="1276350"/>
          <p14:tracePt t="19968" x="7921625" y="1231900"/>
          <p14:tracePt t="19977" x="7867650" y="1176338"/>
          <p14:tracePt t="19984" x="7821613" y="1139825"/>
          <p14:tracePt t="19995" x="7785100" y="1093788"/>
          <p14:tracePt t="20000" x="7758113" y="1066800"/>
          <p14:tracePt t="20011" x="7740650" y="1030288"/>
          <p14:tracePt t="20016" x="7704138" y="984250"/>
          <p14:tracePt t="20027" x="7694613" y="984250"/>
          <p14:tracePt t="20033" x="7675563" y="976313"/>
          <p14:tracePt t="20160" x="7667625" y="966788"/>
          <p14:tracePt t="20177" x="7658100" y="976313"/>
          <p14:tracePt t="20193" x="7648575" y="1003300"/>
          <p14:tracePt t="20201" x="7639050" y="1012825"/>
          <p14:tracePt t="20213" x="7639050" y="1020763"/>
          <p14:tracePt t="20226" x="7631113" y="1039813"/>
          <p14:tracePt t="20248" x="7621588" y="1049338"/>
          <p14:tracePt t="20264" x="7602538" y="1066800"/>
          <p14:tracePt t="20280" x="7594600" y="1085850"/>
          <p14:tracePt t="20289" x="7585075" y="1093788"/>
          <p14:tracePt t="20296" x="7575550" y="1103313"/>
          <p14:tracePt t="20305" x="7548563" y="1130300"/>
          <p14:tracePt t="20312" x="7539038" y="1139825"/>
          <p14:tracePt t="20320" x="7521575" y="1149350"/>
          <p14:tracePt t="20328" x="7502525" y="1176338"/>
          <p14:tracePt t="20336" x="7485063" y="1185863"/>
          <p14:tracePt t="20345" x="7466013" y="1203325"/>
          <p14:tracePt t="20352" x="7448550" y="1222375"/>
          <p14:tracePt t="20362" x="7429500" y="1249363"/>
          <p14:tracePt t="20368" x="7402513" y="1276350"/>
          <p14:tracePt t="20377" x="7385050" y="1295400"/>
          <p14:tracePt t="20384" x="7366000" y="1312863"/>
          <p14:tracePt t="20393" x="7356475" y="1322388"/>
          <p14:tracePt t="20400" x="7348538" y="1339850"/>
          <p14:tracePt t="20416" x="7339013" y="1358900"/>
          <p14:tracePt t="20426" x="7339013" y="1368425"/>
          <p14:tracePt t="20432" x="7329488" y="1376363"/>
          <p14:tracePt t="20440" x="7329488" y="1385888"/>
          <p14:tracePt t="20480" x="7319963" y="1385888"/>
          <p14:tracePt t="20488" x="7312025" y="1395413"/>
          <p14:tracePt t="20504" x="7302500" y="1404938"/>
          <p14:tracePt t="20525" x="7283450" y="1422400"/>
          <p14:tracePt t="20728" x="7248525" y="1422400"/>
          <p14:tracePt t="20736" x="7175500" y="1422400"/>
          <p14:tracePt t="20745" x="7046913" y="1422400"/>
          <p14:tracePt t="20752" x="6919913" y="1404938"/>
          <p14:tracePt t="20761" x="6810375" y="1404938"/>
          <p14:tracePt t="20768" x="6645275" y="1404938"/>
          <p14:tracePt t="20777" x="6464300" y="1404938"/>
          <p14:tracePt t="20784" x="6318250" y="1404938"/>
          <p14:tracePt t="20794" x="6172200" y="1404938"/>
          <p14:tracePt t="20800" x="6062663" y="1385888"/>
          <p14:tracePt t="20809" x="5953125" y="1376363"/>
          <p14:tracePt t="20816" x="5853113" y="1376363"/>
          <p14:tracePt t="20826" x="5761038" y="1376363"/>
          <p14:tracePt t="20832" x="5688013" y="1376363"/>
          <p14:tracePt t="20840" x="5616575" y="1376363"/>
          <p14:tracePt t="20848" x="5561013" y="1376363"/>
          <p14:tracePt t="20856" x="5507038" y="1376363"/>
          <p14:tracePt t="20864" x="5497513" y="1376363"/>
          <p14:tracePt t="20872" x="5434013" y="1376363"/>
          <p14:tracePt t="20880" x="5341938" y="1376363"/>
          <p14:tracePt t="20890" x="5195888" y="1376363"/>
          <p14:tracePt t="20900" x="5049838" y="1376363"/>
          <p14:tracePt t="20906" x="4868863" y="1376363"/>
          <p14:tracePt t="20915" x="4722813" y="1376363"/>
          <p14:tracePt t="20920" x="4549775" y="1376363"/>
          <p14:tracePt t="20929" x="4403725" y="1376363"/>
          <p14:tracePt t="20936" x="4284663" y="1358900"/>
          <p14:tracePt t="20945" x="4157663" y="1349375"/>
          <p14:tracePt t="20952" x="4102100" y="1331913"/>
          <p14:tracePt t="20960" x="4021138" y="1322388"/>
          <p14:tracePt t="20968" x="3965575" y="1312863"/>
          <p14:tracePt t="20977" x="3919538" y="1312863"/>
          <p14:tracePt t="20984" x="3883025" y="1312863"/>
          <p14:tracePt t="20994" x="3865563" y="1312863"/>
          <p14:tracePt t="21000" x="3838575" y="1312863"/>
          <p14:tracePt t="21010" x="3819525" y="1312863"/>
          <p14:tracePt t="21016" x="3802063" y="1312863"/>
          <p14:tracePt t="21027" x="3783013" y="1312863"/>
          <p14:tracePt t="21032" x="3756025" y="1312863"/>
          <p14:tracePt t="21041" x="3729038" y="1312863"/>
          <p14:tracePt t="21048" x="3692525" y="1312863"/>
          <p14:tracePt t="21056" x="3656013" y="1312863"/>
          <p14:tracePt t="21064" x="3629025" y="1312863"/>
          <p14:tracePt t="21072" x="3582988" y="1312863"/>
          <p14:tracePt t="21080" x="3536950" y="1322388"/>
          <p14:tracePt t="21090" x="3519488" y="1331913"/>
          <p14:tracePt t="21097" x="3482975" y="1339850"/>
          <p14:tracePt t="21107" x="3455988" y="1349375"/>
          <p14:tracePt t="21121" x="3382963" y="1376363"/>
          <p14:tracePt t="21128" x="3336925" y="1385888"/>
          <p14:tracePt t="21146" x="3263900" y="1404938"/>
          <p14:tracePt t="21152" x="3208338" y="1431925"/>
          <p14:tracePt t="21163" x="3163888" y="1441450"/>
          <p14:tracePt t="21168" x="3117850" y="1449388"/>
          <p14:tracePt t="21177" x="3063875" y="1458913"/>
          <p14:tracePt t="21184" x="3035300" y="1468438"/>
          <p14:tracePt t="21193" x="2990850" y="1495425"/>
          <p14:tracePt t="21201" x="2944813" y="1504950"/>
          <p14:tracePt t="21211" x="2881313" y="1541463"/>
          <p14:tracePt t="21216" x="2817813" y="1568450"/>
          <p14:tracePt t="21226" x="2744788" y="1595438"/>
          <p14:tracePt t="21232" x="2698750" y="1614488"/>
          <p14:tracePt t="21244" x="2635250" y="1641475"/>
          <p14:tracePt t="21248" x="2606675" y="1660525"/>
          <p14:tracePt t="21260" x="2570163" y="1668463"/>
          <p14:tracePt t="21264" x="2516188" y="1697038"/>
          <p14:tracePt t="21281" x="2452688" y="1714500"/>
          <p14:tracePt t="21288" x="2433638" y="1731963"/>
          <p14:tracePt t="21296" x="2416175" y="1741488"/>
          <p14:tracePt t="21304" x="2406650" y="1741488"/>
          <p14:tracePt t="21312" x="2379663" y="1751013"/>
          <p14:tracePt t="21328" x="2360613" y="1768475"/>
          <p14:tracePt t="21344" x="2343150" y="1768475"/>
          <p14:tracePt t="21352" x="2324100" y="1778000"/>
          <p14:tracePt t="21360" x="2306638" y="1787525"/>
          <p14:tracePt t="21368" x="2297113" y="1787525"/>
          <p14:tracePt t="21376" x="2287588" y="1787525"/>
          <p14:tracePt t="21394" x="2279650" y="1797050"/>
          <p14:tracePt t="21601" x="2270125" y="1797050"/>
          <p14:tracePt t="21608" x="2270125" y="1778000"/>
          <p14:tracePt t="21617" x="2270125" y="1760538"/>
          <p14:tracePt t="21632" x="2270125" y="1731963"/>
          <p14:tracePt t="21641" x="2279650" y="1714500"/>
          <p14:tracePt t="21649" x="2297113" y="1697038"/>
          <p14:tracePt t="21657" x="2306638" y="1668463"/>
          <p14:tracePt t="21665" x="2316163" y="1631950"/>
          <p14:tracePt t="21682" x="2333625" y="1614488"/>
          <p14:tracePt t="21827" x="2333625" y="1624013"/>
          <p14:tracePt t="21844" x="2333625" y="1668463"/>
          <p14:tracePt t="21853" x="2333625" y="1704975"/>
          <p14:tracePt t="21857" x="2333625" y="1741488"/>
          <p14:tracePt t="21865" x="2333625" y="1778000"/>
          <p14:tracePt t="21872" x="2324100" y="1804988"/>
          <p14:tracePt t="21881" x="2324100" y="1841500"/>
          <p14:tracePt t="21888" x="2316163" y="1878013"/>
          <p14:tracePt t="21897" x="2287588" y="1943100"/>
          <p14:tracePt t="21905" x="2287588" y="1970088"/>
          <p14:tracePt t="21912" x="2287588" y="1987550"/>
          <p14:tracePt t="21920" x="2287588" y="2016125"/>
          <p14:tracePt t="21932" x="2287588" y="2033588"/>
          <p14:tracePt t="21936" x="2287588" y="2060575"/>
          <p14:tracePt t="21944" x="2287588" y="2079625"/>
          <p14:tracePt t="21952" x="2279650" y="2116138"/>
          <p14:tracePt t="21962" x="2279650" y="2143125"/>
          <p14:tracePt t="21968" x="2279650" y="2170113"/>
          <p14:tracePt t="21977" x="2279650" y="2206625"/>
          <p14:tracePt t="21985" x="2279650" y="2243138"/>
          <p14:tracePt t="21994" x="2279650" y="2279650"/>
          <p14:tracePt t="22001" x="2270125" y="2335213"/>
          <p14:tracePt t="22010" x="2260600" y="2398713"/>
          <p14:tracePt t="22016" x="2243138" y="2471738"/>
          <p14:tracePt t="22027" x="2233613" y="2517775"/>
          <p14:tracePt t="22032" x="2224088" y="2589213"/>
          <p14:tracePt t="22043" x="2224088" y="2654300"/>
          <p14:tracePt t="22048" x="2206625" y="2708275"/>
          <p14:tracePt t="22056" x="2206625" y="2800350"/>
          <p14:tracePt t="22064" x="2197100" y="2863850"/>
          <p14:tracePt t="22072" x="2170113" y="2917825"/>
          <p14:tracePt t="22080" x="2170113" y="2954338"/>
          <p14:tracePt t="22088" x="2160588" y="2990850"/>
          <p14:tracePt t="22096" x="2160588" y="3017838"/>
          <p14:tracePt t="22104" x="2160588" y="3054350"/>
          <p14:tracePt t="22112" x="2160588" y="3073400"/>
          <p14:tracePt t="22120" x="2151063" y="3073400"/>
          <p14:tracePt t="22128" x="2151063" y="3082925"/>
          <p14:tracePt t="22768" x="2151063" y="3109913"/>
          <p14:tracePt t="22776" x="2170113" y="3136900"/>
          <p14:tracePt t="22784" x="2170113" y="3146425"/>
          <p14:tracePt t="22793" x="2179638" y="3173413"/>
          <p14:tracePt t="22802" x="2214563" y="3209925"/>
          <p14:tracePt t="22809" x="2224088" y="3236913"/>
          <p14:tracePt t="22816" x="2243138" y="3282950"/>
          <p14:tracePt t="22826" x="2279650" y="3346450"/>
          <p14:tracePt t="22832" x="2306638" y="3411538"/>
          <p14:tracePt t="22841" x="2333625" y="3465513"/>
          <p14:tracePt t="22848" x="2360613" y="3548063"/>
          <p14:tracePt t="22857" x="2397125" y="3648075"/>
          <p14:tracePt t="22864" x="2425700" y="3721100"/>
          <p14:tracePt t="22872" x="2470150" y="3803650"/>
          <p14:tracePt t="22880" x="2489200" y="3867150"/>
          <p14:tracePt t="22888" x="2533650" y="3948113"/>
          <p14:tracePt t="22896" x="2543175" y="4003675"/>
          <p14:tracePt t="22904" x="2570163" y="4103688"/>
          <p14:tracePt t="22912" x="2598738" y="4149725"/>
          <p14:tracePt t="22921" x="2606675" y="4186238"/>
          <p14:tracePt t="22929" x="2606675" y="4222750"/>
          <p14:tracePt t="22936" x="2616200" y="4240213"/>
          <p14:tracePt t="22945" x="2616200" y="4259263"/>
          <p14:tracePt t="22953" x="2625725" y="4276725"/>
          <p14:tracePt t="23033" x="2625725" y="4303713"/>
          <p14:tracePt t="23040" x="2625725" y="4313238"/>
          <p14:tracePt t="23048" x="2625725" y="4332288"/>
          <p14:tracePt t="23056" x="2625725" y="4340225"/>
          <p14:tracePt t="23064" x="2625725" y="4359275"/>
          <p14:tracePt t="23073" x="2625725" y="4368800"/>
          <p14:tracePt t="23080" x="2625725" y="4386263"/>
          <p14:tracePt t="23088" x="2625725" y="4405313"/>
          <p14:tracePt t="23096" x="2625725" y="4413250"/>
          <p14:tracePt t="23435" x="2625725" y="4432300"/>
          <p14:tracePt t="23440" x="2625725" y="4449763"/>
          <p14:tracePt t="23448" x="2625725" y="4478338"/>
          <p14:tracePt t="23456" x="2625725" y="4495800"/>
          <p14:tracePt t="23464" x="2625725" y="4532313"/>
          <p14:tracePt t="23472" x="2625725" y="4551363"/>
          <p14:tracePt t="23480" x="2625725" y="4605338"/>
          <p14:tracePt t="23488" x="2625725" y="4651375"/>
          <p14:tracePt t="23496" x="2625725" y="4705350"/>
          <p14:tracePt t="23504" x="2625725" y="4760913"/>
          <p14:tracePt t="23512" x="2625725" y="4833938"/>
          <p14:tracePt t="23520" x="2625725" y="4887913"/>
          <p14:tracePt t="23528" x="2625725" y="4943475"/>
          <p14:tracePt t="23536" x="2625725" y="5033963"/>
          <p14:tracePt t="23544" x="2625725" y="5080000"/>
          <p14:tracePt t="23552" x="2625725" y="5116513"/>
          <p14:tracePt t="23561" x="2625725" y="5153025"/>
          <p14:tracePt t="23568" x="2625725" y="5180013"/>
          <p14:tracePt t="23577" x="2625725" y="5197475"/>
          <p14:tracePt t="23586" x="2625725" y="5207000"/>
          <p14:tracePt t="23608" x="2625725" y="5226050"/>
          <p14:tracePt t="23627" x="2625725" y="5233988"/>
          <p14:tracePt t="23712" x="2625725" y="5243513"/>
          <p14:tracePt t="23720" x="2625725" y="5253038"/>
          <p14:tracePt t="23736" x="2625725" y="5270500"/>
          <p14:tracePt t="23792" x="2625725" y="5280025"/>
          <p14:tracePt t="23808" x="2625725" y="5289550"/>
          <p14:tracePt t="23816" x="2625725" y="5316538"/>
          <p14:tracePt t="23825" x="2616200" y="5343525"/>
          <p14:tracePt t="23832" x="2606675" y="5353050"/>
          <p14:tracePt t="23842" x="2598738" y="5380038"/>
          <p14:tracePt t="23848" x="2598738" y="5399088"/>
          <p14:tracePt t="23859" x="2598738" y="5416550"/>
          <p14:tracePt t="23864" x="2589213" y="5445125"/>
          <p14:tracePt t="23872" x="2589213" y="5453063"/>
          <p14:tracePt t="23881" x="2589213" y="5472113"/>
          <p14:tracePt t="23888" x="2589213" y="5499100"/>
          <p14:tracePt t="23898" x="2589213" y="5508625"/>
          <p14:tracePt t="23906" x="2579688" y="5535613"/>
          <p14:tracePt t="23917" x="2579688" y="5545138"/>
          <p14:tracePt t="23921" x="2579688" y="5554663"/>
          <p14:tracePt t="23984" x="2579688" y="5572125"/>
          <p14:tracePt t="24014" x="2579688" y="5581650"/>
          <p14:tracePt t="24024" x="2579688" y="5589588"/>
          <p14:tracePt t="24033" x="2589213" y="5599113"/>
          <p14:tracePt t="24041" x="2598738" y="5608638"/>
          <p14:tracePt t="24064" x="2606675" y="5618163"/>
          <p14:tracePt t="24072" x="2616200" y="5618163"/>
          <p14:tracePt t="24088" x="2616200" y="5626100"/>
          <p14:tracePt t="24096" x="2635250" y="5654675"/>
          <p14:tracePt t="24104" x="2635250" y="5662613"/>
          <p14:tracePt t="24120" x="2635250" y="5672138"/>
          <p14:tracePt t="24128" x="2643188" y="5681663"/>
          <p14:tracePt t="24145" x="2643188" y="5718175"/>
          <p14:tracePt t="24152" x="2643188" y="5727700"/>
          <p14:tracePt t="24164" x="2643188" y="5745163"/>
          <p14:tracePt t="24168" x="2643188" y="5764213"/>
          <p14:tracePt t="24176" x="2643188" y="5791200"/>
          <p14:tracePt t="24184" x="2643188" y="5808663"/>
          <p14:tracePt t="24193" x="2643188" y="5845175"/>
          <p14:tracePt t="24200" x="2643188" y="5873750"/>
          <p14:tracePt t="24211" x="2643188" y="5900738"/>
          <p14:tracePt t="24216" x="2643188" y="5937250"/>
          <p14:tracePt t="24226" x="2643188" y="5954713"/>
          <p14:tracePt t="24232" x="2643188" y="6000750"/>
          <p14:tracePt t="24244" x="2643188" y="6027738"/>
          <p14:tracePt t="24248" x="2643188" y="6054725"/>
          <p14:tracePt t="24256" x="2643188" y="6100763"/>
          <p14:tracePt t="24264" x="2643188" y="6137275"/>
          <p14:tracePt t="24272" x="2643188" y="6183313"/>
          <p14:tracePt t="24280" x="2643188" y="6210300"/>
          <p14:tracePt t="24288" x="2643188" y="6265863"/>
          <p14:tracePt t="24297" x="2643188" y="6310313"/>
          <p14:tracePt t="24306" x="2635250" y="6365875"/>
          <p14:tracePt t="24312" x="2616200" y="6411913"/>
          <p14:tracePt t="24320" x="2606675" y="6429375"/>
          <p14:tracePt t="24328" x="2598738" y="6483350"/>
          <p14:tracePt t="24336" x="2589213" y="6502400"/>
          <p14:tracePt t="24344" x="2579688" y="6519863"/>
          <p14:tracePt t="24352" x="2579688" y="6529388"/>
          <p14:tracePt t="24361" x="2579688" y="6548438"/>
          <p14:tracePt t="24368" x="2570163" y="6548438"/>
          <p14:tracePt t="24384" x="2570163" y="6556375"/>
          <p14:tracePt t="24393" x="2570163" y="6565900"/>
          <p14:tracePt t="24400" x="2562225" y="6575425"/>
          <p14:tracePt t="24456" x="2562225" y="6584950"/>
          <p14:tracePt t="24464" x="2562225" y="6592888"/>
          <p14:tracePt t="24481" x="2562225" y="6602413"/>
          <p14:tracePt t="24496" x="2562225" y="6611938"/>
          <p14:tracePt t="24504" x="2552700" y="6621463"/>
          <p14:tracePt t="24680" x="2552700" y="6629400"/>
          <p14:tracePt t="24704" x="2579688" y="6629400"/>
          <p14:tracePt t="24712" x="2598738" y="6638925"/>
          <p14:tracePt t="24720" x="2652713" y="6638925"/>
          <p14:tracePt t="24728" x="2716213" y="6648450"/>
          <p14:tracePt t="24736" x="2808288" y="6648450"/>
          <p14:tracePt t="24745" x="2898775" y="6665913"/>
          <p14:tracePt t="24752" x="2998788" y="6694488"/>
          <p14:tracePt t="24761" x="3108325" y="6702425"/>
          <p14:tracePt t="24768" x="3217863" y="6721475"/>
          <p14:tracePt t="24777" x="3317875" y="6731000"/>
          <p14:tracePt t="24784" x="3427413" y="6757988"/>
          <p14:tracePt t="24793" x="3527425" y="6784975"/>
          <p14:tracePt t="24800" x="3582988" y="6804025"/>
          <p14:tracePt t="24809" x="3646488" y="6821488"/>
          <p14:tracePt t="24816" x="3702050" y="6840538"/>
          <p14:tracePt t="24826" x="3738563" y="6848475"/>
          <p14:tracePt t="25245" x="3673475" y="6831013"/>
          <p14:tracePt t="25248" x="3775075" y="6811963"/>
          <p14:tracePt t="25259" x="3902075" y="6804025"/>
          <p14:tracePt t="25264" x="4029075" y="6775450"/>
          <p14:tracePt t="25272" x="4121150" y="6757988"/>
          <p14:tracePt t="25280" x="4257675" y="6748463"/>
          <p14:tracePt t="25288" x="4348163" y="6731000"/>
          <p14:tracePt t="25296" x="4440238" y="6702425"/>
          <p14:tracePt t="25304" x="4503738" y="6675438"/>
          <p14:tracePt t="25312" x="4586288" y="6665913"/>
          <p14:tracePt t="25320" x="4630738" y="6638925"/>
          <p14:tracePt t="25329" x="4676775" y="6621463"/>
          <p14:tracePt t="25336" x="4703763" y="6584950"/>
          <p14:tracePt t="25344" x="4713288" y="6584950"/>
          <p14:tracePt t="25352" x="4730750" y="6575425"/>
          <p14:tracePt t="25361" x="4740275" y="6565900"/>
          <p14:tracePt t="25376" x="4749800" y="6548438"/>
          <p14:tracePt t="25531" x="4722813" y="6538913"/>
          <p14:tracePt t="25536" x="4667250" y="6529388"/>
          <p14:tracePt t="25544" x="4594225" y="6529388"/>
          <p14:tracePt t="25552" x="4503738" y="6511925"/>
          <p14:tracePt t="25560" x="4421188" y="6483350"/>
          <p14:tracePt t="25569" x="4348163" y="6475413"/>
          <p14:tracePt t="25576" x="4284663" y="6475413"/>
          <p14:tracePt t="25586" x="4230688" y="6465888"/>
          <p14:tracePt t="25593" x="4184650" y="6465888"/>
          <p14:tracePt t="25600" x="4165600" y="6465888"/>
          <p14:tracePt t="25609" x="4138613" y="6446838"/>
          <p14:tracePt t="25617" x="4121150" y="6446838"/>
          <p14:tracePt t="25626" x="4094163" y="6446838"/>
          <p14:tracePt t="25633" x="4084638" y="6446838"/>
          <p14:tracePt t="25642" x="4075113" y="6446838"/>
          <p14:tracePt t="25656" x="4048125" y="6446838"/>
          <p14:tracePt t="25672" x="4021138" y="6446838"/>
          <p14:tracePt t="25683" x="4011613" y="6446838"/>
          <p14:tracePt t="25688" x="3992563" y="6446838"/>
          <p14:tracePt t="25696" x="3965575" y="6446838"/>
          <p14:tracePt t="25704" x="3919538" y="6446838"/>
          <p14:tracePt t="25713" x="3902075" y="6446838"/>
          <p14:tracePt t="25722" x="3865563" y="6446838"/>
          <p14:tracePt t="25732" x="3819525" y="6446838"/>
          <p14:tracePt t="25738" x="3792538" y="6446838"/>
          <p14:tracePt t="25749" x="3756025" y="6446838"/>
          <p14:tracePt t="25752" x="3729038" y="6446838"/>
          <p14:tracePt t="25761" x="3683000" y="6419850"/>
          <p14:tracePt t="25768" x="3665538" y="6419850"/>
          <p14:tracePt t="25776" x="3656013" y="6419850"/>
          <p14:tracePt t="25784" x="3629025" y="6419850"/>
          <p14:tracePt t="25793" x="3619500" y="6419850"/>
          <p14:tracePt t="25801" x="3600450" y="6419850"/>
          <p14:tracePt t="25809" x="3582988" y="6419850"/>
          <p14:tracePt t="25816" x="3563938" y="6419850"/>
          <p14:tracePt t="25832" x="3546475" y="6419850"/>
          <p14:tracePt t="25842" x="3536950" y="6419850"/>
          <p14:tracePt t="25848" x="3527425" y="6419850"/>
          <p14:tracePt t="25864" x="3519488" y="6419850"/>
          <p14:tracePt t="25880" x="3490913" y="6419850"/>
          <p14:tracePt t="25904" x="3463925" y="6419850"/>
          <p14:tracePt t="25914" x="3455988" y="6419850"/>
          <p14:tracePt t="25920" x="3419475" y="6419850"/>
          <p14:tracePt t="25928" x="3400425" y="6419850"/>
          <p14:tracePt t="25937" x="3354388" y="6419850"/>
          <p14:tracePt t="25947" x="3317875" y="6419850"/>
          <p14:tracePt t="25954" x="3290888" y="6419850"/>
          <p14:tracePt t="25963" x="3244850" y="6419850"/>
          <p14:tracePt t="25968" x="3217863" y="6419850"/>
          <p14:tracePt t="25976" x="3190875" y="6419850"/>
          <p14:tracePt t="25984" x="3171825" y="6419850"/>
          <p14:tracePt t="25995" x="3154363" y="6419850"/>
          <p14:tracePt t="26000" x="3144838" y="6419850"/>
          <p14:tracePt t="26010" x="3127375" y="6419850"/>
          <p14:tracePt t="26016" x="3117850" y="6419850"/>
          <p14:tracePt t="26088" x="3108325" y="6419850"/>
          <p14:tracePt t="26097" x="3090863" y="6419850"/>
          <p14:tracePt t="26104" x="3071813" y="6419850"/>
          <p14:tracePt t="26112" x="3063875" y="6419850"/>
          <p14:tracePt t="26120" x="3035300" y="6419850"/>
          <p14:tracePt t="26132" x="3027363" y="6419850"/>
          <p14:tracePt t="26138" x="2998788" y="6419850"/>
          <p14:tracePt t="26145" x="2981325" y="6419850"/>
          <p14:tracePt t="26162" x="2971800" y="6419850"/>
          <p14:tracePt t="26178" x="2962275" y="6419850"/>
          <p14:tracePt t="26184" x="2954338" y="6419850"/>
          <p14:tracePt t="26964" x="2944813" y="6411913"/>
          <p14:tracePt t="26985" x="2944813" y="6392863"/>
          <p14:tracePt t="27105" x="2944813" y="6383338"/>
          <p14:tracePt t="28762" x="2954338" y="6375400"/>
          <p14:tracePt t="29114" x="2954338" y="6346825"/>
          <p14:tracePt t="29224" x="2954338" y="6338888"/>
          <p14:tracePt t="29244" x="2954338" y="6329363"/>
          <p14:tracePt t="29288" x="2954338" y="6310313"/>
          <p14:tracePt t="29337" x="2954338" y="6302375"/>
          <p14:tracePt t="29440" x="2954338" y="6292850"/>
          <p14:tracePt t="29640" x="2954338" y="6273800"/>
          <p14:tracePt t="29648" x="2954338" y="6265863"/>
          <p14:tracePt t="29656" x="2954338" y="6256338"/>
          <p14:tracePt t="29704" x="2954338" y="6246813"/>
          <p14:tracePt t="29712" x="2954338" y="6237288"/>
          <p14:tracePt t="29728" x="2954338" y="6229350"/>
          <p14:tracePt t="29736" x="2954338" y="6210300"/>
          <p14:tracePt t="29747" x="2954338" y="6192838"/>
          <p14:tracePt t="29752" x="2954338" y="6173788"/>
          <p14:tracePt t="29760" x="2954338" y="6146800"/>
          <p14:tracePt t="29768" x="2954338" y="6119813"/>
          <p14:tracePt t="29777" x="2954338" y="6073775"/>
          <p14:tracePt t="29784" x="2954338" y="6018213"/>
          <p14:tracePt t="29793" x="2954338" y="5964238"/>
          <p14:tracePt t="29800" x="2954338" y="5910263"/>
          <p14:tracePt t="29810" x="2954338" y="5864225"/>
          <p14:tracePt t="29816" x="2954338" y="5800725"/>
          <p14:tracePt t="29826" x="2954338" y="5735638"/>
          <p14:tracePt t="29832" x="2954338" y="5681663"/>
          <p14:tracePt t="29843" x="2954338" y="5654675"/>
          <p14:tracePt t="29848" x="2954338" y="5626100"/>
          <p14:tracePt t="29856" x="2954338" y="5599113"/>
          <p14:tracePt t="29864" x="2954338" y="5581650"/>
          <p14:tracePt t="29872" x="2954338" y="5554663"/>
          <p14:tracePt t="29883" x="2954338" y="5545138"/>
          <p14:tracePt t="29891" x="2954338" y="5535613"/>
          <p14:tracePt t="29901" x="2954338" y="5518150"/>
          <p14:tracePt t="29905" x="2954338" y="5508625"/>
          <p14:tracePt t="29914" x="2954338" y="5499100"/>
          <p14:tracePt t="29921" x="2954338" y="5489575"/>
          <p14:tracePt t="29930" x="2954338" y="5481638"/>
          <p14:tracePt t="29936" x="2954338" y="5472113"/>
          <p14:tracePt t="29944" x="2954338" y="5462588"/>
          <p14:tracePt t="29952" x="2954338" y="5453063"/>
          <p14:tracePt t="30033" x="2954338" y="5435600"/>
          <p14:tracePt t="30576" x="2954338" y="5416550"/>
          <p14:tracePt t="30586" x="2935288" y="5389563"/>
          <p14:tracePt t="30594" x="2917825" y="5372100"/>
          <p14:tracePt t="30603" x="2898775" y="5353050"/>
          <p14:tracePt t="30613" x="2881313" y="5335588"/>
          <p14:tracePt t="30618" x="2871788" y="5326063"/>
          <p14:tracePt t="30625" x="2852738" y="5307013"/>
          <p14:tracePt t="30633" x="2852738" y="5299075"/>
          <p14:tracePt t="30642" x="2844800" y="5289550"/>
          <p14:tracePt t="30906" x="2835275" y="5299075"/>
          <p14:tracePt t="30932" x="2835275" y="5316538"/>
          <p14:tracePt t="30945" x="2835275" y="5326063"/>
          <p14:tracePt t="31497" x="2817813" y="5335588"/>
          <p14:tracePt t="31510" x="2789238" y="5316538"/>
          <p14:tracePt t="31516" x="2781300" y="5289550"/>
          <p14:tracePt t="31522" x="2762250" y="5253038"/>
          <p14:tracePt t="31530" x="2744788" y="5197475"/>
          <p14:tracePt t="31536" x="2698750" y="5133975"/>
          <p14:tracePt t="31544" x="2679700" y="5070475"/>
          <p14:tracePt t="31554" x="2635250" y="5006975"/>
          <p14:tracePt t="31560" x="2598738" y="4943475"/>
          <p14:tracePt t="31568" x="2562225" y="4878388"/>
          <p14:tracePt t="31576" x="2533650" y="4814888"/>
          <p14:tracePt t="31586" x="2498725" y="4751388"/>
          <p14:tracePt t="31592" x="2470150" y="4697413"/>
          <p14:tracePt t="31601" x="2452688" y="4651375"/>
          <p14:tracePt t="31609" x="2443163" y="4605338"/>
          <p14:tracePt t="31618" x="2416175" y="4541838"/>
          <p14:tracePt t="31625" x="2397125" y="4495800"/>
          <p14:tracePt t="31632" x="2370138" y="4432300"/>
          <p14:tracePt t="31643" x="2360613" y="4405313"/>
          <p14:tracePt t="31649" x="2324100" y="4322763"/>
          <p14:tracePt t="31659" x="2297113" y="4240213"/>
          <p14:tracePt t="31664" x="2243138" y="4159250"/>
          <p14:tracePt t="31674" x="2197100" y="4076700"/>
          <p14:tracePt t="31685" x="2160588" y="4030663"/>
          <p14:tracePt t="31688" x="2124075" y="3967163"/>
          <p14:tracePt t="31696" x="2087563" y="3921125"/>
          <p14:tracePt t="31704" x="2060575" y="3884613"/>
          <p14:tracePt t="31712" x="2051050" y="3867150"/>
          <p14:tracePt t="31720" x="2014538" y="3840163"/>
          <p14:tracePt t="31728" x="2014538" y="3830638"/>
          <p14:tracePt t="31736" x="2005013" y="3811588"/>
          <p14:tracePt t="31792" x="1997075" y="3803650"/>
          <p14:tracePt t="31887" x="1987550" y="3803650"/>
          <p14:tracePt t="31896" x="1968500" y="3803650"/>
          <p14:tracePt t="31904" x="1941513" y="3803650"/>
          <p14:tracePt t="31920" x="1895475" y="3811588"/>
          <p14:tracePt t="31928" x="1887538" y="3821113"/>
          <p14:tracePt t="31936" x="1868488" y="3840163"/>
          <p14:tracePt t="31944" x="1814513" y="3875088"/>
          <p14:tracePt t="31952" x="1804988" y="3884613"/>
          <p14:tracePt t="31960" x="1768475" y="3921125"/>
          <p14:tracePt t="31968" x="1751013" y="3957638"/>
          <p14:tracePt t="31976" x="1722438" y="3984625"/>
          <p14:tracePt t="31984" x="1685925" y="4049713"/>
          <p14:tracePt t="31993" x="1668463" y="4086225"/>
          <p14:tracePt t="32000" x="1649413" y="4122738"/>
          <p14:tracePt t="32010" x="1641475" y="4149725"/>
          <p14:tracePt t="32016" x="1622425" y="4186238"/>
          <p14:tracePt t="32026" x="1622425" y="4203700"/>
          <p14:tracePt t="32032" x="1622425" y="4222750"/>
          <p14:tracePt t="32234" x="1622425" y="4203700"/>
          <p14:tracePt t="32250" x="1622425" y="4195763"/>
          <p14:tracePt t="32297" x="1622425" y="4186238"/>
          <p14:tracePt t="32320" x="1622425" y="4176713"/>
          <p14:tracePt t="32418" x="1631950" y="4176713"/>
          <p14:tracePt t="32436" x="1668463" y="4167188"/>
          <p14:tracePt t="32440" x="1704975" y="4149725"/>
          <p14:tracePt t="32448" x="1768475" y="4149725"/>
          <p14:tracePt t="32459" x="1841500" y="4140200"/>
          <p14:tracePt t="32464" x="1914525" y="4130675"/>
          <p14:tracePt t="32472" x="2014538" y="4113213"/>
          <p14:tracePt t="32481" x="2124075" y="4113213"/>
          <p14:tracePt t="32488" x="2214563" y="4086225"/>
          <p14:tracePt t="32496" x="2287588" y="4086225"/>
          <p14:tracePt t="32504" x="2389188" y="4086225"/>
          <p14:tracePt t="32512" x="2462213" y="4086225"/>
          <p14:tracePt t="32520" x="2533650" y="4086225"/>
          <p14:tracePt t="32528" x="2606675" y="4086225"/>
          <p14:tracePt t="32536" x="2643188" y="4086225"/>
          <p14:tracePt t="32544" x="2698750" y="4086225"/>
          <p14:tracePt t="32555" x="2716213" y="4086225"/>
          <p14:tracePt t="32560" x="2762250" y="4086225"/>
          <p14:tracePt t="32568" x="2798763" y="4086225"/>
          <p14:tracePt t="32576" x="2835275" y="4076700"/>
          <p14:tracePt t="32586" x="2871788" y="4076700"/>
          <p14:tracePt t="32592" x="2925763" y="4076700"/>
          <p14:tracePt t="32601" x="2981325" y="4076700"/>
          <p14:tracePt t="32609" x="3027363" y="4076700"/>
          <p14:tracePt t="32618" x="3044825" y="4076700"/>
          <p14:tracePt t="32625" x="3081338" y="4076700"/>
          <p14:tracePt t="32633" x="3090863" y="4076700"/>
          <p14:tracePt t="32643" x="3108325" y="4076700"/>
          <p14:tracePt t="32648" x="3117850" y="4076700"/>
          <p14:tracePt t="32659" x="3136900" y="4076700"/>
          <p14:tracePt t="32752" x="3136900" y="4086225"/>
          <p14:tracePt t="32768" x="3144838" y="4103688"/>
          <p14:tracePt t="32776" x="3163888" y="4122738"/>
          <p14:tracePt t="32793" x="3190875" y="4149725"/>
          <p14:tracePt t="32800" x="3208338" y="4186238"/>
          <p14:tracePt t="32816" x="3217863" y="4186238"/>
          <p14:tracePt t="33186" x="3217863" y="4203700"/>
          <p14:tracePt t="33194" x="3181350" y="4249738"/>
          <p14:tracePt t="33203" x="3127375" y="4313238"/>
          <p14:tracePt t="33212" x="3063875" y="4386263"/>
          <p14:tracePt t="33216" x="2990850" y="4505325"/>
          <p14:tracePt t="33225" x="2917825" y="4587875"/>
          <p14:tracePt t="33232" x="2844800" y="4687888"/>
          <p14:tracePt t="33244" x="2762250" y="4805363"/>
          <p14:tracePt t="33248" x="2708275" y="4870450"/>
          <p14:tracePt t="33261" x="2635250" y="4951413"/>
          <p14:tracePt t="33264" x="2579688" y="5053013"/>
          <p14:tracePt t="33272" x="2552700" y="5089525"/>
          <p14:tracePt t="33280" x="2516188" y="5116513"/>
          <p14:tracePt t="33289" x="2489200" y="5153025"/>
          <p14:tracePt t="33296" x="2462213" y="5180013"/>
          <p14:tracePt t="33354" x="2443163" y="5189538"/>
          <p14:tracePt t="33362" x="2416175" y="5216525"/>
          <p14:tracePt t="33375" x="2389188" y="5226050"/>
          <p14:tracePt t="33376" x="2352675" y="5253038"/>
          <p14:tracePt t="33384" x="2306638" y="5270500"/>
          <p14:tracePt t="33393" x="2279650" y="5289550"/>
          <p14:tracePt t="33400" x="2251075" y="5316538"/>
          <p14:tracePt t="33408" x="2214563" y="5326063"/>
          <p14:tracePt t="33416" x="2214563" y="5335588"/>
          <p14:tracePt t="33425" x="2197100" y="5343525"/>
          <p14:tracePt t="33432" x="2187575" y="5343525"/>
          <p14:tracePt t="33448" x="2179638" y="5343525"/>
          <p14:tracePt t="33738" x="2179638" y="5353050"/>
          <p14:tracePt t="33757" x="2206625" y="5399088"/>
          <p14:tracePt t="33761" x="2224088" y="5426075"/>
          <p14:tracePt t="33768" x="2260600" y="5453063"/>
          <p14:tracePt t="33776" x="2287588" y="5489575"/>
          <p14:tracePt t="33784" x="2297113" y="5508625"/>
          <p14:tracePt t="33793" x="2333625" y="5535613"/>
          <p14:tracePt t="33800" x="2333625" y="5545138"/>
          <p14:tracePt t="33809" x="2343150" y="5554663"/>
          <p14:tracePt t="33816" x="2360613" y="5581650"/>
          <p14:tracePt t="33825" x="2379663" y="5599113"/>
          <p14:tracePt t="34049" x="2379663" y="5554663"/>
          <p14:tracePt t="34057" x="2370138" y="5508625"/>
          <p14:tracePt t="34065" x="2360613" y="5426075"/>
          <p14:tracePt t="34073" x="2360613" y="5399088"/>
          <p14:tracePt t="34081" x="2343150" y="5326063"/>
          <p14:tracePt t="34088" x="2343150" y="5270500"/>
          <p14:tracePt t="34096" x="2343150" y="5233988"/>
          <p14:tracePt t="34104" x="2343150" y="5160963"/>
          <p14:tracePt t="34112" x="2343150" y="5106988"/>
          <p14:tracePt t="34120" x="2343150" y="5033963"/>
          <p14:tracePt t="34128" x="2343150" y="4943475"/>
          <p14:tracePt t="34148" x="2343150" y="4741863"/>
          <p14:tracePt t="34152" x="2352675" y="4624388"/>
          <p14:tracePt t="34160" x="2379663" y="4514850"/>
          <p14:tracePt t="34168" x="2389188" y="4386263"/>
          <p14:tracePt t="34176" x="2425700" y="4268788"/>
          <p14:tracePt t="34184" x="2452688" y="4176713"/>
          <p14:tracePt t="34192" x="2462213" y="4067175"/>
          <p14:tracePt t="34201" x="2489200" y="3948113"/>
          <p14:tracePt t="34208" x="2516188" y="3857625"/>
          <p14:tracePt t="34216" x="2516188" y="3775075"/>
          <p14:tracePt t="34225" x="2543175" y="3684588"/>
          <p14:tracePt t="34232" x="2562225" y="3602038"/>
          <p14:tracePt t="34246" x="2589213" y="3511550"/>
          <p14:tracePt t="34248" x="2606675" y="3446463"/>
          <p14:tracePt t="34259" x="2625725" y="3319463"/>
          <p14:tracePt t="34264" x="2652713" y="3209925"/>
          <p14:tracePt t="34272" x="2679700" y="3090863"/>
          <p14:tracePt t="34280" x="2725738" y="2946400"/>
          <p14:tracePt t="34292" x="2752725" y="2808288"/>
          <p14:tracePt t="34296" x="2752725" y="2698750"/>
          <p14:tracePt t="34305" x="2771775" y="2535238"/>
          <p14:tracePt t="34312" x="2817813" y="2408238"/>
          <p14:tracePt t="34320" x="2825750" y="2298700"/>
          <p14:tracePt t="34328" x="2844800" y="2143125"/>
          <p14:tracePt t="34336" x="2844800" y="2033588"/>
          <p14:tracePt t="34344" x="2871788" y="1924050"/>
          <p14:tracePt t="34352" x="2881313" y="1833563"/>
          <p14:tracePt t="34360" x="2898775" y="1751013"/>
          <p14:tracePt t="34368" x="2898775" y="1697038"/>
          <p14:tracePt t="34378" x="2908300" y="1624013"/>
          <p14:tracePt t="34384" x="2935288" y="1541463"/>
          <p14:tracePt t="34393" x="2935288" y="1504950"/>
          <p14:tracePt t="34400" x="2935288" y="1449388"/>
          <p14:tracePt t="34408" x="2935288" y="1385888"/>
          <p14:tracePt t="34416" x="2935288" y="1349375"/>
          <p14:tracePt t="34426" x="2935288" y="1295400"/>
          <p14:tracePt t="34433" x="2935288" y="1249363"/>
          <p14:tracePt t="34442" x="2935288" y="1195388"/>
          <p14:tracePt t="34448" x="2935288" y="1166813"/>
          <p14:tracePt t="34458" x="2935288" y="1130300"/>
          <p14:tracePt t="34465" x="2935288" y="1085850"/>
          <p14:tracePt t="34472" x="2935288" y="1049338"/>
          <p14:tracePt t="34481" x="2935288" y="1020763"/>
          <p14:tracePt t="34488" x="2935288" y="984250"/>
          <p14:tracePt t="34496" x="2935288" y="947738"/>
          <p14:tracePt t="34504" x="2935288" y="920750"/>
          <p14:tracePt t="34512" x="2935288" y="884238"/>
          <p14:tracePt t="34520" x="2935288" y="857250"/>
          <p14:tracePt t="34528" x="2935288" y="847725"/>
          <p14:tracePt t="34636" x="2935288" y="857250"/>
          <p14:tracePt t="34643" x="2935288" y="874713"/>
          <p14:tracePt t="34648" x="2925763" y="903288"/>
          <p14:tracePt t="34659" x="2925763" y="930275"/>
          <p14:tracePt t="34666" x="2925763" y="947738"/>
          <p14:tracePt t="34683" x="2917825" y="993775"/>
          <p14:tracePt t="34688" x="2917825" y="1020763"/>
          <p14:tracePt t="34696" x="2917825" y="1039813"/>
          <p14:tracePt t="34704" x="2917825" y="1049338"/>
          <p14:tracePt t="34712" x="2898775" y="1085850"/>
          <p14:tracePt t="34720" x="2898775" y="1112838"/>
          <p14:tracePt t="34728" x="2889250" y="1158875"/>
          <p14:tracePt t="34736" x="2889250" y="1195388"/>
          <p14:tracePt t="34745" x="2881313" y="1239838"/>
          <p14:tracePt t="34752" x="2881313" y="1295400"/>
          <p14:tracePt t="34761" x="2862263" y="1368425"/>
          <p14:tracePt t="34768" x="2862263" y="1468438"/>
          <p14:tracePt t="34776" x="2862263" y="1541463"/>
          <p14:tracePt t="34784" x="2835275" y="1614488"/>
          <p14:tracePt t="34793" x="2835275" y="1687513"/>
          <p14:tracePt t="34801" x="2835275" y="1787525"/>
          <p14:tracePt t="34809" x="2835275" y="1860550"/>
          <p14:tracePt t="34816" x="2835275" y="1933575"/>
          <p14:tracePt t="34825" x="2835275" y="2006600"/>
          <p14:tracePt t="34832" x="2835275" y="2097088"/>
          <p14:tracePt t="34842" x="2835275" y="2152650"/>
          <p14:tracePt t="34848" x="2835275" y="2225675"/>
          <p14:tracePt t="34858" x="2835275" y="2289175"/>
          <p14:tracePt t="34864" x="2835275" y="2362200"/>
          <p14:tracePt t="34872" x="2835275" y="2435225"/>
          <p14:tracePt t="34881" x="2835275" y="2525713"/>
          <p14:tracePt t="34888" x="2835275" y="2617788"/>
          <p14:tracePt t="34898" x="2835275" y="2690813"/>
          <p14:tracePt t="34904" x="2835275" y="2800350"/>
          <p14:tracePt t="34914" x="2835275" y="2890838"/>
          <p14:tracePt t="34920" x="2835275" y="3017838"/>
          <p14:tracePt t="34928" x="2835275" y="3127375"/>
          <p14:tracePt t="34936" x="2835275" y="3236913"/>
          <p14:tracePt t="34945" x="2835275" y="3346450"/>
          <p14:tracePt t="34953" x="2835275" y="3475038"/>
          <p14:tracePt t="34960" x="2835275" y="3584575"/>
          <p14:tracePt t="34968" x="2835275" y="3711575"/>
          <p14:tracePt t="34977" x="2835275" y="3821113"/>
          <p14:tracePt t="34984" x="2835275" y="3930650"/>
          <p14:tracePt t="34996" x="2835275" y="4040188"/>
          <p14:tracePt t="35001" x="2835275" y="4140200"/>
          <p14:tracePt t="35015" x="2835275" y="4249738"/>
          <p14:tracePt t="35017" x="2835275" y="4340225"/>
          <p14:tracePt t="35026" x="2835275" y="4432300"/>
          <p14:tracePt t="35032" x="2835275" y="4505325"/>
          <p14:tracePt t="35042" x="2835275" y="4559300"/>
          <p14:tracePt t="35048" x="2835275" y="4632325"/>
          <p14:tracePt t="35059" x="2835275" y="4678363"/>
          <p14:tracePt t="35064" x="2835275" y="4714875"/>
          <p14:tracePt t="35072" x="2825750" y="4741863"/>
          <p14:tracePt t="35080" x="2825750" y="4787900"/>
          <p14:tracePt t="35088" x="2825750" y="4814888"/>
          <p14:tracePt t="35096" x="2817813" y="4833938"/>
          <p14:tracePt t="35104" x="2817813" y="4860925"/>
          <p14:tracePt t="35112" x="2808288" y="4878388"/>
          <p14:tracePt t="35120" x="2808288" y="4914900"/>
          <p14:tracePt t="35128" x="2808288" y="4933950"/>
          <p14:tracePt t="35145" x="2789238" y="4987925"/>
          <p14:tracePt t="35152" x="2789238" y="5033963"/>
          <p14:tracePt t="35160" x="2781300" y="5070475"/>
          <p14:tracePt t="35168" x="2762250" y="5133975"/>
          <p14:tracePt t="35176" x="2752725" y="5160963"/>
          <p14:tracePt t="35184" x="2735263" y="5207000"/>
          <p14:tracePt t="35193" x="2735263" y="5226050"/>
          <p14:tracePt t="35200" x="2725738" y="5253038"/>
          <p14:tracePt t="35209" x="2725738" y="5280025"/>
          <p14:tracePt t="35216" x="2716213" y="5289550"/>
          <p14:tracePt t="35226" x="2708275" y="5307013"/>
          <p14:tracePt t="35232" x="2708275" y="5326063"/>
          <p14:tracePt t="35248" x="2708275" y="5335588"/>
          <p14:tracePt t="35288" x="2708275" y="5343525"/>
          <p14:tracePt t="35312" x="2689225" y="5380038"/>
          <p14:tracePt t="35320" x="2679700" y="5408613"/>
          <p14:tracePt t="35328" x="2679700" y="5416550"/>
          <p14:tracePt t="35336" x="2671763" y="5435600"/>
          <p14:tracePt t="35344" x="2662238" y="5481638"/>
          <p14:tracePt t="35360" x="2662238" y="5508625"/>
          <p14:tracePt t="35368" x="2643188" y="5545138"/>
          <p14:tracePt t="35376" x="2635250" y="5562600"/>
          <p14:tracePt t="35385" x="2635250" y="5572125"/>
          <p14:tracePt t="35400" x="2635250" y="5589588"/>
          <p14:tracePt t="35416" x="2635250" y="5599113"/>
          <p14:tracePt t="35425" x="2635250" y="5608638"/>
          <p14:tracePt t="35432" x="2635250" y="5618163"/>
          <p14:tracePt t="35446" x="2635250" y="5626100"/>
          <p14:tracePt t="35449" x="2635250" y="5635625"/>
          <p14:tracePt t="35462" x="2635250" y="5645150"/>
          <p14:tracePt t="35464" x="2635250" y="5654675"/>
          <p14:tracePt t="35473" x="2635250" y="5672138"/>
          <p14:tracePt t="35480" x="2635250" y="5681663"/>
          <p14:tracePt t="35488" x="2635250" y="5691188"/>
          <p14:tracePt t="35901" x="2635250" y="5708650"/>
          <p14:tracePt t="35911" x="2635250" y="5718175"/>
          <p14:tracePt t="36050" x="2635250" y="5727700"/>
          <p14:tracePt t="36062" x="2635250" y="5735638"/>
          <p14:tracePt t="36065" x="2635250" y="5754688"/>
          <p14:tracePt t="36075" x="2635250" y="5764213"/>
          <p14:tracePt t="36088" x="2635250" y="5772150"/>
          <p14:tracePt t="36289" x="2635250" y="5791200"/>
          <p14:tracePt t="36504" x="2635250" y="5800725"/>
          <p14:tracePt t="36512" x="2635250" y="5808663"/>
          <p14:tracePt t="36712" x="2652713" y="5800725"/>
          <p14:tracePt t="36720" x="2671763" y="5791200"/>
          <p14:tracePt t="36728" x="2708275" y="5772150"/>
          <p14:tracePt t="36736" x="2735263" y="5754688"/>
          <p14:tracePt t="36745" x="2798763" y="5699125"/>
          <p14:tracePt t="36752" x="2862263" y="5654675"/>
          <p14:tracePt t="36760" x="2908300" y="5599113"/>
          <p14:tracePt t="36768" x="3008313" y="5518150"/>
          <p14:tracePt t="36777" x="3127375" y="5408613"/>
          <p14:tracePt t="36784" x="3236913" y="5307013"/>
          <p14:tracePt t="36792" x="3354388" y="5189538"/>
          <p14:tracePt t="36800" x="3473450" y="5097463"/>
          <p14:tracePt t="36808" x="3573463" y="5006975"/>
          <p14:tracePt t="36816" x="3692525" y="4887913"/>
          <p14:tracePt t="36825" x="3810000" y="4787900"/>
          <p14:tracePt t="36832" x="3975100" y="4641850"/>
          <p14:tracePt t="36841" x="4129088" y="4551363"/>
          <p14:tracePt t="36848" x="4284663" y="4422775"/>
          <p14:tracePt t="36858" x="4440238" y="4313238"/>
          <p14:tracePt t="36864" x="4622800" y="4176713"/>
          <p14:tracePt t="36873" x="4876800" y="4049713"/>
          <p14:tracePt t="36880" x="5032375" y="3921125"/>
          <p14:tracePt t="36888" x="5224463" y="3803650"/>
          <p14:tracePt t="36896" x="5378450" y="3665538"/>
          <p14:tracePt t="36904" x="5514975" y="3584575"/>
          <p14:tracePt t="36914" x="5616575" y="3492500"/>
          <p14:tracePt t="36920" x="5624513" y="3446463"/>
          <p14:tracePt t="36930" x="5597525" y="3465513"/>
          <p14:tracePt t="36936" x="5570538" y="3465513"/>
          <p14:tracePt t="36944" x="5616575" y="3419475"/>
          <p14:tracePt t="36952" x="5653088" y="3392488"/>
          <p14:tracePt t="36961" x="5661025" y="3382963"/>
          <p14:tracePt t="36968" x="5707063" y="3355975"/>
          <p14:tracePt t="36976" x="5716588" y="3338513"/>
          <p14:tracePt t="36984" x="5734050" y="3309938"/>
          <p14:tracePt t="36995" x="5753100" y="3292475"/>
          <p14:tracePt t="37000" x="5761038" y="3273425"/>
          <p14:tracePt t="37009" x="5770563" y="3255963"/>
          <p14:tracePt t="37016" x="5789613" y="3209925"/>
          <p14:tracePt t="37025" x="5816600" y="3192463"/>
          <p14:tracePt t="37032" x="5816600" y="3173413"/>
          <p14:tracePt t="37042" x="5826125" y="3136900"/>
          <p14:tracePt t="37048" x="5834063" y="3119438"/>
          <p14:tracePt t="37058" x="5853113" y="3090863"/>
          <p14:tracePt t="37064" x="5862638" y="3073400"/>
          <p14:tracePt t="37074" x="5870575" y="3054350"/>
          <p14:tracePt t="37081" x="5880100" y="3036888"/>
          <p14:tracePt t="37088" x="5889625" y="3017838"/>
          <p14:tracePt t="37096" x="5899150" y="3009900"/>
          <p14:tracePt t="37112" x="5907088" y="2990850"/>
          <p14:tracePt t="37120" x="5907088" y="2982913"/>
          <p14:tracePt t="37128" x="5916613" y="2963863"/>
          <p14:tracePt t="37144" x="5943600" y="2917825"/>
          <p14:tracePt t="37152" x="5953125" y="2909888"/>
          <p14:tracePt t="37169" x="6016625" y="2836863"/>
          <p14:tracePt t="37176" x="6062663" y="2817813"/>
          <p14:tracePt t="37184" x="6108700" y="2763838"/>
          <p14:tracePt t="37194" x="6172200" y="2698750"/>
          <p14:tracePt t="37200" x="6245225" y="2644775"/>
          <p14:tracePt t="37211" x="6281738" y="2598738"/>
          <p14:tracePt t="37216" x="6345238" y="2517775"/>
          <p14:tracePt t="37225" x="6418263" y="2444750"/>
          <p14:tracePt t="37232" x="6454775" y="2379663"/>
          <p14:tracePt t="37245" x="6481763" y="2306638"/>
          <p14:tracePt t="37248" x="6518275" y="2262188"/>
          <p14:tracePt t="37260" x="6537325" y="2225675"/>
          <p14:tracePt t="37264" x="6554788" y="2179638"/>
          <p14:tracePt t="37280" x="6564313" y="2160588"/>
          <p14:tracePt t="37330" x="6564313" y="2152650"/>
          <p14:tracePt t="37345" x="6564313" y="2143125"/>
          <p14:tracePt t="37354" x="6564313" y="2125663"/>
          <p14:tracePt t="37361" x="6564313" y="2116138"/>
          <p14:tracePt t="37368" x="6564313" y="2097088"/>
          <p14:tracePt t="37376" x="6564313" y="2070100"/>
          <p14:tracePt t="37384" x="6564313" y="2052638"/>
          <p14:tracePt t="37393" x="6564313" y="2024063"/>
          <p14:tracePt t="37400" x="6564313" y="2016125"/>
          <p14:tracePt t="37409" x="6573838" y="1979613"/>
          <p14:tracePt t="37416" x="6573838" y="1970088"/>
          <p14:tracePt t="37425" x="6581775" y="1943100"/>
          <p14:tracePt t="37441" x="6581775" y="1924050"/>
          <p14:tracePt t="37459" x="6581775" y="1897063"/>
          <p14:tracePt t="37464" x="6581775" y="1887538"/>
          <p14:tracePt t="37475" x="6600825" y="1870075"/>
          <p14:tracePt t="37480" x="6600825" y="1851025"/>
          <p14:tracePt t="37488" x="6600825" y="1833563"/>
          <p14:tracePt t="37496" x="6610350" y="1787525"/>
          <p14:tracePt t="37504" x="6610350" y="1760538"/>
          <p14:tracePt t="37512" x="6610350" y="1731963"/>
          <p14:tracePt t="37520" x="6610350" y="1704975"/>
          <p14:tracePt t="37528" x="6610350" y="1660525"/>
          <p14:tracePt t="37536" x="6610350" y="1631950"/>
          <p14:tracePt t="37544" x="6610350" y="1604963"/>
          <p14:tracePt t="37552" x="6610350" y="1587500"/>
          <p14:tracePt t="37560" x="6610350" y="1558925"/>
          <p14:tracePt t="37568" x="6610350" y="1550988"/>
          <p14:tracePt t="37576" x="6610350" y="1541463"/>
          <p14:tracePt t="37592" x="6610350" y="1522413"/>
          <p14:tracePt t="37842" x="6610350" y="1504950"/>
          <p14:tracePt t="37859" x="6610350" y="1495425"/>
          <p14:tracePt t="37872" x="6610350" y="1485900"/>
          <p14:tracePt t="37880" x="6610350" y="1477963"/>
          <p14:tracePt t="37898" x="6610350" y="1458913"/>
          <p14:tracePt t="37915" x="6610350" y="1441450"/>
          <p14:tracePt t="37936" x="6610350" y="1431925"/>
          <p14:tracePt t="38410" x="6610350" y="1458913"/>
          <p14:tracePt t="38418" x="6581775" y="1541463"/>
          <p14:tracePt t="38424" x="6573838" y="1577975"/>
          <p14:tracePt t="38433" x="6545263" y="1677988"/>
          <p14:tracePt t="38441" x="6537325" y="1751013"/>
          <p14:tracePt t="38448" x="6518275" y="1814513"/>
          <p14:tracePt t="38461" x="6508750" y="1924050"/>
          <p14:tracePt t="38464" x="6481763" y="2006600"/>
          <p14:tracePt t="38474" x="6481763" y="2060575"/>
          <p14:tracePt t="38480" x="6472238" y="2116138"/>
          <p14:tracePt t="38488" x="6472238" y="2125663"/>
          <p14:tracePt t="38496" x="6472238" y="2133600"/>
          <p14:tracePt t="38504" x="6464300" y="2160588"/>
          <p14:tracePt t="38512" x="6464300" y="2179638"/>
          <p14:tracePt t="38520" x="6464300" y="2206625"/>
          <p14:tracePt t="38536" x="6464300" y="2233613"/>
          <p14:tracePt t="38544" x="6454775" y="2262188"/>
          <p14:tracePt t="38561" x="6454775" y="2289175"/>
          <p14:tracePt t="38568" x="6454775" y="2306638"/>
          <p14:tracePt t="38576" x="6435725" y="2343150"/>
          <p14:tracePt t="38584" x="6435725" y="2379663"/>
          <p14:tracePt t="38592" x="6435725" y="2398713"/>
          <p14:tracePt t="38601" x="6418263" y="2425700"/>
          <p14:tracePt t="38608" x="6418263" y="2452688"/>
          <p14:tracePt t="38617" x="6418263" y="2489200"/>
          <p14:tracePt t="38625" x="6418263" y="2525713"/>
          <p14:tracePt t="38632" x="6418263" y="2554288"/>
          <p14:tracePt t="38642" x="6418263" y="2589213"/>
          <p14:tracePt t="38648" x="6418263" y="2598738"/>
          <p14:tracePt t="38659" x="6418263" y="2635250"/>
          <p14:tracePt t="38664" x="6418263" y="2654300"/>
          <p14:tracePt t="38674" x="6418263" y="2681288"/>
          <p14:tracePt t="38681" x="6418263" y="2698750"/>
          <p14:tracePt t="38688" x="6418263" y="2727325"/>
          <p14:tracePt t="38696" x="6418263" y="2763838"/>
          <p14:tracePt t="38704" x="6418263" y="2800350"/>
          <p14:tracePt t="38712" x="6418263" y="2836863"/>
          <p14:tracePt t="38720" x="6418263" y="2863850"/>
          <p14:tracePt t="38728" x="6418263" y="2917825"/>
          <p14:tracePt t="38736" x="6418263" y="2946400"/>
          <p14:tracePt t="38745" x="6427788" y="2990850"/>
          <p14:tracePt t="38753" x="6427788" y="3017838"/>
          <p14:tracePt t="38764" x="6435725" y="3036888"/>
          <p14:tracePt t="38770" x="6435725" y="3046413"/>
          <p14:tracePt t="38780" x="6435725" y="3063875"/>
          <p14:tracePt t="38785" x="6435725" y="3073400"/>
          <p14:tracePt t="38795" x="6435725" y="3082925"/>
          <p14:tracePt t="38816" x="6435725" y="3090863"/>
          <p14:tracePt t="39012" x="6381750" y="3127375"/>
          <p14:tracePt t="39021" x="6208713" y="3209925"/>
          <p14:tracePt t="39028" x="5926138" y="3355975"/>
          <p14:tracePt t="39033" x="5616575" y="3482975"/>
          <p14:tracePt t="39042" x="5314950" y="3584575"/>
          <p14:tracePt t="39049" x="5041900" y="3675063"/>
          <p14:tracePt t="39059" x="4840288" y="3767138"/>
          <p14:tracePt t="39064" x="4567238" y="3884613"/>
          <p14:tracePt t="39074" x="4357688" y="3967163"/>
          <p14:tracePt t="39081" x="4211638" y="4040188"/>
          <p14:tracePt t="39097" x="3948113" y="4149725"/>
          <p14:tracePt t="39104" x="3883025" y="4167188"/>
          <p14:tracePt t="39112" x="3856038" y="4176713"/>
          <p14:tracePt t="39120" x="3846513" y="4186238"/>
          <p14:tracePt t="39314" x="3838575" y="4186238"/>
          <p14:tracePt t="39501" x="3838575" y="4213225"/>
          <p14:tracePt t="39511" x="3810000" y="4276725"/>
          <p14:tracePt t="39513" x="3810000" y="4313238"/>
          <p14:tracePt t="39520" x="3775075" y="4386263"/>
          <p14:tracePt t="39528" x="3746500" y="4486275"/>
          <p14:tracePt t="39539" x="3719513" y="4578350"/>
          <p14:tracePt t="39544" x="3709988" y="4660900"/>
          <p14:tracePt t="39552" x="3702050" y="4732338"/>
          <p14:tracePt t="39562" x="3656013" y="4851400"/>
          <p14:tracePt t="39572" x="3636963" y="4924425"/>
          <p14:tracePt t="39578" x="3636963" y="4997450"/>
          <p14:tracePt t="39587" x="3629025" y="5060950"/>
          <p14:tracePt t="39592" x="3619500" y="5116513"/>
          <p14:tracePt t="39601" x="3592513" y="5160963"/>
          <p14:tracePt t="39608" x="3592513" y="5207000"/>
          <p14:tracePt t="39617" x="3592513" y="5233988"/>
          <p14:tracePt t="39625" x="3582988" y="5262563"/>
          <p14:tracePt t="39633" x="3582988" y="5280025"/>
          <p14:tracePt t="39646" x="3582988" y="5307013"/>
          <p14:tracePt t="39651" x="3582988" y="5316538"/>
          <p14:tracePt t="39662" x="3573463" y="5326063"/>
          <p14:tracePt t="39665" x="3573463" y="5343525"/>
          <p14:tracePt t="39675" x="3573463" y="5353050"/>
          <p14:tracePt t="39682" x="3573463" y="5362575"/>
          <p14:tracePt t="39688" x="3573463" y="5380038"/>
          <p14:tracePt t="39696" x="3573463" y="5389563"/>
          <p14:tracePt t="39704" x="3573463" y="5399088"/>
          <p14:tracePt t="39712" x="3573463" y="5408613"/>
          <p14:tracePt t="39720" x="3573463" y="5435600"/>
          <p14:tracePt t="39728" x="3573463" y="5445125"/>
          <p14:tracePt t="39736" x="3573463" y="5453063"/>
          <p14:tracePt t="39752" x="3573463" y="5462588"/>
          <p14:tracePt t="39760" x="3573463" y="5472113"/>
          <p14:tracePt t="39776" x="3573463" y="5481638"/>
          <p14:tracePt t="39784" x="3563938" y="5489575"/>
          <p14:tracePt t="39793" x="3556000" y="5508625"/>
          <p14:tracePt t="39800" x="3556000" y="5518150"/>
          <p14:tracePt t="39809" x="3556000" y="5526088"/>
          <p14:tracePt t="39816" x="3556000" y="5562600"/>
          <p14:tracePt t="39825" x="3556000" y="5581650"/>
          <p14:tracePt t="39832" x="3556000" y="5608638"/>
          <p14:tracePt t="39842" x="3556000" y="5626100"/>
          <p14:tracePt t="39848" x="3556000" y="5654675"/>
          <p14:tracePt t="39859" x="3556000" y="5672138"/>
          <p14:tracePt t="39864" x="3556000" y="5699125"/>
          <p14:tracePt t="39874" x="3556000" y="5708650"/>
          <p14:tracePt t="39880" x="3556000" y="5735638"/>
          <p14:tracePt t="39888" x="3556000" y="5745163"/>
          <p14:tracePt t="39920" x="3556000" y="5754688"/>
          <p14:tracePt t="40466" x="3563938" y="5745163"/>
          <p14:tracePt t="40476" x="3600450" y="5735638"/>
          <p14:tracePt t="40482" x="3665538" y="5727700"/>
          <p14:tracePt t="40489" x="3775075" y="5681663"/>
          <p14:tracePt t="40496" x="3856038" y="5672138"/>
          <p14:tracePt t="40504" x="3929063" y="5645150"/>
          <p14:tracePt t="40512" x="4029075" y="5599113"/>
          <p14:tracePt t="40523" x="4148138" y="5562600"/>
          <p14:tracePt t="40530" x="4230688" y="5508625"/>
          <p14:tracePt t="40547" x="4357688" y="5426075"/>
          <p14:tracePt t="40563" x="4440238" y="5399088"/>
          <p14:tracePt t="40569" x="4448175" y="5362575"/>
          <p14:tracePt t="40578" x="4484688" y="5353050"/>
          <p14:tracePt t="40587" x="4494213" y="5343525"/>
          <p14:tracePt t="40664" x="4503738" y="5343525"/>
          <p14:tracePt t="40673" x="4513263" y="5326063"/>
          <p14:tracePt t="40680" x="4513263" y="5307013"/>
          <p14:tracePt t="40697" x="4513263" y="5289550"/>
          <p14:tracePt t="40704" x="4513263" y="5270500"/>
          <p14:tracePt t="40712" x="4521200" y="5262563"/>
          <p14:tracePt t="40720" x="4530725" y="5253038"/>
          <p14:tracePt t="40728" x="4530725" y="5243513"/>
          <p14:tracePt t="41606" x="4540250" y="5243513"/>
          <p14:tracePt t="41614" x="4622800" y="5243513"/>
          <p14:tracePt t="41622" x="4695825" y="5243513"/>
          <p14:tracePt t="41624" x="4859338" y="5243513"/>
          <p14:tracePt t="41632" x="5022850" y="5243513"/>
          <p14:tracePt t="41641" x="5187950" y="5243513"/>
          <p14:tracePt t="41648" x="5368925" y="5243513"/>
          <p14:tracePt t="41659" x="5514975" y="5243513"/>
          <p14:tracePt t="41665" x="5607050" y="5243513"/>
          <p14:tracePt t="41675" x="5697538" y="5243513"/>
          <p14:tracePt t="41681" x="5724525" y="5243513"/>
          <p14:tracePt t="41691" x="5753100" y="5243513"/>
          <p14:tracePt t="41696" x="5761038" y="5243513"/>
          <p14:tracePt t="41824" x="5770563" y="5233988"/>
          <p14:tracePt t="41832" x="5789613" y="5233988"/>
          <p14:tracePt t="41840" x="5807075" y="5226050"/>
          <p14:tracePt t="41857" x="5816600" y="5226050"/>
          <p14:tracePt t="41864" x="5834063" y="5216525"/>
          <p14:tracePt t="41875" x="5853113" y="5216525"/>
          <p14:tracePt t="41882" x="5870575" y="5197475"/>
          <p14:tracePt t="41897" x="5889625" y="5189538"/>
          <p14:tracePt t="41907" x="5899150" y="5180013"/>
          <p14:tracePt t="42080" x="5880100" y="5180013"/>
          <p14:tracePt t="42089" x="5816600" y="5207000"/>
          <p14:tracePt t="42097" x="5753100" y="5270500"/>
          <p14:tracePt t="42106" x="5688013" y="5307013"/>
          <p14:tracePt t="42113" x="5624513" y="5362575"/>
          <p14:tracePt t="42120" x="5570538" y="5408613"/>
          <p14:tracePt t="42128" x="5478463" y="5472113"/>
          <p14:tracePt t="42142" x="5405438" y="5535613"/>
          <p14:tracePt t="42144" x="5360988" y="5581650"/>
          <p14:tracePt t="42152" x="5287963" y="5672138"/>
          <p14:tracePt t="42160" x="5260975" y="5691188"/>
          <p14:tracePt t="42168" x="5224463" y="5735638"/>
          <p14:tracePt t="42176" x="5224463" y="5764213"/>
          <p14:tracePt t="42184" x="5195888" y="5781675"/>
          <p14:tracePt t="42193" x="5195888" y="5800725"/>
          <p14:tracePt t="42200" x="5168900" y="5837238"/>
          <p14:tracePt t="42216" x="5151438" y="5864225"/>
          <p14:tracePt t="42225" x="5132388" y="5891213"/>
          <p14:tracePt t="42232" x="5122863" y="5910263"/>
          <p14:tracePt t="42244" x="5105400" y="5918200"/>
          <p14:tracePt t="42248" x="5086350" y="5937250"/>
          <p14:tracePt t="42259" x="5078413" y="5964238"/>
          <p14:tracePt t="42265" x="5059363" y="5983288"/>
          <p14:tracePt t="42274" x="5032375" y="6000750"/>
          <p14:tracePt t="42280" x="5014913" y="6018213"/>
          <p14:tracePt t="42291" x="4995863" y="6037263"/>
          <p14:tracePt t="42296" x="4986338" y="6054725"/>
          <p14:tracePt t="42304" x="4968875" y="6073775"/>
          <p14:tracePt t="42312" x="4959350" y="6083300"/>
          <p14:tracePt t="42321" x="4941888" y="6100763"/>
          <p14:tracePt t="42328" x="4932363" y="6110288"/>
          <p14:tracePt t="42336" x="4913313" y="6127750"/>
          <p14:tracePt t="42344" x="4913313" y="6137275"/>
          <p14:tracePt t="42352" x="4905375" y="6137275"/>
          <p14:tracePt t="42360" x="4886325" y="6146800"/>
          <p14:tracePt t="42376" x="4876800" y="6156325"/>
          <p14:tracePt t="42384" x="4868863" y="6164263"/>
          <p14:tracePt t="42400" x="4859338" y="6173788"/>
          <p14:tracePt t="42416" x="4849813" y="6183313"/>
          <p14:tracePt t="42425" x="4840288" y="6200775"/>
          <p14:tracePt t="42441" x="4832350" y="6210300"/>
          <p14:tracePt t="42449" x="4813300" y="6229350"/>
          <p14:tracePt t="42457" x="4795838" y="6246813"/>
          <p14:tracePt t="42464" x="4786313" y="6256338"/>
          <p14:tracePt t="42474" x="4767263" y="6265863"/>
          <p14:tracePt t="42480" x="4740275" y="6283325"/>
          <p14:tracePt t="42488" x="4703763" y="6292850"/>
          <p14:tracePt t="42496" x="4659313" y="6319838"/>
          <p14:tracePt t="42504" x="4630738" y="6329363"/>
          <p14:tracePt t="42512" x="4586288" y="6346825"/>
          <p14:tracePt t="42520" x="4557713" y="6375400"/>
          <p14:tracePt t="42530" x="4540250" y="6375400"/>
          <p14:tracePt t="42549" x="4476750" y="6392863"/>
          <p14:tracePt t="42561" x="4457700" y="6402388"/>
          <p14:tracePt t="42768" x="4476750" y="6402388"/>
          <p14:tracePt t="42777" x="4484688" y="6392863"/>
          <p14:tracePt t="42785" x="4494213" y="6383338"/>
          <p14:tracePt t="42792" x="4513263" y="6319838"/>
          <p14:tracePt t="42800" x="4530725" y="6292850"/>
          <p14:tracePt t="42809" x="4540250" y="6265863"/>
          <p14:tracePt t="42816" x="4549775" y="6229350"/>
          <p14:tracePt t="42824" x="4557713" y="6210300"/>
          <p14:tracePt t="42832" x="4586288" y="6183313"/>
          <p14:tracePt t="42845" x="4603750" y="6137275"/>
          <p14:tracePt t="42849" x="4630738" y="6091238"/>
          <p14:tracePt t="42862" x="4667250" y="6046788"/>
          <p14:tracePt t="42868" x="4740275" y="5983288"/>
          <p14:tracePt t="42874" x="4803775" y="5891213"/>
          <p14:tracePt t="42881" x="4876800" y="5827713"/>
          <p14:tracePt t="42888" x="4941888" y="5764213"/>
          <p14:tracePt t="42896" x="4978400" y="5708650"/>
          <p14:tracePt t="42905" x="4995863" y="5681663"/>
          <p14:tracePt t="42913" x="5022850" y="5654675"/>
          <p14:tracePt t="42920" x="5041900" y="5635625"/>
          <p14:tracePt t="42928" x="5059363" y="5608638"/>
          <p14:tracePt t="42936" x="5068888" y="5589588"/>
          <p14:tracePt t="42944" x="5068888" y="5572125"/>
          <p14:tracePt t="43322" x="5068888" y="5581650"/>
          <p14:tracePt t="43341" x="5068888" y="5589588"/>
          <p14:tracePt t="43361" x="5068888" y="5599113"/>
          <p14:tracePt t="43368" x="5068888" y="5608638"/>
          <p14:tracePt t="43402" x="5068888" y="5618163"/>
          <p14:tracePt t="43416" x="5068888" y="5626100"/>
          <p14:tracePt t="43424" x="5068888" y="5654675"/>
          <p14:tracePt t="43432" x="5068888" y="5672138"/>
          <p14:tracePt t="43440" x="5068888" y="5718175"/>
          <p14:tracePt t="43448" x="5068888" y="5754688"/>
          <p14:tracePt t="43458" x="5068888" y="5808663"/>
          <p14:tracePt t="43464" x="5078413" y="5873750"/>
          <p14:tracePt t="43476" x="5078413" y="5910263"/>
          <p14:tracePt t="43480" x="5078413" y="5964238"/>
          <p14:tracePt t="43490" x="5086350" y="6027738"/>
          <p14:tracePt t="43496" x="5105400" y="6083300"/>
          <p14:tracePt t="43504" x="5105400" y="6137275"/>
          <p14:tracePt t="43512" x="5105400" y="6192838"/>
          <p14:tracePt t="43520" x="5105400" y="6256338"/>
          <p14:tracePt t="43529" x="5105400" y="6310313"/>
          <p14:tracePt t="43537" x="5105400" y="6346825"/>
          <p14:tracePt t="43545" x="5122863" y="6411913"/>
          <p14:tracePt t="43552" x="5122863" y="6446838"/>
          <p14:tracePt t="43560" x="5122863" y="6475413"/>
          <p14:tracePt t="43568" x="5122863" y="6483350"/>
          <p14:tracePt t="43576" x="5122863" y="6511925"/>
          <p14:tracePt t="43586" x="5122863" y="6519863"/>
          <p14:tracePt t="43592" x="5122863" y="6529388"/>
          <p14:tracePt t="43614" x="5122863" y="6538913"/>
          <p14:tracePt t="43650" x="5122863" y="6548438"/>
          <p14:tracePt t="43664" x="5122863" y="6556375"/>
          <p14:tracePt t="43688" x="5122863" y="6565900"/>
          <p14:tracePt t="43902" x="5122863" y="6529388"/>
          <p14:tracePt t="43910" x="5122863" y="6502400"/>
          <p14:tracePt t="43918" x="5122863" y="6411913"/>
          <p14:tracePt t="43921" x="5141913" y="6356350"/>
          <p14:tracePt t="43928" x="5141913" y="6329363"/>
          <p14:tracePt t="43936" x="5141913" y="6273800"/>
          <p14:tracePt t="43945" x="5141913" y="6219825"/>
          <p14:tracePt t="43952" x="5141913" y="6156325"/>
          <p14:tracePt t="43960" x="5141913" y="6119813"/>
          <p14:tracePt t="43969" x="5141913" y="6073775"/>
          <p14:tracePt t="43976" x="5141913" y="6018213"/>
          <p14:tracePt t="43984" x="5141913" y="5983288"/>
          <p14:tracePt t="43993" x="5141913" y="5973763"/>
          <p14:tracePt t="44001" x="5141913" y="5954713"/>
          <p14:tracePt t="44008" x="5141913" y="5927725"/>
          <p14:tracePt t="44025" x="5141913" y="5918200"/>
          <p14:tracePt t="44088" x="5141913" y="5910263"/>
          <p14:tracePt t="44401" x="5141913" y="5937250"/>
          <p14:tracePt t="44408" x="5141913" y="5983288"/>
          <p14:tracePt t="44417" x="5141913" y="6037263"/>
          <p14:tracePt t="44424" x="5141913" y="6091238"/>
          <p14:tracePt t="44432" x="5141913" y="6146800"/>
          <p14:tracePt t="44442" x="5141913" y="6200775"/>
          <p14:tracePt t="44448" x="5141913" y="6273800"/>
          <p14:tracePt t="44458" x="5141913" y="6329363"/>
          <p14:tracePt t="44464" x="5141913" y="6392863"/>
          <p14:tracePt t="44474" x="5141913" y="6483350"/>
          <p14:tracePt t="44480" x="5141913" y="6556375"/>
          <p14:tracePt t="44494" x="5141913" y="6592888"/>
          <p14:tracePt t="44496" x="5141913" y="6665913"/>
          <p14:tracePt t="44504" x="5141913" y="6702425"/>
          <p14:tracePt t="44512" x="5141913" y="6757988"/>
          <p14:tracePt t="44524" x="5141913" y="6794500"/>
          <p14:tracePt t="44528" x="5141913" y="6848475"/>
          <p14:tracePt t="44768" x="5205413" y="6702425"/>
          <p14:tracePt t="44776" x="5232400" y="6584950"/>
          <p14:tracePt t="44784" x="5232400" y="6511925"/>
          <p14:tracePt t="44793" x="5232400" y="6402388"/>
          <p14:tracePt t="44800" x="5232400" y="6292850"/>
          <p14:tracePt t="44808" x="5232400" y="6183313"/>
          <p14:tracePt t="44818" x="5232400" y="6073775"/>
          <p14:tracePt t="44830" x="5232400" y="6018213"/>
          <p14:tracePt t="44834" x="5232400" y="5964238"/>
          <p14:tracePt t="44842" x="5232400" y="5891213"/>
          <p14:tracePt t="44848" x="5232400" y="5827713"/>
          <p14:tracePt t="44858" x="5232400" y="5791200"/>
          <p14:tracePt t="44864" x="5232400" y="5772150"/>
          <p14:tracePt t="44875" x="5232400" y="5745163"/>
          <p14:tracePt t="44880" x="5232400" y="5735638"/>
          <p14:tracePt t="44891" x="5232400" y="5718175"/>
          <p14:tracePt t="44897" x="5232400" y="5699125"/>
          <p14:tracePt t="44904" x="5232400" y="5681663"/>
          <p14:tracePt t="44914" x="5232400" y="5672138"/>
          <p14:tracePt t="44920" x="5232400" y="5662613"/>
          <p14:tracePt t="44936" x="5232400" y="5654675"/>
          <p14:tracePt t="44944" x="5241925" y="5645150"/>
          <p14:tracePt t="45209" x="5241925" y="5654675"/>
          <p14:tracePt t="45216" x="5241925" y="5672138"/>
          <p14:tracePt t="45224" x="5241925" y="5681663"/>
          <p14:tracePt t="45232" x="5241925" y="5708650"/>
          <p14:tracePt t="45244" x="5232400" y="5745163"/>
          <p14:tracePt t="45248" x="5232400" y="5772150"/>
          <p14:tracePt t="45259" x="5232400" y="5800725"/>
          <p14:tracePt t="45264" x="5232400" y="5854700"/>
          <p14:tracePt t="45274" x="5232400" y="5910263"/>
          <p14:tracePt t="45280" x="5232400" y="5983288"/>
          <p14:tracePt t="45292" x="5232400" y="6037263"/>
          <p14:tracePt t="45296" x="5232400" y="6083300"/>
          <p14:tracePt t="45307" x="5232400" y="6137275"/>
          <p14:tracePt t="45312" x="5232400" y="6164263"/>
          <p14:tracePt t="45321" x="5232400" y="6210300"/>
          <p14:tracePt t="45328" x="5232400" y="6237288"/>
          <p14:tracePt t="45336" x="5232400" y="6265863"/>
          <p14:tracePt t="45344" x="5232400" y="6283325"/>
          <p14:tracePt t="45352" x="5232400" y="6319838"/>
          <p14:tracePt t="45360" x="5232400" y="6356350"/>
          <p14:tracePt t="45368" x="5232400" y="6375400"/>
          <p14:tracePt t="45379" x="5232400" y="6402388"/>
          <p14:tracePt t="45386" x="5232400" y="6419850"/>
          <p14:tracePt t="45395" x="5232400" y="6446838"/>
          <p14:tracePt t="45401" x="5232400" y="6456363"/>
          <p14:tracePt t="45409" x="5232400" y="6475413"/>
          <p14:tracePt t="45424" x="5232400" y="6483350"/>
          <p14:tracePt t="45441" x="5232400" y="6492875"/>
          <p14:tracePt t="45665" x="5224463" y="6502400"/>
          <p14:tracePt t="45682" x="5214938" y="6519863"/>
          <p14:tracePt t="45688" x="5214938" y="6529388"/>
          <p14:tracePt t="45704" x="5214938" y="6538913"/>
          <p14:tracePt t="46816" x="5205413" y="6556375"/>
          <p14:tracePt t="46829" x="5195888" y="6565900"/>
          <p14:tracePt t="47156" x="5187950" y="6584950"/>
          <p14:tracePt t="47185" x="5187950" y="6592888"/>
          <p14:tracePt t="47526" x="5178425" y="6584950"/>
          <p14:tracePt t="47543" x="5178425" y="6548438"/>
          <p14:tracePt t="47545" x="5178425" y="6502400"/>
          <p14:tracePt t="47554" x="5159375" y="6475413"/>
          <p14:tracePt t="47560" x="5159375" y="6419850"/>
          <p14:tracePt t="47568" x="5141913" y="6356350"/>
          <p14:tracePt t="47576" x="5132388" y="6283325"/>
          <p14:tracePt t="47586" x="5114925" y="6183313"/>
          <p14:tracePt t="47592" x="5114925" y="6091238"/>
          <p14:tracePt t="47600" x="5078413" y="5983288"/>
          <p14:tracePt t="47608" x="5078413" y="5854700"/>
          <p14:tracePt t="47618" x="5059363" y="5764213"/>
          <p14:tracePt t="47625" x="5049838" y="5645150"/>
          <p14:tracePt t="47633" x="5022850" y="5554663"/>
          <p14:tracePt t="47641" x="5005388" y="5453063"/>
          <p14:tracePt t="47648" x="5005388" y="5362575"/>
          <p14:tracePt t="47658" x="5005388" y="5307013"/>
          <p14:tracePt t="47664" x="5005388" y="5270500"/>
          <p14:tracePt t="47674" x="5005388" y="5233988"/>
          <p14:tracePt t="47682" x="5005388" y="5207000"/>
          <p14:tracePt t="47691" x="5005388" y="5197475"/>
          <p14:tracePt t="47866" x="5005388" y="5207000"/>
          <p14:tracePt t="47872" x="5005388" y="5216525"/>
          <p14:tracePt t="47889" x="5005388" y="5233988"/>
          <p14:tracePt t="47904" x="5005388" y="5243513"/>
          <p14:tracePt t="47929" x="5005388" y="5253038"/>
          <p14:tracePt t="47936" x="5005388" y="5270500"/>
          <p14:tracePt t="47952" x="5005388" y="5289550"/>
          <p14:tracePt t="47960" x="5005388" y="5299075"/>
          <p14:tracePt t="47968" x="5005388" y="5316538"/>
          <p14:tracePt t="47976" x="5005388" y="5335588"/>
          <p14:tracePt t="47984" x="5005388" y="5353050"/>
          <p14:tracePt t="47995" x="5005388" y="5362575"/>
          <p14:tracePt t="48000" x="5005388" y="5380038"/>
          <p14:tracePt t="48009" x="5005388" y="5416550"/>
          <p14:tracePt t="48025" x="5005388" y="5445125"/>
          <p14:tracePt t="48032" x="5005388" y="5462588"/>
          <p14:tracePt t="48041" x="5005388" y="5472113"/>
          <p14:tracePt t="48048" x="5005388" y="5499100"/>
          <p14:tracePt t="48058" x="5005388" y="5508625"/>
          <p14:tracePt t="48064" x="5005388" y="5535613"/>
          <p14:tracePt t="48074" x="5005388" y="5545138"/>
          <p14:tracePt t="48091" x="5005388" y="5554663"/>
          <p14:tracePt t="48097" x="5005388" y="5581650"/>
          <p14:tracePt t="48112" x="5005388" y="5589588"/>
          <p14:tracePt t="48375" x="5005388" y="5581650"/>
          <p14:tracePt t="48384" x="5005388" y="5572125"/>
          <p14:tracePt t="48387" x="5005388" y="5554663"/>
          <p14:tracePt t="48392" x="5005388" y="5545138"/>
          <p14:tracePt t="48401" x="5005388" y="5535613"/>
          <p14:tracePt t="48408" x="5005388" y="5518150"/>
          <p14:tracePt t="48424" x="5014913" y="5508625"/>
          <p14:tracePt t="48448" x="5014913" y="5499100"/>
          <p14:tracePt t="51337" x="5014913" y="5508625"/>
          <p14:tracePt t="51368" x="5022850" y="5518150"/>
          <p14:tracePt t="51416" x="5041900" y="5518150"/>
          <p14:tracePt t="51440" x="5049838" y="5518150"/>
          <p14:tracePt t="51496" x="5049838" y="5508625"/>
          <p14:tracePt t="51624" x="5049838" y="5499100"/>
          <p14:tracePt t="51633" x="5005388" y="5499100"/>
          <p14:tracePt t="51641" x="4932363" y="5499100"/>
          <p14:tracePt t="51649" x="4859338" y="5499100"/>
          <p14:tracePt t="51659" x="4749800" y="5489575"/>
          <p14:tracePt t="51664" x="4649788" y="5472113"/>
          <p14:tracePt t="51674" x="4540250" y="5445125"/>
          <p14:tracePt t="51682" x="4413250" y="5445125"/>
          <p14:tracePt t="51690" x="4267200" y="5416550"/>
          <p14:tracePt t="51696" x="4129088" y="5408613"/>
          <p14:tracePt t="51704" x="4002088" y="5408613"/>
          <p14:tracePt t="51712" x="3911600" y="5408613"/>
          <p14:tracePt t="51720" x="3819525" y="5408613"/>
          <p14:tracePt t="51728" x="3765550" y="5408613"/>
          <p14:tracePt t="51739" x="3729038" y="5408613"/>
          <p14:tracePt t="51758" x="3692525" y="5408613"/>
          <p14:tracePt t="51763" x="3683000" y="5408613"/>
          <p14:tracePt t="51768" x="3673475" y="5408613"/>
          <p14:tracePt t="51890" x="3646488" y="5408613"/>
          <p14:tracePt t="51903" x="3629025" y="5408613"/>
          <p14:tracePt t="51915" x="3582988" y="5408613"/>
          <p14:tracePt t="51923" x="3556000" y="5408613"/>
          <p14:tracePt t="51933" x="3536950" y="5426075"/>
          <p14:tracePt t="51936" x="3519488" y="5445125"/>
          <p14:tracePt t="51945" x="3482975" y="5453063"/>
          <p14:tracePt t="51952" x="3463925" y="5462588"/>
          <p14:tracePt t="51962" x="3436938" y="5472113"/>
          <p14:tracePt t="51968" x="3427413" y="5481638"/>
          <p14:tracePt t="51976" x="3400425" y="5489575"/>
          <p14:tracePt t="51994" x="3382963" y="5499100"/>
          <p14:tracePt t="52016" x="3354388" y="5499100"/>
          <p14:tracePt t="52024" x="3346450" y="5508625"/>
          <p14:tracePt t="52032" x="3336925" y="5518150"/>
          <p14:tracePt t="52056" x="3317875" y="5526088"/>
          <p14:tracePt t="52064" x="3309938" y="5526088"/>
          <p14:tracePt t="52080" x="3309938" y="5535613"/>
          <p14:tracePt t="52276" x="3317875" y="5535613"/>
          <p14:tracePt t="52284" x="3354388" y="5518150"/>
          <p14:tracePt t="52294" x="3390900" y="5508625"/>
          <p14:tracePt t="52299" x="3427413" y="5489575"/>
          <p14:tracePt t="52308" x="3463925" y="5462588"/>
          <p14:tracePt t="52312" x="3527425" y="5453063"/>
          <p14:tracePt t="52320" x="3573463" y="5435600"/>
          <p14:tracePt t="52328" x="3619500" y="5408613"/>
          <p14:tracePt t="52336" x="3646488" y="5399088"/>
          <p14:tracePt t="52344" x="3665538" y="5399088"/>
          <p14:tracePt t="52353" x="3673475" y="5399088"/>
          <p14:tracePt t="52360" x="3692525" y="5389563"/>
          <p14:tracePt t="52474" x="3692525" y="5399088"/>
          <p14:tracePt t="52484" x="3692525" y="5408613"/>
          <p14:tracePt t="52496" x="3692525" y="5426075"/>
          <p14:tracePt t="52505" x="3692525" y="5435600"/>
          <p14:tracePt t="52512" x="3692525" y="5445125"/>
          <p14:tracePt t="52520" x="3692525" y="5453063"/>
          <p14:tracePt t="52528" x="3692525" y="5472113"/>
          <p14:tracePt t="52536" x="3692525" y="5481638"/>
          <p14:tracePt t="52556" x="3683000" y="5499100"/>
          <p14:tracePt t="52569" x="3683000" y="5508625"/>
          <p14:tracePt t="52586" x="3683000" y="5518150"/>
          <p14:tracePt t="52600" x="3683000" y="5526088"/>
          <p14:tracePt t="53987" x="3683000" y="5518150"/>
          <p14:tracePt t="54074" x="3683000" y="5508625"/>
          <p14:tracePt t="54084" x="3683000" y="5489575"/>
          <p14:tracePt t="54092" x="3683000" y="5472113"/>
          <p14:tracePt t="54097" x="3683000" y="5435600"/>
          <p14:tracePt t="54107" x="3683000" y="5426075"/>
          <p14:tracePt t="54112" x="3683000" y="5380038"/>
          <p14:tracePt t="54120" x="3683000" y="5353050"/>
          <p14:tracePt t="54128" x="3683000" y="5316538"/>
          <p14:tracePt t="54136" x="3683000" y="5280025"/>
          <p14:tracePt t="54160" x="3683000" y="5143500"/>
          <p14:tracePt t="54168" x="3683000" y="5089525"/>
          <p14:tracePt t="54176" x="3683000" y="5060950"/>
          <p14:tracePt t="54184" x="3683000" y="5006975"/>
          <p14:tracePt t="54192" x="3683000" y="4960938"/>
          <p14:tracePt t="54200" x="3683000" y="4924425"/>
          <p14:tracePt t="54209" x="3683000" y="4878388"/>
          <p14:tracePt t="54216" x="3683000" y="4851400"/>
          <p14:tracePt t="54224" x="3683000" y="4814888"/>
          <p14:tracePt t="54232" x="3683000" y="4768850"/>
          <p14:tracePt t="54244" x="3683000" y="4741863"/>
          <p14:tracePt t="54248" x="3683000" y="4714875"/>
          <p14:tracePt t="54258" x="3683000" y="4668838"/>
          <p14:tracePt t="54264" x="3683000" y="4651375"/>
          <p14:tracePt t="54274" x="3683000" y="4624388"/>
          <p14:tracePt t="54281" x="3683000" y="4605338"/>
          <p14:tracePt t="54291" x="3683000" y="4578350"/>
          <p14:tracePt t="54296" x="3683000" y="4568825"/>
          <p14:tracePt t="54320" x="3683000" y="4559300"/>
          <p14:tracePt t="54576" x="3673475" y="4559300"/>
          <p14:tracePt t="54586" x="3656013" y="4532313"/>
          <p14:tracePt t="54592" x="3609975" y="4449763"/>
          <p14:tracePt t="54601" x="3563938" y="4376738"/>
          <p14:tracePt t="54608" x="3527425" y="4313238"/>
          <p14:tracePt t="54618" x="3473450" y="4195763"/>
          <p14:tracePt t="54624" x="3427413" y="4113213"/>
          <p14:tracePt t="54633" x="3390900" y="4013200"/>
          <p14:tracePt t="54640" x="3336925" y="3930650"/>
          <p14:tracePt t="54650" x="3290888" y="3840163"/>
          <p14:tracePt t="54657" x="3281363" y="3775075"/>
          <p14:tracePt t="54664" x="3254375" y="3711575"/>
          <p14:tracePt t="54674" x="3227388" y="3638550"/>
          <p14:tracePt t="54684" x="3200400" y="3556000"/>
          <p14:tracePt t="54690" x="3163888" y="3492500"/>
          <p14:tracePt t="54696" x="3136900" y="3429000"/>
          <p14:tracePt t="54706" x="3100388" y="3328988"/>
          <p14:tracePt t="54712" x="3071813" y="3273425"/>
          <p14:tracePt t="54720" x="3027363" y="3173413"/>
          <p14:tracePt t="54728" x="3008313" y="3090863"/>
          <p14:tracePt t="54736" x="2981325" y="3000375"/>
          <p14:tracePt t="54744" x="2935288" y="2936875"/>
          <p14:tracePt t="54752" x="2898775" y="2854325"/>
          <p14:tracePt t="54760" x="2871788" y="2808288"/>
          <p14:tracePt t="54768" x="2835275" y="2727325"/>
          <p14:tracePt t="54776" x="2817813" y="2681288"/>
          <p14:tracePt t="54784" x="2781300" y="2635250"/>
          <p14:tracePt t="54793" x="2771775" y="2617788"/>
          <p14:tracePt t="54800" x="2744788" y="2589213"/>
          <p14:tracePt t="54809" x="2744788" y="2581275"/>
          <p14:tracePt t="54986" x="2725738" y="2562225"/>
          <p14:tracePt t="55004" x="2671763" y="2498725"/>
          <p14:tracePt t="55010" x="2616200" y="2444750"/>
          <p14:tracePt t="55016" x="2552700" y="2398713"/>
          <p14:tracePt t="55024" x="2470150" y="2343150"/>
          <p14:tracePt t="55032" x="2389188" y="2289175"/>
          <p14:tracePt t="55041" x="2287588" y="2216150"/>
          <p14:tracePt t="55048" x="2187575" y="2152650"/>
          <p14:tracePt t="55058" x="2087563" y="2070100"/>
          <p14:tracePt t="55064" x="2005013" y="1997075"/>
          <p14:tracePt t="55073" x="1941513" y="1960563"/>
          <p14:tracePt t="55081" x="1887538" y="1914525"/>
          <p14:tracePt t="55090" x="1860550" y="1878013"/>
          <p14:tracePt t="55096" x="1804988" y="1833563"/>
          <p14:tracePt t="55106" x="1787525" y="1797050"/>
          <p14:tracePt t="55112" x="1768475" y="1760538"/>
          <p14:tracePt t="55120" x="1758950" y="1751013"/>
          <p14:tracePt t="55128" x="1741488" y="1724025"/>
          <p14:tracePt t="55720" x="1731963" y="1714500"/>
          <p14:tracePt t="55728" x="1722438" y="1704975"/>
          <p14:tracePt t="55736" x="1704975" y="1687513"/>
          <p14:tracePt t="55744" x="1704975" y="1677988"/>
          <p14:tracePt t="55752" x="1695450" y="1668463"/>
          <p14:tracePt t="55760" x="1685925" y="1668463"/>
          <p14:tracePt t="55768" x="1668463" y="1624013"/>
          <p14:tracePt t="55784" x="1649413" y="1604963"/>
          <p14:tracePt t="55792" x="1622425" y="1587500"/>
          <p14:tracePt t="55800" x="1622425" y="1577975"/>
          <p14:tracePt t="55808" x="1604963" y="1568450"/>
          <p14:tracePt t="55816" x="1568450" y="1541463"/>
          <p14:tracePt t="55832" x="1558925" y="1531938"/>
          <p14:tracePt t="55841" x="1549400" y="1522413"/>
          <p14:tracePt t="55848" x="1541463" y="1514475"/>
          <p14:tracePt t="55857" x="1531938" y="1504950"/>
          <p14:tracePt t="56362" x="1522413" y="1504950"/>
          <p14:tracePt t="56385" x="1512888" y="1514475"/>
          <p14:tracePt t="56408" x="1512888" y="1522413"/>
          <p14:tracePt t="56417" x="1504950" y="1531938"/>
          <p14:tracePt t="56432" x="1495425" y="1541463"/>
          <p14:tracePt t="56448" x="1485900" y="1550988"/>
          <p14:tracePt t="56466" x="1485900" y="1568450"/>
          <p14:tracePt t="56477" x="1485900" y="1577975"/>
          <p14:tracePt t="56484" x="1476375" y="1587500"/>
          <p14:tracePt t="56768" x="1495425" y="1587500"/>
          <p14:tracePt t="56776" x="1568450" y="1587500"/>
          <p14:tracePt t="56785" x="1649413" y="1660525"/>
          <p14:tracePt t="56794" x="1787525" y="1731963"/>
          <p14:tracePt t="56800" x="1931988" y="1797050"/>
          <p14:tracePt t="56809" x="2160588" y="1897063"/>
          <p14:tracePt t="56816" x="2443163" y="2043113"/>
          <p14:tracePt t="56825" x="2789238" y="2189163"/>
          <p14:tracePt t="56832" x="3181350" y="2352675"/>
          <p14:tracePt t="56840" x="3563938" y="2508250"/>
          <p14:tracePt t="56848" x="3948113" y="2671763"/>
          <p14:tracePt t="56857" x="4303713" y="2817813"/>
          <p14:tracePt t="56864" x="4613275" y="2973388"/>
          <p14:tracePt t="56874" x="4922838" y="3090863"/>
          <p14:tracePt t="56880" x="5095875" y="3173413"/>
          <p14:tracePt t="56890" x="5287963" y="3255963"/>
          <p14:tracePt t="56896" x="5461000" y="3328988"/>
          <p14:tracePt t="56907" x="5570538" y="3355975"/>
          <p14:tracePt t="56913" x="5670550" y="3382963"/>
          <p14:tracePt t="56920" x="5761038" y="3411538"/>
          <p14:tracePt t="56931" x="5826125" y="3419475"/>
          <p14:tracePt t="56936" x="5870575" y="3446463"/>
          <p14:tracePt t="56944" x="5926138" y="3455988"/>
          <p14:tracePt t="56952" x="5972175" y="3455988"/>
          <p14:tracePt t="56960" x="6007100" y="3455988"/>
          <p14:tracePt t="56968" x="6043613" y="3465513"/>
          <p14:tracePt t="56976" x="6072188" y="3465513"/>
          <p14:tracePt t="56984" x="6089650" y="3465513"/>
          <p14:tracePt t="56996" x="6116638" y="3465513"/>
          <p14:tracePt t="57016" x="6126163" y="3465513"/>
          <p14:tracePt t="57041" x="6135688" y="3475038"/>
          <p14:tracePt t="57058" x="6172200" y="3475038"/>
          <p14:tracePt t="57064" x="6208713" y="3475038"/>
          <p14:tracePt t="57074" x="6254750" y="3502025"/>
          <p14:tracePt t="57080" x="6308725" y="3502025"/>
          <p14:tracePt t="57090" x="6335713" y="3511550"/>
          <p14:tracePt t="57096" x="6372225" y="3511550"/>
          <p14:tracePt t="57106" x="6381750" y="3511550"/>
          <p14:tracePt t="57184" x="6399213" y="3511550"/>
          <p14:tracePt t="57200" x="6408738" y="3511550"/>
          <p14:tracePt t="57208" x="6427788" y="3511550"/>
          <p14:tracePt t="57216" x="6454775" y="3511550"/>
          <p14:tracePt t="57224" x="6464300" y="3511550"/>
          <p14:tracePt t="57232" x="6481763" y="3511550"/>
          <p14:tracePt t="57244" x="6527800" y="3482975"/>
          <p14:tracePt t="57248" x="6573838" y="3438525"/>
          <p14:tracePt t="57259" x="6618288" y="3411538"/>
          <p14:tracePt t="57264" x="6664325" y="3382963"/>
          <p14:tracePt t="57273" x="6710363" y="3355975"/>
          <p14:tracePt t="57281" x="6746875" y="3338513"/>
          <p14:tracePt t="57290" x="6746875" y="3328988"/>
          <p14:tracePt t="57296" x="6754813" y="3319463"/>
          <p14:tracePt t="57384" x="6764338" y="3309938"/>
          <p14:tracePt t="57392" x="6783388" y="3292475"/>
          <p14:tracePt t="57400" x="6791325" y="3282950"/>
          <p14:tracePt t="57408" x="6819900" y="3265488"/>
          <p14:tracePt t="57416" x="6846888" y="3236913"/>
          <p14:tracePt t="57424" x="6864350" y="3228975"/>
          <p14:tracePt t="57432" x="6883400" y="3219450"/>
          <p14:tracePt t="57441" x="6910388" y="3200400"/>
          <p14:tracePt t="57448" x="6929438" y="3192463"/>
          <p14:tracePt t="57456" x="6937375" y="3182938"/>
          <p14:tracePt t="57466" x="6956425" y="3173413"/>
          <p14:tracePt t="57749" x="6900863" y="3173413"/>
          <p14:tracePt t="57753" x="6783388" y="3236913"/>
          <p14:tracePt t="57761" x="6700838" y="3292475"/>
          <p14:tracePt t="57768" x="6581775" y="3346450"/>
          <p14:tracePt t="57776" x="6472238" y="3382963"/>
          <p14:tracePt t="57784" x="6299200" y="3475038"/>
          <p14:tracePt t="57792" x="6145213" y="3538538"/>
          <p14:tracePt t="57801" x="6026150" y="3611563"/>
          <p14:tracePt t="57808" x="5862638" y="3621088"/>
          <p14:tracePt t="57816" x="5697538" y="3665538"/>
          <p14:tracePt t="57824" x="5534025" y="3730625"/>
          <p14:tracePt t="57832" x="5341938" y="3775075"/>
          <p14:tracePt t="57841" x="5178425" y="3821113"/>
          <p14:tracePt t="57848" x="4978400" y="3848100"/>
          <p14:tracePt t="57856" x="4803775" y="3894138"/>
          <p14:tracePt t="57864" x="4659313" y="3894138"/>
          <p14:tracePt t="57873" x="4549775" y="3930650"/>
          <p14:tracePt t="57882" x="4457700" y="3930650"/>
          <p14:tracePt t="57889" x="4340225" y="3957638"/>
          <p14:tracePt t="57896" x="4267200" y="3967163"/>
          <p14:tracePt t="57906" x="4211638" y="3967163"/>
          <p14:tracePt t="57913" x="4129088" y="3976688"/>
          <p14:tracePt t="57920" x="4075113" y="3994150"/>
          <p14:tracePt t="57930" x="4021138" y="3994150"/>
          <p14:tracePt t="57936" x="3956050" y="4030663"/>
          <p14:tracePt t="57944" x="3875088" y="4040188"/>
          <p14:tracePt t="57952" x="3765550" y="4067175"/>
          <p14:tracePt t="57960" x="3683000" y="4094163"/>
          <p14:tracePt t="57968" x="3600450" y="4122738"/>
          <p14:tracePt t="57976" x="3527425" y="4149725"/>
          <p14:tracePt t="57984" x="3427413" y="4176713"/>
          <p14:tracePt t="57993" x="3354388" y="4176713"/>
          <p14:tracePt t="58001" x="3300413" y="4186238"/>
          <p14:tracePt t="58009" x="3236913" y="4213225"/>
          <p14:tracePt t="58017" x="3190875" y="4222750"/>
          <p14:tracePt t="58026" x="3171825" y="4232275"/>
          <p14:tracePt t="58034" x="3136900" y="4240213"/>
          <p14:tracePt t="58044" x="3071813" y="4259263"/>
          <p14:tracePt t="58049" x="3027363" y="4276725"/>
          <p14:tracePt t="58061" x="2990850" y="4276725"/>
          <p14:tracePt t="58064" x="2954338" y="4276725"/>
          <p14:tracePt t="58074" x="2898775" y="4295775"/>
          <p14:tracePt t="58080" x="2862263" y="4295775"/>
          <p14:tracePt t="58092" x="2835275" y="4295775"/>
          <p14:tracePt t="58097" x="2771775" y="4303713"/>
          <p14:tracePt t="58107" x="2716213" y="4322763"/>
          <p14:tracePt t="58113" x="2643188" y="4322763"/>
          <p14:tracePt t="58120" x="2562225" y="4340225"/>
          <p14:tracePt t="58128" x="2489200" y="4349750"/>
          <p14:tracePt t="58136" x="2370138" y="4368800"/>
          <p14:tracePt t="58159" x="2243138" y="4395788"/>
          <p14:tracePt t="58164" x="2179638" y="4405313"/>
          <p14:tracePt t="58168" x="2170113" y="4405313"/>
          <p14:tracePt t="58176" x="2143125" y="4413250"/>
          <p14:tracePt t="58185" x="2124075" y="4422775"/>
          <p14:tracePt t="58194" x="2106613" y="4422775"/>
          <p14:tracePt t="58201" x="2087563" y="4432300"/>
          <p14:tracePt t="58213" x="2070100" y="4449763"/>
          <p14:tracePt t="58216" x="2051050" y="4459288"/>
          <p14:tracePt t="58226" x="2033588" y="4468813"/>
          <p14:tracePt t="58233" x="2014538" y="4486275"/>
          <p14:tracePt t="58247" x="1997075" y="4495800"/>
          <p14:tracePt t="58248" x="1960563" y="4505325"/>
          <p14:tracePt t="58257" x="1931988" y="4514850"/>
          <p14:tracePt t="58264" x="1887538" y="4551363"/>
          <p14:tracePt t="58273" x="1860550" y="4551363"/>
          <p14:tracePt t="58280" x="1841500" y="4559300"/>
          <p14:tracePt t="58289" x="1831975" y="4568825"/>
          <p14:tracePt t="58296" x="1814513" y="4568825"/>
          <p14:tracePt t="58336" x="1804988" y="4568825"/>
          <p14:tracePt t="58352" x="1787525" y="4587875"/>
          <p14:tracePt t="58360" x="1778000" y="4587875"/>
          <p14:tracePt t="58371" x="1768475" y="4595813"/>
          <p14:tracePt t="58376" x="1758950" y="4595813"/>
          <p14:tracePt t="58384" x="1751013" y="4605338"/>
          <p14:tracePt t="58392" x="1714500" y="4614863"/>
          <p14:tracePt t="58400" x="1695450" y="4624388"/>
          <p14:tracePt t="58408" x="1677988" y="4632325"/>
          <p14:tracePt t="58416" x="1668463" y="4632325"/>
          <p14:tracePt t="58425" x="1658938" y="4632325"/>
          <p14:tracePt t="58592" x="1677988" y="4641850"/>
          <p14:tracePt t="58601" x="1741488" y="4668838"/>
          <p14:tracePt t="58608" x="1804988" y="4697413"/>
          <p14:tracePt t="58618" x="1914525" y="4751388"/>
          <p14:tracePt t="58624" x="2033588" y="4797425"/>
          <p14:tracePt t="58633" x="2151063" y="4851400"/>
          <p14:tracePt t="58640" x="2260600" y="4897438"/>
          <p14:tracePt t="58648" x="2397125" y="4951413"/>
          <p14:tracePt t="58656" x="2543175" y="5016500"/>
          <p14:tracePt t="58664" x="2679700" y="5080000"/>
          <p14:tracePt t="58673" x="2817813" y="5133975"/>
          <p14:tracePt t="58680" x="2944813" y="5197475"/>
          <p14:tracePt t="58689" x="3063875" y="5226050"/>
          <p14:tracePt t="58696" x="3190875" y="5280025"/>
          <p14:tracePt t="58706" x="3309938" y="5299075"/>
          <p14:tracePt t="58712" x="3400425" y="5335588"/>
          <p14:tracePt t="58722" x="3482975" y="5353050"/>
          <p14:tracePt t="58728" x="3536950" y="5362575"/>
          <p14:tracePt t="58736" x="3636963" y="5372100"/>
          <p14:tracePt t="58744" x="3692525" y="5372100"/>
          <p14:tracePt t="58752" x="3756025" y="5399088"/>
          <p14:tracePt t="58760" x="3810000" y="5399088"/>
          <p14:tracePt t="58768" x="3846513" y="5408613"/>
          <p14:tracePt t="58776" x="3892550" y="5408613"/>
          <p14:tracePt t="58784" x="3948113" y="5426075"/>
          <p14:tracePt t="58792" x="3984625" y="5426075"/>
          <p14:tracePt t="58800" x="4021138" y="5435600"/>
          <p14:tracePt t="58808" x="4029075" y="5435600"/>
          <p14:tracePt t="58938" x="4029075" y="5445125"/>
          <p14:tracePt t="58970" x="4029075" y="5453063"/>
          <p14:tracePt t="58978" x="4038600" y="5462588"/>
          <p14:tracePt t="59040" x="4057650" y="5472113"/>
          <p14:tracePt t="59048" x="4065588" y="5472113"/>
          <p14:tracePt t="59056" x="4102100" y="5472113"/>
          <p14:tracePt t="59064" x="4129088" y="5472113"/>
          <p14:tracePt t="59074" x="4157663" y="5472113"/>
          <p14:tracePt t="59080" x="4175125" y="5472113"/>
          <p14:tracePt t="59095" x="4221163" y="5472113"/>
          <p14:tracePt t="59098" x="4230688" y="5472113"/>
          <p14:tracePt t="59113" x="4267200" y="5472113"/>
          <p14:tracePt t="59129" x="4284663" y="5472113"/>
          <p14:tracePt t="59137" x="4294188" y="5472113"/>
          <p14:tracePt t="60314" x="4294188" y="5481638"/>
          <p14:tracePt t="60465" x="4294188" y="5489575"/>
          <p14:tracePt t="60586" x="4303713" y="5499100"/>
          <p14:tracePt t="60664" x="4311650" y="5499100"/>
          <p14:tracePt t="64232" x="4321175" y="5508625"/>
          <p14:tracePt t="64256" x="4330700" y="5508625"/>
          <p14:tracePt t="64264" x="4340225" y="5508625"/>
          <p14:tracePt t="64273" x="4348163" y="5508625"/>
          <p14:tracePt t="64320" x="4367213" y="5508625"/>
          <p14:tracePt t="64362" x="4376738" y="5508625"/>
          <p14:tracePt t="64481" x="4384675" y="5508625"/>
          <p14:tracePt t="64488" x="4394200" y="5526088"/>
          <p14:tracePt t="64504" x="4394200" y="5535613"/>
          <p14:tracePt t="64552" x="4394200" y="5545138"/>
          <p14:tracePt t="89980" x="4394200" y="5508625"/>
          <p14:tracePt t="89987" x="4394200" y="5416550"/>
          <p14:tracePt t="89994" x="4376738" y="5372100"/>
          <p14:tracePt t="90001" x="4367213" y="5326063"/>
          <p14:tracePt t="90016" x="4340225" y="5326063"/>
          <p14:tracePt t="90024" x="4321175" y="5326063"/>
          <p14:tracePt t="90032" x="4294188" y="5326063"/>
          <p14:tracePt t="90040" x="4248150" y="5326063"/>
          <p14:tracePt t="90048" x="4184650" y="5326063"/>
          <p14:tracePt t="90057" x="4102100" y="5326063"/>
          <p14:tracePt t="90064" x="4029075" y="5326063"/>
          <p14:tracePt t="90072" x="3938588" y="5335588"/>
          <p14:tracePt t="90080" x="3838575" y="5362575"/>
          <p14:tracePt t="90088" x="3746500" y="5362575"/>
          <p14:tracePt t="90096" x="3656013" y="5372100"/>
          <p14:tracePt t="90105" x="3582988" y="5380038"/>
          <p14:tracePt t="90112" x="3509963" y="5380038"/>
          <p14:tracePt t="90120" x="3446463" y="5380038"/>
          <p14:tracePt t="90128" x="3390900" y="5380038"/>
          <p14:tracePt t="90137" x="3354388" y="5399088"/>
          <p14:tracePt t="90157" x="3300413" y="5416550"/>
          <p14:tracePt t="90160" x="3263900" y="5416550"/>
          <p14:tracePt t="90170" x="3244850" y="5426075"/>
          <p14:tracePt t="90176" x="3236913" y="5426075"/>
          <p14:tracePt t="90186" x="3200400" y="5426075"/>
          <p14:tracePt t="90192" x="3154363" y="5426075"/>
          <p14:tracePt t="90203" x="3136900" y="5435600"/>
          <p14:tracePt t="90208" x="3100388" y="5445125"/>
          <p14:tracePt t="90217" x="3035300" y="5472113"/>
          <p14:tracePt t="90224" x="2971800" y="5489575"/>
          <p14:tracePt t="90232" x="2862263" y="5508625"/>
          <p14:tracePt t="90243" x="2744788" y="5554663"/>
          <p14:tracePt t="90248" x="2652713" y="5581650"/>
          <p14:tracePt t="90257" x="2552700" y="5608638"/>
          <p14:tracePt t="90264" x="2443163" y="5635625"/>
          <p14:tracePt t="90272" x="2360613" y="5645150"/>
          <p14:tracePt t="90280" x="2306638" y="5672138"/>
          <p14:tracePt t="90289" x="2243138" y="5672138"/>
          <p14:tracePt t="90296" x="2206625" y="5681663"/>
          <p14:tracePt t="90307" x="2179638" y="5681663"/>
          <p14:tracePt t="90312" x="2160588" y="5681663"/>
          <p14:tracePt t="90321" x="2124075" y="5691188"/>
          <p14:tracePt t="90328" x="2070100" y="5691188"/>
          <p14:tracePt t="90336" x="2014538" y="5699125"/>
          <p14:tracePt t="90344" x="1931988" y="5718175"/>
          <p14:tracePt t="90353" x="1860550" y="5727700"/>
          <p14:tracePt t="90360" x="1787525" y="5727700"/>
          <p14:tracePt t="90369" x="1731963" y="5727700"/>
          <p14:tracePt t="90376" x="1677988" y="5727700"/>
          <p14:tracePt t="90386" x="1631950" y="5727700"/>
          <p14:tracePt t="90392" x="1612900" y="5727700"/>
          <p14:tracePt t="90401" x="1576388" y="5727700"/>
          <p14:tracePt t="90408" x="1558925" y="5727700"/>
          <p14:tracePt t="90416" x="1541463" y="5727700"/>
          <p14:tracePt t="90424" x="1531938" y="5727700"/>
          <p14:tracePt t="90528" x="1512888" y="5727700"/>
          <p14:tracePt t="90536" x="1495425" y="5727700"/>
          <p14:tracePt t="90544" x="1476375" y="5727700"/>
          <p14:tracePt t="90555" x="1439863" y="5727700"/>
          <p14:tracePt t="90560" x="1422400" y="5727700"/>
          <p14:tracePt t="90570" x="1395413" y="5727700"/>
          <p14:tracePt t="90576" x="1385888" y="5727700"/>
          <p14:tracePt t="90588" x="1376363" y="5727700"/>
          <p14:tracePt t="90623" x="1366838" y="5727700"/>
          <p14:tracePt t="90672" x="1366838" y="5708650"/>
          <p14:tracePt t="90696" x="1366838" y="5699125"/>
          <p14:tracePt t="90802" x="1366838" y="5691188"/>
          <p14:tracePt t="90842" x="1366838" y="5681663"/>
          <p14:tracePt t="90965" x="1366838" y="5662613"/>
          <p14:tracePt t="90973" x="1366838" y="5645150"/>
          <p14:tracePt t="90985" x="1366838" y="5626100"/>
          <p14:tracePt t="90992" x="1366838" y="5608638"/>
          <p14:tracePt t="91001" x="1366838" y="5562600"/>
          <p14:tracePt t="91008" x="1366838" y="5545138"/>
          <p14:tracePt t="91016" x="1366838" y="5518150"/>
          <p14:tracePt t="91024" x="1366838" y="5481638"/>
          <p14:tracePt t="91032" x="1366838" y="5426075"/>
          <p14:tracePt t="91041" x="1366838" y="5399088"/>
          <p14:tracePt t="91048" x="1366838" y="5343525"/>
          <p14:tracePt t="91056" x="1366838" y="5280025"/>
          <p14:tracePt t="91064" x="1366838" y="5243513"/>
          <p14:tracePt t="91072" x="1366838" y="5197475"/>
          <p14:tracePt t="91080" x="1366838" y="5143500"/>
          <p14:tracePt t="91089" x="1349375" y="5097463"/>
          <p14:tracePt t="91096" x="1349375" y="5070475"/>
          <p14:tracePt t="91104" x="1349375" y="5033963"/>
          <p14:tracePt t="91112" x="1330325" y="4987925"/>
          <p14:tracePt t="91121" x="1330325" y="4951413"/>
          <p14:tracePt t="91128" x="1322388" y="4914900"/>
          <p14:tracePt t="91138" x="1322388" y="4887913"/>
          <p14:tracePt t="91156" x="1322388" y="4833938"/>
          <p14:tracePt t="91160" x="1322388" y="4805363"/>
          <p14:tracePt t="91170" x="1322388" y="4768850"/>
          <p14:tracePt t="91176" x="1322388" y="4741863"/>
          <p14:tracePt t="91187" x="1322388" y="4724400"/>
          <p14:tracePt t="91192" x="1322388" y="4705350"/>
          <p14:tracePt t="91200" x="1322388" y="4687888"/>
          <p14:tracePt t="91306" x="1330325" y="4668838"/>
          <p14:tracePt t="91312" x="1349375" y="4651375"/>
          <p14:tracePt t="91321" x="1366838" y="4632325"/>
          <p14:tracePt t="91328" x="1395413" y="4624388"/>
          <p14:tracePt t="91338" x="1412875" y="4605338"/>
          <p14:tracePt t="91344" x="1422400" y="4595813"/>
          <p14:tracePt t="91360" x="1431925" y="4587875"/>
          <p14:tracePt t="91369" x="1439863" y="4578350"/>
          <p14:tracePt t="91376" x="1449388" y="4568825"/>
          <p14:tracePt t="91387" x="1468438" y="4559300"/>
          <p14:tracePt t="91405" x="1476375" y="4551363"/>
          <p14:tracePt t="91653" x="1468438" y="4532313"/>
          <p14:tracePt t="91661" x="1449388" y="4514850"/>
          <p14:tracePt t="91665" x="1422400" y="4495800"/>
          <p14:tracePt t="91672" x="1376363" y="4449763"/>
          <p14:tracePt t="91680" x="1349375" y="4422775"/>
          <p14:tracePt t="91688" x="1303338" y="4368800"/>
          <p14:tracePt t="91696" x="1266825" y="4322763"/>
          <p14:tracePt t="91705" x="1239838" y="4276725"/>
          <p14:tracePt t="91712" x="1185863" y="4195763"/>
          <p14:tracePt t="91721" x="1166813" y="4149725"/>
          <p14:tracePt t="91728" x="1120775" y="4049713"/>
          <p14:tracePt t="91736" x="1093788" y="3976688"/>
          <p14:tracePt t="91744" x="1057275" y="3894138"/>
          <p14:tracePt t="91753" x="1047750" y="3857625"/>
          <p14:tracePt t="91760" x="1020763" y="3803650"/>
          <p14:tracePt t="91770" x="1011238" y="3775075"/>
          <p14:tracePt t="91776" x="1003300" y="3757613"/>
          <p14:tracePt t="91789" x="1003300" y="3738563"/>
          <p14:tracePt t="91792" x="993775" y="3711575"/>
          <p14:tracePt t="91801" x="993775" y="3702050"/>
          <p14:tracePt t="91808" x="993775" y="3694113"/>
          <p14:tracePt t="91816" x="993775" y="3684588"/>
          <p14:tracePt t="91832" x="993775" y="3657600"/>
          <p14:tracePt t="91841" x="993775" y="3648075"/>
          <p14:tracePt t="91856" x="993775" y="3621088"/>
          <p14:tracePt t="91872" x="993775" y="3611563"/>
          <p14:tracePt t="91880" x="993775" y="3602038"/>
          <p14:tracePt t="91888" x="993775" y="3575050"/>
          <p14:tracePt t="91897" x="1003300" y="3565525"/>
          <p14:tracePt t="91904" x="1003300" y="3556000"/>
          <p14:tracePt t="91912" x="1020763" y="3529013"/>
          <p14:tracePt t="91921" x="1020763" y="3519488"/>
          <p14:tracePt t="91937" x="1039813" y="3475038"/>
          <p14:tracePt t="91945" x="1047750" y="3475038"/>
          <p14:tracePt t="91954" x="1047750" y="3455988"/>
          <p14:tracePt t="91961" x="1047750" y="3446463"/>
          <p14:tracePt t="91970" x="1057275" y="3429000"/>
          <p14:tracePt t="91977" x="1057275" y="3411538"/>
          <p14:tracePt t="91987" x="1076325" y="3392488"/>
          <p14:tracePt t="92001" x="1103313" y="3375025"/>
          <p14:tracePt t="92008" x="1103313" y="3365500"/>
          <p14:tracePt t="92016" x="1103313" y="3355975"/>
          <p14:tracePt t="92032" x="1112838" y="3346450"/>
          <p14:tracePt t="92041" x="1120775" y="3338513"/>
          <p14:tracePt t="92048" x="1130300" y="3338513"/>
          <p14:tracePt t="92057" x="1139825" y="3328988"/>
          <p14:tracePt t="92064" x="1166813" y="3302000"/>
          <p14:tracePt t="92072" x="1176338" y="3292475"/>
          <p14:tracePt t="92080" x="1193800" y="3282950"/>
          <p14:tracePt t="92088" x="1222375" y="3265488"/>
          <p14:tracePt t="92096" x="1266825" y="3236913"/>
          <p14:tracePt t="92105" x="1293813" y="3219450"/>
          <p14:tracePt t="92113" x="1322388" y="3209925"/>
          <p14:tracePt t="92121" x="1358900" y="3200400"/>
          <p14:tracePt t="92130" x="1385888" y="3163888"/>
          <p14:tracePt t="92137" x="1403350" y="3155950"/>
          <p14:tracePt t="92155" x="1431925" y="3146425"/>
          <p14:tracePt t="92174" x="1458913" y="3127375"/>
          <p14:tracePt t="92183" x="1468438" y="3127375"/>
          <p14:tracePt t="92186" x="1476375" y="3119438"/>
          <p14:tracePt t="92200" x="1504950" y="3109913"/>
          <p14:tracePt t="92224" x="1522413" y="3100388"/>
          <p14:tracePt t="92720" x="1531938" y="3090863"/>
          <p14:tracePt t="92728" x="1531938" y="3063875"/>
          <p14:tracePt t="92736" x="1549400" y="3017838"/>
          <p14:tracePt t="92744" x="1549400" y="2990850"/>
          <p14:tracePt t="92753" x="1549400" y="2973388"/>
          <p14:tracePt t="92760" x="1549400" y="2917825"/>
          <p14:tracePt t="92770" x="1549400" y="2881313"/>
          <p14:tracePt t="92776" x="1549400" y="2827338"/>
          <p14:tracePt t="92788" x="1549400" y="2763838"/>
          <p14:tracePt t="92792" x="1549400" y="2727325"/>
          <p14:tracePt t="92801" x="1549400" y="2681288"/>
          <p14:tracePt t="92808" x="1549400" y="2644775"/>
          <p14:tracePt t="92818" x="1541463" y="2581275"/>
          <p14:tracePt t="92830" x="1541463" y="2544763"/>
          <p14:tracePt t="92834" x="1531938" y="2498725"/>
          <p14:tracePt t="92841" x="1531938" y="2481263"/>
          <p14:tracePt t="92848" x="1531938" y="2452688"/>
          <p14:tracePt t="92856" x="1522413" y="2435225"/>
          <p14:tracePt t="92864" x="1512888" y="2425700"/>
          <p14:tracePt t="92872" x="1512888" y="2416175"/>
          <p14:tracePt t="92960" x="1512888" y="2398713"/>
          <p14:tracePt t="92968" x="1512888" y="2371725"/>
          <p14:tracePt t="92976" x="1512888" y="2362200"/>
          <p14:tracePt t="92985" x="1512888" y="2335213"/>
          <p14:tracePt t="92993" x="1512888" y="2316163"/>
          <p14:tracePt t="93003" x="1512888" y="2289175"/>
          <p14:tracePt t="93008" x="1512888" y="2279650"/>
          <p14:tracePt t="93019" x="1512888" y="2262188"/>
          <p14:tracePt t="93028" x="1512888" y="2233613"/>
          <p14:tracePt t="93033" x="1512888" y="2225675"/>
          <p14:tracePt t="93040" x="1512888" y="2197100"/>
          <p14:tracePt t="93048" x="1504950" y="2179638"/>
          <p14:tracePt t="93056" x="1495425" y="2170113"/>
          <p14:tracePt t="93074" x="1485900" y="2160588"/>
          <p14:tracePt t="93082" x="1476375" y="2160588"/>
          <p14:tracePt t="93090" x="1458913" y="2143125"/>
          <p14:tracePt t="93105" x="1449388" y="2143125"/>
          <p14:tracePt t="93112" x="1439863" y="2143125"/>
          <p14:tracePt t="93121" x="1431925" y="2133600"/>
          <p14:tracePt t="93128" x="1412875" y="2125663"/>
          <p14:tracePt t="93139" x="1366838" y="2097088"/>
          <p14:tracePt t="93156" x="1339850" y="2089150"/>
          <p14:tracePt t="93160" x="1322388" y="2079625"/>
          <p14:tracePt t="93176" x="1303338" y="2052638"/>
          <p14:tracePt t="93267" x="1303338" y="2033588"/>
          <p14:tracePt t="93274" x="1303338" y="2024063"/>
          <p14:tracePt t="93281" x="1303338" y="2016125"/>
          <p14:tracePt t="93289" x="1303338" y="1997075"/>
          <p14:tracePt t="93296" x="1303338" y="1979613"/>
          <p14:tracePt t="93305" x="1303338" y="1960563"/>
          <p14:tracePt t="93312" x="1303338" y="1951038"/>
          <p14:tracePt t="93321" x="1303338" y="1924050"/>
          <p14:tracePt t="93328" x="1303338" y="1914525"/>
          <p14:tracePt t="93337" x="1312863" y="1906588"/>
          <p14:tracePt t="93354" x="1330325" y="1878013"/>
          <p14:tracePt t="93360" x="1339850" y="1878013"/>
          <p14:tracePt t="93376" x="1366838" y="1870075"/>
          <p14:tracePt t="93387" x="1376363" y="1870075"/>
          <p14:tracePt t="93392" x="1376363" y="1860550"/>
          <p14:tracePt t="93403" x="1395413" y="1841500"/>
          <p14:tracePt t="93409" x="1403350" y="1841500"/>
          <p14:tracePt t="93416" x="1412875" y="1833563"/>
          <p14:tracePt t="93424" x="1422400" y="1824038"/>
          <p14:tracePt t="93433" x="1439863" y="1814513"/>
          <p14:tracePt t="93448" x="1449388" y="1814513"/>
          <p14:tracePt t="93456" x="1468438" y="1797050"/>
          <p14:tracePt t="93472" x="1468438" y="1787525"/>
          <p14:tracePt t="93504" x="1476375" y="1787525"/>
          <p14:tracePt t="93520" x="1485900" y="1787525"/>
          <p14:tracePt t="93536" x="1504950" y="1787525"/>
          <p14:tracePt t="93544" x="1512888" y="1778000"/>
          <p14:tracePt t="93553" x="1522413" y="1778000"/>
          <p14:tracePt t="93560" x="1541463" y="1760538"/>
          <p14:tracePt t="93592" x="1541463" y="1751013"/>
          <p14:tracePt t="93617" x="1549400" y="1741488"/>
          <p14:tracePt t="93624" x="1558925" y="1741488"/>
          <p14:tracePt t="93826" x="1549400" y="1741488"/>
          <p14:tracePt t="93842" x="1531938" y="1741488"/>
          <p14:tracePt t="93851" x="1522413" y="1751013"/>
          <p14:tracePt t="93857" x="1512888" y="1760538"/>
          <p14:tracePt t="93864" x="1495425" y="1787525"/>
          <p14:tracePt t="93872" x="1476375" y="1814513"/>
          <p14:tracePt t="93882" x="1468438" y="1824038"/>
          <p14:tracePt t="93888" x="1449388" y="1860550"/>
          <p14:tracePt t="93896" x="1412875" y="1906588"/>
          <p14:tracePt t="93904" x="1376363" y="1951038"/>
          <p14:tracePt t="93913" x="1330325" y="2006600"/>
          <p14:tracePt t="93922" x="1303338" y="2033588"/>
          <p14:tracePt t="93930" x="1276350" y="2097088"/>
          <p14:tracePt t="93937" x="1239838" y="2125663"/>
          <p14:tracePt t="93944" x="1203325" y="2170113"/>
          <p14:tracePt t="93953" x="1149350" y="2243138"/>
          <p14:tracePt t="93962" x="1139825" y="2262188"/>
          <p14:tracePt t="93969" x="1120775" y="2316163"/>
          <p14:tracePt t="93976" x="1103313" y="2343150"/>
          <p14:tracePt t="93986" x="1076325" y="2379663"/>
          <p14:tracePt t="93993" x="1066800" y="2408238"/>
          <p14:tracePt t="94000" x="1047750" y="2435225"/>
          <p14:tracePt t="94009" x="1047750" y="2444750"/>
          <p14:tracePt t="94016" x="1047750" y="2452688"/>
          <p14:tracePt t="94024" x="1039813" y="2471738"/>
          <p14:tracePt t="94040" x="1030288" y="2498725"/>
          <p14:tracePt t="94056" x="1030288" y="2508250"/>
          <p14:tracePt t="94064" x="1030288" y="2517775"/>
          <p14:tracePt t="94072" x="1030288" y="2535238"/>
          <p14:tracePt t="94080" x="1030288" y="2554288"/>
          <p14:tracePt t="94088" x="1030288" y="2581275"/>
          <p14:tracePt t="94096" x="1030288" y="2598738"/>
          <p14:tracePt t="94104" x="1030288" y="2625725"/>
          <p14:tracePt t="94113" x="1030288" y="2644775"/>
          <p14:tracePt t="94120" x="1030288" y="2671763"/>
          <p14:tracePt t="94128" x="1030288" y="2698750"/>
          <p14:tracePt t="94137" x="1030288" y="2735263"/>
          <p14:tracePt t="94155" x="1030288" y="2790825"/>
          <p14:tracePt t="94160" x="1030288" y="2827338"/>
          <p14:tracePt t="94170" x="1039813" y="2854325"/>
          <p14:tracePt t="94176" x="1057275" y="2881313"/>
          <p14:tracePt t="94190" x="1057275" y="2890838"/>
          <p14:tracePt t="94196" x="1066800" y="2900363"/>
          <p14:tracePt t="94206" x="1084263" y="2917825"/>
          <p14:tracePt t="94212" x="1093788" y="2917825"/>
          <p14:tracePt t="94226" x="1093788" y="2927350"/>
          <p14:tracePt t="94232" x="1093788" y="2936875"/>
          <p14:tracePt t="94248" x="1103313" y="2963863"/>
          <p14:tracePt t="94264" x="1112838" y="2973388"/>
          <p14:tracePt t="94272" x="1120775" y="2973388"/>
          <p14:tracePt t="94280" x="1130300" y="2973388"/>
          <p14:tracePt t="94289" x="1139825" y="2982913"/>
          <p14:tracePt t="94313" x="1176338" y="2982913"/>
          <p14:tracePt t="94325" x="1176338" y="2990850"/>
          <p14:tracePt t="94330" x="1185863" y="2990850"/>
          <p14:tracePt t="94342" x="1230313" y="3009900"/>
          <p14:tracePt t="94354" x="1258888" y="3009900"/>
          <p14:tracePt t="94361" x="1266825" y="3017838"/>
          <p14:tracePt t="94371" x="1293813" y="3017838"/>
          <p14:tracePt t="94376" x="1303338" y="3017838"/>
          <p14:tracePt t="94386" x="1330325" y="3027363"/>
          <p14:tracePt t="94392" x="1358900" y="3046413"/>
          <p14:tracePt t="94403" x="1366838" y="3046413"/>
          <p14:tracePt t="94408" x="1385888" y="3054350"/>
          <p14:tracePt t="94416" x="1395413" y="3063875"/>
          <p14:tracePt t="94433" x="1403350" y="3073400"/>
          <p14:tracePt t="94841" x="1403350" y="3100388"/>
          <p14:tracePt t="94853" x="1403350" y="3127375"/>
          <p14:tracePt t="94857" x="1403350" y="3146425"/>
          <p14:tracePt t="94867" x="1385888" y="3192463"/>
          <p14:tracePt t="94872" x="1376363" y="3209925"/>
          <p14:tracePt t="94880" x="1366838" y="3236913"/>
          <p14:tracePt t="94888" x="1330325" y="3282950"/>
          <p14:tracePt t="94896" x="1322388" y="3309938"/>
          <p14:tracePt t="94904" x="1312863" y="3338513"/>
          <p14:tracePt t="94915" x="1293813" y="3365500"/>
          <p14:tracePt t="94921" x="1266825" y="3392488"/>
          <p14:tracePt t="94930" x="1258888" y="3411538"/>
          <p14:tracePt t="94936" x="1258888" y="3438525"/>
          <p14:tracePt t="94945" x="1230313" y="3475038"/>
          <p14:tracePt t="94953" x="1222375" y="3492500"/>
          <p14:tracePt t="94960" x="1212850" y="3511550"/>
          <p14:tracePt t="94974" x="1185863" y="3548063"/>
          <p14:tracePt t="94977" x="1185863" y="3556000"/>
          <p14:tracePt t="94997" x="1157288" y="3638550"/>
          <p14:tracePt t="95002" x="1139825" y="3684588"/>
          <p14:tracePt t="95009" x="1130300" y="3738563"/>
          <p14:tracePt t="95016" x="1120775" y="3775075"/>
          <p14:tracePt t="95024" x="1103313" y="3830638"/>
          <p14:tracePt t="95032" x="1084263" y="3894138"/>
          <p14:tracePt t="95040" x="1084263" y="3930650"/>
          <p14:tracePt t="95048" x="1066800" y="3984625"/>
          <p14:tracePt t="95058" x="1066800" y="4030663"/>
          <p14:tracePt t="95064" x="1066800" y="4067175"/>
          <p14:tracePt t="95072" x="1066800" y="4113213"/>
          <p14:tracePt t="95080" x="1066800" y="4140200"/>
          <p14:tracePt t="95088" x="1066800" y="4186238"/>
          <p14:tracePt t="95096" x="1066800" y="4195763"/>
          <p14:tracePt t="95104" x="1066800" y="4213225"/>
          <p14:tracePt t="95112" x="1066800" y="4232275"/>
          <p14:tracePt t="95122" x="1076325" y="4240213"/>
          <p14:tracePt t="95137" x="1084263" y="4259263"/>
          <p14:tracePt t="95155" x="1103313" y="4286250"/>
          <p14:tracePt t="95169" x="1112838" y="4295775"/>
          <p14:tracePt t="95176" x="1120775" y="4313238"/>
          <p14:tracePt t="95186" x="1130300" y="4322763"/>
          <p14:tracePt t="95192" x="1139825" y="4322763"/>
          <p14:tracePt t="95201" x="1149350" y="4332288"/>
          <p14:tracePt t="95208" x="1176338" y="4349750"/>
          <p14:tracePt t="95216" x="1176338" y="4359275"/>
          <p14:tracePt t="95225" x="1193800" y="4368800"/>
          <p14:tracePt t="95232" x="1212850" y="4376738"/>
          <p14:tracePt t="95248" x="1258888" y="4405313"/>
          <p14:tracePt t="95256" x="1266825" y="4405313"/>
          <p14:tracePt t="95264" x="1285875" y="4413250"/>
          <p14:tracePt t="95272" x="1293813" y="4413250"/>
          <p14:tracePt t="95280" x="1322388" y="4441825"/>
          <p14:tracePt t="95288" x="1330325" y="4441825"/>
          <p14:tracePt t="95296" x="1349375" y="4449763"/>
          <p14:tracePt t="95307" x="1385888" y="4478338"/>
          <p14:tracePt t="95312" x="1422400" y="4495800"/>
          <p14:tracePt t="95321" x="1449388" y="4505325"/>
          <p14:tracePt t="95328" x="1495425" y="4532313"/>
          <p14:tracePt t="95337" x="1522413" y="4541838"/>
          <p14:tracePt t="95344" x="1549400" y="4551363"/>
          <p14:tracePt t="95353" x="1595438" y="4568825"/>
          <p14:tracePt t="95361" x="1612900" y="4578350"/>
          <p14:tracePt t="95369" x="1641475" y="4587875"/>
          <p14:tracePt t="95376" x="1649413" y="4595813"/>
          <p14:tracePt t="95386" x="1658938" y="4605338"/>
          <p14:tracePt t="95392" x="1677988" y="4605338"/>
          <p14:tracePt t="95659" x="1685925" y="4614863"/>
          <p14:tracePt t="95665" x="1685925" y="4632325"/>
          <p14:tracePt t="95683" x="1685925" y="4651375"/>
          <p14:tracePt t="95704" x="1685925" y="4668838"/>
          <p14:tracePt t="95712" x="1685925" y="4687888"/>
          <p14:tracePt t="95720" x="1677988" y="4697413"/>
          <p14:tracePt t="95728" x="1677988" y="4714875"/>
          <p14:tracePt t="95736" x="1668463" y="4724400"/>
          <p14:tracePt t="95745" x="1658938" y="4732338"/>
          <p14:tracePt t="95753" x="1649413" y="4732338"/>
          <p14:tracePt t="95769" x="1641475" y="4751388"/>
          <p14:tracePt t="95776" x="1631950" y="4760913"/>
          <p14:tracePt t="95786" x="1612900" y="4778375"/>
          <p14:tracePt t="95792" x="1604963" y="4797425"/>
          <p14:tracePt t="95802" x="1585913" y="4814888"/>
          <p14:tracePt t="95808" x="1585913" y="4824413"/>
          <p14:tracePt t="95816" x="1568450" y="4851400"/>
          <p14:tracePt t="95824" x="1558925" y="4860925"/>
          <p14:tracePt t="95832" x="1549400" y="4870450"/>
          <p14:tracePt t="95840" x="1549400" y="4897438"/>
          <p14:tracePt t="95848" x="1541463" y="4906963"/>
          <p14:tracePt t="95864" x="1522413" y="4924425"/>
          <p14:tracePt t="95872" x="1512888" y="4943475"/>
          <p14:tracePt t="95881" x="1512888" y="4960938"/>
          <p14:tracePt t="95888" x="1504950" y="4979988"/>
          <p14:tracePt t="95896" x="1504950" y="4987925"/>
          <p14:tracePt t="95904" x="1504950" y="5016500"/>
          <p14:tracePt t="95914" x="1495425" y="5033963"/>
          <p14:tracePt t="95921" x="1495425" y="5043488"/>
          <p14:tracePt t="95931" x="1495425" y="5060950"/>
          <p14:tracePt t="95937" x="1476375" y="5089525"/>
          <p14:tracePt t="95944" x="1476375" y="5106988"/>
          <p14:tracePt t="95954" x="1476375" y="5126038"/>
          <p14:tracePt t="95960" x="1476375" y="5153025"/>
          <p14:tracePt t="95969" x="1468438" y="5170488"/>
          <p14:tracePt t="95977" x="1468438" y="5216525"/>
          <p14:tracePt t="95986" x="1468438" y="5233988"/>
          <p14:tracePt t="95993" x="1468438" y="5262563"/>
          <p14:tracePt t="96002" x="1458913" y="5299075"/>
          <p14:tracePt t="96008" x="1458913" y="5316538"/>
          <p14:tracePt t="96016" x="1458913" y="5362575"/>
          <p14:tracePt t="96024" x="1458913" y="5380038"/>
          <p14:tracePt t="96032" x="1458913" y="5408613"/>
          <p14:tracePt t="96040" x="1458913" y="5426075"/>
          <p14:tracePt t="96048" x="1449388" y="5453063"/>
          <p14:tracePt t="96057" x="1449388" y="5472113"/>
          <p14:tracePt t="96064" x="1439863" y="5499100"/>
          <p14:tracePt t="96072" x="1431925" y="5508625"/>
          <p14:tracePt t="96088" x="1422400" y="5526088"/>
          <p14:tracePt t="96096" x="1422400" y="5545138"/>
          <p14:tracePt t="96104" x="1422400" y="5554663"/>
          <p14:tracePt t="96112" x="1422400" y="5572125"/>
          <p14:tracePt t="96121" x="1412875" y="5589588"/>
          <p14:tracePt t="96128" x="1412875" y="5599113"/>
          <p14:tracePt t="96136" x="1412875" y="5626100"/>
          <p14:tracePt t="96155" x="1412875" y="5645150"/>
          <p14:tracePt t="96160" x="1412875" y="5672138"/>
          <p14:tracePt t="96169" x="1412875" y="5691188"/>
          <p14:tracePt t="96176" x="1412875" y="5718175"/>
          <p14:tracePt t="96187" x="1412875" y="5727700"/>
          <p14:tracePt t="96192" x="1412875" y="5754688"/>
          <p14:tracePt t="96203" x="1412875" y="5764213"/>
          <p14:tracePt t="96208" x="1412875" y="5772150"/>
          <p14:tracePt t="96222" x="1412875" y="5781675"/>
          <p14:tracePt t="96234" x="1412875" y="5791200"/>
          <p14:tracePt t="96440" x="1412875" y="5764213"/>
          <p14:tracePt t="96448" x="1403350" y="5718175"/>
          <p14:tracePt t="96456" x="1366838" y="5672138"/>
          <p14:tracePt t="96464" x="1330325" y="5626100"/>
          <p14:tracePt t="96472" x="1303338" y="5589588"/>
          <p14:tracePt t="96480" x="1293813" y="5535613"/>
          <p14:tracePt t="96488" x="1258888" y="5472113"/>
          <p14:tracePt t="96496" x="1249363" y="5445125"/>
          <p14:tracePt t="96505" x="1239838" y="5426075"/>
          <p14:tracePt t="96512" x="1239838" y="5380038"/>
          <p14:tracePt t="96522" x="1230313" y="5372100"/>
          <p14:tracePt t="96528" x="1230313" y="5343525"/>
          <p14:tracePt t="96544" x="1230313" y="5335588"/>
          <p14:tracePt t="96553" x="1230313" y="5326063"/>
          <p14:tracePt t="96560" x="1230313" y="5307013"/>
          <p14:tracePt t="96569" x="1230313" y="5299075"/>
          <p14:tracePt t="96576" x="1230313" y="5289550"/>
          <p14:tracePt t="96588" x="1230313" y="5270500"/>
          <p14:tracePt t="96592" x="1230313" y="5253038"/>
          <p14:tracePt t="96602" x="1230313" y="5243513"/>
          <p14:tracePt t="96608" x="1230313" y="5207000"/>
          <p14:tracePt t="96619" x="1230313" y="5197475"/>
          <p14:tracePt t="96624" x="1230313" y="5160963"/>
          <p14:tracePt t="96632" x="1230313" y="5153025"/>
          <p14:tracePt t="96640" x="1230313" y="5116513"/>
          <p14:tracePt t="96649" x="1230313" y="5106988"/>
          <p14:tracePt t="96657" x="1230313" y="5080000"/>
          <p14:tracePt t="96672" x="1230313" y="5053013"/>
          <p14:tracePt t="96680" x="1249363" y="5016500"/>
          <p14:tracePt t="96688" x="1258888" y="5006975"/>
          <p14:tracePt t="96704" x="1266825" y="4997450"/>
          <p14:tracePt t="96712" x="1276350" y="4987925"/>
          <p14:tracePt t="96723" x="1303338" y="4970463"/>
          <p14:tracePt t="96730" x="1322388" y="4951413"/>
          <p14:tracePt t="96739" x="1339850" y="4943475"/>
          <p14:tracePt t="96744" x="1358900" y="4924425"/>
          <p14:tracePt t="96753" x="1403350" y="4897438"/>
          <p14:tracePt t="96762" x="1412875" y="4887913"/>
          <p14:tracePt t="96778" x="1449388" y="4841875"/>
          <p14:tracePt t="96789" x="1495425" y="4805363"/>
          <p14:tracePt t="96792" x="1558925" y="4760913"/>
          <p14:tracePt t="96802" x="1595438" y="4724400"/>
          <p14:tracePt t="96808" x="1641475" y="4687888"/>
          <p14:tracePt t="96816" x="1668463" y="4660900"/>
          <p14:tracePt t="96824" x="1704975" y="4632325"/>
          <p14:tracePt t="96832" x="1722438" y="4614863"/>
          <p14:tracePt t="96840" x="1741488" y="4595813"/>
          <p14:tracePt t="96848" x="1758950" y="4578350"/>
          <p14:tracePt t="96856" x="1778000" y="4568825"/>
          <p14:tracePt t="96864" x="1787525" y="4559300"/>
          <p14:tracePt t="96880" x="1814513" y="4551363"/>
          <p14:tracePt t="97299" x="1787525" y="4551363"/>
          <p14:tracePt t="97314" x="1751013" y="4532313"/>
          <p14:tracePt t="97320" x="1722438" y="4522788"/>
          <p14:tracePt t="97328" x="1704975" y="4514850"/>
          <p14:tracePt t="97338" x="1677988" y="4505325"/>
          <p14:tracePt t="97344" x="1658938" y="4486275"/>
          <p14:tracePt t="97353" x="1641475" y="4468813"/>
          <p14:tracePt t="97360" x="1631950" y="4459288"/>
          <p14:tracePt t="97369" x="1612900" y="4441825"/>
          <p14:tracePt t="97376" x="1604963" y="4432300"/>
          <p14:tracePt t="97386" x="1585913" y="4413250"/>
          <p14:tracePt t="97392" x="1576388" y="4405313"/>
          <p14:tracePt t="97403" x="1568450" y="4386263"/>
          <p14:tracePt t="97408" x="1568450" y="4376738"/>
          <p14:tracePt t="97416" x="1541463" y="4340225"/>
          <p14:tracePt t="97433" x="1541463" y="4332288"/>
          <p14:tracePt t="97440" x="1531938" y="4303713"/>
          <p14:tracePt t="97456" x="1522413" y="4303713"/>
          <p14:tracePt t="97464" x="1522413" y="4295775"/>
          <p14:tracePt t="97480" x="1512888" y="4268788"/>
          <p14:tracePt t="97488" x="1512888" y="4259263"/>
          <p14:tracePt t="97496" x="1512888" y="4240213"/>
          <p14:tracePt t="97504" x="1495425" y="4222750"/>
          <p14:tracePt t="97512" x="1485900" y="4203700"/>
          <p14:tracePt t="97522" x="1476375" y="4176713"/>
          <p14:tracePt t="97528" x="1476375" y="4159250"/>
          <p14:tracePt t="97538" x="1476375" y="4113213"/>
          <p14:tracePt t="97545" x="1439863" y="4057650"/>
          <p14:tracePt t="97553" x="1439863" y="4049713"/>
          <p14:tracePt t="97560" x="1431925" y="4013200"/>
          <p14:tracePt t="97569" x="1431925" y="3967163"/>
          <p14:tracePt t="97576" x="1412875" y="3930650"/>
          <p14:tracePt t="97587" x="1412875" y="3894138"/>
          <p14:tracePt t="97592" x="1403350" y="3840163"/>
          <p14:tracePt t="97603" x="1395413" y="3803650"/>
          <p14:tracePt t="97608" x="1385888" y="3757613"/>
          <p14:tracePt t="97622" x="1385888" y="3702050"/>
          <p14:tracePt t="97624" x="1385888" y="3657600"/>
          <p14:tracePt t="97633" x="1366838" y="3629025"/>
          <p14:tracePt t="97640" x="1366838" y="3592513"/>
          <p14:tracePt t="97648" x="1366838" y="3548063"/>
          <p14:tracePt t="97657" x="1366838" y="3511550"/>
          <p14:tracePt t="97664" x="1366838" y="3455988"/>
          <p14:tracePt t="97672" x="1366838" y="3419475"/>
          <p14:tracePt t="97681" x="1366838" y="3365500"/>
          <p14:tracePt t="97688" x="1395413" y="3319463"/>
          <p14:tracePt t="97696" x="1395413" y="3265488"/>
          <p14:tracePt t="97704" x="1422400" y="3219450"/>
          <p14:tracePt t="97713" x="1449388" y="3155950"/>
          <p14:tracePt t="97720" x="1458913" y="3127375"/>
          <p14:tracePt t="97728" x="1458913" y="3082925"/>
          <p14:tracePt t="97736" x="1476375" y="3046413"/>
          <p14:tracePt t="97744" x="1495425" y="3009900"/>
          <p14:tracePt t="97753" x="1504950" y="2982913"/>
          <p14:tracePt t="97761" x="1512888" y="2954338"/>
          <p14:tracePt t="97773" x="1522413" y="2936875"/>
          <p14:tracePt t="97780" x="1522413" y="2900363"/>
          <p14:tracePt t="97791" x="1549400" y="2881313"/>
          <p14:tracePt t="97795" x="1549400" y="2873375"/>
          <p14:tracePt t="97808" x="1568450" y="2854325"/>
          <p14:tracePt t="97816" x="1576388" y="2854325"/>
          <p14:tracePt t="97824" x="1585913" y="2844800"/>
          <p14:tracePt t="97840" x="1595438" y="2836863"/>
          <p14:tracePt t="97864" x="1604963" y="2827338"/>
          <p14:tracePt t="98314" x="1595438" y="2817813"/>
          <p14:tracePt t="98321" x="1549400" y="2817813"/>
          <p14:tracePt t="98329" x="1512888" y="2817813"/>
          <p14:tracePt t="98338" x="1468438" y="2817813"/>
          <p14:tracePt t="98345" x="1385888" y="2817813"/>
          <p14:tracePt t="98354" x="1312863" y="2817813"/>
          <p14:tracePt t="98361" x="1239838" y="2817813"/>
          <p14:tracePt t="98371" x="1166813" y="2817813"/>
          <p14:tracePt t="98376" x="1076325" y="2817813"/>
          <p14:tracePt t="98386" x="993775" y="2817813"/>
          <p14:tracePt t="98393" x="957263" y="2817813"/>
          <p14:tracePt t="98403" x="939800" y="2817813"/>
          <p14:tracePt t="98408" x="903288" y="2817813"/>
          <p14:tracePt t="98419" x="893763" y="2817813"/>
          <p14:tracePt t="98424" x="884238" y="2817813"/>
          <p14:tracePt t="98432" x="857250" y="2808288"/>
          <p14:tracePt t="98440" x="847725" y="2800350"/>
          <p14:tracePt t="98456" x="838200" y="2781300"/>
          <p14:tracePt t="98464" x="838200" y="2763838"/>
          <p14:tracePt t="98472" x="838200" y="2727325"/>
          <p14:tracePt t="98480" x="838200" y="2708275"/>
          <p14:tracePt t="98488" x="830263" y="2681288"/>
          <p14:tracePt t="98496" x="830263" y="2644775"/>
          <p14:tracePt t="98504" x="820738" y="2608263"/>
          <p14:tracePt t="98514" x="811213" y="2589213"/>
          <p14:tracePt t="98526" x="811213" y="2562225"/>
          <p14:tracePt t="98530" x="811213" y="2525713"/>
          <p14:tracePt t="98543" x="811213" y="2481263"/>
          <p14:tracePt t="98544" x="811213" y="2444750"/>
          <p14:tracePt t="98556" x="811213" y="2389188"/>
          <p14:tracePt t="98561" x="811213" y="2335213"/>
          <p14:tracePt t="98573" x="811213" y="2270125"/>
          <p14:tracePt t="98576" x="811213" y="2233613"/>
          <p14:tracePt t="98587" x="811213" y="2160588"/>
          <p14:tracePt t="98592" x="811213" y="2133600"/>
          <p14:tracePt t="98603" x="811213" y="2079625"/>
          <p14:tracePt t="98608" x="811213" y="2043113"/>
          <p14:tracePt t="98619" x="811213" y="2006600"/>
          <p14:tracePt t="98624" x="811213" y="1979613"/>
          <p14:tracePt t="98636" x="811213" y="1951038"/>
          <p14:tracePt t="98640" x="811213" y="1943100"/>
          <p14:tracePt t="98648" x="830263" y="1906588"/>
          <p14:tracePt t="98664" x="847725" y="1887538"/>
          <p14:tracePt t="98672" x="857250" y="1878013"/>
          <p14:tracePt t="98683" x="866775" y="1870075"/>
          <p14:tracePt t="98688" x="874713" y="1860550"/>
          <p14:tracePt t="98696" x="884238" y="1841500"/>
          <p14:tracePt t="98704" x="903288" y="1824038"/>
          <p14:tracePt t="98712" x="920750" y="1804988"/>
          <p14:tracePt t="98720" x="930275" y="1787525"/>
          <p14:tracePt t="98728" x="947738" y="1778000"/>
          <p14:tracePt t="98736" x="966788" y="1760538"/>
          <p14:tracePt t="98744" x="974725" y="1751013"/>
          <p14:tracePt t="98752" x="993775" y="1741488"/>
          <p14:tracePt t="98760" x="1011238" y="1724025"/>
          <p14:tracePt t="98776" x="1020763" y="1714500"/>
          <p14:tracePt t="98786" x="1039813" y="1704975"/>
          <p14:tracePt t="98803" x="1084263" y="1697038"/>
          <p14:tracePt t="98808" x="1112838" y="1697038"/>
          <p14:tracePt t="98816" x="1130300" y="1697038"/>
          <p14:tracePt t="98824" x="1176338" y="1697038"/>
          <p14:tracePt t="98832" x="1230313" y="1697038"/>
          <p14:tracePt t="98840" x="1266825" y="1697038"/>
          <p14:tracePt t="98848" x="1293813" y="1697038"/>
          <p14:tracePt t="98856" x="1349375" y="1697038"/>
          <p14:tracePt t="98864" x="1395413" y="1697038"/>
          <p14:tracePt t="98872" x="1422400" y="1697038"/>
          <p14:tracePt t="98880" x="1439863" y="1697038"/>
          <p14:tracePt t="98888" x="1468438" y="1697038"/>
          <p14:tracePt t="98896" x="1476375" y="1697038"/>
          <p14:tracePt t="98914" x="1485900" y="1697038"/>
          <p14:tracePt t="99330" x="1476375" y="1697038"/>
          <p14:tracePt t="99341" x="1468438" y="1704975"/>
          <p14:tracePt t="99346" x="1449388" y="1714500"/>
          <p14:tracePt t="99353" x="1431925" y="1731963"/>
          <p14:tracePt t="99361" x="1422400" y="1741488"/>
          <p14:tracePt t="99369" x="1403350" y="1760538"/>
          <p14:tracePt t="99376" x="1385888" y="1768475"/>
          <p14:tracePt t="99386" x="1366838" y="1787525"/>
          <p14:tracePt t="99392" x="1339850" y="1797050"/>
          <p14:tracePt t="99404" x="1322388" y="1814513"/>
          <p14:tracePt t="99408" x="1312863" y="1824038"/>
          <p14:tracePt t="99416" x="1303338" y="1833563"/>
          <p14:tracePt t="99424" x="1276350" y="1851025"/>
          <p14:tracePt t="99432" x="1258888" y="1860550"/>
          <p14:tracePt t="99440" x="1239838" y="1878013"/>
          <p14:tracePt t="99448" x="1193800" y="1887538"/>
          <p14:tracePt t="99456" x="1176338" y="1906588"/>
          <p14:tracePt t="99464" x="1157288" y="1914525"/>
          <p14:tracePt t="99472" x="1149350" y="1914525"/>
          <p14:tracePt t="99480" x="1130300" y="1924050"/>
          <p14:tracePt t="99504" x="1120775" y="1933575"/>
          <p14:tracePt t="99514" x="1112838" y="1943100"/>
          <p14:tracePt t="99568" x="1093788" y="1960563"/>
          <p14:tracePt t="99594" x="1084263" y="1970088"/>
          <p14:tracePt t="99604" x="1066800" y="1979613"/>
          <p14:tracePt t="99632" x="1057275" y="1987550"/>
          <p14:tracePt t="99649" x="1057275" y="1997075"/>
          <p14:tracePt t="99657" x="1057275" y="2016125"/>
          <p14:tracePt t="99672" x="1057275" y="2033588"/>
          <p14:tracePt t="99688" x="1057275" y="2043113"/>
          <p14:tracePt t="99696" x="1057275" y="2070100"/>
          <p14:tracePt t="99712" x="1057275" y="2079625"/>
          <p14:tracePt t="99720" x="1057275" y="2097088"/>
          <p14:tracePt t="99728" x="1057275" y="2116138"/>
          <p14:tracePt t="99736" x="1057275" y="2125663"/>
          <p14:tracePt t="99744" x="1057275" y="2143125"/>
          <p14:tracePt t="99752" x="1057275" y="2160588"/>
          <p14:tracePt t="99770" x="1057275" y="2189163"/>
          <p14:tracePt t="99776" x="1057275" y="2206625"/>
          <p14:tracePt t="99786" x="1057275" y="2252663"/>
          <p14:tracePt t="99795" x="1057275" y="2279650"/>
          <p14:tracePt t="99817" x="1057275" y="2389188"/>
          <p14:tracePt t="99825" x="1057275" y="2435225"/>
          <p14:tracePt t="99833" x="1057275" y="2489200"/>
          <p14:tracePt t="99840" x="1057275" y="2544763"/>
          <p14:tracePt t="99848" x="1057275" y="2571750"/>
          <p14:tracePt t="99856" x="1057275" y="2625725"/>
          <p14:tracePt t="99864" x="1057275" y="2662238"/>
          <p14:tracePt t="99872" x="1057275" y="2708275"/>
          <p14:tracePt t="99880" x="1076325" y="2754313"/>
          <p14:tracePt t="99888" x="1084263" y="2781300"/>
          <p14:tracePt t="99897" x="1093788" y="2808288"/>
          <p14:tracePt t="99904" x="1093788" y="2827338"/>
          <p14:tracePt t="99913" x="1103313" y="2863850"/>
          <p14:tracePt t="99920" x="1103313" y="2873375"/>
          <p14:tracePt t="99928" x="1120775" y="2909888"/>
          <p14:tracePt t="99937" x="1130300" y="2917825"/>
          <p14:tracePt t="99952" x="1139825" y="2936875"/>
          <p14:tracePt t="99974" x="1149350" y="2946400"/>
          <p14:tracePt t="99979" x="1157288" y="2954338"/>
          <p14:tracePt t="100001" x="1166813" y="2973388"/>
          <p14:tracePt t="100016" x="1176338" y="2990850"/>
          <p14:tracePt t="100024" x="1185863" y="3000375"/>
          <p14:tracePt t="100032" x="1203325" y="3000375"/>
          <p14:tracePt t="100040" x="1212850" y="3009900"/>
          <p14:tracePt t="100057" x="1222375" y="3027363"/>
          <p14:tracePt t="100064" x="1230313" y="3036888"/>
          <p14:tracePt t="100088" x="1249363" y="3046413"/>
          <p14:tracePt t="100378" x="1258888" y="3046413"/>
          <p14:tracePt t="100393" x="1276350" y="3046413"/>
          <p14:tracePt t="100401" x="1285875" y="3054350"/>
          <p14:tracePt t="100424" x="1293813" y="3063875"/>
          <p14:tracePt t="100432" x="1303338" y="3073400"/>
          <p14:tracePt t="100448" x="1312863" y="3073400"/>
          <p14:tracePt t="100577" x="1312863" y="3082925"/>
          <p14:tracePt t="101083" x="1322388" y="3082925"/>
          <p14:tracePt t="101093" x="1349375" y="3073400"/>
          <p14:tracePt t="101824" x="1349375" y="3063875"/>
          <p14:tracePt t="101848" x="1366838" y="3054350"/>
          <p14:tracePt t="101864" x="1376363" y="3046413"/>
          <p14:tracePt t="101898" x="1395413" y="3036888"/>
          <p14:tracePt t="101979" x="1403350" y="3027363"/>
          <p14:tracePt t="101999" x="1412875" y="3017838"/>
          <p14:tracePt t="102008" x="1422400" y="3009900"/>
          <p14:tracePt t="102024" x="1422400" y="3000375"/>
          <p14:tracePt t="102040" x="1422400" y="2990850"/>
          <p14:tracePt t="102056" x="1422400" y="2982913"/>
          <p14:tracePt t="102202" x="1422400" y="2963863"/>
          <p14:tracePt t="102217" x="1422400" y="2946400"/>
          <p14:tracePt t="102232" x="1422400" y="2936875"/>
          <p14:tracePt t="102244" x="1422400" y="2909888"/>
          <p14:tracePt t="102248" x="1422400" y="2900363"/>
          <p14:tracePt t="102264" x="1422400" y="2881313"/>
          <p14:tracePt t="102281" x="1422400" y="2863850"/>
          <p14:tracePt t="102288" x="1422400" y="2854325"/>
          <p14:tracePt t="102296" x="1422400" y="2836863"/>
          <p14:tracePt t="102305" x="1412875" y="2817813"/>
          <p14:tracePt t="102313" x="1412875" y="2800350"/>
          <p14:tracePt t="102324" x="1403350" y="2771775"/>
          <p14:tracePt t="102341" x="1385888" y="2727325"/>
          <p14:tracePt t="102356" x="1385888" y="2708275"/>
          <p14:tracePt t="102362" x="1385888" y="2698750"/>
          <p14:tracePt t="102374" x="1385888" y="2681288"/>
          <p14:tracePt t="102377" x="1385888" y="2671763"/>
          <p14:tracePt t="102387" x="1385888" y="2635250"/>
          <p14:tracePt t="102392" x="1385888" y="2608263"/>
          <p14:tracePt t="102404" x="1385888" y="2589213"/>
          <p14:tracePt t="102409" x="1385888" y="2581275"/>
          <p14:tracePt t="102420" x="1385888" y="2554288"/>
          <p14:tracePt t="102424" x="1385888" y="2535238"/>
          <p14:tracePt t="102435" x="1385888" y="2517775"/>
          <p14:tracePt t="102442" x="1385888" y="2508250"/>
          <p14:tracePt t="102452" x="1385888" y="2498725"/>
          <p14:tracePt t="102464" x="1385888" y="2481263"/>
          <p14:tracePt t="102472" x="1385888" y="2462213"/>
          <p14:tracePt t="102480" x="1385888" y="2452688"/>
          <p14:tracePt t="102488" x="1385888" y="2425700"/>
          <p14:tracePt t="102498" x="1385888" y="2408238"/>
          <p14:tracePt t="102512" x="1385888" y="2371725"/>
          <p14:tracePt t="102520" x="1385888" y="2335213"/>
          <p14:tracePt t="102528" x="1385888" y="2316163"/>
          <p14:tracePt t="102539" x="1385888" y="2298700"/>
          <p14:tracePt t="102544" x="1385888" y="2279650"/>
          <p14:tracePt t="102553" x="1385888" y="2252663"/>
          <p14:tracePt t="102560" x="1385888" y="2243138"/>
          <p14:tracePt t="102569" x="1385888" y="2233613"/>
          <p14:tracePt t="102587" x="1385888" y="2216150"/>
          <p14:tracePt t="102592" x="1385888" y="2206625"/>
          <p14:tracePt t="102602" x="1385888" y="2197100"/>
          <p14:tracePt t="102658" x="1385888" y="2189163"/>
          <p14:tracePt t="102665" x="1385888" y="2170113"/>
          <p14:tracePt t="102672" x="1385888" y="2160588"/>
          <p14:tracePt t="102682" x="1395413" y="2160588"/>
          <p14:tracePt t="102688" x="1403350" y="2152650"/>
          <p14:tracePt t="102696" x="1412875" y="2143125"/>
          <p14:tracePt t="102704" x="1422400" y="2125663"/>
          <p14:tracePt t="102712" x="1422400" y="2116138"/>
          <p14:tracePt t="102720" x="1422400" y="2106613"/>
          <p14:tracePt t="102728" x="1431925" y="2089150"/>
          <p14:tracePt t="102744" x="1431925" y="2070100"/>
          <p14:tracePt t="102753" x="1431925" y="2052638"/>
          <p14:tracePt t="102761" x="1431925" y="2043113"/>
          <p14:tracePt t="102769" x="1431925" y="2033588"/>
          <p14:tracePt t="102776" x="1431925" y="2024063"/>
          <p14:tracePt t="102785" x="1431925" y="2006600"/>
          <p14:tracePt t="102808" x="1431925" y="1997075"/>
          <p14:tracePt t="102832" x="1431925" y="1987550"/>
          <p14:tracePt t="102856" x="1431925" y="1970088"/>
          <p14:tracePt t="102887" x="1422400" y="1960563"/>
          <p14:tracePt t="102902" x="1412875" y="1960563"/>
          <p14:tracePt t="102915" x="1403350" y="1951038"/>
          <p14:tracePt t="102936" x="1395413" y="1951038"/>
          <p14:tracePt t="102944" x="1395413" y="1943100"/>
          <p14:tracePt t="103026" x="1395413" y="1933575"/>
          <p14:tracePt t="103036" x="1366838" y="1906588"/>
          <p14:tracePt t="103058" x="1366838" y="1878013"/>
          <p14:tracePt t="103064" x="1366838" y="1860550"/>
          <p14:tracePt t="103072" x="1366838" y="1841500"/>
          <p14:tracePt t="103080" x="1366838" y="1833563"/>
          <p14:tracePt t="103088" x="1366838" y="1824038"/>
          <p14:tracePt t="103096" x="1366838" y="1814513"/>
          <p14:tracePt t="103105" x="1366838" y="1804988"/>
          <p14:tracePt t="103120" x="1366838" y="1797050"/>
          <p14:tracePt t="103128" x="1366838" y="1787525"/>
          <p14:tracePt t="103136" x="1366838" y="1778000"/>
          <p14:tracePt t="103155" x="1366838" y="1760538"/>
          <p14:tracePt t="103160" x="1366838" y="1751013"/>
          <p14:tracePt t="103189" x="1366838" y="1724025"/>
          <p14:tracePt t="103195" x="1366838" y="1714500"/>
          <p14:tracePt t="103204" x="1366838" y="1697038"/>
          <p14:tracePt t="103210" x="1385888" y="1668463"/>
          <p14:tracePt t="103226" x="1385888" y="1651000"/>
          <p14:tracePt t="103252" x="1422400" y="1595438"/>
          <p14:tracePt t="103257" x="1422400" y="1577975"/>
          <p14:tracePt t="103265" x="1422400" y="1568450"/>
          <p14:tracePt t="103272" x="1422400" y="1558925"/>
          <p14:tracePt t="103298" x="1431925" y="1541463"/>
          <p14:tracePt t="105160" x="1431925" y="1558925"/>
          <p14:tracePt t="105653" x="1431925" y="1531938"/>
          <p14:tracePt t="105666" x="1431925" y="1485900"/>
          <p14:tracePt t="105672" x="1412875" y="1458913"/>
          <p14:tracePt t="105680" x="1412875" y="1441450"/>
          <p14:tracePt t="105688" x="1412875" y="1422400"/>
          <p14:tracePt t="105696" x="1412875" y="1404938"/>
          <p14:tracePt t="105704" x="1412875" y="1395413"/>
          <p14:tracePt t="105720" x="1412875" y="1385888"/>
          <p14:tracePt t="105786" x="1412875" y="1376363"/>
          <p14:tracePt t="105792" x="1422400" y="1368425"/>
          <p14:tracePt t="105817" x="1431925" y="1368425"/>
          <p14:tracePt t="105824" x="1439863" y="1358900"/>
          <p14:tracePt t="105832" x="1439863" y="1349375"/>
          <p14:tracePt t="105881" x="1449388" y="1349375"/>
          <p14:tracePt t="105904" x="1458913" y="1349375"/>
          <p14:tracePt t="105920" x="1476375" y="1349375"/>
          <p14:tracePt t="105961" x="1485900" y="1349375"/>
          <p14:tracePt t="106120" x="1485900" y="1358900"/>
          <p14:tracePt t="106136" x="1476375" y="1358900"/>
          <p14:tracePt t="106152" x="1476375" y="1376363"/>
          <p14:tracePt t="106170" x="1476375" y="1385888"/>
          <p14:tracePt t="106193" x="1476375" y="1395413"/>
          <p14:tracePt t="106247" x="1476375" y="1404938"/>
          <p14:tracePt t="106272" x="1476375" y="1422400"/>
          <p14:tracePt t="106362" x="1476375" y="1431925"/>
          <p14:tracePt t="106378" x="1485900" y="1449388"/>
          <p14:tracePt t="106393" x="1495425" y="1458913"/>
          <p14:tracePt t="106424" x="1504950" y="1468438"/>
          <p14:tracePt t="106704" x="1504950" y="1477963"/>
          <p14:tracePt t="106712" x="1504950" y="1495425"/>
          <p14:tracePt t="106720" x="1504950" y="1504950"/>
          <p14:tracePt t="106728" x="1522413" y="1522413"/>
          <p14:tracePt t="106736" x="1522413" y="1550988"/>
          <p14:tracePt t="106744" x="1522413" y="1604963"/>
          <p14:tracePt t="106753" x="1522413" y="1651000"/>
          <p14:tracePt t="106760" x="1522413" y="1704975"/>
          <p14:tracePt t="106769" x="1522413" y="1760538"/>
          <p14:tracePt t="106776" x="1522413" y="1814513"/>
          <p14:tracePt t="106785" x="1522413" y="1887538"/>
          <p14:tracePt t="106792" x="1522413" y="1951038"/>
          <p14:tracePt t="106802" x="1522413" y="2006600"/>
          <p14:tracePt t="106809" x="1522413" y="2060575"/>
          <p14:tracePt t="106823" x="1522413" y="2097088"/>
          <p14:tracePt t="106827" x="1522413" y="2133600"/>
          <p14:tracePt t="106837" x="1522413" y="2189163"/>
          <p14:tracePt t="106841" x="1522413" y="2216150"/>
          <p14:tracePt t="106848" x="1522413" y="2252663"/>
          <p14:tracePt t="106856" x="1522413" y="2270125"/>
          <p14:tracePt t="106864" x="1522413" y="2298700"/>
          <p14:tracePt t="106872" x="1522413" y="2316163"/>
          <p14:tracePt t="106880" x="1522413" y="2352675"/>
          <p14:tracePt t="106888" x="1522413" y="2362200"/>
          <p14:tracePt t="106898" x="1522413" y="2371725"/>
          <p14:tracePt t="106904" x="1522413" y="2389188"/>
          <p14:tracePt t="106914" x="1522413" y="2408238"/>
          <p14:tracePt t="106920" x="1522413" y="2435225"/>
          <p14:tracePt t="106928" x="1522413" y="2452688"/>
          <p14:tracePt t="106936" x="1522413" y="2481263"/>
          <p14:tracePt t="106944" x="1522413" y="2498725"/>
          <p14:tracePt t="106952" x="1522413" y="2535238"/>
          <p14:tracePt t="106960" x="1522413" y="2544763"/>
          <p14:tracePt t="106968" x="1522413" y="2581275"/>
          <p14:tracePt t="106976" x="1522413" y="2598738"/>
          <p14:tracePt t="106985" x="1522413" y="2625725"/>
          <p14:tracePt t="106992" x="1522413" y="2654300"/>
          <p14:tracePt t="107002" x="1522413" y="2671763"/>
          <p14:tracePt t="107008" x="1522413" y="2690813"/>
          <p14:tracePt t="107018" x="1531938" y="2708275"/>
          <p14:tracePt t="107025" x="1531938" y="2727325"/>
          <p14:tracePt t="107033" x="1531938" y="2744788"/>
          <p14:tracePt t="107040" x="1531938" y="2763838"/>
          <p14:tracePt t="107048" x="1531938" y="2781300"/>
          <p14:tracePt t="107066" x="1531938" y="2808288"/>
          <p14:tracePt t="107074" x="1531938" y="2817813"/>
          <p14:tracePt t="107082" x="1541463" y="2844800"/>
          <p14:tracePt t="107092" x="1541463" y="2854325"/>
          <p14:tracePt t="107105" x="1541463" y="2863850"/>
          <p14:tracePt t="107121" x="1541463" y="2873375"/>
          <p14:tracePt t="107410" x="1541463" y="2881313"/>
          <p14:tracePt t="107419" x="1541463" y="2900363"/>
          <p14:tracePt t="107426" x="1541463" y="2936875"/>
          <p14:tracePt t="107432" x="1541463" y="2963863"/>
          <p14:tracePt t="107440" x="1541463" y="3000375"/>
          <p14:tracePt t="107448" x="1541463" y="3054350"/>
          <p14:tracePt t="107456" x="1541463" y="3127375"/>
          <p14:tracePt t="107465" x="1541463" y="3219450"/>
          <p14:tracePt t="107473" x="1541463" y="3302000"/>
          <p14:tracePt t="107482" x="1522413" y="3375025"/>
          <p14:tracePt t="107489" x="1512888" y="3455988"/>
          <p14:tracePt t="107498" x="1512888" y="3548063"/>
          <p14:tracePt t="107505" x="1512888" y="3638550"/>
          <p14:tracePt t="107513" x="1512888" y="3694113"/>
          <p14:tracePt t="107520" x="1512888" y="3748088"/>
          <p14:tracePt t="107528" x="1512888" y="3794125"/>
          <p14:tracePt t="107536" x="1512888" y="3848100"/>
          <p14:tracePt t="107544" x="1512888" y="3875088"/>
          <p14:tracePt t="107552" x="1512888" y="3903663"/>
          <p14:tracePt t="107560" x="1512888" y="3930650"/>
          <p14:tracePt t="107568" x="1512888" y="3948113"/>
          <p14:tracePt t="107576" x="1512888" y="3984625"/>
          <p14:tracePt t="107587" x="1522413" y="4003675"/>
          <p14:tracePt t="107602" x="1522413" y="4040188"/>
          <p14:tracePt t="107608" x="1522413" y="4076700"/>
          <p14:tracePt t="107621" x="1522413" y="4086225"/>
          <p14:tracePt t="107624" x="1522413" y="4130675"/>
          <p14:tracePt t="107636" x="1522413" y="4167188"/>
          <p14:tracePt t="107640" x="1522413" y="4186238"/>
          <p14:tracePt t="107649" x="1522413" y="4222750"/>
          <p14:tracePt t="107657" x="1531938" y="4249738"/>
          <p14:tracePt t="107664" x="1531938" y="4286250"/>
          <p14:tracePt t="107672" x="1541463" y="4303713"/>
          <p14:tracePt t="107685" x="1541463" y="4322763"/>
          <p14:tracePt t="107697" x="1541463" y="4332288"/>
          <p14:tracePt t="107736" x="1549400" y="4340225"/>
          <p14:tracePt t="107978" x="1558925" y="4349750"/>
          <p14:tracePt t="107985" x="1558925" y="4376738"/>
          <p14:tracePt t="107996" x="1558925" y="4405313"/>
          <p14:tracePt t="108003" x="1558925" y="4432300"/>
          <p14:tracePt t="108008" x="1558925" y="4478338"/>
          <p14:tracePt t="108018" x="1558925" y="4532313"/>
          <p14:tracePt t="108024" x="1558925" y="4605338"/>
          <p14:tracePt t="108033" x="1558925" y="4697413"/>
          <p14:tracePt t="108040" x="1558925" y="4768850"/>
          <p14:tracePt t="108048" x="1541463" y="4870450"/>
          <p14:tracePt t="108056" x="1541463" y="4943475"/>
          <p14:tracePt t="108066" x="1541463" y="5033963"/>
          <p14:tracePt t="108073" x="1541463" y="5106988"/>
          <p14:tracePt t="108082" x="1541463" y="5180013"/>
          <p14:tracePt t="108091" x="1541463" y="5233988"/>
          <p14:tracePt t="108097" x="1541463" y="5289550"/>
          <p14:tracePt t="108105" x="1541463" y="5353050"/>
          <p14:tracePt t="108113" x="1541463" y="5389563"/>
          <p14:tracePt t="108120" x="1541463" y="5445125"/>
          <p14:tracePt t="108130" x="1541463" y="5489575"/>
          <p14:tracePt t="108141" x="1541463" y="5508625"/>
          <p14:tracePt t="108148" x="1541463" y="5535613"/>
          <p14:tracePt t="108160" x="1541463" y="5554663"/>
          <p14:tracePt t="108169" x="1541463" y="5572125"/>
          <p14:tracePt t="108258" x="1541463" y="5581650"/>
          <p14:tracePt t="108264" x="1541463" y="5589588"/>
          <p14:tracePt t="108273" x="1541463" y="5608638"/>
          <p14:tracePt t="108289" x="1541463" y="5618163"/>
          <p14:tracePt t="108297" x="1541463" y="5626100"/>
          <p14:tracePt t="108312" x="1541463" y="5635625"/>
          <p14:tracePt t="108344" x="1531938" y="5654675"/>
          <p14:tracePt t="108532" x="1531938" y="5645150"/>
          <p14:tracePt t="108545" x="1531938" y="5635625"/>
          <p14:tracePt t="108946" x="1522413" y="5626100"/>
          <p14:tracePt t="108953" x="1468438" y="5626100"/>
          <p14:tracePt t="108966" x="1385888" y="5626100"/>
          <p14:tracePt t="108969" x="1258888" y="5635625"/>
          <p14:tracePt t="108976" x="1112838" y="5635625"/>
          <p14:tracePt t="108985" x="1020763" y="5645150"/>
          <p14:tracePt t="108993" x="874713" y="5645150"/>
          <p14:tracePt t="109002" x="765175" y="5645150"/>
          <p14:tracePt t="109009" x="674688" y="5645150"/>
          <p14:tracePt t="109018" x="601663" y="5645150"/>
          <p14:tracePt t="109025" x="555625" y="5645150"/>
          <p14:tracePt t="109032" x="519113" y="5645150"/>
          <p14:tracePt t="109040" x="511175" y="5645150"/>
          <p14:tracePt t="109235" x="519113" y="5635625"/>
          <p14:tracePt t="109249" x="584200" y="5608638"/>
          <p14:tracePt t="109257" x="647700" y="5554663"/>
          <p14:tracePt t="109264" x="711200" y="5499100"/>
          <p14:tracePt t="109272" x="793750" y="5445125"/>
          <p14:tracePt t="109282" x="857250" y="5380038"/>
          <p14:tracePt t="109292" x="947738" y="5299075"/>
          <p14:tracePt t="109297" x="993775" y="5243513"/>
          <p14:tracePt t="109305" x="1066800" y="5160963"/>
          <p14:tracePt t="109312" x="1103313" y="5060950"/>
          <p14:tracePt t="109320" x="1139825" y="5016500"/>
          <p14:tracePt t="109328" x="1185863" y="4933950"/>
          <p14:tracePt t="109338" x="1203325" y="4887913"/>
          <p14:tracePt t="109347" x="1239838" y="4824413"/>
          <p14:tracePt t="109356" x="1266825" y="4797425"/>
          <p14:tracePt t="109361" x="1312863" y="4751388"/>
          <p14:tracePt t="109372" x="1330325" y="4724400"/>
          <p14:tracePt t="109377" x="1358900" y="4687888"/>
          <p14:tracePt t="109386" x="1385888" y="4668838"/>
          <p14:tracePt t="109392" x="1412875" y="4641850"/>
          <p14:tracePt t="109402" x="1439863" y="4614863"/>
          <p14:tracePt t="109408" x="1485900" y="4587875"/>
          <p14:tracePt t="109419" x="1522413" y="4559300"/>
          <p14:tracePt t="109424" x="1549400" y="4551363"/>
          <p14:tracePt t="109434" x="1568450" y="4532313"/>
          <p14:tracePt t="109440" x="1576388" y="4514850"/>
          <p14:tracePt t="109448" x="1585913" y="4505325"/>
          <p14:tracePt t="109456" x="1604963" y="4486275"/>
          <p14:tracePt t="109488" x="1604963" y="4478338"/>
          <p14:tracePt t="109496" x="1604963" y="4459288"/>
          <p14:tracePt t="109528" x="1604963" y="4449763"/>
          <p14:tracePt t="109568" x="1595438" y="4441825"/>
          <p14:tracePt t="109576" x="1558925" y="4441825"/>
          <p14:tracePt t="109586" x="1504950" y="4441825"/>
          <p14:tracePt t="109592" x="1422400" y="4432300"/>
          <p14:tracePt t="109602" x="1366838" y="4413250"/>
          <p14:tracePt t="109608" x="1312863" y="4413250"/>
          <p14:tracePt t="109619" x="1249363" y="4395788"/>
          <p14:tracePt t="109624" x="1166813" y="4376738"/>
          <p14:tracePt t="109632" x="1112838" y="4376738"/>
          <p14:tracePt t="109640" x="1076325" y="4368800"/>
          <p14:tracePt t="109648" x="1011238" y="4368800"/>
          <p14:tracePt t="109656" x="974725" y="4368800"/>
          <p14:tracePt t="109664" x="920750" y="4359275"/>
          <p14:tracePt t="109672" x="857250" y="4349750"/>
          <p14:tracePt t="109680" x="838200" y="4340225"/>
          <p14:tracePt t="109688" x="811213" y="4340225"/>
          <p14:tracePt t="109696" x="784225" y="4322763"/>
          <p14:tracePt t="109704" x="774700" y="4322763"/>
          <p14:tracePt t="109712" x="765175" y="4322763"/>
          <p14:tracePt t="109720" x="757238" y="4322763"/>
          <p14:tracePt t="109744" x="738188" y="4313238"/>
          <p14:tracePt t="109760" x="728663" y="4313238"/>
          <p14:tracePt t="109768" x="720725" y="4303713"/>
          <p14:tracePt t="109776" x="720725" y="4295775"/>
          <p14:tracePt t="109784" x="711200" y="4286250"/>
          <p14:tracePt t="109801" x="692150" y="4286250"/>
          <p14:tracePt t="109809" x="674688" y="4286250"/>
          <p14:tracePt t="109818" x="665163" y="4276725"/>
          <p14:tracePt t="109840" x="647700" y="4276725"/>
          <p14:tracePt t="109944" x="638175" y="4259263"/>
          <p14:tracePt t="109952" x="638175" y="4240213"/>
          <p14:tracePt t="109961" x="684213" y="4222750"/>
          <p14:tracePt t="109968" x="747713" y="4167188"/>
          <p14:tracePt t="109976" x="784225" y="4130675"/>
          <p14:tracePt t="109985" x="847725" y="4086225"/>
          <p14:tracePt t="109993" x="893763" y="4030663"/>
          <p14:tracePt t="110002" x="974725" y="3976688"/>
          <p14:tracePt t="110008" x="1047750" y="3930650"/>
          <p14:tracePt t="110018" x="1112838" y="3857625"/>
          <p14:tracePt t="110024" x="1166813" y="3775075"/>
          <p14:tracePt t="110034" x="1203325" y="3730625"/>
          <p14:tracePt t="110040" x="1230313" y="3665538"/>
          <p14:tracePt t="110048" x="1266825" y="3584575"/>
          <p14:tracePt t="110060" x="1293813" y="3511550"/>
          <p14:tracePt t="110066" x="1303338" y="3465513"/>
          <p14:tracePt t="110074" x="1339850" y="3402013"/>
          <p14:tracePt t="110082" x="1349375" y="3375025"/>
          <p14:tracePt t="110091" x="1366838" y="3328988"/>
          <p14:tracePt t="110097" x="1385888" y="3302000"/>
          <p14:tracePt t="110104" x="1385888" y="3273425"/>
          <p14:tracePt t="110112" x="1395413" y="3246438"/>
          <p14:tracePt t="110128" x="1403350" y="3219450"/>
          <p14:tracePt t="110200" x="1412875" y="3200400"/>
          <p14:tracePt t="110208" x="1412875" y="3182938"/>
          <p14:tracePt t="110216" x="1431925" y="3163888"/>
          <p14:tracePt t="110225" x="1439863" y="3146425"/>
          <p14:tracePt t="110235" x="1439863" y="3127375"/>
          <p14:tracePt t="110242" x="1449388" y="3073400"/>
          <p14:tracePt t="110257" x="1449388" y="3054350"/>
          <p14:tracePt t="110264" x="1458913" y="3036888"/>
          <p14:tracePt t="110272" x="1458913" y="3017838"/>
          <p14:tracePt t="110288" x="1458913" y="3009900"/>
          <p14:tracePt t="110379" x="1431925" y="3000375"/>
          <p14:tracePt t="110389" x="1358900" y="3000375"/>
          <p14:tracePt t="110393" x="1249363" y="2973388"/>
          <p14:tracePt t="110402" x="1149350" y="2963863"/>
          <p14:tracePt t="110408" x="1039813" y="2946400"/>
          <p14:tracePt t="110418" x="947738" y="2936875"/>
          <p14:tracePt t="110424" x="830263" y="2900363"/>
          <p14:tracePt t="110434" x="757238" y="2890838"/>
          <p14:tracePt t="110440" x="684213" y="2890838"/>
          <p14:tracePt t="110449" x="638175" y="2881313"/>
          <p14:tracePt t="110456" x="611188" y="2881313"/>
          <p14:tracePt t="110465" x="601663" y="2881313"/>
          <p14:tracePt t="110473" x="592138" y="2881313"/>
          <p14:tracePt t="110618" x="601663" y="2873375"/>
          <p14:tracePt t="110624" x="620713" y="2854325"/>
          <p14:tracePt t="110633" x="655638" y="2844800"/>
          <p14:tracePt t="110640" x="692150" y="2817813"/>
          <p14:tracePt t="110648" x="720725" y="2800350"/>
          <p14:tracePt t="110656" x="747713" y="2790825"/>
          <p14:tracePt t="110664" x="765175" y="2771775"/>
          <p14:tracePt t="110672" x="811213" y="2735263"/>
          <p14:tracePt t="110685" x="857250" y="2727325"/>
          <p14:tracePt t="110689" x="903288" y="2690813"/>
          <p14:tracePt t="110698" x="920750" y="2671763"/>
          <p14:tracePt t="110705" x="966788" y="2654300"/>
          <p14:tracePt t="110712" x="993775" y="2617788"/>
          <p14:tracePt t="110720" x="1030288" y="2589213"/>
          <p14:tracePt t="110728" x="1057275" y="2554288"/>
          <p14:tracePt t="110736" x="1093788" y="2525713"/>
          <p14:tracePt t="110744" x="1130300" y="2481263"/>
          <p14:tracePt t="110753" x="1157288" y="2444750"/>
          <p14:tracePt t="110760" x="1193800" y="2398713"/>
          <p14:tracePt t="110768" x="1212850" y="2371725"/>
          <p14:tracePt t="110777" x="1249363" y="2335213"/>
          <p14:tracePt t="110785" x="1266825" y="2289175"/>
          <p14:tracePt t="110792" x="1285875" y="2262188"/>
          <p14:tracePt t="110801" x="1293813" y="2243138"/>
          <p14:tracePt t="110808" x="1322388" y="2197100"/>
          <p14:tracePt t="110818" x="1339850" y="2170113"/>
          <p14:tracePt t="110825" x="1349375" y="2152650"/>
          <p14:tracePt t="110835" x="1366838" y="2106613"/>
          <p14:tracePt t="110840" x="1395413" y="2070100"/>
          <p14:tracePt t="110848" x="1412875" y="2043113"/>
          <p14:tracePt t="110856" x="1431925" y="1997075"/>
          <p14:tracePt t="110864" x="1458913" y="1970088"/>
          <p14:tracePt t="110872" x="1468438" y="1943100"/>
          <p14:tracePt t="110880" x="1485900" y="1897063"/>
          <p14:tracePt t="110888" x="1504950" y="1878013"/>
          <p14:tracePt t="110896" x="1531938" y="1833563"/>
          <p14:tracePt t="110904" x="1531938" y="1824038"/>
          <p14:tracePt t="110912" x="1541463" y="1804988"/>
          <p14:tracePt t="110920" x="1541463" y="1797050"/>
          <p14:tracePt t="110928" x="1549400" y="1778000"/>
          <p14:tracePt t="110936" x="1549400" y="1760538"/>
          <p14:tracePt t="110952" x="1558925" y="1751013"/>
          <p14:tracePt t="110984" x="1558925" y="1741488"/>
          <p14:tracePt t="110993" x="1558925" y="1731963"/>
          <p14:tracePt t="111011" x="1541463" y="1731963"/>
          <p14:tracePt t="111024" x="1495425" y="1731963"/>
          <p14:tracePt t="111035" x="1458913" y="1731963"/>
          <p14:tracePt t="111040" x="1422400" y="1731963"/>
          <p14:tracePt t="111048" x="1376363" y="1731963"/>
          <p14:tracePt t="111056" x="1339850" y="1731963"/>
          <p14:tracePt t="111064" x="1285875" y="1731963"/>
          <p14:tracePt t="111072" x="1249363" y="1731963"/>
          <p14:tracePt t="111080" x="1193800" y="1731963"/>
          <p14:tracePt t="111088" x="1149350" y="1731963"/>
          <p14:tracePt t="111096" x="1093788" y="1731963"/>
          <p14:tracePt t="111104" x="1020763" y="1731963"/>
          <p14:tracePt t="111112" x="957263" y="1731963"/>
          <p14:tracePt t="111121" x="884238" y="1751013"/>
          <p14:tracePt t="111128" x="838200" y="1760538"/>
          <p14:tracePt t="111136" x="801688" y="1760538"/>
          <p14:tracePt t="111155" x="738188" y="1768475"/>
          <p14:tracePt t="111169" x="720725" y="1768475"/>
          <p14:tracePt t="111392" x="728663" y="1768475"/>
          <p14:tracePt t="111400" x="738188" y="1768475"/>
          <p14:tracePt t="111456" x="747713" y="1768475"/>
          <p14:tracePt t="111472" x="757238" y="1768475"/>
          <p14:tracePt t="111563" x="774700" y="1768475"/>
          <p14:tracePt t="111649" x="784225" y="1768475"/>
          <p14:tracePt t="111683" x="793750" y="1787525"/>
          <p14:tracePt t="111688" x="793750" y="1804988"/>
          <p14:tracePt t="111696" x="801688" y="1814513"/>
          <p14:tracePt t="111704" x="801688" y="1841500"/>
          <p14:tracePt t="111712" x="820738" y="1860550"/>
          <p14:tracePt t="111720" x="830263" y="1870075"/>
          <p14:tracePt t="111728" x="838200" y="1878013"/>
          <p14:tracePt t="111736" x="838200" y="1887538"/>
          <p14:tracePt t="111744" x="847725" y="1897063"/>
          <p14:tracePt t="111769" x="866775" y="1914525"/>
          <p14:tracePt t="111840" x="866775" y="1897063"/>
          <p14:tracePt t="111848" x="866775" y="1878013"/>
          <p14:tracePt t="111856" x="866775" y="1851025"/>
          <p14:tracePt t="111864" x="866775" y="1833563"/>
          <p14:tracePt t="111872" x="866775" y="1804988"/>
          <p14:tracePt t="111880" x="866775" y="1787525"/>
          <p14:tracePt t="111889" x="866775" y="1768475"/>
          <p14:tracePt t="111896" x="866775" y="1760538"/>
          <p14:tracePt t="111904" x="857250" y="1741488"/>
          <p14:tracePt t="111928" x="847725" y="1724025"/>
          <p14:tracePt t="111936" x="847725" y="1704975"/>
          <p14:tracePt t="111944" x="830263" y="1687513"/>
          <p14:tracePt t="111953" x="820738" y="1668463"/>
          <p14:tracePt t="111962" x="811213" y="1660525"/>
          <p14:tracePt t="111968" x="811213" y="1624013"/>
          <p14:tracePt t="111976" x="784225" y="1595438"/>
          <p14:tracePt t="111985" x="774700" y="1577975"/>
          <p14:tracePt t="111994" x="757238" y="1531938"/>
          <p14:tracePt t="112002" x="728663" y="1485900"/>
          <p14:tracePt t="112009" x="720725" y="1468438"/>
          <p14:tracePt t="112018" x="720725" y="1449388"/>
          <p14:tracePt t="112024" x="701675" y="1422400"/>
          <p14:tracePt t="112034" x="701675" y="1412875"/>
          <p14:tracePt t="112040" x="701675" y="1404938"/>
          <p14:tracePt t="112136" x="692150" y="1404938"/>
          <p14:tracePt t="112144" x="684213" y="1412875"/>
          <p14:tracePt t="112152" x="684213" y="1422400"/>
          <p14:tracePt t="112160" x="684213" y="1449388"/>
          <p14:tracePt t="112168" x="684213" y="1468438"/>
          <p14:tracePt t="112178" x="674688" y="1514475"/>
          <p14:tracePt t="112190" x="674688" y="1550988"/>
          <p14:tracePt t="112193" x="665163" y="1595438"/>
          <p14:tracePt t="112204" x="665163" y="1614488"/>
          <p14:tracePt t="112208" x="665163" y="1651000"/>
          <p14:tracePt t="112218" x="665163" y="1687513"/>
          <p14:tracePt t="112224" x="665163" y="1714500"/>
          <p14:tracePt t="112234" x="665163" y="1751013"/>
          <p14:tracePt t="112243" x="665163" y="1760538"/>
          <p14:tracePt t="112248" x="665163" y="1797050"/>
          <p14:tracePt t="112257" x="665163" y="1804988"/>
          <p14:tracePt t="112264" x="665163" y="1814513"/>
          <p14:tracePt t="112272" x="665163" y="1833563"/>
          <p14:tracePt t="112280" x="665163" y="1841500"/>
          <p14:tracePt t="112501" x="665163" y="1870075"/>
          <p14:tracePt t="112511" x="665163" y="1887538"/>
          <p14:tracePt t="112516" x="665163" y="1897063"/>
          <p14:tracePt t="112520" x="665163" y="1924050"/>
          <p14:tracePt t="112528" x="665163" y="1960563"/>
          <p14:tracePt t="112536" x="674688" y="2006600"/>
          <p14:tracePt t="112544" x="674688" y="2033588"/>
          <p14:tracePt t="112552" x="701675" y="2106613"/>
          <p14:tracePt t="112560" x="711200" y="2170113"/>
          <p14:tracePt t="112569" x="711200" y="2262188"/>
          <p14:tracePt t="112576" x="738188" y="2343150"/>
          <p14:tracePt t="112587" x="738188" y="2416175"/>
          <p14:tracePt t="112592" x="747713" y="2489200"/>
          <p14:tracePt t="112601" x="747713" y="2544763"/>
          <p14:tracePt t="112608" x="747713" y="2617788"/>
          <p14:tracePt t="112619" x="747713" y="2662238"/>
          <p14:tracePt t="112624" x="747713" y="2698750"/>
          <p14:tracePt t="112636" x="747713" y="2735263"/>
          <p14:tracePt t="112641" x="747713" y="2754313"/>
          <p14:tracePt t="112659" x="747713" y="2790825"/>
          <p14:tracePt t="112768" x="747713" y="2817813"/>
          <p14:tracePt t="112776" x="747713" y="2827338"/>
          <p14:tracePt t="112784" x="747713" y="2836863"/>
          <p14:tracePt t="112792" x="747713" y="2844800"/>
          <p14:tracePt t="112801" x="747713" y="2863850"/>
          <p14:tracePt t="112808" x="747713" y="2873375"/>
          <p14:tracePt t="112824" x="747713" y="2881313"/>
          <p14:tracePt t="112837" x="747713" y="2900363"/>
          <p14:tracePt t="112848" x="747713" y="2909888"/>
          <p14:tracePt t="112856" x="747713" y="2917825"/>
          <p14:tracePt t="112880" x="747713" y="2927350"/>
          <p14:tracePt t="112888" x="747713" y="2936875"/>
          <p14:tracePt t="112904" x="747713" y="2946400"/>
          <p14:tracePt t="112913" x="747713" y="2954338"/>
          <p14:tracePt t="112920" x="747713" y="2963863"/>
          <p14:tracePt t="112930" x="747713" y="2990850"/>
          <p14:tracePt t="112936" x="747713" y="3009900"/>
          <p14:tracePt t="112944" x="747713" y="3036888"/>
          <p14:tracePt t="112952" x="747713" y="3082925"/>
          <p14:tracePt t="112962" x="747713" y="3109913"/>
          <p14:tracePt t="112968" x="747713" y="3146425"/>
          <p14:tracePt t="112976" x="747713" y="3192463"/>
          <p14:tracePt t="112985" x="747713" y="3246438"/>
          <p14:tracePt t="112993" x="747713" y="3273425"/>
          <p14:tracePt t="113002" x="747713" y="3302000"/>
          <p14:tracePt t="113008" x="747713" y="3328988"/>
          <p14:tracePt t="113018" x="757238" y="3346450"/>
          <p14:tracePt t="113024" x="765175" y="3382963"/>
          <p14:tracePt t="113040" x="765175" y="3392488"/>
          <p14:tracePt t="113048" x="784225" y="3411538"/>
          <p14:tracePt t="113072" x="784225" y="3419475"/>
          <p14:tracePt t="113090" x="784225" y="3429000"/>
          <p14:tracePt t="113098" x="784225" y="3438525"/>
          <p14:tracePt t="113105" x="784225" y="3446463"/>
          <p14:tracePt t="113113" x="793750" y="3455988"/>
          <p14:tracePt t="113128" x="801688" y="3465513"/>
          <p14:tracePt t="113136" x="801688" y="3475038"/>
          <p14:tracePt t="113156" x="801688" y="3511550"/>
          <p14:tracePt t="113169" x="801688" y="3529013"/>
          <p14:tracePt t="113176" x="811213" y="3548063"/>
          <p14:tracePt t="113184" x="811213" y="3565525"/>
          <p14:tracePt t="113192" x="811213" y="3575050"/>
          <p14:tracePt t="113201" x="811213" y="3584575"/>
          <p14:tracePt t="113208" x="811213" y="3592513"/>
          <p14:tracePt t="113218" x="820738" y="3611563"/>
          <p14:tracePt t="113225" x="830263" y="3621088"/>
          <p14:tracePt t="113235" x="830263" y="3629025"/>
          <p14:tracePt t="113248" x="830263" y="3638550"/>
          <p14:tracePt t="113288" x="830263" y="3648075"/>
          <p14:tracePt t="113305" x="838200" y="3657600"/>
          <p14:tracePt t="113312" x="838200" y="3675063"/>
          <p14:tracePt t="113320" x="838200" y="3684588"/>
          <p14:tracePt t="113328" x="847725" y="3711575"/>
          <p14:tracePt t="113336" x="884238" y="3738563"/>
          <p14:tracePt t="113344" x="893763" y="3784600"/>
          <p14:tracePt t="113353" x="930275" y="3848100"/>
          <p14:tracePt t="113360" x="957263" y="3930650"/>
          <p14:tracePt t="113369" x="966788" y="3984625"/>
          <p14:tracePt t="113378" x="1011238" y="4067175"/>
          <p14:tracePt t="113390" x="1039813" y="4167188"/>
          <p14:tracePt t="113393" x="1076325" y="4259263"/>
          <p14:tracePt t="113405" x="1093788" y="4322763"/>
          <p14:tracePt t="113409" x="1103313" y="4413250"/>
          <p14:tracePt t="113421" x="1130300" y="4495800"/>
          <p14:tracePt t="113425" x="1130300" y="4551363"/>
          <p14:tracePt t="113436" x="1130300" y="4578350"/>
          <p14:tracePt t="113440" x="1130300" y="4605338"/>
          <p14:tracePt t="113452" x="1130300" y="4641850"/>
          <p14:tracePt t="113464" x="1130300" y="4651375"/>
          <p14:tracePt t="113592" x="1130300" y="4678363"/>
          <p14:tracePt t="113600" x="1130300" y="4697413"/>
          <p14:tracePt t="113608" x="1120775" y="4705350"/>
          <p14:tracePt t="113624" x="1120775" y="4732338"/>
          <p14:tracePt t="113634" x="1120775" y="4751388"/>
          <p14:tracePt t="113640" x="1112838" y="4768850"/>
          <p14:tracePt t="113656" x="1112838" y="4787900"/>
          <p14:tracePt t="113664" x="1112838" y="4805363"/>
          <p14:tracePt t="113672" x="1112838" y="4814888"/>
          <p14:tracePt t="113680" x="1103313" y="4833938"/>
          <p14:tracePt t="113688" x="1103313" y="4841875"/>
          <p14:tracePt t="113697" x="1103313" y="4851400"/>
          <p14:tracePt t="113720" x="1093788" y="4860925"/>
          <p14:tracePt t="113729" x="1093788" y="4870450"/>
          <p14:tracePt t="113736" x="1084263" y="4897438"/>
          <p14:tracePt t="113744" x="1084263" y="4906963"/>
          <p14:tracePt t="113754" x="1076325" y="4933950"/>
          <p14:tracePt t="113761" x="1039813" y="4960938"/>
          <p14:tracePt t="113774" x="1030288" y="5006975"/>
          <p14:tracePt t="113777" x="1030288" y="5043488"/>
          <p14:tracePt t="113785" x="993775" y="5106988"/>
          <p14:tracePt t="113793" x="974725" y="5170488"/>
          <p14:tracePt t="113802" x="947738" y="5226050"/>
          <p14:tracePt t="113808" x="911225" y="5289550"/>
          <p14:tracePt t="113817" x="893763" y="5335588"/>
          <p14:tracePt t="113824" x="874713" y="5399088"/>
          <p14:tracePt t="113837" x="866775" y="5426075"/>
          <p14:tracePt t="113840" x="847725" y="5472113"/>
          <p14:tracePt t="113849" x="847725" y="5481638"/>
          <p14:tracePt t="113856" x="847725" y="5489575"/>
          <p14:tracePt t="113938" x="847725" y="5499100"/>
          <p14:tracePt t="113963" x="847725" y="5508625"/>
          <p14:tracePt t="113968" x="847725" y="5518150"/>
          <p14:tracePt t="114336" x="847725" y="5526088"/>
          <p14:tracePt t="114353" x="857250" y="5526088"/>
          <p14:tracePt t="114369" x="866775" y="5526088"/>
          <p14:tracePt t="114816" x="874713" y="5535613"/>
          <p14:tracePt t="114886" x="884238" y="5545138"/>
          <p14:tracePt t="114902" x="893763" y="5545138"/>
          <p14:tracePt t="114992" x="903288" y="5545138"/>
          <p14:tracePt t="115138" x="911225" y="5535613"/>
          <p14:tracePt t="115151" x="920750" y="5508625"/>
          <p14:tracePt t="115152" x="939800" y="5489575"/>
          <p14:tracePt t="115160" x="957263" y="5481638"/>
          <p14:tracePt t="115169" x="966788" y="5472113"/>
          <p14:tracePt t="115176" x="984250" y="5453063"/>
          <p14:tracePt t="115184" x="1003300" y="5445125"/>
          <p14:tracePt t="115192" x="1076325" y="5408613"/>
          <p14:tracePt t="115201" x="1176338" y="5389563"/>
          <p14:tracePt t="115210" x="1249363" y="5372100"/>
          <p14:tracePt t="115217" x="1385888" y="5326063"/>
          <p14:tracePt t="115224" x="1531938" y="5299075"/>
          <p14:tracePt t="115234" x="1677988" y="5253038"/>
          <p14:tracePt t="115243" x="1851025" y="5207000"/>
          <p14:tracePt t="115248" x="1960563" y="5160963"/>
          <p14:tracePt t="115256" x="2078038" y="5133975"/>
          <p14:tracePt t="115264" x="2187575" y="5089525"/>
          <p14:tracePt t="115273" x="2270125" y="5053013"/>
          <p14:tracePt t="115280" x="2352675" y="5033963"/>
          <p14:tracePt t="115290" x="2406650" y="5024438"/>
          <p14:tracePt t="115296" x="2452688" y="5016500"/>
          <p14:tracePt t="115306" x="2498725" y="4987925"/>
          <p14:tracePt t="115312" x="2516188" y="4987925"/>
          <p14:tracePt t="115320" x="2525713" y="4987925"/>
          <p14:tracePt t="115328" x="2533650" y="4987925"/>
          <p14:tracePt t="115337" x="2543175" y="4987925"/>
          <p14:tracePt t="115344" x="2570163" y="4987925"/>
          <p14:tracePt t="115352" x="2598738" y="4987925"/>
          <p14:tracePt t="115360" x="2652713" y="4987925"/>
          <p14:tracePt t="115369" x="2725738" y="4987925"/>
          <p14:tracePt t="115376" x="2817813" y="4987925"/>
          <p14:tracePt t="115385" x="2898775" y="4987925"/>
          <p14:tracePt t="115392" x="3008313" y="4987925"/>
          <p14:tracePt t="115401" x="3100388" y="4987925"/>
          <p14:tracePt t="115408" x="3227388" y="4987925"/>
          <p14:tracePt t="115417" x="3300413" y="4987925"/>
          <p14:tracePt t="115424" x="3409950" y="4987925"/>
          <p14:tracePt t="115434" x="3482975" y="4987925"/>
          <p14:tracePt t="115440" x="3573463" y="4987925"/>
          <p14:tracePt t="115448" x="3683000" y="4987925"/>
          <p14:tracePt t="115456" x="3756025" y="4987925"/>
          <p14:tracePt t="115464" x="3865563" y="4987925"/>
          <p14:tracePt t="115472" x="3956050" y="4987925"/>
          <p14:tracePt t="115480" x="4084638" y="4987925"/>
          <p14:tracePt t="115488" x="4175125" y="4987925"/>
          <p14:tracePt t="115496" x="4294188" y="4987925"/>
          <p14:tracePt t="115504" x="4413250" y="4987925"/>
          <p14:tracePt t="115513" x="4549775" y="4960938"/>
          <p14:tracePt t="115523" x="4676775" y="4951413"/>
          <p14:tracePt t="115530" x="4822825" y="4914900"/>
          <p14:tracePt t="115542" x="4986338" y="4906963"/>
          <p14:tracePt t="115544" x="5168900" y="4887913"/>
          <p14:tracePt t="115555" x="5314950" y="4870450"/>
          <p14:tracePt t="115561" x="5487988" y="4824413"/>
          <p14:tracePt t="115572" x="5634038" y="4824413"/>
          <p14:tracePt t="115577" x="5761038" y="4814888"/>
          <p14:tracePt t="115589" x="5870575" y="4797425"/>
          <p14:tracePt t="115592" x="6035675" y="4768850"/>
          <p14:tracePt t="115605" x="6181725" y="4751388"/>
          <p14:tracePt t="115609" x="6326188" y="4741863"/>
          <p14:tracePt t="115620" x="6464300" y="4714875"/>
          <p14:tracePt t="115624" x="6573838" y="4697413"/>
          <p14:tracePt t="115634" x="6718300" y="4668838"/>
          <p14:tracePt t="115640" x="6819900" y="4641850"/>
          <p14:tracePt t="115652" x="6910388" y="4614863"/>
          <p14:tracePt t="115656" x="7010400" y="4587875"/>
          <p14:tracePt t="115665" x="7102475" y="4559300"/>
          <p14:tracePt t="115672" x="7165975" y="4541838"/>
          <p14:tracePt t="115686" x="7175500" y="4541838"/>
          <p14:tracePt t="115688" x="7202488" y="4532313"/>
          <p14:tracePt t="115696" x="7275513" y="4522788"/>
          <p14:tracePt t="115704" x="7348538" y="4486275"/>
          <p14:tracePt t="115712" x="7429500" y="4468813"/>
          <p14:tracePt t="115720" x="7539038" y="4432300"/>
          <p14:tracePt t="115728" x="7621588" y="4413250"/>
          <p14:tracePt t="115736" x="7694613" y="4405313"/>
          <p14:tracePt t="115744" x="7804150" y="4386263"/>
          <p14:tracePt t="115753" x="7885113" y="4349750"/>
          <p14:tracePt t="115760" x="7958138" y="4349750"/>
          <p14:tracePt t="115769" x="8040688" y="4332288"/>
          <p14:tracePt t="115776" x="8132763" y="4322763"/>
          <p14:tracePt t="115784" x="8250238" y="4295775"/>
          <p14:tracePt t="115792" x="8305800" y="4295775"/>
          <p14:tracePt t="115801" x="8396288" y="4276725"/>
          <p14:tracePt t="115809" x="8496300" y="4249738"/>
          <p14:tracePt t="115821" x="8588375" y="4222750"/>
          <p14:tracePt t="115825" x="8669338" y="4213225"/>
          <p14:tracePt t="115837" x="8761413" y="4186238"/>
          <p14:tracePt t="115841" x="8807450" y="4159250"/>
          <p14:tracePt t="115852" x="8870950" y="4149725"/>
          <p14:tracePt t="115857" x="8943975" y="4122738"/>
          <p14:tracePt t="115869" x="8997950" y="4122738"/>
          <p14:tracePt t="115872" x="9061450" y="4086225"/>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1A7173-6DAF-4410-8216-B2CAF1407212}"/>
              </a:ext>
            </a:extLst>
          </p:cNvPr>
          <p:cNvSpPr>
            <a:spLocks noGrp="1"/>
          </p:cNvSpPr>
          <p:nvPr>
            <p:ph type="title"/>
          </p:nvPr>
        </p:nvSpPr>
        <p:spPr/>
        <p:txBody>
          <a:bodyPr/>
          <a:lstStyle/>
          <a:p>
            <a:r>
              <a:rPr kumimoji="1" lang="en-US" altLang="ja-JP" dirty="0" err="1"/>
              <a:t>auipc</a:t>
            </a:r>
            <a:endParaRPr kumimoji="1" lang="ja-JP" altLang="en-US" dirty="0"/>
          </a:p>
        </p:txBody>
      </p:sp>
      <p:grpSp>
        <p:nvGrpSpPr>
          <p:cNvPr id="4" name="グループ化 3">
            <a:extLst>
              <a:ext uri="{FF2B5EF4-FFF2-40B4-BE49-F238E27FC236}">
                <a16:creationId xmlns:a16="http://schemas.microsoft.com/office/drawing/2014/main" id="{A31BC160-230E-431D-ABA1-2B04775F75AB}"/>
              </a:ext>
            </a:extLst>
          </p:cNvPr>
          <p:cNvGrpSpPr/>
          <p:nvPr/>
        </p:nvGrpSpPr>
        <p:grpSpPr>
          <a:xfrm>
            <a:off x="755576" y="1564413"/>
            <a:ext cx="7083355" cy="504056"/>
            <a:chOff x="611560" y="1117564"/>
            <a:chExt cx="7083355" cy="504056"/>
          </a:xfrm>
        </p:grpSpPr>
        <p:sp>
          <p:nvSpPr>
            <p:cNvPr id="5" name="正方形/長方形 4">
              <a:extLst>
                <a:ext uri="{FF2B5EF4-FFF2-40B4-BE49-F238E27FC236}">
                  <a16:creationId xmlns:a16="http://schemas.microsoft.com/office/drawing/2014/main" id="{C3875298-B2DD-4894-8792-72728358A9E6}"/>
                </a:ext>
              </a:extLst>
            </p:cNvPr>
            <p:cNvSpPr/>
            <p:nvPr/>
          </p:nvSpPr>
          <p:spPr>
            <a:xfrm>
              <a:off x="611560" y="1117564"/>
              <a:ext cx="4690864"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imm</a:t>
              </a:r>
              <a:r>
                <a:rPr kumimoji="1" lang="en-US" altLang="ja-JP" dirty="0">
                  <a:solidFill>
                    <a:schemeClr val="tx1"/>
                  </a:solidFill>
                </a:rPr>
                <a:t>[</a:t>
              </a:r>
              <a:r>
                <a:rPr lang="en-US" altLang="ja-JP" dirty="0">
                  <a:solidFill>
                    <a:schemeClr val="tx1"/>
                  </a:solidFill>
                </a:rPr>
                <a:t>3</a:t>
              </a:r>
              <a:r>
                <a:rPr kumimoji="1" lang="en-US" altLang="ja-JP" dirty="0">
                  <a:solidFill>
                    <a:schemeClr val="tx1"/>
                  </a:solidFill>
                </a:rPr>
                <a:t>1:12]</a:t>
              </a:r>
              <a:endParaRPr kumimoji="1" lang="ja-JP" altLang="en-US" dirty="0">
                <a:solidFill>
                  <a:schemeClr val="tx1"/>
                </a:solidFill>
              </a:endParaRPr>
            </a:p>
          </p:txBody>
        </p:sp>
        <p:sp>
          <p:nvSpPr>
            <p:cNvPr id="6" name="正方形/長方形 5">
              <a:extLst>
                <a:ext uri="{FF2B5EF4-FFF2-40B4-BE49-F238E27FC236}">
                  <a16:creationId xmlns:a16="http://schemas.microsoft.com/office/drawing/2014/main" id="{15ED801A-E9BA-4FC9-A4F4-A16AA9C91CF7}"/>
                </a:ext>
              </a:extLst>
            </p:cNvPr>
            <p:cNvSpPr/>
            <p:nvPr/>
          </p:nvSpPr>
          <p:spPr>
            <a:xfrm>
              <a:off x="5302424" y="1117564"/>
              <a:ext cx="941987" cy="504056"/>
            </a:xfrm>
            <a:prstGeom prst="rect">
              <a:avLst/>
            </a:prstGeom>
            <a:solidFill>
              <a:srgbClr val="FF9999"/>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solidFill>
                    <a:schemeClr val="tx1"/>
                  </a:solidFill>
                </a:rPr>
                <a:t>rd</a:t>
              </a:r>
              <a:endParaRPr kumimoji="1" lang="ja-JP" altLang="en-US" dirty="0">
                <a:solidFill>
                  <a:schemeClr val="tx1"/>
                </a:solidFill>
              </a:endParaRPr>
            </a:p>
          </p:txBody>
        </p:sp>
        <p:sp>
          <p:nvSpPr>
            <p:cNvPr id="7" name="正方形/長方形 6">
              <a:extLst>
                <a:ext uri="{FF2B5EF4-FFF2-40B4-BE49-F238E27FC236}">
                  <a16:creationId xmlns:a16="http://schemas.microsoft.com/office/drawing/2014/main" id="{F14091C8-A91D-457F-90E0-B18A2BB9B346}"/>
                </a:ext>
              </a:extLst>
            </p:cNvPr>
            <p:cNvSpPr/>
            <p:nvPr/>
          </p:nvSpPr>
          <p:spPr>
            <a:xfrm>
              <a:off x="6242989" y="1117564"/>
              <a:ext cx="1451926" cy="504056"/>
            </a:xfrm>
            <a:prstGeom prst="rect">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0010111</a:t>
              </a:r>
              <a:endParaRPr kumimoji="1" lang="ja-JP" altLang="en-US" dirty="0">
                <a:solidFill>
                  <a:schemeClr val="tx1"/>
                </a:solidFill>
              </a:endParaRPr>
            </a:p>
          </p:txBody>
        </p:sp>
      </p:grpSp>
      <p:sp>
        <p:nvSpPr>
          <p:cNvPr id="8" name="テキスト ボックス 7">
            <a:extLst>
              <a:ext uri="{FF2B5EF4-FFF2-40B4-BE49-F238E27FC236}">
                <a16:creationId xmlns:a16="http://schemas.microsoft.com/office/drawing/2014/main" id="{3A3F32D8-6B32-44F5-AF62-C2D45926812A}"/>
              </a:ext>
            </a:extLst>
          </p:cNvPr>
          <p:cNvSpPr txBox="1"/>
          <p:nvPr/>
        </p:nvSpPr>
        <p:spPr>
          <a:xfrm>
            <a:off x="673325" y="1041193"/>
            <a:ext cx="5763116" cy="523220"/>
          </a:xfrm>
          <a:prstGeom prst="rect">
            <a:avLst/>
          </a:prstGeom>
          <a:noFill/>
        </p:spPr>
        <p:txBody>
          <a:bodyPr wrap="none" rtlCol="0">
            <a:spAutoFit/>
          </a:bodyPr>
          <a:lstStyle/>
          <a:p>
            <a:r>
              <a:rPr lang="en-US" altLang="ja-JP" sz="2800" dirty="0" err="1"/>
              <a:t>lui</a:t>
            </a:r>
            <a:r>
              <a:rPr lang="ja-JP" altLang="en-US" sz="2800" dirty="0"/>
              <a:t>命令と形式は同じ（</a:t>
            </a:r>
            <a:r>
              <a:rPr lang="en-US" altLang="ja-JP" sz="2800" dirty="0"/>
              <a:t>opcode</a:t>
            </a:r>
            <a:r>
              <a:rPr lang="ja-JP" altLang="en-US" sz="2800" dirty="0"/>
              <a:t>が違う）</a:t>
            </a:r>
            <a:endParaRPr kumimoji="1" lang="ja-JP" altLang="en-US" sz="2800" dirty="0"/>
          </a:p>
        </p:txBody>
      </p:sp>
      <p:sp>
        <p:nvSpPr>
          <p:cNvPr id="9" name="テキスト ボックス 8">
            <a:extLst>
              <a:ext uri="{FF2B5EF4-FFF2-40B4-BE49-F238E27FC236}">
                <a16:creationId xmlns:a16="http://schemas.microsoft.com/office/drawing/2014/main" id="{E40D6DF9-CEC2-426A-B7D9-99AEAA9B2A45}"/>
              </a:ext>
            </a:extLst>
          </p:cNvPr>
          <p:cNvSpPr txBox="1"/>
          <p:nvPr/>
        </p:nvSpPr>
        <p:spPr>
          <a:xfrm>
            <a:off x="160915" y="2327793"/>
            <a:ext cx="8994770" cy="4401205"/>
          </a:xfrm>
          <a:prstGeom prst="rect">
            <a:avLst/>
          </a:prstGeom>
          <a:noFill/>
        </p:spPr>
        <p:txBody>
          <a:bodyPr wrap="none" rtlCol="0">
            <a:spAutoFit/>
          </a:bodyPr>
          <a:lstStyle/>
          <a:p>
            <a:pPr marL="457200" indent="-457200">
              <a:buFont typeface="Arial" panose="020B0604020202020204" pitchFamily="34" charset="0"/>
              <a:buChar char="•"/>
            </a:pPr>
            <a:r>
              <a:rPr kumimoji="1" lang="en-US" altLang="ja-JP" sz="2800" dirty="0" err="1"/>
              <a:t>imm</a:t>
            </a:r>
            <a:r>
              <a:rPr kumimoji="1" lang="ja-JP" altLang="en-US" sz="2800" dirty="0"/>
              <a:t>を左に</a:t>
            </a:r>
            <a:r>
              <a:rPr kumimoji="1" lang="en-US" altLang="ja-JP" sz="2800" dirty="0"/>
              <a:t>12</a:t>
            </a:r>
            <a:r>
              <a:rPr kumimoji="1" lang="ja-JP" altLang="en-US" sz="2800" dirty="0"/>
              <a:t>ビットシフトして</a:t>
            </a:r>
            <a:r>
              <a:rPr kumimoji="1" lang="en-US" altLang="ja-JP" sz="2800" dirty="0"/>
              <a:t>pc</a:t>
            </a:r>
            <a:r>
              <a:rPr kumimoji="1" lang="ja-JP" altLang="en-US" sz="2800" dirty="0"/>
              <a:t>に加算し、結果を</a:t>
            </a:r>
            <a:r>
              <a:rPr kumimoji="1" lang="en-US" altLang="ja-JP" sz="2800" dirty="0"/>
              <a:t>x[</a:t>
            </a:r>
            <a:r>
              <a:rPr kumimoji="1" lang="en-US" altLang="ja-JP" sz="2800" dirty="0" err="1"/>
              <a:t>rd</a:t>
            </a:r>
            <a:r>
              <a:rPr kumimoji="1" lang="en-US" altLang="ja-JP" sz="2800" dirty="0"/>
              <a:t>]</a:t>
            </a:r>
            <a:r>
              <a:rPr kumimoji="1" lang="ja-JP" altLang="en-US" sz="2800" dirty="0"/>
              <a:t>に</a:t>
            </a:r>
            <a:endParaRPr kumimoji="1" lang="en-US" altLang="ja-JP" sz="2800" dirty="0"/>
          </a:p>
          <a:p>
            <a:r>
              <a:rPr lang="ja-JP" altLang="en-US" sz="2800" dirty="0"/>
              <a:t>　　書き込む</a:t>
            </a:r>
            <a:endParaRPr lang="en-US" altLang="ja-JP" sz="2800" dirty="0"/>
          </a:p>
          <a:p>
            <a:pPr marL="457200" indent="-457200">
              <a:buFont typeface="Arial" panose="020B0604020202020204" pitchFamily="34" charset="0"/>
              <a:buChar char="•"/>
            </a:pPr>
            <a:endParaRPr kumimoji="1" lang="en-US" altLang="ja-JP" sz="2800" dirty="0"/>
          </a:p>
          <a:p>
            <a:pPr marL="457200" indent="-457200">
              <a:buFont typeface="Arial" panose="020B0604020202020204" pitchFamily="34" charset="0"/>
              <a:buChar char="•"/>
            </a:pPr>
            <a:r>
              <a:rPr lang="ja-JP" altLang="en-US" sz="2800" dirty="0"/>
              <a:t>飛び先に細工をした後</a:t>
            </a:r>
            <a:r>
              <a:rPr kumimoji="1" lang="en-US" altLang="ja-JP" sz="2800" dirty="0" err="1"/>
              <a:t>jalr</a:t>
            </a:r>
            <a:r>
              <a:rPr kumimoji="1" lang="ja-JP" altLang="en-US" sz="2800" dirty="0"/>
              <a:t>を使ってサブルーチンコール</a:t>
            </a:r>
            <a:endParaRPr kumimoji="1" lang="en-US" altLang="ja-JP" sz="2800" dirty="0"/>
          </a:p>
          <a:p>
            <a:pPr marL="457200" indent="-457200">
              <a:buFont typeface="Arial" panose="020B0604020202020204" pitchFamily="34" charset="0"/>
              <a:buChar char="•"/>
            </a:pPr>
            <a:r>
              <a:rPr kumimoji="1" lang="en-US" altLang="ja-JP" sz="2800" dirty="0"/>
              <a:t>PC</a:t>
            </a:r>
            <a:r>
              <a:rPr lang="ja-JP" altLang="en-US" sz="2800" dirty="0"/>
              <a:t>をレジスタに読み込む</a:t>
            </a:r>
            <a:endParaRPr lang="en-US" altLang="ja-JP" sz="2800" dirty="0"/>
          </a:p>
          <a:p>
            <a:pPr marL="457200" indent="-457200">
              <a:buFont typeface="Arial" panose="020B0604020202020204" pitchFamily="34" charset="0"/>
              <a:buChar char="•"/>
            </a:pPr>
            <a:endParaRPr lang="en-US" altLang="ja-JP" sz="2800" dirty="0"/>
          </a:p>
          <a:p>
            <a:pPr marL="457200" indent="-457200">
              <a:buFont typeface="Arial" panose="020B0604020202020204" pitchFamily="34" charset="0"/>
              <a:buChar char="•"/>
            </a:pPr>
            <a:r>
              <a:rPr lang="ja-JP" altLang="en-US" sz="2800" dirty="0"/>
              <a:t>他にも</a:t>
            </a:r>
            <a:r>
              <a:rPr lang="en-US" altLang="ja-JP" sz="2800" dirty="0"/>
              <a:t>fence</a:t>
            </a:r>
            <a:r>
              <a:rPr lang="ja-JP" altLang="en-US" sz="2800" dirty="0"/>
              <a:t>、</a:t>
            </a:r>
            <a:r>
              <a:rPr lang="en-US" altLang="ja-JP" sz="2800" dirty="0" err="1"/>
              <a:t>csr</a:t>
            </a:r>
            <a:r>
              <a:rPr lang="ja-JP" altLang="en-US" sz="2800" dirty="0"/>
              <a:t>、</a:t>
            </a:r>
            <a:r>
              <a:rPr lang="en-US" altLang="ja-JP" sz="2800" dirty="0" err="1"/>
              <a:t>ebreak</a:t>
            </a:r>
            <a:r>
              <a:rPr lang="en-US" altLang="ja-JP" sz="2800" dirty="0"/>
              <a:t>, </a:t>
            </a:r>
            <a:r>
              <a:rPr lang="en-US" altLang="ja-JP" sz="2800" dirty="0" err="1"/>
              <a:t>ecall</a:t>
            </a:r>
            <a:r>
              <a:rPr lang="ja-JP" altLang="en-US" sz="2800" dirty="0"/>
              <a:t>など制御用の命令が</a:t>
            </a:r>
            <a:endParaRPr lang="en-US" altLang="ja-JP" sz="2800" dirty="0"/>
          </a:p>
          <a:p>
            <a:r>
              <a:rPr lang="ja-JP" altLang="en-US" sz="2800" dirty="0"/>
              <a:t>　　用意されている</a:t>
            </a:r>
            <a:endParaRPr lang="en-US" altLang="ja-JP" sz="2800" dirty="0"/>
          </a:p>
          <a:p>
            <a:pPr marL="457200" indent="-457200">
              <a:buFont typeface="Arial" panose="020B0604020202020204" pitchFamily="34" charset="0"/>
              <a:buChar char="•"/>
            </a:pPr>
            <a:endParaRPr lang="en-US" altLang="ja-JP" sz="2800" dirty="0"/>
          </a:p>
          <a:p>
            <a:endParaRPr kumimoji="1" lang="ja-JP" altLang="en-US" sz="2800" dirty="0"/>
          </a:p>
        </p:txBody>
      </p:sp>
      <p:pic>
        <p:nvPicPr>
          <p:cNvPr id="3" name="オーディオ 2">
            <a:hlinkClick r:id="" action="ppaction://media"/>
            <a:extLst>
              <a:ext uri="{FF2B5EF4-FFF2-40B4-BE49-F238E27FC236}">
                <a16:creationId xmlns:a16="http://schemas.microsoft.com/office/drawing/2014/main" id="{7A7691C9-BA0C-4569-9D72-14B7F47844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59627920"/>
      </p:ext>
    </p:extLst>
  </p:cSld>
  <p:clrMapOvr>
    <a:masterClrMapping/>
  </p:clrMapOvr>
  <mc:AlternateContent xmlns:mc="http://schemas.openxmlformats.org/markup-compatibility/2006" xmlns:p14="http://schemas.microsoft.com/office/powerpoint/2010/main">
    <mc:Choice Requires="p14">
      <p:transition spd="slow" p14:dur="2000" advTm="153819"/>
    </mc:Choice>
    <mc:Fallback xmlns="">
      <p:transition spd="slow" advTm="153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936" x="8970963" y="2079625"/>
          <p14:tracePt t="1944" x="8851900" y="2024063"/>
          <p14:tracePt t="1953" x="8724900" y="1960563"/>
          <p14:tracePt t="1961" x="8588375" y="1906588"/>
          <p14:tracePt t="1968" x="8478838" y="1860550"/>
          <p14:tracePt t="1976" x="8359775" y="1804988"/>
          <p14:tracePt t="1984" x="8240713" y="1760538"/>
          <p14:tracePt t="1992" x="8140700" y="1714500"/>
          <p14:tracePt t="2001" x="8031163" y="1677988"/>
          <p14:tracePt t="2010" x="7913688" y="1614488"/>
          <p14:tracePt t="2021" x="7840663" y="1587500"/>
          <p14:tracePt t="2027" x="7758113" y="1550988"/>
          <p14:tracePt t="2038" x="7675563" y="1531938"/>
          <p14:tracePt t="2040" x="7612063" y="1514475"/>
          <p14:tracePt t="2051" x="7539038" y="1485900"/>
          <p14:tracePt t="2056" x="7521575" y="1485900"/>
          <p14:tracePt t="2068" x="7502525" y="1477963"/>
          <p14:tracePt t="2072" x="7475538" y="1477963"/>
          <p14:tracePt t="2082" x="7466013" y="1468438"/>
          <p14:tracePt t="2097" x="7458075" y="1468438"/>
          <p14:tracePt t="2379" x="7448550" y="1468438"/>
          <p14:tracePt t="2448" x="7439025" y="1468438"/>
          <p14:tracePt t="2513" x="7439025" y="1477963"/>
          <p14:tracePt t="2529" x="7448550" y="1477963"/>
          <p14:tracePt t="2537" x="7466013" y="1477963"/>
          <p14:tracePt t="2545" x="7485063" y="1458913"/>
          <p14:tracePt t="2553" x="7502525" y="1422400"/>
          <p14:tracePt t="2561" x="7521575" y="1395413"/>
          <p14:tracePt t="2568" x="7558088" y="1358900"/>
          <p14:tracePt t="2576" x="7575550" y="1339850"/>
          <p14:tracePt t="2585" x="7585075" y="1322388"/>
          <p14:tracePt t="2593" x="7602538" y="1295400"/>
          <p14:tracePt t="2600" x="7612063" y="1285875"/>
          <p14:tracePt t="2608" x="7621588" y="1276350"/>
          <p14:tracePt t="2616" x="7631113" y="1268413"/>
          <p14:tracePt t="2624" x="7639050" y="1258888"/>
          <p14:tracePt t="2640" x="7648575" y="1258888"/>
          <p14:tracePt t="2649" x="7648575" y="1249363"/>
          <p14:tracePt t="2858" x="7648575" y="1268413"/>
          <p14:tracePt t="2868" x="7648575" y="1276350"/>
          <p14:tracePt t="2897" x="7667625" y="1295400"/>
          <p14:tracePt t="2912" x="7675563" y="1295400"/>
          <p14:tracePt t="2970" x="7685088" y="1312863"/>
          <p14:tracePt t="2977" x="7685088" y="1331913"/>
          <p14:tracePt t="2984" x="7685088" y="1368425"/>
          <p14:tracePt t="2993" x="7685088" y="1376363"/>
          <p14:tracePt t="3000" x="7685088" y="1385888"/>
          <p14:tracePt t="3008" x="7685088" y="1404938"/>
          <p14:tracePt t="3017" x="7694613" y="1422400"/>
          <p14:tracePt t="3024" x="7694613" y="1431925"/>
          <p14:tracePt t="3035" x="7694613" y="1449388"/>
          <p14:tracePt t="3049" x="7694613" y="1458913"/>
          <p14:tracePt t="3073" x="7694613" y="1468438"/>
          <p14:tracePt t="3082" x="7694613" y="1485900"/>
          <p14:tracePt t="3088" x="7694613" y="1504950"/>
          <p14:tracePt t="3098" x="7694613" y="1541463"/>
          <p14:tracePt t="3104" x="7704138" y="1587500"/>
          <p14:tracePt t="3113" x="7721600" y="1660525"/>
          <p14:tracePt t="3120" x="7721600" y="1724025"/>
          <p14:tracePt t="3131" x="7721600" y="1778000"/>
          <p14:tracePt t="3136" x="7740650" y="1797050"/>
          <p14:tracePt t="14744" x="7740650" y="1814513"/>
          <p14:tracePt t="14749" x="7740650" y="1833563"/>
          <p14:tracePt t="14754" x="7731125" y="1841500"/>
          <p14:tracePt t="14760" x="7712075" y="1851025"/>
          <p14:tracePt t="14769" x="7704138" y="1851025"/>
          <p14:tracePt t="14777" x="7694613" y="1851025"/>
          <p14:tracePt t="14800" x="7694613" y="1860550"/>
          <p14:tracePt t="14816" x="7685088" y="1870075"/>
          <p14:tracePt t="14825" x="7667625" y="1878013"/>
          <p14:tracePt t="14832" x="7621588" y="1914525"/>
          <p14:tracePt t="14840" x="7594600" y="1924050"/>
          <p14:tracePt t="14849" x="7548563" y="1943100"/>
          <p14:tracePt t="14856" x="7502525" y="1979613"/>
          <p14:tracePt t="14866" x="7439025" y="2006600"/>
          <p14:tracePt t="14873" x="7375525" y="2033588"/>
          <p14:tracePt t="14882" x="7329488" y="2052638"/>
          <p14:tracePt t="14888" x="7229475" y="2097088"/>
          <p14:tracePt t="14899" x="7202488" y="2106613"/>
          <p14:tracePt t="14904" x="7146925" y="2116138"/>
          <p14:tracePt t="14913" x="7119938" y="2116138"/>
          <p14:tracePt t="14920" x="7083425" y="2125663"/>
          <p14:tracePt t="14929" x="7056438" y="2133600"/>
          <p14:tracePt t="14936" x="7046913" y="2143125"/>
          <p14:tracePt t="14946" x="7029450" y="2152650"/>
          <p14:tracePt t="14960" x="7019925" y="2152650"/>
          <p14:tracePt t="15016" x="7010400" y="2152650"/>
          <p14:tracePt t="15024" x="7000875" y="2152650"/>
          <p14:tracePt t="15032" x="6983413" y="2152650"/>
          <p14:tracePt t="15040" x="6946900" y="2152650"/>
          <p14:tracePt t="15049" x="6910388" y="2152650"/>
          <p14:tracePt t="15056" x="6900863" y="2143125"/>
          <p14:tracePt t="15067" x="6873875" y="2125663"/>
          <p14:tracePt t="15072" x="6827838" y="2089150"/>
          <p14:tracePt t="15083" x="6783388" y="2052638"/>
          <p14:tracePt t="15088" x="6754813" y="2033588"/>
          <p14:tracePt t="15099" x="6727825" y="2016125"/>
          <p14:tracePt t="15104" x="6681788" y="1979613"/>
          <p14:tracePt t="15113" x="6654800" y="1960563"/>
          <p14:tracePt t="15120" x="6627813" y="1933575"/>
          <p14:tracePt t="15133" x="6618288" y="1924050"/>
          <p14:tracePt t="15136" x="6610350" y="1906588"/>
          <p14:tracePt t="15144" x="6581775" y="1878013"/>
          <p14:tracePt t="15152" x="6573838" y="1851025"/>
          <p14:tracePt t="15169" x="6564313" y="1833563"/>
          <p14:tracePt t="15176" x="6564313" y="1814513"/>
          <p14:tracePt t="15185" x="6564313" y="1797050"/>
          <p14:tracePt t="15192" x="6564313" y="1768475"/>
          <p14:tracePt t="15200" x="6564313" y="1751013"/>
          <p14:tracePt t="15209" x="6564313" y="1724025"/>
          <p14:tracePt t="15216" x="6564313" y="1704975"/>
          <p14:tracePt t="15224" x="6591300" y="1641475"/>
          <p14:tracePt t="15232" x="6618288" y="1614488"/>
          <p14:tracePt t="15240" x="6700838" y="1558925"/>
          <p14:tracePt t="15248" x="6783388" y="1504950"/>
          <p14:tracePt t="15256" x="6864350" y="1449388"/>
          <p14:tracePt t="15265" x="7000875" y="1368425"/>
          <p14:tracePt t="15272" x="7138988" y="1295400"/>
          <p14:tracePt t="15281" x="7256463" y="1239838"/>
          <p14:tracePt t="15288" x="7421563" y="1176338"/>
          <p14:tracePt t="15296" x="7585075" y="1112838"/>
          <p14:tracePt t="15304" x="7740650" y="1039813"/>
          <p14:tracePt t="15317" x="7904163" y="976313"/>
          <p14:tracePt t="15320" x="8059738" y="939800"/>
          <p14:tracePt t="15329" x="8204200" y="903288"/>
          <p14:tracePt t="15336" x="8359775" y="857250"/>
          <p14:tracePt t="15345" x="8451850" y="830263"/>
          <p14:tracePt t="15354" x="8559800" y="803275"/>
          <p14:tracePt t="15367" x="8605838" y="784225"/>
          <p14:tracePt t="15369" x="8624888" y="784225"/>
          <p14:tracePt t="15433" x="8632825" y="803275"/>
          <p14:tracePt t="15440" x="8624888" y="893763"/>
          <p14:tracePt t="15449" x="8596313" y="966788"/>
          <p14:tracePt t="15457" x="8551863" y="1049338"/>
          <p14:tracePt t="15464" x="8532813" y="1112838"/>
          <p14:tracePt t="15473" x="8488363" y="1195388"/>
          <p14:tracePt t="15480" x="8469313" y="1249363"/>
          <p14:tracePt t="15488" x="8423275" y="1331913"/>
          <p14:tracePt t="15497" x="8386763" y="1395413"/>
          <p14:tracePt t="15506" x="8350250" y="1449388"/>
          <p14:tracePt t="15513" x="8342313" y="1477963"/>
          <p14:tracePt t="15521" x="8296275" y="1531938"/>
          <p14:tracePt t="15530" x="8269288" y="1568450"/>
          <p14:tracePt t="15536" x="8240713" y="1614488"/>
          <p14:tracePt t="15544" x="8186738" y="1660525"/>
          <p14:tracePt t="15553" x="8169275" y="1677988"/>
          <p14:tracePt t="15561" x="8123238" y="1714500"/>
          <p14:tracePt t="15568" x="8096250" y="1731963"/>
          <p14:tracePt t="15579" x="8067675" y="1751013"/>
          <p14:tracePt t="15586" x="8004175" y="1778000"/>
          <p14:tracePt t="15595" x="7940675" y="1814513"/>
          <p14:tracePt t="15602" x="7894638" y="1841500"/>
          <p14:tracePt t="15612" x="7858125" y="1851025"/>
          <p14:tracePt t="15616" x="7813675" y="1870075"/>
          <p14:tracePt t="15624" x="7777163" y="1878013"/>
          <p14:tracePt t="15635" x="7721600" y="1906588"/>
          <p14:tracePt t="15642" x="7685088" y="1906588"/>
          <p14:tracePt t="15653" x="7594600" y="1943100"/>
          <p14:tracePt t="15663" x="7521575" y="1951038"/>
          <p14:tracePt t="15666" x="7439025" y="1951038"/>
          <p14:tracePt t="15673" x="7348538" y="1970088"/>
          <p14:tracePt t="15682" x="7256463" y="1997075"/>
          <p14:tracePt t="15692" x="7175500" y="1997075"/>
          <p14:tracePt t="15697" x="7102475" y="2006600"/>
          <p14:tracePt t="15706" x="7065963" y="2006600"/>
          <p14:tracePt t="15713" x="7000875" y="2024063"/>
          <p14:tracePt t="15720" x="6983413" y="2024063"/>
          <p14:tracePt t="15729" x="6973888" y="2024063"/>
          <p14:tracePt t="15737" x="6964363" y="2024063"/>
          <p14:tracePt t="15745" x="6956425" y="2024063"/>
          <p14:tracePt t="15754" x="6946900" y="2024063"/>
          <p14:tracePt t="15761" x="6946900" y="2016125"/>
          <p14:tracePt t="15769" x="6946900" y="2006600"/>
          <p14:tracePt t="15776" x="6937375" y="1987550"/>
          <p14:tracePt t="15784" x="6929438" y="1960563"/>
          <p14:tracePt t="15793" x="6929438" y="1914525"/>
          <p14:tracePt t="15801" x="6929438" y="1897063"/>
          <p14:tracePt t="15809" x="6919913" y="1841500"/>
          <p14:tracePt t="15816" x="6919913" y="1804988"/>
          <p14:tracePt t="15824" x="6919913" y="1778000"/>
          <p14:tracePt t="15832" x="6910388" y="1760538"/>
          <p14:tracePt t="15840" x="6910388" y="1704975"/>
          <p14:tracePt t="15848" x="6910388" y="1668463"/>
          <p14:tracePt t="15857" x="6910388" y="1614488"/>
          <p14:tracePt t="15865" x="6910388" y="1587500"/>
          <p14:tracePt t="15873" x="6910388" y="1558925"/>
          <p14:tracePt t="15881" x="6919913" y="1485900"/>
          <p14:tracePt t="15898" x="6956425" y="1412875"/>
          <p14:tracePt t="15904" x="6973888" y="1385888"/>
          <p14:tracePt t="15913" x="7010400" y="1322388"/>
          <p14:tracePt t="15921" x="7029450" y="1303338"/>
          <p14:tracePt t="15929" x="7073900" y="1268413"/>
          <p14:tracePt t="15936" x="7102475" y="1249363"/>
          <p14:tracePt t="15944" x="7146925" y="1231900"/>
          <p14:tracePt t="15952" x="7192963" y="1212850"/>
          <p14:tracePt t="15963" x="7265988" y="1203325"/>
          <p14:tracePt t="15975" x="7348538" y="1195388"/>
          <p14:tracePt t="15979" x="7421563" y="1195388"/>
          <p14:tracePt t="15986" x="7494588" y="1195388"/>
          <p14:tracePt t="15993" x="7567613" y="1195388"/>
          <p14:tracePt t="16001" x="7621588" y="1195388"/>
          <p14:tracePt t="16008" x="7667625" y="1195388"/>
          <p14:tracePt t="16017" x="7721600" y="1195388"/>
          <p14:tracePt t="16024" x="7767638" y="1212850"/>
          <p14:tracePt t="16034" x="7794625" y="1239838"/>
          <p14:tracePt t="16042" x="7858125" y="1285875"/>
          <p14:tracePt t="16053" x="7885113" y="1312863"/>
          <p14:tracePt t="16058" x="7904163" y="1349375"/>
          <p14:tracePt t="16069" x="7921625" y="1376363"/>
          <p14:tracePt t="16072" x="7940675" y="1422400"/>
          <p14:tracePt t="16083" x="7950200" y="1441450"/>
          <p14:tracePt t="16088" x="7950200" y="1477963"/>
          <p14:tracePt t="16096" x="7950200" y="1514475"/>
          <p14:tracePt t="16105" x="7950200" y="1541463"/>
          <p14:tracePt t="16114" x="7950200" y="1577975"/>
          <p14:tracePt t="16121" x="7950200" y="1595438"/>
          <p14:tracePt t="16132" x="7931150" y="1641475"/>
          <p14:tracePt t="16136" x="7913688" y="1668463"/>
          <p14:tracePt t="16144" x="7894638" y="1714500"/>
          <p14:tracePt t="16152" x="7850188" y="1768475"/>
          <p14:tracePt t="16161" x="7794625" y="1833563"/>
          <p14:tracePt t="16169" x="7740650" y="1897063"/>
          <p14:tracePt t="16176" x="7694613" y="1943100"/>
          <p14:tracePt t="16184" x="7639050" y="2016125"/>
          <p14:tracePt t="16192" x="7602538" y="2060575"/>
          <p14:tracePt t="16200" x="7558088" y="2097088"/>
          <p14:tracePt t="16208" x="7521575" y="2143125"/>
          <p14:tracePt t="16216" x="7485063" y="2170113"/>
          <p14:tracePt t="16224" x="7458075" y="2206625"/>
          <p14:tracePt t="16232" x="7412038" y="2243138"/>
          <p14:tracePt t="16240" x="7402513" y="2252663"/>
          <p14:tracePt t="16248" x="7392988" y="2262188"/>
          <p14:tracePt t="16256" x="7375525" y="2270125"/>
          <p14:tracePt t="16852" x="7356475" y="2279650"/>
          <p14:tracePt t="16859" x="7292975" y="2343150"/>
          <p14:tracePt t="16869" x="7229475" y="2379663"/>
          <p14:tracePt t="16873" x="7129463" y="2452688"/>
          <p14:tracePt t="16883" x="7010400" y="2544763"/>
          <p14:tracePt t="16897" x="6800850" y="2662238"/>
          <p14:tracePt t="16904" x="6681788" y="2698750"/>
          <p14:tracePt t="16913" x="6545263" y="2763838"/>
          <p14:tracePt t="16920" x="6435725" y="2771775"/>
          <p14:tracePt t="16930" x="6326188" y="2790825"/>
          <p14:tracePt t="16937" x="6218238" y="2800350"/>
          <p14:tracePt t="16949" x="6126163" y="2800350"/>
          <p14:tracePt t="16954" x="6035675" y="2800350"/>
          <p14:tracePt t="16961" x="5972175" y="2800350"/>
          <p14:tracePt t="16969" x="5935663" y="2800350"/>
          <p14:tracePt t="16977" x="5889625" y="2800350"/>
          <p14:tracePt t="16985" x="5862638" y="2800350"/>
          <p14:tracePt t="16993" x="5843588" y="2781300"/>
          <p14:tracePt t="17000" x="5834063" y="2771775"/>
          <p14:tracePt t="17008" x="5826125" y="2781300"/>
          <p14:tracePt t="17017" x="5807075" y="2781300"/>
          <p14:tracePt t="17024" x="5780088" y="2781300"/>
          <p14:tracePt t="17035" x="5753100" y="2771775"/>
          <p14:tracePt t="17040" x="5716588" y="2763838"/>
          <p14:tracePt t="17050" x="5661025" y="2754313"/>
          <p14:tracePt t="17056" x="5607050" y="2754313"/>
          <p14:tracePt t="17067" x="5507038" y="2727325"/>
          <p14:tracePt t="17072" x="5497513" y="2727325"/>
          <p14:tracePt t="17082" x="5424488" y="2698750"/>
          <p14:tracePt t="17090" x="5360988" y="2690813"/>
          <p14:tracePt t="17100" x="5297488" y="2662238"/>
          <p14:tracePt t="17107" x="5251450" y="2644775"/>
          <p14:tracePt t="17114" x="5187950" y="2598738"/>
          <p14:tracePt t="17121" x="5159375" y="2571750"/>
          <p14:tracePt t="17130" x="5141913" y="2571750"/>
          <p14:tracePt t="17136" x="5122863" y="2554288"/>
          <p14:tracePt t="17145" x="5105400" y="2544763"/>
          <p14:tracePt t="17153" x="5095875" y="2535238"/>
          <p14:tracePt t="17160" x="5086350" y="2525713"/>
          <p14:tracePt t="17168" x="5078413" y="2498725"/>
          <p14:tracePt t="17184" x="5068888" y="2489200"/>
          <p14:tracePt t="17192" x="5059363" y="2481263"/>
          <p14:tracePt t="17208" x="5049838" y="2471738"/>
          <p14:tracePt t="17232" x="5041900" y="2462213"/>
          <p14:tracePt t="17265" x="5041900" y="2452688"/>
          <p14:tracePt t="17273" x="5041900" y="2435225"/>
          <p14:tracePt t="17281" x="5041900" y="2408238"/>
          <p14:tracePt t="17290" x="5041900" y="2389188"/>
          <p14:tracePt t="17298" x="5041900" y="2371725"/>
          <p14:tracePt t="17305" x="5041900" y="2343150"/>
          <p14:tracePt t="17316" x="5041900" y="2316163"/>
          <p14:tracePt t="17320" x="5041900" y="2279650"/>
          <p14:tracePt t="17329" x="5068888" y="2252663"/>
          <p14:tracePt t="17336" x="5105400" y="2206625"/>
          <p14:tracePt t="17346" x="5141913" y="2170113"/>
          <p14:tracePt t="17352" x="5168900" y="2106613"/>
          <p14:tracePt t="17360" x="5187950" y="2089150"/>
          <p14:tracePt t="17368" x="5214938" y="2060575"/>
          <p14:tracePt t="17376" x="5224463" y="2052638"/>
          <p14:tracePt t="17384" x="5232400" y="2024063"/>
          <p14:tracePt t="17393" x="5241925" y="2006600"/>
          <p14:tracePt t="17400" x="5241925" y="1997075"/>
          <p14:tracePt t="17410" x="5251450" y="1979613"/>
          <p14:tracePt t="17416" x="5251450" y="1970088"/>
          <p14:tracePt t="18024" x="5251450" y="1960563"/>
          <p14:tracePt t="18041" x="5232400" y="1979613"/>
          <p14:tracePt t="18057" x="5224463" y="1997075"/>
          <p14:tracePt t="18067" x="5214938" y="2016125"/>
          <p14:tracePt t="18072" x="5205413" y="2033588"/>
          <p14:tracePt t="18080" x="5205413" y="2052638"/>
          <p14:tracePt t="18088" x="5205413" y="2070100"/>
          <p14:tracePt t="18098" x="5187950" y="2097088"/>
          <p14:tracePt t="18105" x="5187950" y="2106613"/>
          <p14:tracePt t="18114" x="5187950" y="2125663"/>
          <p14:tracePt t="18120" x="5178425" y="2143125"/>
          <p14:tracePt t="19480" x="5178425" y="2152650"/>
          <p14:tracePt t="20960" x="5178425" y="2160588"/>
          <p14:tracePt t="21384" x="5059363" y="2170113"/>
          <p14:tracePt t="21393" x="4941888" y="2216150"/>
          <p14:tracePt t="21400" x="4849813" y="2216150"/>
          <p14:tracePt t="21410" x="4740275" y="2225675"/>
          <p14:tracePt t="21416" x="4676775" y="2225675"/>
          <p14:tracePt t="21424" x="4622800" y="2225675"/>
          <p14:tracePt t="21432" x="4567238" y="2225675"/>
          <p14:tracePt t="21440" x="4540250" y="2225675"/>
          <p14:tracePt t="21450" x="4484688" y="2225675"/>
          <p14:tracePt t="21459" x="4467225" y="2225675"/>
          <p14:tracePt t="21466" x="4457700" y="2225675"/>
          <p14:tracePt t="21578" x="4448175" y="2225675"/>
          <p14:tracePt t="21738" x="4440238" y="2225675"/>
          <p14:tracePt t="21745" x="4430713" y="2225675"/>
          <p14:tracePt t="21753" x="4394200" y="2233613"/>
          <p14:tracePt t="21763" x="4357688" y="2243138"/>
          <p14:tracePt t="21772" x="4294188" y="2270125"/>
          <p14:tracePt t="21777" x="4230688" y="2279650"/>
          <p14:tracePt t="21784" x="4175125" y="2289175"/>
          <p14:tracePt t="21792" x="4094163" y="2316163"/>
          <p14:tracePt t="21800" x="4065588" y="2325688"/>
          <p14:tracePt t="21808" x="3992563" y="2343150"/>
          <p14:tracePt t="21818" x="3965575" y="2343150"/>
          <p14:tracePt t="21824" x="3911600" y="2343150"/>
          <p14:tracePt t="21832" x="3892550" y="2343150"/>
          <p14:tracePt t="21841" x="3846513" y="2343150"/>
          <p14:tracePt t="21848" x="3810000" y="2343150"/>
          <p14:tracePt t="21856" x="3792538" y="2343150"/>
          <p14:tracePt t="21866" x="3756025" y="2343150"/>
          <p14:tracePt t="21872" x="3738563" y="2343150"/>
          <p14:tracePt t="21882" x="3692525" y="2343150"/>
          <p14:tracePt t="21898" x="3600450" y="2343150"/>
          <p14:tracePt t="21904" x="3519488" y="2352675"/>
          <p14:tracePt t="21914" x="3446463" y="2352675"/>
          <p14:tracePt t="21921" x="3373438" y="2371725"/>
          <p14:tracePt t="21929" x="3281363" y="2371725"/>
          <p14:tracePt t="21936" x="3208338" y="2371725"/>
          <p14:tracePt t="21945" x="3127375" y="2389188"/>
          <p14:tracePt t="21953" x="3054350" y="2389188"/>
          <p14:tracePt t="21961" x="2981325" y="2389188"/>
          <p14:tracePt t="21969" x="2944813" y="2389188"/>
          <p14:tracePt t="21977" x="2908300" y="2389188"/>
          <p14:tracePt t="21984" x="2881313" y="2389188"/>
          <p14:tracePt t="22001" x="2871788" y="2389188"/>
          <p14:tracePt t="22019" x="2862263" y="2389188"/>
          <p14:tracePt t="22026" x="2852738" y="2389188"/>
          <p14:tracePt t="22043" x="2808288" y="2389188"/>
          <p14:tracePt t="22051" x="2771775" y="2389188"/>
          <p14:tracePt t="22057" x="2725738" y="2389188"/>
          <p14:tracePt t="22067" x="2689225" y="2389188"/>
          <p14:tracePt t="22074" x="2616200" y="2389188"/>
          <p14:tracePt t="22086" x="2543175" y="2389188"/>
          <p14:tracePt t="22089" x="2489200" y="2389188"/>
          <p14:tracePt t="22098" x="2433638" y="2389188"/>
          <p14:tracePt t="22105" x="2379663" y="2389188"/>
          <p14:tracePt t="22115" x="2333625" y="2389188"/>
          <p14:tracePt t="22123" x="2297113" y="2389188"/>
          <p14:tracePt t="22136" x="2251075" y="2389188"/>
          <p14:tracePt t="22137" x="2224088" y="2389188"/>
          <p14:tracePt t="22146" x="2197100" y="2389188"/>
          <p14:tracePt t="22153" x="2179638" y="2389188"/>
          <p14:tracePt t="22161" x="2170113" y="2379663"/>
          <p14:tracePt t="22168" x="2151063" y="2379663"/>
          <p14:tracePt t="22176" x="2143125" y="2379663"/>
          <p14:tracePt t="22184" x="2124075" y="2379663"/>
          <p14:tracePt t="22192" x="2097088" y="2371725"/>
          <p14:tracePt t="22200" x="2078038" y="2371725"/>
          <p14:tracePt t="22211" x="2033588" y="2352675"/>
          <p14:tracePt t="22217" x="2005013" y="2343150"/>
          <p14:tracePt t="22225" x="1978025" y="2343150"/>
          <p14:tracePt t="22232" x="1905000" y="2335213"/>
          <p14:tracePt t="22240" x="1878013" y="2335213"/>
          <p14:tracePt t="22248" x="1831975" y="2316163"/>
          <p14:tracePt t="22256" x="1778000" y="2316163"/>
          <p14:tracePt t="22265" x="1751013" y="2316163"/>
          <p14:tracePt t="22273" x="1722438" y="2298700"/>
          <p14:tracePt t="22280" x="1685925" y="2289175"/>
          <p14:tracePt t="22289" x="1668463" y="2289175"/>
          <p14:tracePt t="22297" x="1641475" y="2279650"/>
          <p14:tracePt t="22305" x="1631950" y="2270125"/>
          <p14:tracePt t="22313" x="1604963" y="2252663"/>
          <p14:tracePt t="22320" x="1585913" y="2252663"/>
          <p14:tracePt t="22329" x="1568450" y="2243138"/>
          <p14:tracePt t="22336" x="1531938" y="2233613"/>
          <p14:tracePt t="22345" x="1468438" y="2225675"/>
          <p14:tracePt t="22352" x="1439863" y="2197100"/>
          <p14:tracePt t="22363" x="1412875" y="2197100"/>
          <p14:tracePt t="22368" x="1349375" y="2189163"/>
          <p14:tracePt t="22377" x="1312863" y="2189163"/>
          <p14:tracePt t="22386" x="1285875" y="2179638"/>
          <p14:tracePt t="22392" x="1249363" y="2170113"/>
          <p14:tracePt t="22400" x="1212850" y="2170113"/>
          <p14:tracePt t="22409" x="1176338" y="2152650"/>
          <p14:tracePt t="22416" x="1157288" y="2143125"/>
          <p14:tracePt t="22424" x="1130300" y="2143125"/>
          <p14:tracePt t="22432" x="1112838" y="2133600"/>
          <p14:tracePt t="22442" x="1103313" y="2125663"/>
          <p14:tracePt t="22449" x="1093788" y="2125663"/>
          <p14:tracePt t="22457" x="1066800" y="2106613"/>
          <p14:tracePt t="22464" x="1047750" y="2089150"/>
          <p14:tracePt t="22473" x="1030288" y="2079625"/>
          <p14:tracePt t="22480" x="1020763" y="2070100"/>
          <p14:tracePt t="22488" x="1011238" y="2060575"/>
          <p14:tracePt t="22498" x="1011238" y="2043113"/>
          <p14:tracePt t="22513" x="974725" y="2006600"/>
          <p14:tracePt t="22520" x="966788" y="1987550"/>
          <p14:tracePt t="22529" x="966788" y="1979613"/>
          <p14:tracePt t="22536" x="957263" y="1960563"/>
          <p14:tracePt t="22553" x="957263" y="1951038"/>
          <p14:tracePt t="22560" x="957263" y="1933575"/>
          <p14:tracePt t="22586" x="957263" y="1924050"/>
          <p14:tracePt t="22603" x="957263" y="1914525"/>
          <p14:tracePt t="22626" x="957263" y="1897063"/>
          <p14:tracePt t="22649" x="957263" y="1887538"/>
          <p14:tracePt t="22656" x="957263" y="1878013"/>
          <p14:tracePt t="22665" x="957263" y="1870075"/>
          <p14:tracePt t="22680" x="974725" y="1833563"/>
          <p14:tracePt t="22691" x="984250" y="1824038"/>
          <p14:tracePt t="22697" x="1003300" y="1804988"/>
          <p14:tracePt t="22704" x="1020763" y="1787525"/>
          <p14:tracePt t="22714" x="1039813" y="1768475"/>
          <p14:tracePt t="22721" x="1076325" y="1741488"/>
          <p14:tracePt t="22729" x="1093788" y="1731963"/>
          <p14:tracePt t="22737" x="1149350" y="1697038"/>
          <p14:tracePt t="22747" x="1193800" y="1668463"/>
          <p14:tracePt t="22758" x="1239838" y="1660525"/>
          <p14:tracePt t="22760" x="1303338" y="1624013"/>
          <p14:tracePt t="22768" x="1358900" y="1614488"/>
          <p14:tracePt t="22776" x="1458913" y="1568450"/>
          <p14:tracePt t="22784" x="1558925" y="1541463"/>
          <p14:tracePt t="22792" x="1631950" y="1531938"/>
          <p14:tracePt t="22800" x="1714500" y="1504950"/>
          <p14:tracePt t="22809" x="1824038" y="1485900"/>
          <p14:tracePt t="22819" x="1914525" y="1477963"/>
          <p14:tracePt t="22824" x="1987550" y="1477963"/>
          <p14:tracePt t="22832" x="2106613" y="1458913"/>
          <p14:tracePt t="22840" x="2179638" y="1431925"/>
          <p14:tracePt t="22848" x="2224088" y="1431925"/>
          <p14:tracePt t="22857" x="2279650" y="1422400"/>
          <p14:tracePt t="22864" x="2352675" y="1422400"/>
          <p14:tracePt t="22872" x="2425700" y="1422400"/>
          <p14:tracePt t="22880" x="2516188" y="1422400"/>
          <p14:tracePt t="22897" x="2679700" y="1422400"/>
          <p14:tracePt t="22905" x="2789238" y="1422400"/>
          <p14:tracePt t="22912" x="2917825" y="1422400"/>
          <p14:tracePt t="22922" x="3027363" y="1422400"/>
          <p14:tracePt t="22931" x="3171825" y="1422400"/>
          <p14:tracePt t="22940" x="3336925" y="1422400"/>
          <p14:tracePt t="22946" x="3519488" y="1422400"/>
          <p14:tracePt t="22953" x="3665538" y="1422400"/>
          <p14:tracePt t="22961" x="3792538" y="1422400"/>
          <p14:tracePt t="22969" x="3938588" y="1422400"/>
          <p14:tracePt t="22977" x="4048125" y="1422400"/>
          <p14:tracePt t="22987" x="4157663" y="1422400"/>
          <p14:tracePt t="22992" x="4248150" y="1422400"/>
          <p14:tracePt t="23003" x="4303713" y="1422400"/>
          <p14:tracePt t="23010" x="4384675" y="1422400"/>
          <p14:tracePt t="23020" x="4421188" y="1422400"/>
          <p14:tracePt t="23026" x="4476750" y="1422400"/>
          <p14:tracePt t="23039" x="4503738" y="1422400"/>
          <p14:tracePt t="23040" x="4549775" y="1422400"/>
          <p14:tracePt t="23052" x="4567238" y="1422400"/>
          <p14:tracePt t="23058" x="4603750" y="1422400"/>
          <p14:tracePt t="23069" x="4622800" y="1431925"/>
          <p14:tracePt t="23072" x="4659313" y="1441450"/>
          <p14:tracePt t="23083" x="4695825" y="1477963"/>
          <p14:tracePt t="23088" x="4730750" y="1485900"/>
          <p14:tracePt t="23097" x="4776788" y="1514475"/>
          <p14:tracePt t="23104" x="4822825" y="1550988"/>
          <p14:tracePt t="23113" x="4886325" y="1568450"/>
          <p14:tracePt t="23120" x="4913313" y="1587500"/>
          <p14:tracePt t="23131" x="4932363" y="1604963"/>
          <p14:tracePt t="23136" x="4978400" y="1624013"/>
          <p14:tracePt t="23146" x="4995863" y="1641475"/>
          <p14:tracePt t="23153" x="5005388" y="1651000"/>
          <p14:tracePt t="23168" x="5032375" y="1660525"/>
          <p14:tracePt t="23176" x="5049838" y="1677988"/>
          <p14:tracePt t="23192" x="5059363" y="1687513"/>
          <p14:tracePt t="23202" x="5078413" y="1704975"/>
          <p14:tracePt t="23210" x="5078413" y="1714500"/>
          <p14:tracePt t="23226" x="5095875" y="1731963"/>
          <p14:tracePt t="23240" x="5105400" y="1751013"/>
          <p14:tracePt t="23248" x="5114925" y="1760538"/>
          <p14:tracePt t="23256" x="5122863" y="1778000"/>
          <p14:tracePt t="23265" x="5122863" y="1787525"/>
          <p14:tracePt t="23272" x="5132388" y="1804988"/>
          <p14:tracePt t="23280" x="5132388" y="1824038"/>
          <p14:tracePt t="23288" x="5132388" y="1851025"/>
          <p14:tracePt t="23296" x="5141913" y="1870075"/>
          <p14:tracePt t="23304" x="5141913" y="1897063"/>
          <p14:tracePt t="23312" x="5141913" y="1906588"/>
          <p14:tracePt t="23321" x="5141913" y="1924050"/>
          <p14:tracePt t="23334" x="5141913" y="1943100"/>
          <p14:tracePt t="23338" x="5141913" y="1960563"/>
          <p14:tracePt t="23350" x="5141913" y="1987550"/>
          <p14:tracePt t="23354" x="5141913" y="2006600"/>
          <p14:tracePt t="23366" x="5141913" y="2016125"/>
          <p14:tracePt t="23370" x="5141913" y="2033588"/>
          <p14:tracePt t="23384" x="5141913" y="2052638"/>
          <p14:tracePt t="23384" x="5141913" y="2070100"/>
          <p14:tracePt t="23392" x="5122863" y="2097088"/>
          <p14:tracePt t="23400" x="5114925" y="2106613"/>
          <p14:tracePt t="23410" x="5095875" y="2125663"/>
          <p14:tracePt t="23424" x="5068888" y="2152650"/>
          <p14:tracePt t="23432" x="5059363" y="2160588"/>
          <p14:tracePt t="23441" x="5032375" y="2179638"/>
          <p14:tracePt t="23448" x="5014913" y="2189163"/>
          <p14:tracePt t="23456" x="4978400" y="2197100"/>
          <p14:tracePt t="23465" x="4949825" y="2216150"/>
          <p14:tracePt t="23472" x="4922838" y="2243138"/>
          <p14:tracePt t="23481" x="4886325" y="2252663"/>
          <p14:tracePt t="23488" x="4876800" y="2252663"/>
          <p14:tracePt t="23497" x="4840288" y="2252663"/>
          <p14:tracePt t="23505" x="4832350" y="2262188"/>
          <p14:tracePt t="23668" x="4840288" y="2262188"/>
          <p14:tracePt t="23677" x="4876800" y="2262188"/>
          <p14:tracePt t="23683" x="4932363" y="2262188"/>
          <p14:tracePt t="23693" x="4968875" y="2252663"/>
          <p14:tracePt t="23696" x="5041900" y="2252663"/>
          <p14:tracePt t="23704" x="5086350" y="2233613"/>
          <p14:tracePt t="23712" x="5151438" y="2225675"/>
          <p14:tracePt t="23721" x="5178425" y="2216150"/>
          <p14:tracePt t="23729" x="5251450" y="2179638"/>
          <p14:tracePt t="23736" x="5297488" y="2160588"/>
          <p14:tracePt t="23745" x="5341938" y="2143125"/>
          <p14:tracePt t="23754" x="5368925" y="2125663"/>
          <p14:tracePt t="23765" x="5387975" y="2116138"/>
          <p14:tracePt t="23779" x="5397500" y="2116138"/>
          <p14:tracePt t="23791" x="5414963" y="2106613"/>
          <p14:tracePt t="23880" x="5424488" y="2106613"/>
          <p14:tracePt t="23888" x="5434013" y="2106613"/>
          <p14:tracePt t="24186" x="5441950" y="2106613"/>
          <p14:tracePt t="24204" x="5507038" y="2097088"/>
          <p14:tracePt t="24208" x="5534025" y="2097088"/>
          <p14:tracePt t="24216" x="5580063" y="2070100"/>
          <p14:tracePt t="24232" x="5597525" y="2070100"/>
          <p14:tracePt t="24240" x="5616575" y="2070100"/>
          <p14:tracePt t="24258" x="5624513" y="2060575"/>
          <p14:tracePt t="24451" x="5616575" y="2060575"/>
          <p14:tracePt t="24473" x="5607050" y="2060575"/>
          <p14:tracePt t="24480" x="5588000" y="2070100"/>
          <p14:tracePt t="24497" x="5580063" y="2070100"/>
          <p14:tracePt t="24595" x="5561013" y="2070100"/>
          <p14:tracePt t="24602" x="5561013" y="2060575"/>
          <p14:tracePt t="24611" x="5561013" y="2033588"/>
          <p14:tracePt t="24625" x="5561013" y="1997075"/>
          <p14:tracePt t="24633" x="5561013" y="1960563"/>
          <p14:tracePt t="24641" x="5561013" y="1924050"/>
          <p14:tracePt t="24649" x="5561013" y="1878013"/>
          <p14:tracePt t="24656" x="5561013" y="1860550"/>
          <p14:tracePt t="24664" x="5580063" y="1824038"/>
          <p14:tracePt t="24674" x="5588000" y="1778000"/>
          <p14:tracePt t="24680" x="5597525" y="1760538"/>
          <p14:tracePt t="24692" x="5607050" y="1731963"/>
          <p14:tracePt t="24696" x="5607050" y="1714500"/>
          <p14:tracePt t="24705" x="5607050" y="1697038"/>
          <p14:tracePt t="24712" x="5616575" y="1677988"/>
          <p14:tracePt t="24720" x="5624513" y="1668463"/>
          <p14:tracePt t="25036" x="5624513" y="1641475"/>
          <p14:tracePt t="25040" x="5597525" y="1631950"/>
          <p14:tracePt t="25048" x="5580063" y="1624013"/>
          <p14:tracePt t="25056" x="5543550" y="1587500"/>
          <p14:tracePt t="25068" x="5524500" y="1577975"/>
          <p14:tracePt t="25072" x="5514975" y="1577975"/>
          <p14:tracePt t="25089" x="5497513" y="1577975"/>
          <p14:tracePt t="25264" x="5497513" y="1587500"/>
          <p14:tracePt t="25281" x="5524500" y="1595438"/>
          <p14:tracePt t="25458" x="5534025" y="1604963"/>
          <p14:tracePt t="25467" x="5534025" y="1624013"/>
          <p14:tracePt t="25481" x="5524500" y="1624013"/>
          <p14:tracePt t="25489" x="5514975" y="1624013"/>
          <p14:tracePt t="25794" x="5534025" y="1624013"/>
          <p14:tracePt t="25802" x="5543550" y="1624013"/>
          <p14:tracePt t="25810" x="5570538" y="1624013"/>
          <p14:tracePt t="25823" x="5580063" y="1624013"/>
          <p14:tracePt t="25824" x="5616575" y="1614488"/>
          <p14:tracePt t="25833" x="5653088" y="1604963"/>
          <p14:tracePt t="25840" x="5670550" y="1604963"/>
          <p14:tracePt t="25848" x="5707063" y="1604963"/>
          <p14:tracePt t="25856" x="5724525" y="1587500"/>
          <p14:tracePt t="25864" x="5734050" y="1587500"/>
          <p14:tracePt t="25873" x="5753100" y="1587500"/>
          <p14:tracePt t="25882" x="5789613" y="1587500"/>
          <p14:tracePt t="25891" x="5826125" y="1568450"/>
          <p14:tracePt t="25900" x="5889625" y="1558925"/>
          <p14:tracePt t="25906" x="5943600" y="1550988"/>
          <p14:tracePt t="25915" x="6007100" y="1514475"/>
          <p14:tracePt t="25921" x="6099175" y="1514475"/>
          <p14:tracePt t="25930" x="6135688" y="1504950"/>
          <p14:tracePt t="25937" x="6189663" y="1504950"/>
          <p14:tracePt t="25947" x="6218238" y="1504950"/>
          <p14:tracePt t="25953" x="6245225" y="1485900"/>
          <p14:tracePt t="25961" x="6262688" y="1485900"/>
          <p14:tracePt t="25968" x="6299200" y="1485900"/>
          <p14:tracePt t="25976" x="6308725" y="1485900"/>
          <p14:tracePt t="25984" x="6326188" y="1485900"/>
          <p14:tracePt t="26065" x="6345238" y="1468438"/>
          <p14:tracePt t="26074" x="6354763" y="1468438"/>
          <p14:tracePt t="26084" x="6372225" y="1468438"/>
          <p14:tracePt t="26097" x="6399213" y="1468438"/>
          <p14:tracePt t="26105" x="6408738" y="1468438"/>
          <p14:tracePt t="26113" x="6418263" y="1468438"/>
          <p14:tracePt t="26120" x="6454775" y="1468438"/>
          <p14:tracePt t="26133" x="6481763" y="1468438"/>
          <p14:tracePt t="26136" x="6500813" y="1468438"/>
          <p14:tracePt t="26146" x="6527800" y="1468438"/>
          <p14:tracePt t="26152" x="6573838" y="1468438"/>
          <p14:tracePt t="26161" x="6610350" y="1468438"/>
          <p14:tracePt t="26168" x="6654800" y="1468438"/>
          <p14:tracePt t="26176" x="6691313" y="1468438"/>
          <p14:tracePt t="26184" x="6737350" y="1468438"/>
          <p14:tracePt t="26192" x="6746875" y="1468438"/>
          <p14:tracePt t="26200" x="6791325" y="1468438"/>
          <p14:tracePt t="26208" x="6827838" y="1468438"/>
          <p14:tracePt t="26216" x="6846888" y="1468438"/>
          <p14:tracePt t="26225" x="6883400" y="1468438"/>
          <p14:tracePt t="26232" x="6900863" y="1468438"/>
          <p14:tracePt t="26240" x="6929438" y="1468438"/>
          <p14:tracePt t="26248" x="6946900" y="1468438"/>
          <p14:tracePt t="26256" x="6973888" y="1468438"/>
          <p14:tracePt t="26265" x="6992938" y="1468438"/>
          <p14:tracePt t="26272" x="7000875" y="1468438"/>
          <p14:tracePt t="26280" x="7010400" y="1468438"/>
          <p14:tracePt t="26288" x="7029450" y="1468438"/>
          <p14:tracePt t="26297" x="7037388" y="1468438"/>
          <p14:tracePt t="26312" x="7056438" y="1468438"/>
          <p14:tracePt t="26336" x="7065963" y="1468438"/>
          <p14:tracePt t="26386" x="7073900" y="1468438"/>
          <p14:tracePt t="26395" x="7083425" y="1468438"/>
          <p14:tracePt t="26450" x="7092950" y="1468438"/>
          <p14:tracePt t="26472" x="7102475" y="1468438"/>
          <p14:tracePt t="26480" x="7110413" y="1477963"/>
          <p14:tracePt t="26489" x="7119938" y="1477963"/>
          <p14:tracePt t="26496" x="7138988" y="1477963"/>
          <p14:tracePt t="26504" x="7146925" y="1477963"/>
          <p14:tracePt t="26520" x="7175500" y="1477963"/>
          <p14:tracePt t="26529" x="7183438" y="1477963"/>
          <p14:tracePt t="26536" x="7192963" y="1477963"/>
          <p14:tracePt t="26545" x="7219950" y="1477963"/>
          <p14:tracePt t="26552" x="7229475" y="1477963"/>
          <p14:tracePt t="26561" x="7248525" y="1477963"/>
          <p14:tracePt t="26569" x="7265988" y="1477963"/>
          <p14:tracePt t="26584" x="7275513" y="1477963"/>
          <p14:tracePt t="26593" x="7283450" y="1477963"/>
          <p14:tracePt t="26600" x="7312025" y="1485900"/>
          <p14:tracePt t="26616" x="7319963" y="1485900"/>
          <p14:tracePt t="27745" x="7319963" y="1495425"/>
          <p14:tracePt t="27755" x="7319963" y="1504950"/>
          <p14:tracePt t="27761" x="7312025" y="1514475"/>
          <p14:tracePt t="27768" x="7302500" y="1522413"/>
          <p14:tracePt t="27777" x="7275513" y="1550988"/>
          <p14:tracePt t="27784" x="7265988" y="1550988"/>
          <p14:tracePt t="27800" x="7219950" y="1577975"/>
          <p14:tracePt t="27817" x="7202488" y="1587500"/>
          <p14:tracePt t="27825" x="7183438" y="1595438"/>
          <p14:tracePt t="27864" x="7175500" y="1604963"/>
          <p14:tracePt t="27920" x="7183438" y="1595438"/>
          <p14:tracePt t="27928" x="7212013" y="1587500"/>
          <p14:tracePt t="27936" x="7239000" y="1587500"/>
          <p14:tracePt t="27945" x="7265988" y="1577975"/>
          <p14:tracePt t="27952" x="7283450" y="1577975"/>
          <p14:tracePt t="27960" x="7302500" y="1568450"/>
          <p14:tracePt t="27978" x="7312025" y="1568450"/>
          <p14:tracePt t="28081" x="7319963" y="1558925"/>
          <p14:tracePt t="28104" x="7319963" y="1550988"/>
          <p14:tracePt t="28113" x="7283450" y="1550988"/>
          <p14:tracePt t="28121" x="7219950" y="1550988"/>
          <p14:tracePt t="28131" x="7146925" y="1550988"/>
          <p14:tracePt t="28136" x="7019925" y="1550988"/>
          <p14:tracePt t="28146" x="6873875" y="1550988"/>
          <p14:tracePt t="28152" x="6710363" y="1550988"/>
          <p14:tracePt t="28161" x="6491288" y="1550988"/>
          <p14:tracePt t="28168" x="6262688" y="1550988"/>
          <p14:tracePt t="28176" x="5999163" y="1550988"/>
          <p14:tracePt t="28184" x="5697538" y="1550988"/>
          <p14:tracePt t="28192" x="5397500" y="1550988"/>
          <p14:tracePt t="28200" x="5141913" y="1550988"/>
          <p14:tracePt t="28208" x="4803775" y="1550988"/>
          <p14:tracePt t="28216" x="4503738" y="1550988"/>
          <p14:tracePt t="28224" x="4275138" y="1550988"/>
          <p14:tracePt t="28233" x="4075113" y="1550988"/>
          <p14:tracePt t="28240" x="3883025" y="1550988"/>
          <p14:tracePt t="28249" x="3702050" y="1550988"/>
          <p14:tracePt t="28256" x="3556000" y="1550988"/>
          <p14:tracePt t="28265" x="3409950" y="1550988"/>
          <p14:tracePt t="28273" x="3300413" y="1550988"/>
          <p14:tracePt t="28280" x="3208338" y="1550988"/>
          <p14:tracePt t="28288" x="3100388" y="1550988"/>
          <p14:tracePt t="28297" x="3027363" y="1550988"/>
          <p14:tracePt t="28304" x="2962275" y="1550988"/>
          <p14:tracePt t="28314" x="2889250" y="1550988"/>
          <p14:tracePt t="28320" x="2835275" y="1550988"/>
          <p14:tracePt t="28331" x="2744788" y="1550988"/>
          <p14:tracePt t="28336" x="2671763" y="1550988"/>
          <p14:tracePt t="28345" x="2616200" y="1550988"/>
          <p14:tracePt t="28352" x="2552700" y="1568450"/>
          <p14:tracePt t="28362" x="2489200" y="1587500"/>
          <p14:tracePt t="28368" x="2433638" y="1587500"/>
          <p14:tracePt t="28379" x="2370138" y="1604963"/>
          <p14:tracePt t="28384" x="2316163" y="1604963"/>
          <p14:tracePt t="28392" x="2260600" y="1604963"/>
          <p14:tracePt t="28400" x="2206625" y="1604963"/>
          <p14:tracePt t="28408" x="2133600" y="1604963"/>
          <p14:tracePt t="28416" x="2070100" y="1604963"/>
          <p14:tracePt t="28425" x="2014538" y="1604963"/>
          <p14:tracePt t="28432" x="1978025" y="1604963"/>
          <p14:tracePt t="28441" x="1905000" y="1604963"/>
          <p14:tracePt t="28448" x="1878013" y="1604963"/>
          <p14:tracePt t="28456" x="1860550" y="1604963"/>
          <p14:tracePt t="28464" x="1831975" y="1604963"/>
          <p14:tracePt t="28472" x="1824038" y="1604963"/>
          <p14:tracePt t="28480" x="1804988" y="1614488"/>
          <p14:tracePt t="28496" x="1787525" y="1614488"/>
          <p14:tracePt t="28505" x="1778000" y="1624013"/>
          <p14:tracePt t="28520" x="1751013" y="1631950"/>
          <p14:tracePt t="28528" x="1722438" y="1651000"/>
          <p14:tracePt t="28536" x="1685925" y="1660525"/>
          <p14:tracePt t="28545" x="1641475" y="1687513"/>
          <p14:tracePt t="28553" x="1576388" y="1704975"/>
          <p14:tracePt t="28561" x="1495425" y="1731963"/>
          <p14:tracePt t="28568" x="1431925" y="1778000"/>
          <p14:tracePt t="28577" x="1358900" y="1787525"/>
          <p14:tracePt t="28584" x="1303338" y="1797050"/>
          <p14:tracePt t="28592" x="1203325" y="1841500"/>
          <p14:tracePt t="28600" x="1157288" y="1851025"/>
          <p14:tracePt t="28609" x="1120775" y="1860550"/>
          <p14:tracePt t="28616" x="1076325" y="1860550"/>
          <p14:tracePt t="28624" x="1039813" y="1860550"/>
          <p14:tracePt t="28632" x="1003300" y="1870075"/>
          <p14:tracePt t="28642" x="974725" y="1870075"/>
          <p14:tracePt t="28650" x="957263" y="1870075"/>
          <p14:tracePt t="28840" x="939800" y="1870075"/>
          <p14:tracePt t="28849" x="920750" y="1870075"/>
          <p14:tracePt t="28856" x="893763" y="1870075"/>
          <p14:tracePt t="28864" x="884238" y="1870075"/>
          <p14:tracePt t="28872" x="866775" y="1870075"/>
          <p14:tracePt t="28880" x="857250" y="1870075"/>
          <p14:tracePt t="28899" x="838200" y="1870075"/>
          <p14:tracePt t="29037" x="847725" y="1860550"/>
          <p14:tracePt t="29040" x="903288" y="1841500"/>
          <p14:tracePt t="29049" x="984250" y="1814513"/>
          <p14:tracePt t="29056" x="1112838" y="1768475"/>
          <p14:tracePt t="29066" x="1258888" y="1741488"/>
          <p14:tracePt t="29072" x="1412875" y="1714500"/>
          <p14:tracePt t="29081" x="1641475" y="1677988"/>
          <p14:tracePt t="29088" x="1878013" y="1660525"/>
          <p14:tracePt t="29097" x="2097088" y="1614488"/>
          <p14:tracePt t="29104" x="2370138" y="1595438"/>
          <p14:tracePt t="29114" x="2643188" y="1577975"/>
          <p14:tracePt t="29121" x="2908300" y="1558925"/>
          <p14:tracePt t="29131" x="3117850" y="1522413"/>
          <p14:tracePt t="29136" x="3300413" y="1504950"/>
          <p14:tracePt t="29145" x="3500438" y="1495425"/>
          <p14:tracePt t="29152" x="3692525" y="1449388"/>
          <p14:tracePt t="29162" x="3883025" y="1431925"/>
          <p14:tracePt t="29168" x="4065588" y="1412875"/>
          <p14:tracePt t="29176" x="4284663" y="1368425"/>
          <p14:tracePt t="29185" x="4476750" y="1349375"/>
          <p14:tracePt t="29192" x="4713288" y="1303338"/>
          <p14:tracePt t="29200" x="4913313" y="1285875"/>
          <p14:tracePt t="29210" x="5141913" y="1285875"/>
          <p14:tracePt t="29216" x="5314950" y="1285875"/>
          <p14:tracePt t="29226" x="5497513" y="1285875"/>
          <p14:tracePt t="29232" x="5680075" y="1285875"/>
          <p14:tracePt t="29240" x="5826125" y="1285875"/>
          <p14:tracePt t="29248" x="5972175" y="1285875"/>
          <p14:tracePt t="29257" x="6099175" y="1285875"/>
          <p14:tracePt t="29265" x="6189663" y="1285875"/>
          <p14:tracePt t="29272" x="6299200" y="1285875"/>
          <p14:tracePt t="29280" x="6326188" y="1285875"/>
          <p14:tracePt t="29288" x="6399213" y="1285875"/>
          <p14:tracePt t="29298" x="6427788" y="1285875"/>
          <p14:tracePt t="29304" x="6481763" y="1285875"/>
          <p14:tracePt t="29312" x="6537325" y="1285875"/>
          <p14:tracePt t="29323" x="6610350" y="1285875"/>
          <p14:tracePt t="29340" x="6710363" y="1285875"/>
          <p14:tracePt t="29348" x="6783388" y="1285875"/>
          <p14:tracePt t="29353" x="6837363" y="1285875"/>
          <p14:tracePt t="29364" x="6929438" y="1285875"/>
          <p14:tracePt t="29368" x="7000875" y="1285875"/>
          <p14:tracePt t="29377" x="7073900" y="1285875"/>
          <p14:tracePt t="29384" x="7146925" y="1285875"/>
          <p14:tracePt t="29392" x="7256463" y="1285875"/>
          <p14:tracePt t="29401" x="7339013" y="1285875"/>
          <p14:tracePt t="29409" x="7429500" y="1295400"/>
          <p14:tracePt t="29416" x="7521575" y="1303338"/>
          <p14:tracePt t="29424" x="7621588" y="1331913"/>
          <p14:tracePt t="29432" x="7731125" y="1376363"/>
          <p14:tracePt t="29442" x="7777163" y="1385888"/>
          <p14:tracePt t="29449" x="7804150" y="1395413"/>
          <p14:tracePt t="29457" x="7850188" y="1412875"/>
          <p14:tracePt t="29609" x="7858125" y="1422400"/>
          <p14:tracePt t="29633" x="7858125" y="1431925"/>
          <p14:tracePt t="29648" x="7850188" y="1449388"/>
          <p14:tracePt t="29656" x="7850188" y="1458913"/>
          <p14:tracePt t="29665" x="7840663" y="1468438"/>
          <p14:tracePt t="29776" x="7831138" y="1477963"/>
          <p14:tracePt t="29784" x="7804150" y="1485900"/>
          <p14:tracePt t="29792" x="7785100" y="1504950"/>
          <p14:tracePt t="29801" x="7748588" y="1514475"/>
          <p14:tracePt t="29808" x="7704138" y="1514475"/>
          <p14:tracePt t="29817" x="7658100" y="1522413"/>
          <p14:tracePt t="29825" x="7631113" y="1531938"/>
          <p14:tracePt t="29833" x="7575550" y="1558925"/>
          <p14:tracePt t="29840" x="7548563" y="1558925"/>
          <p14:tracePt t="29849" x="7485063" y="1568450"/>
          <p14:tracePt t="29857" x="7429500" y="1568450"/>
          <p14:tracePt t="29866" x="7392988" y="1577975"/>
          <p14:tracePt t="29874" x="7329488" y="1577975"/>
          <p14:tracePt t="29901" x="7256463" y="1587500"/>
          <p14:tracePt t="29904" x="7229475" y="1587500"/>
          <p14:tracePt t="29912" x="7212013" y="1587500"/>
          <p14:tracePt t="29920" x="7183438" y="1604963"/>
          <p14:tracePt t="29936" x="7175500" y="1604963"/>
          <p14:tracePt t="29969" x="7165975" y="1604963"/>
          <p14:tracePt t="30008" x="7156450" y="1604963"/>
          <p14:tracePt t="30024" x="7138988" y="1595438"/>
          <p14:tracePt t="30040" x="7129463" y="1587500"/>
          <p14:tracePt t="30056" x="7129463" y="1577975"/>
          <p14:tracePt t="30106" x="7119938" y="1568450"/>
          <p14:tracePt t="30114" x="7092950" y="1568450"/>
          <p14:tracePt t="30121" x="7000875" y="1568450"/>
          <p14:tracePt t="30130" x="6856413" y="1577975"/>
          <p14:tracePt t="30138" x="6645275" y="1624013"/>
          <p14:tracePt t="30150" x="6381750" y="1697038"/>
          <p14:tracePt t="30154" x="6062663" y="1760538"/>
          <p14:tracePt t="30165" x="5816600" y="1797050"/>
          <p14:tracePt t="30169" x="5524500" y="1878013"/>
          <p14:tracePt t="30177" x="5260975" y="1951038"/>
          <p14:tracePt t="30185" x="4949825" y="2052638"/>
          <p14:tracePt t="30196" x="4776788" y="2060575"/>
          <p14:tracePt t="30200" x="4567238" y="2097088"/>
          <p14:tracePt t="30208" x="4421188" y="2125663"/>
          <p14:tracePt t="30216" x="4311650" y="2125663"/>
          <p14:tracePt t="30225" x="4211638" y="2143125"/>
          <p14:tracePt t="30232" x="4157663" y="2152650"/>
          <p14:tracePt t="30241" x="4129088" y="2152650"/>
          <p14:tracePt t="30249" x="4084638" y="2152650"/>
          <p14:tracePt t="30257" x="4075113" y="2152650"/>
          <p14:tracePt t="30265" x="4038600" y="2152650"/>
          <p14:tracePt t="30281" x="3992563" y="2160588"/>
          <p14:tracePt t="30290" x="3956050" y="2160588"/>
          <p14:tracePt t="30299" x="3902075" y="2189163"/>
          <p14:tracePt t="30306" x="3819525" y="2197100"/>
          <p14:tracePt t="30319" x="3709988" y="2197100"/>
          <p14:tracePt t="30320" x="3636963" y="2206625"/>
          <p14:tracePt t="30328" x="3509963" y="2225675"/>
          <p14:tracePt t="30337" x="3390900" y="2252663"/>
          <p14:tracePt t="30349" x="3281363" y="2252663"/>
          <p14:tracePt t="30353" x="3190875" y="2252663"/>
          <p14:tracePt t="30367" x="3081338" y="2252663"/>
          <p14:tracePt t="30370" x="3008313" y="2252663"/>
          <p14:tracePt t="30383" x="2935288" y="2252663"/>
          <p14:tracePt t="30385" x="2881313" y="2252663"/>
          <p14:tracePt t="30392" x="2835275" y="2252663"/>
          <p14:tracePt t="30400" x="2798763" y="2252663"/>
          <p14:tracePt t="30408" x="2789238" y="2252663"/>
          <p14:tracePt t="30416" x="2762250" y="2252663"/>
          <p14:tracePt t="30424" x="2752725" y="2252663"/>
          <p14:tracePt t="30442" x="2744788" y="2252663"/>
          <p14:tracePt t="30457" x="2735263" y="2252663"/>
          <p14:tracePt t="30480" x="2725738" y="2252663"/>
          <p14:tracePt t="30504" x="2716213" y="2252663"/>
          <p14:tracePt t="30530" x="2708275" y="2252663"/>
          <p14:tracePt t="30544" x="2698750" y="2252663"/>
          <p14:tracePt t="30594" x="2679700" y="2252663"/>
          <p14:tracePt t="30602" x="2671763" y="2243138"/>
          <p14:tracePt t="30637" x="2671763" y="2225675"/>
          <p14:tracePt t="30650" x="2679700" y="2216150"/>
          <p14:tracePt t="30658" x="2708275" y="2197100"/>
          <p14:tracePt t="30666" x="2716213" y="2197100"/>
          <p14:tracePt t="30674" x="2762250" y="2179638"/>
          <p14:tracePt t="30681" x="2771775" y="2170113"/>
          <p14:tracePt t="30692" x="2798763" y="2170113"/>
          <p14:tracePt t="30696" x="2817813" y="2160588"/>
          <p14:tracePt t="30704" x="2852738" y="2152650"/>
          <p14:tracePt t="30720" x="2862263" y="2152650"/>
          <p14:tracePt t="30728" x="2881313" y="2152650"/>
          <p14:tracePt t="30736" x="2889250" y="2152650"/>
          <p14:tracePt t="30747" x="2898775" y="2152650"/>
          <p14:tracePt t="30760" x="2917825" y="2133600"/>
          <p14:tracePt t="30809" x="2917825" y="2125663"/>
          <p14:tracePt t="30824" x="2917825" y="2116138"/>
          <p14:tracePt t="30840" x="2917825" y="2097088"/>
          <p14:tracePt t="30856" x="2917825" y="2089150"/>
          <p14:tracePt t="30890" x="2908300" y="2079625"/>
          <p14:tracePt t="30898" x="2881313" y="2079625"/>
          <p14:tracePt t="30905" x="2835275" y="2079625"/>
          <p14:tracePt t="30912" x="2798763" y="2079625"/>
          <p14:tracePt t="30920" x="2752725" y="2079625"/>
          <p14:tracePt t="30928" x="2725738" y="2079625"/>
          <p14:tracePt t="30936" x="2698750" y="2079625"/>
          <p14:tracePt t="30945" x="2679700" y="2079625"/>
          <p14:tracePt t="30953" x="2652713" y="2079625"/>
          <p14:tracePt t="31144" x="2643188" y="2079625"/>
          <p14:tracePt t="31152" x="2635250" y="2079625"/>
          <p14:tracePt t="31161" x="2625725" y="2089150"/>
          <p14:tracePt t="31199" x="2616200" y="2097088"/>
          <p14:tracePt t="31201" x="2606675" y="2106613"/>
          <p14:tracePt t="31217" x="2606675" y="2116138"/>
          <p14:tracePt t="31668" x="2606675" y="2125663"/>
          <p14:tracePt t="31891" x="2606675" y="2133600"/>
          <p14:tracePt t="32040" x="2606675" y="2143125"/>
          <p14:tracePt t="32056" x="2625725" y="2152650"/>
          <p14:tracePt t="32072" x="2643188" y="2170113"/>
          <p14:tracePt t="32091" x="2652713" y="2170113"/>
          <p14:tracePt t="32100" x="2662238" y="2179638"/>
          <p14:tracePt t="32113" x="2679700" y="2179638"/>
          <p14:tracePt t="32121" x="2689225" y="2179638"/>
          <p14:tracePt t="32131" x="2698750" y="2189163"/>
          <p14:tracePt t="32136" x="2716213" y="2189163"/>
          <p14:tracePt t="32145" x="2725738" y="2189163"/>
          <p14:tracePt t="32153" x="2744788" y="2189163"/>
          <p14:tracePt t="32163" x="2762250" y="2189163"/>
          <p14:tracePt t="32168" x="2781300" y="2189163"/>
          <p14:tracePt t="32177" x="2789238" y="2189163"/>
          <p14:tracePt t="32192" x="2808288" y="2189163"/>
          <p14:tracePt t="32350" x="2825750" y="2170113"/>
          <p14:tracePt t="32365" x="2835275" y="2160588"/>
          <p14:tracePt t="32369" x="2844800" y="2152650"/>
          <p14:tracePt t="32377" x="2852738" y="2152650"/>
          <p14:tracePt t="32384" x="2862263" y="2143125"/>
          <p14:tracePt t="32401" x="2871788" y="2133600"/>
          <p14:tracePt t="32411" x="2871788" y="2125663"/>
          <p14:tracePt t="32417" x="2871788" y="2116138"/>
          <p14:tracePt t="32433" x="2889250" y="2106613"/>
          <p14:tracePt t="32441" x="2889250" y="2097088"/>
          <p14:tracePt t="32449" x="2898775" y="2097088"/>
          <p14:tracePt t="32473" x="2908300" y="2079625"/>
          <p14:tracePt t="32506" x="2917825" y="2043113"/>
          <p14:tracePt t="33504" x="2944813" y="2033588"/>
          <p14:tracePt t="33513" x="3008313" y="2033588"/>
          <p14:tracePt t="33521" x="3081338" y="2052638"/>
          <p14:tracePt t="33529" x="3190875" y="2060575"/>
          <p14:tracePt t="33537" x="3263900" y="2060575"/>
          <p14:tracePt t="33546" x="3346450" y="2079625"/>
          <p14:tracePt t="33553" x="3427413" y="2106613"/>
          <p14:tracePt t="33562" x="3500438" y="2106613"/>
          <p14:tracePt t="33568" x="3519488" y="2106613"/>
          <p14:tracePt t="33592" x="3536950" y="2106613"/>
          <p14:tracePt t="33648" x="3546475" y="2106613"/>
          <p14:tracePt t="33673" x="3546475" y="2097088"/>
          <p14:tracePt t="33681" x="3546475" y="2079625"/>
          <p14:tracePt t="33696" x="3546475" y="2070100"/>
          <p14:tracePt t="33715" x="3546475" y="2060575"/>
          <p14:tracePt t="33765" x="3546475" y="2033588"/>
          <p14:tracePt t="33770" x="3546475" y="2024063"/>
          <p14:tracePt t="33777" x="3546475" y="2016125"/>
          <p14:tracePt t="33785" x="3546475" y="1997075"/>
          <p14:tracePt t="33792" x="3546475" y="1979613"/>
          <p14:tracePt t="33800" x="3546475" y="1970088"/>
          <p14:tracePt t="33809" x="3546475" y="1960563"/>
          <p14:tracePt t="33816" x="3546475" y="1943100"/>
          <p14:tracePt t="33824" x="3546475" y="1933575"/>
          <p14:tracePt t="34049" x="3556000" y="1924050"/>
          <p14:tracePt t="34104" x="3563938" y="1924050"/>
          <p14:tracePt t="34136" x="3582988" y="1924050"/>
          <p14:tracePt t="34160" x="3592513" y="1924050"/>
          <p14:tracePt t="34168" x="3600450" y="1924050"/>
          <p14:tracePt t="34177" x="3629025" y="1924050"/>
          <p14:tracePt t="34185" x="3646488" y="1924050"/>
          <p14:tracePt t="34193" x="3673475" y="1924050"/>
          <p14:tracePt t="34200" x="3729038" y="1924050"/>
          <p14:tracePt t="34209" x="3775075" y="1924050"/>
          <p14:tracePt t="34216" x="3802063" y="1924050"/>
          <p14:tracePt t="34224" x="3875088" y="1924050"/>
          <p14:tracePt t="34232" x="3948113" y="1897063"/>
          <p14:tracePt t="34243" x="4021138" y="1897063"/>
          <p14:tracePt t="34250" x="4102100" y="1878013"/>
          <p14:tracePt t="34258" x="4157663" y="1870075"/>
          <p14:tracePt t="34267" x="4230688" y="1870075"/>
          <p14:tracePt t="34275" x="4294188" y="1860550"/>
          <p14:tracePt t="34281" x="4384675" y="1833563"/>
          <p14:tracePt t="34289" x="4421188" y="1833563"/>
          <p14:tracePt t="34297" x="4457700" y="1824038"/>
          <p14:tracePt t="34305" x="4513263" y="1824038"/>
          <p14:tracePt t="34313" x="4557713" y="1804988"/>
          <p14:tracePt t="34320" x="4576763" y="1804988"/>
          <p14:tracePt t="34328" x="4622800" y="1804988"/>
          <p14:tracePt t="34336" x="4659313" y="1804988"/>
          <p14:tracePt t="34347" x="4676775" y="1804988"/>
          <p14:tracePt t="34352" x="4713288" y="1804988"/>
          <p14:tracePt t="34362" x="4749800" y="1804988"/>
          <p14:tracePt t="34368" x="4767263" y="1804988"/>
          <p14:tracePt t="34381" x="4795838" y="1804988"/>
          <p14:tracePt t="34384" x="4822825" y="1804988"/>
          <p14:tracePt t="34392" x="4859338" y="1804988"/>
          <p14:tracePt t="34400" x="4905375" y="1804988"/>
          <p14:tracePt t="34409" x="4978400" y="1804988"/>
          <p14:tracePt t="34418" x="5032375" y="1804988"/>
          <p14:tracePt t="34426" x="5068888" y="1804988"/>
          <p14:tracePt t="34434" x="5141913" y="1804988"/>
          <p14:tracePt t="34449" x="5195888" y="1804988"/>
          <p14:tracePt t="34461" x="5224463" y="1804988"/>
          <p14:tracePt t="34465" x="5268913" y="1804988"/>
          <p14:tracePt t="34473" x="5287963" y="1804988"/>
          <p14:tracePt t="34481" x="5324475" y="1804988"/>
          <p14:tracePt t="34488" x="5334000" y="1804988"/>
          <p14:tracePt t="34675" x="5341938" y="1804988"/>
          <p14:tracePt t="34682" x="5368925" y="1804988"/>
          <p14:tracePt t="34703" x="5414963" y="1804988"/>
          <p14:tracePt t="34704" x="5434013" y="1804988"/>
          <p14:tracePt t="34714" x="5461000" y="1804988"/>
          <p14:tracePt t="34722" x="5478463" y="1804988"/>
          <p14:tracePt t="35168" x="5478463" y="1814513"/>
          <p14:tracePt t="35176" x="5470525" y="1833563"/>
          <p14:tracePt t="35192" x="5470525" y="1851025"/>
          <p14:tracePt t="35201" x="5470525" y="1870075"/>
          <p14:tracePt t="35208" x="5470525" y="1878013"/>
          <p14:tracePt t="35216" x="5470525" y="1897063"/>
          <p14:tracePt t="35224" x="5461000" y="1914525"/>
          <p14:tracePt t="35240" x="5461000" y="1943100"/>
          <p14:tracePt t="35248" x="5461000" y="1960563"/>
          <p14:tracePt t="35256" x="5461000" y="1970088"/>
          <p14:tracePt t="35264" x="5461000" y="1997075"/>
          <p14:tracePt t="35272" x="5461000" y="2006600"/>
          <p14:tracePt t="35289" x="5461000" y="2016125"/>
          <p14:tracePt t="35320" x="5461000" y="2024063"/>
          <p14:tracePt t="35329" x="5461000" y="2033588"/>
          <p14:tracePt t="35361" x="5461000" y="2043113"/>
          <p14:tracePt t="35384" x="5461000" y="2052638"/>
          <p14:tracePt t="35426" x="5461000" y="2060575"/>
          <p14:tracePt t="35434" x="5461000" y="2070100"/>
          <p14:tracePt t="35459" x="5461000" y="2079625"/>
          <p14:tracePt t="35640" x="5451475" y="2089150"/>
          <p14:tracePt t="35672" x="5478463" y="2070100"/>
          <p14:tracePt t="35680" x="5543550" y="2006600"/>
          <p14:tracePt t="35690" x="5561013" y="1987550"/>
          <p14:tracePt t="35696" x="5597525" y="1951038"/>
          <p14:tracePt t="35705" x="5607050" y="1943100"/>
          <p14:tracePt t="35712" x="5624513" y="1906588"/>
          <p14:tracePt t="35720" x="5634038" y="1897063"/>
          <p14:tracePt t="35737" x="5634038" y="1887538"/>
          <p14:tracePt t="35968" x="5643563" y="1878013"/>
          <p14:tracePt t="36010" x="5653088" y="1878013"/>
          <p14:tracePt t="36160" x="5670550" y="1878013"/>
          <p14:tracePt t="36168" x="5716588" y="1878013"/>
          <p14:tracePt t="36177" x="5753100" y="1878013"/>
          <p14:tracePt t="36185" x="5826125" y="1878013"/>
          <p14:tracePt t="36192" x="5916613" y="1878013"/>
          <p14:tracePt t="36200" x="6007100" y="1878013"/>
          <p14:tracePt t="36211" x="6099175" y="1860550"/>
          <p14:tracePt t="36216" x="6189663" y="1860550"/>
          <p14:tracePt t="36225" x="6308725" y="1833563"/>
          <p14:tracePt t="36232" x="6435725" y="1804988"/>
          <p14:tracePt t="36243" x="6545263" y="1804988"/>
          <p14:tracePt t="36250" x="6673850" y="1787525"/>
          <p14:tracePt t="36259" x="6783388" y="1778000"/>
          <p14:tracePt t="36264" x="6900863" y="1760538"/>
          <p14:tracePt t="36272" x="6992938" y="1731963"/>
          <p14:tracePt t="36280" x="7065963" y="1731963"/>
          <p14:tracePt t="36289" x="7138988" y="1731963"/>
          <p14:tracePt t="36297" x="7202488" y="1731963"/>
          <p14:tracePt t="36304" x="7256463" y="1724025"/>
          <p14:tracePt t="36312" x="7302500" y="1724025"/>
          <p14:tracePt t="36320" x="7356475" y="1724025"/>
          <p14:tracePt t="36328" x="7392988" y="1724025"/>
          <p14:tracePt t="36336" x="7439025" y="1724025"/>
          <p14:tracePt t="36348" x="7502525" y="1724025"/>
          <p14:tracePt t="36352" x="7548563" y="1724025"/>
          <p14:tracePt t="36365" x="7612063" y="1724025"/>
          <p14:tracePt t="36369" x="7685088" y="1724025"/>
          <p14:tracePt t="36381" x="7748588" y="1724025"/>
          <p14:tracePt t="36384" x="7821613" y="1724025"/>
          <p14:tracePt t="36393" x="7877175" y="1714500"/>
          <p14:tracePt t="36400" x="7931150" y="1714500"/>
          <p14:tracePt t="36409" x="8031163" y="1714500"/>
          <p14:tracePt t="36416" x="8059738" y="1704975"/>
          <p14:tracePt t="36424" x="8113713" y="1704975"/>
          <p14:tracePt t="36432" x="8177213" y="1677988"/>
          <p14:tracePt t="36441" x="8196263" y="1677988"/>
          <p14:tracePt t="36450" x="8204200" y="1677988"/>
          <p14:tracePt t="36460" x="8223250" y="1677988"/>
          <p14:tracePt t="36466" x="8240713" y="1677988"/>
          <p14:tracePt t="36730" x="8232775" y="1677988"/>
          <p14:tracePt t="36740" x="8213725" y="1677988"/>
          <p14:tracePt t="36770" x="8204200" y="1687513"/>
          <p14:tracePt t="37395" x="8196263" y="1687513"/>
          <p14:tracePt t="37435" x="8204200" y="1687513"/>
          <p14:tracePt t="37450" x="8250238" y="1687513"/>
          <p14:tracePt t="37457" x="8277225" y="1687513"/>
          <p14:tracePt t="37465" x="8305800" y="1687513"/>
          <p14:tracePt t="37472" x="8332788" y="1687513"/>
          <p14:tracePt t="37480" x="8350250" y="1668463"/>
          <p14:tracePt t="37497" x="8359775" y="1668463"/>
          <p14:tracePt t="37922" x="8350250" y="1677988"/>
          <p14:tracePt t="37929" x="8296275" y="1687513"/>
          <p14:tracePt t="37945" x="8223250" y="1724025"/>
          <p14:tracePt t="37952" x="8169275" y="1731963"/>
          <p14:tracePt t="37961" x="8113713" y="1731963"/>
          <p14:tracePt t="37969" x="8050213" y="1741488"/>
          <p14:tracePt t="37978" x="7994650" y="1741488"/>
          <p14:tracePt t="37984" x="7950200" y="1741488"/>
          <p14:tracePt t="37992" x="7894638" y="1741488"/>
          <p14:tracePt t="38000" x="7858125" y="1741488"/>
          <p14:tracePt t="38009" x="7813675" y="1741488"/>
          <p14:tracePt t="38016" x="7785100" y="1741488"/>
          <p14:tracePt t="38024" x="7758113" y="1741488"/>
          <p14:tracePt t="38032" x="7740650" y="1741488"/>
          <p14:tracePt t="38042" x="7721600" y="1741488"/>
          <p14:tracePt t="38053" x="7704138" y="1741488"/>
          <p14:tracePt t="38058" x="7675563" y="1741488"/>
          <p14:tracePt t="38071" x="7658100" y="1741488"/>
          <p14:tracePt t="38072" x="7631113" y="1741488"/>
          <p14:tracePt t="38081" x="7602538" y="1741488"/>
          <p14:tracePt t="38090" x="7558088" y="1741488"/>
          <p14:tracePt t="38100" x="7521575" y="1741488"/>
          <p14:tracePt t="38105" x="7475538" y="1741488"/>
          <p14:tracePt t="38113" x="7448550" y="1741488"/>
          <p14:tracePt t="38120" x="7392988" y="1741488"/>
          <p14:tracePt t="38130" x="7356475" y="1741488"/>
          <p14:tracePt t="38136" x="7302500" y="1741488"/>
          <p14:tracePt t="38145" x="7256463" y="1741488"/>
          <p14:tracePt t="38152" x="7239000" y="1741488"/>
          <p14:tracePt t="38161" x="7183438" y="1741488"/>
          <p14:tracePt t="38168" x="7146925" y="1741488"/>
          <p14:tracePt t="38178" x="7102475" y="1741488"/>
          <p14:tracePt t="38184" x="7065963" y="1741488"/>
          <p14:tracePt t="38192" x="7010400" y="1741488"/>
          <p14:tracePt t="38202" x="6983413" y="1741488"/>
          <p14:tracePt t="38210" x="6937375" y="1768475"/>
          <p14:tracePt t="38218" x="6883400" y="1768475"/>
          <p14:tracePt t="38226" x="6819900" y="1768475"/>
          <p14:tracePt t="38234" x="6764338" y="1768475"/>
          <p14:tracePt t="38241" x="6710363" y="1768475"/>
          <p14:tracePt t="38249" x="6637338" y="1768475"/>
          <p14:tracePt t="38256" x="6545263" y="1768475"/>
          <p14:tracePt t="38264" x="6464300" y="1778000"/>
          <p14:tracePt t="38272" x="6391275" y="1778000"/>
          <p14:tracePt t="38280" x="6318250" y="1778000"/>
          <p14:tracePt t="38288" x="6262688" y="1778000"/>
          <p14:tracePt t="38298" x="6199188" y="1797050"/>
          <p14:tracePt t="38305" x="6162675" y="1797050"/>
          <p14:tracePt t="38312" x="6135688" y="1804988"/>
          <p14:tracePt t="38322" x="6099175" y="1804988"/>
          <p14:tracePt t="38329" x="6089650" y="1804988"/>
          <p14:tracePt t="38337" x="6080125" y="1804988"/>
          <p14:tracePt t="38450" x="6072188" y="1804988"/>
          <p14:tracePt t="38498" x="6062663" y="1804988"/>
          <p14:tracePt t="38561" x="6043613" y="1814513"/>
          <p14:tracePt t="38568" x="6016625" y="1814513"/>
          <p14:tracePt t="38577" x="5989638" y="1814513"/>
          <p14:tracePt t="38584" x="5962650" y="1814513"/>
          <p14:tracePt t="38593" x="5916613" y="1814513"/>
          <p14:tracePt t="38600" x="5889625" y="1824038"/>
          <p14:tracePt t="38608" x="5843588" y="1841500"/>
          <p14:tracePt t="38616" x="5807075" y="1851025"/>
          <p14:tracePt t="38624" x="5770563" y="1870075"/>
          <p14:tracePt t="38632" x="5743575" y="1870075"/>
          <p14:tracePt t="38640" x="5724525" y="1878013"/>
          <p14:tracePt t="38968" x="5743575" y="1878013"/>
          <p14:tracePt t="38977" x="5770563" y="1878013"/>
          <p14:tracePt t="38984" x="5797550" y="1878013"/>
          <p14:tracePt t="38995" x="5870575" y="1878013"/>
          <p14:tracePt t="39002" x="5943600" y="1878013"/>
          <p14:tracePt t="39011" x="6072188" y="1878013"/>
          <p14:tracePt t="39017" x="6162675" y="1878013"/>
          <p14:tracePt t="39025" x="6272213" y="1878013"/>
          <p14:tracePt t="39035" x="6362700" y="1878013"/>
          <p14:tracePt t="39040" x="6445250" y="1878013"/>
          <p14:tracePt t="39048" x="6518275" y="1878013"/>
          <p14:tracePt t="39056" x="6591300" y="1878013"/>
          <p14:tracePt t="39066" x="6618288" y="1878013"/>
          <p14:tracePt t="39072" x="6673850" y="1878013"/>
          <p14:tracePt t="39082" x="6764338" y="1878013"/>
          <p14:tracePt t="39089" x="6846888" y="1878013"/>
          <p14:tracePt t="39098" x="6900863" y="1878013"/>
          <p14:tracePt t="39104" x="6973888" y="1878013"/>
          <p14:tracePt t="39113" x="7046913" y="1878013"/>
          <p14:tracePt t="39120" x="7156450" y="1878013"/>
          <p14:tracePt t="39130" x="7248525" y="1878013"/>
          <p14:tracePt t="39136" x="7356475" y="1878013"/>
          <p14:tracePt t="39146" x="7448550" y="1878013"/>
          <p14:tracePt t="39152" x="7521575" y="1878013"/>
          <p14:tracePt t="39161" x="7612063" y="1878013"/>
          <p14:tracePt t="39168" x="7694613" y="1878013"/>
          <p14:tracePt t="39177" x="7731125" y="1878013"/>
          <p14:tracePt t="39184" x="7777163" y="1878013"/>
          <p14:tracePt t="39192" x="7804150" y="1878013"/>
          <p14:tracePt t="39201" x="7840663" y="1878013"/>
          <p14:tracePt t="39208" x="7885113" y="1878013"/>
          <p14:tracePt t="39216" x="7904163" y="1878013"/>
          <p14:tracePt t="39224" x="7940675" y="1878013"/>
          <p14:tracePt t="39232" x="7967663" y="1878013"/>
          <p14:tracePt t="39240" x="8004175" y="1878013"/>
          <p14:tracePt t="39248" x="8040688" y="1878013"/>
          <p14:tracePt t="39256" x="8096250" y="1878013"/>
          <p14:tracePt t="39266" x="8140700" y="1878013"/>
          <p14:tracePt t="39275" x="8186738" y="1878013"/>
          <p14:tracePt t="39282" x="8232775" y="1878013"/>
          <p14:tracePt t="39289" x="8259763" y="1878013"/>
          <p14:tracePt t="39298" x="8286750" y="1878013"/>
          <p14:tracePt t="39306" x="8296275" y="1878013"/>
          <p14:tracePt t="39317" x="8305800" y="1878013"/>
          <p14:tracePt t="40036" x="8313738" y="1870075"/>
          <p14:tracePt t="40275" x="8305800" y="1860550"/>
          <p14:tracePt t="40288" x="8277225" y="1860550"/>
          <p14:tracePt t="40293" x="8250238" y="1870075"/>
          <p14:tracePt t="40297" x="8204200" y="1897063"/>
          <p14:tracePt t="40306" x="8169275" y="1906588"/>
          <p14:tracePt t="40313" x="8086725" y="1943100"/>
          <p14:tracePt t="40320" x="7986713" y="1979613"/>
          <p14:tracePt t="40333" x="7858125" y="2024063"/>
          <p14:tracePt t="40336" x="7740650" y="2070100"/>
          <p14:tracePt t="40348" x="7594600" y="2097088"/>
          <p14:tracePt t="40352" x="7439025" y="2143125"/>
          <p14:tracePt t="40365" x="7292975" y="2189163"/>
          <p14:tracePt t="40369" x="7156450" y="2233613"/>
          <p14:tracePt t="40381" x="7029450" y="2262188"/>
          <p14:tracePt t="40386" x="6864350" y="2306638"/>
          <p14:tracePt t="40397" x="6645275" y="2371725"/>
          <p14:tracePt t="40402" x="6464300" y="2416175"/>
          <p14:tracePt t="40415" x="6281738" y="2462213"/>
          <p14:tracePt t="40418" x="6072188" y="2517775"/>
          <p14:tracePt t="40425" x="5916613" y="2544763"/>
          <p14:tracePt t="40432" x="5770563" y="2562225"/>
          <p14:tracePt t="40440" x="5624513" y="2571750"/>
          <p14:tracePt t="40449" x="5478463" y="2598738"/>
          <p14:tracePt t="40457" x="5351463" y="2617788"/>
          <p14:tracePt t="40464" x="5278438" y="2617788"/>
          <p14:tracePt t="40472" x="5195888" y="2617788"/>
          <p14:tracePt t="40481" x="5159375" y="2617788"/>
          <p14:tracePt t="40489" x="5132388" y="2617788"/>
          <p14:tracePt t="40497" x="5114925" y="2617788"/>
          <p14:tracePt t="40557" x="5105400" y="2617788"/>
          <p14:tracePt t="40564" x="5095875" y="2617788"/>
          <p14:tracePt t="40582" x="5078413" y="2617788"/>
          <p14:tracePt t="40584" x="5068888" y="2608263"/>
          <p14:tracePt t="40593" x="5049838" y="2608263"/>
          <p14:tracePt t="40600" x="5032375" y="2598738"/>
          <p14:tracePt t="40608" x="4995863" y="2598738"/>
          <p14:tracePt t="40616" x="4995863" y="2589213"/>
          <p14:tracePt t="40624" x="4968875" y="2589213"/>
          <p14:tracePt t="40632" x="4949825" y="2581275"/>
          <p14:tracePt t="40642" x="4941888" y="2571750"/>
          <p14:tracePt t="40665" x="4913313" y="2571750"/>
          <p14:tracePt t="40674" x="4905375" y="2571750"/>
          <p14:tracePt t="40681" x="4895850" y="2571750"/>
          <p14:tracePt t="40692" x="4886325" y="2571750"/>
          <p14:tracePt t="40705" x="4876800" y="2571750"/>
          <p14:tracePt t="40712" x="4868863" y="2571750"/>
          <p14:tracePt t="41272" x="4859338" y="2562225"/>
          <p14:tracePt t="41280" x="4859338" y="2544763"/>
          <p14:tracePt t="41296" x="4859338" y="2535238"/>
          <p14:tracePt t="41312" x="4859338" y="2525713"/>
          <p14:tracePt t="41329" x="4859338" y="2517775"/>
          <p14:tracePt t="41394" x="4859338" y="2508250"/>
          <p14:tracePt t="41414" x="4859338" y="2498725"/>
          <p14:tracePt t="41418" x="4859338" y="2489200"/>
          <p14:tracePt t="41426" x="4859338" y="2481263"/>
          <p14:tracePt t="41448" x="4859338" y="2462213"/>
          <p14:tracePt t="41978" x="4849813" y="2481263"/>
          <p14:tracePt t="41984" x="4832350" y="2498725"/>
          <p14:tracePt t="41994" x="4822825" y="2508250"/>
          <p14:tracePt t="42010" x="4813300" y="2517775"/>
          <p14:tracePt t="42019" x="4813300" y="2525713"/>
          <p14:tracePt t="42465" x="4803775" y="2535238"/>
          <p14:tracePt t="43100" x="4795838" y="2544763"/>
          <p14:tracePt t="43131" x="4786313" y="2544763"/>
          <p14:tracePt t="43136" x="4749800" y="2544763"/>
          <p14:tracePt t="43144" x="4730750" y="2544763"/>
          <p14:tracePt t="43153" x="4703763" y="2554288"/>
          <p14:tracePt t="43160" x="4686300" y="2554288"/>
          <p14:tracePt t="43170" x="4649788" y="2554288"/>
          <p14:tracePt t="43180" x="4630738" y="2581275"/>
          <p14:tracePt t="43186" x="4603750" y="2581275"/>
          <p14:tracePt t="43206" x="4549775" y="2589213"/>
          <p14:tracePt t="43208" x="4503738" y="2589213"/>
          <p14:tracePt t="43216" x="4484688" y="2589213"/>
          <p14:tracePt t="43224" x="4448175" y="2589213"/>
          <p14:tracePt t="43232" x="4403725" y="2598738"/>
          <p14:tracePt t="43242" x="4394200" y="2598738"/>
          <p14:tracePt t="43248" x="4367213" y="2598738"/>
          <p14:tracePt t="43256" x="4340225" y="2598738"/>
          <p14:tracePt t="43264" x="4303713" y="2598738"/>
          <p14:tracePt t="43273" x="4248150" y="2598738"/>
          <p14:tracePt t="43280" x="4202113" y="2598738"/>
          <p14:tracePt t="43288" x="4165600" y="2598738"/>
          <p14:tracePt t="43297" x="4129088" y="2598738"/>
          <p14:tracePt t="43304" x="4102100" y="2598738"/>
          <p14:tracePt t="43312" x="4084638" y="2598738"/>
          <p14:tracePt t="43320" x="4065588" y="2598738"/>
          <p14:tracePt t="43336" x="4057650" y="2598738"/>
          <p14:tracePt t="43344" x="4038600" y="2598738"/>
          <p14:tracePt t="43352" x="4029075" y="2589213"/>
          <p14:tracePt t="43363" x="4011613" y="2589213"/>
          <p14:tracePt t="43369" x="3992563" y="2581275"/>
          <p14:tracePt t="43387" x="3965575" y="2562225"/>
          <p14:tracePt t="43392" x="3956050" y="2554288"/>
          <p14:tracePt t="43400" x="3956050" y="2544763"/>
          <p14:tracePt t="43409" x="3938588" y="2525713"/>
          <p14:tracePt t="43416" x="3929063" y="2498725"/>
          <p14:tracePt t="43425" x="3919538" y="2489200"/>
          <p14:tracePt t="43432" x="3911600" y="2471738"/>
          <p14:tracePt t="43448" x="3911600" y="2452688"/>
          <p14:tracePt t="43456" x="3902075" y="2408238"/>
          <p14:tracePt t="43464" x="3892550" y="2398713"/>
          <p14:tracePt t="43496" x="3892550" y="2389188"/>
          <p14:tracePt t="43513" x="3892550" y="2379663"/>
          <p14:tracePt t="43520" x="3892550" y="2371725"/>
          <p14:tracePt t="43536" x="3902075" y="2343150"/>
          <p14:tracePt t="43545" x="3911600" y="2335213"/>
          <p14:tracePt t="43552" x="3911600" y="2325688"/>
          <p14:tracePt t="43560" x="3919538" y="2316163"/>
          <p14:tracePt t="43568" x="3938588" y="2306638"/>
          <p14:tracePt t="43577" x="3956050" y="2298700"/>
          <p14:tracePt t="43584" x="3965575" y="2298700"/>
          <p14:tracePt t="43593" x="3984625" y="2279650"/>
          <p14:tracePt t="43649" x="4002088" y="2279650"/>
          <p14:tracePt t="43673" x="4011613" y="2270125"/>
          <p14:tracePt t="43768" x="4021138" y="2270125"/>
          <p14:tracePt t="43970" x="4065588" y="2262188"/>
          <p14:tracePt t="43976" x="4230688" y="2252663"/>
          <p14:tracePt t="43984" x="4457700" y="2216150"/>
          <p14:tracePt t="43993" x="4776788" y="2179638"/>
          <p14:tracePt t="44000" x="5122863" y="2160588"/>
          <p14:tracePt t="44008" x="5441950" y="2116138"/>
          <p14:tracePt t="44016" x="5707063" y="2097088"/>
          <p14:tracePt t="44024" x="5870575" y="2089150"/>
          <p14:tracePt t="44032" x="6007100" y="2070100"/>
          <p14:tracePt t="44040" x="6099175" y="2024063"/>
          <p14:tracePt t="44049" x="6145213" y="2024063"/>
          <p14:tracePt t="44056" x="6153150" y="2024063"/>
          <p14:tracePt t="44268" x="6062663" y="2024063"/>
          <p14:tracePt t="44275" x="6007100" y="2024063"/>
          <p14:tracePt t="44287" x="5916613" y="2024063"/>
          <p14:tracePt t="44289" x="5826125" y="2033588"/>
          <p14:tracePt t="44296" x="5761038" y="2043113"/>
          <p14:tracePt t="44304" x="5707063" y="2060575"/>
          <p14:tracePt t="44312" x="5670550" y="2060575"/>
          <p14:tracePt t="44320" x="5643563" y="2060575"/>
          <p14:tracePt t="44329" x="5624513" y="2060575"/>
          <p14:tracePt t="44339" x="5607050" y="2070100"/>
          <p14:tracePt t="44396" x="5607050" y="2033588"/>
          <p14:tracePt t="44402" x="5607050" y="1997075"/>
          <p14:tracePt t="44415" x="5607050" y="1979613"/>
          <p14:tracePt t="44417" x="5607050" y="1943100"/>
          <p14:tracePt t="44425" x="5607050" y="1933575"/>
          <p14:tracePt t="44433" x="5607050" y="1897063"/>
          <p14:tracePt t="44443" x="5607050" y="1878013"/>
          <p14:tracePt t="44448" x="5607050" y="1851025"/>
          <p14:tracePt t="44457" x="5607050" y="1841500"/>
          <p14:tracePt t="44490" x="5607050" y="1824038"/>
          <p14:tracePt t="44498" x="5607050" y="1814513"/>
          <p14:tracePt t="44512" x="5607050" y="1804988"/>
          <p14:tracePt t="44529" x="5607050" y="1797050"/>
          <p14:tracePt t="44536" x="5624513" y="1760538"/>
          <p14:tracePt t="44544" x="5634038" y="1760538"/>
          <p14:tracePt t="44552" x="5661025" y="1751013"/>
          <p14:tracePt t="44561" x="5707063" y="1741488"/>
          <p14:tracePt t="44568" x="5734050" y="1714500"/>
          <p14:tracePt t="44577" x="5753100" y="1714500"/>
          <p14:tracePt t="44584" x="5770563" y="1714500"/>
          <p14:tracePt t="44593" x="5797550" y="1704975"/>
          <p14:tracePt t="44600" x="5816600" y="1704975"/>
          <p14:tracePt t="44609" x="5843588" y="1704975"/>
          <p14:tracePt t="44616" x="5862638" y="1704975"/>
          <p14:tracePt t="44625" x="5880100" y="1704975"/>
          <p14:tracePt t="44632" x="5889625" y="1704975"/>
          <p14:tracePt t="44640" x="5899150" y="1704975"/>
          <p14:tracePt t="44648" x="5926138" y="1704975"/>
          <p14:tracePt t="44658" x="5935663" y="1704975"/>
          <p14:tracePt t="44665" x="5943600" y="1704975"/>
          <p14:tracePt t="44673" x="5980113" y="1704975"/>
          <p14:tracePt t="44680" x="5999163" y="1704975"/>
          <p14:tracePt t="44692" x="6026150" y="1704975"/>
          <p14:tracePt t="44697" x="6035675" y="1704975"/>
          <p14:tracePt t="44706" x="6062663" y="1704975"/>
          <p14:tracePt t="44712" x="6080125" y="1714500"/>
          <p14:tracePt t="44722" x="6116638" y="1731963"/>
          <p14:tracePt t="44728" x="6181725" y="1751013"/>
          <p14:tracePt t="44738" x="6199188" y="1768475"/>
          <p14:tracePt t="44745" x="6208713" y="1778000"/>
          <p14:tracePt t="44763" x="6245225" y="1804988"/>
          <p14:tracePt t="44770" x="6254750" y="1814513"/>
          <p14:tracePt t="44788" x="6254750" y="1824038"/>
          <p14:tracePt t="44793" x="6254750" y="1841500"/>
          <p14:tracePt t="44800" x="6254750" y="1860550"/>
          <p14:tracePt t="44817" x="6254750" y="1870075"/>
          <p14:tracePt t="44824" x="6254750" y="1887538"/>
          <p14:tracePt t="44840" x="6254750" y="1914525"/>
          <p14:tracePt t="44848" x="6235700" y="1924050"/>
          <p14:tracePt t="44856" x="6218238" y="1943100"/>
          <p14:tracePt t="44864" x="6172200" y="1970088"/>
          <p14:tracePt t="44873" x="6145213" y="1987550"/>
          <p14:tracePt t="44882" x="6108700" y="1997075"/>
          <p14:tracePt t="44898" x="5999163" y="2024063"/>
          <p14:tracePt t="44904" x="5935663" y="2043113"/>
          <p14:tracePt t="44913" x="5889625" y="2060575"/>
          <p14:tracePt t="44920" x="5853113" y="2070100"/>
          <p14:tracePt t="44929" x="5843588" y="2070100"/>
          <p14:tracePt t="44944" x="5834063" y="2070100"/>
          <p14:tracePt t="45914" x="5826125" y="2060575"/>
          <p14:tracePt t="45922" x="5816600" y="2043113"/>
          <p14:tracePt t="45930" x="5797550" y="2024063"/>
          <p14:tracePt t="45938" x="5789613" y="2006600"/>
          <p14:tracePt t="45944" x="5780088" y="1997075"/>
          <p14:tracePt t="45952" x="5761038" y="1960563"/>
          <p14:tracePt t="45968" x="5761038" y="1951038"/>
          <p14:tracePt t="45978" x="5761038" y="1943100"/>
          <p14:tracePt t="45984" x="5753100" y="1924050"/>
          <p14:tracePt t="46009" x="5753100" y="1914525"/>
          <p14:tracePt t="46016" x="5753100" y="1906588"/>
          <p14:tracePt t="46035" x="5753100" y="1897063"/>
          <p14:tracePt t="46041" x="5753100" y="1870075"/>
          <p14:tracePt t="46048" x="5770563" y="1851025"/>
          <p14:tracePt t="46056" x="5789613" y="1833563"/>
          <p14:tracePt t="46065" x="5797550" y="1824038"/>
          <p14:tracePt t="46074" x="5834063" y="1804988"/>
          <p14:tracePt t="46084" x="5880100" y="1787525"/>
          <p14:tracePt t="46090" x="5899150" y="1778000"/>
          <p14:tracePt t="46099" x="5916613" y="1768475"/>
          <p14:tracePt t="46105" x="5943600" y="1768475"/>
          <p14:tracePt t="46113" x="5999163" y="1768475"/>
          <p14:tracePt t="46120" x="6043613" y="1760538"/>
          <p14:tracePt t="46128" x="6072188" y="1760538"/>
          <p14:tracePt t="46136" x="6116638" y="1760538"/>
          <p14:tracePt t="46145" x="6153150" y="1760538"/>
          <p14:tracePt t="46152" x="6172200" y="1760538"/>
          <p14:tracePt t="46160" x="6199188" y="1760538"/>
          <p14:tracePt t="46168" x="6208713" y="1760538"/>
          <p14:tracePt t="46177" x="6235700" y="1760538"/>
          <p14:tracePt t="46194" x="6245225" y="1760538"/>
          <p14:tracePt t="46208" x="6254750" y="1760538"/>
          <p14:tracePt t="46224" x="6254750" y="1768475"/>
          <p14:tracePt t="46257" x="6254750" y="1787525"/>
          <p14:tracePt t="46274" x="6245225" y="1797050"/>
          <p14:tracePt t="46290" x="6235700" y="1804988"/>
          <p14:tracePt t="46298" x="6226175" y="1814513"/>
          <p14:tracePt t="46306" x="6208713" y="1824038"/>
          <p14:tracePt t="46322" x="6181725" y="1833563"/>
          <p14:tracePt t="46335" x="6145213" y="1860550"/>
          <p14:tracePt t="46336" x="6135688" y="1860550"/>
          <p14:tracePt t="46344" x="6108700" y="1870075"/>
          <p14:tracePt t="46352" x="6080125" y="1878013"/>
          <p14:tracePt t="46363" x="6053138" y="1887538"/>
          <p14:tracePt t="46368" x="6043613" y="1897063"/>
          <p14:tracePt t="46381" x="6026150" y="1906588"/>
          <p14:tracePt t="46384" x="6016625" y="1914525"/>
          <p14:tracePt t="46393" x="6007100" y="1914525"/>
          <p14:tracePt t="46411" x="5999163" y="1924050"/>
          <p14:tracePt t="46440" x="5989638" y="1933575"/>
          <p14:tracePt t="46554" x="5980113" y="1943100"/>
          <p14:tracePt t="46602" x="5972175" y="1943100"/>
          <p14:tracePt t="46608" x="5953125" y="1943100"/>
          <p14:tracePt t="46616" x="5943600" y="1943100"/>
          <p14:tracePt t="46632" x="5935663" y="1943100"/>
          <p14:tracePt t="46853" x="5935663" y="1951038"/>
          <p14:tracePt t="46891" x="5926138" y="1979613"/>
          <p14:tracePt t="46897" x="5916613" y="1979613"/>
          <p14:tracePt t="46913" x="5907088" y="1987550"/>
          <p14:tracePt t="46929" x="5889625" y="1997075"/>
          <p14:tracePt t="47240" x="5870575" y="1997075"/>
          <p14:tracePt t="47248" x="5843588" y="1997075"/>
          <p14:tracePt t="47256" x="5797550" y="1997075"/>
          <p14:tracePt t="47264" x="5716588" y="1997075"/>
          <p14:tracePt t="47272" x="5624513" y="1997075"/>
          <p14:tracePt t="47280" x="5524500" y="2043113"/>
          <p14:tracePt t="47288" x="5434013" y="2070100"/>
          <p14:tracePt t="47297" x="5360988" y="2070100"/>
          <p14:tracePt t="47305" x="5278438" y="2079625"/>
          <p14:tracePt t="47312" x="5195888" y="2133600"/>
          <p14:tracePt t="47320" x="5132388" y="2189163"/>
          <p14:tracePt t="47329" x="5086350" y="2216150"/>
          <p14:tracePt t="47339" x="5041900" y="2233613"/>
          <p14:tracePt t="47345" x="5022850" y="2252663"/>
          <p14:tracePt t="47354" x="4995863" y="2270125"/>
          <p14:tracePt t="47371" x="4978400" y="2289175"/>
          <p14:tracePt t="47382" x="4978400" y="2316163"/>
          <p14:tracePt t="47384" x="4968875" y="2325688"/>
          <p14:tracePt t="47575" x="4968875" y="2316163"/>
          <p14:tracePt t="47580" x="4949825" y="2289175"/>
          <p14:tracePt t="47586" x="4949825" y="2243138"/>
          <p14:tracePt t="47596" x="4949825" y="2225675"/>
          <p14:tracePt t="47601" x="4949825" y="2197100"/>
          <p14:tracePt t="47610" x="4949825" y="2170113"/>
          <p14:tracePt t="47617" x="4949825" y="2143125"/>
          <p14:tracePt t="47624" x="4949825" y="2133600"/>
          <p14:tracePt t="47632" x="4949825" y="2125663"/>
          <p14:tracePt t="47648" x="4949825" y="2106613"/>
          <p14:tracePt t="47880" x="4949825" y="2125663"/>
          <p14:tracePt t="47889" x="4941888" y="2143125"/>
          <p14:tracePt t="47896" x="4932363" y="2170113"/>
          <p14:tracePt t="47904" x="4922838" y="2189163"/>
          <p14:tracePt t="47912" x="4905375" y="2225675"/>
          <p14:tracePt t="47920" x="4905375" y="2252663"/>
          <p14:tracePt t="47928" x="4886325" y="2279650"/>
          <p14:tracePt t="47936" x="4886325" y="2298700"/>
          <p14:tracePt t="47944" x="4886325" y="2325688"/>
          <p14:tracePt t="47952" x="4886325" y="2343150"/>
          <p14:tracePt t="47960" x="4886325" y="2352675"/>
          <p14:tracePt t="47968" x="4886325" y="2362200"/>
          <p14:tracePt t="48043" x="4932363" y="2379663"/>
          <p14:tracePt t="48052" x="4968875" y="2398713"/>
          <p14:tracePt t="48057" x="5014913" y="2425700"/>
          <p14:tracePt t="48067" x="5078413" y="2444750"/>
          <p14:tracePt t="48072" x="5122863" y="2452688"/>
          <p14:tracePt t="48081" x="5205413" y="2498725"/>
          <p14:tracePt t="48088" x="5214938" y="2498725"/>
          <p14:tracePt t="48096" x="5241925" y="2508250"/>
          <p14:tracePt t="48112" x="5260975" y="2508250"/>
          <p14:tracePt t="48120" x="5278438" y="2508250"/>
          <p14:tracePt t="48130" x="5287963" y="2508250"/>
          <p14:tracePt t="48139" x="5334000" y="2508250"/>
          <p14:tracePt t="48147" x="5360988" y="2508250"/>
          <p14:tracePt t="48154" x="5424488" y="2489200"/>
          <p14:tracePt t="48166" x="5461000" y="2489200"/>
          <p14:tracePt t="48169" x="5478463" y="2489200"/>
          <p14:tracePt t="48179" x="5507038" y="2489200"/>
          <p14:tracePt t="48185" x="5514975" y="2489200"/>
          <p14:tracePt t="48199" x="5534025" y="2489200"/>
          <p14:tracePt t="48200" x="5551488" y="2489200"/>
          <p14:tracePt t="48208" x="5561013" y="2489200"/>
          <p14:tracePt t="48266" x="5570538" y="2489200"/>
          <p14:tracePt t="48298" x="5570538" y="2498725"/>
          <p14:tracePt t="48330" x="5580063" y="2508250"/>
          <p14:tracePt t="48347" x="5588000" y="2508250"/>
          <p14:tracePt t="52665" x="5597525" y="2508250"/>
          <p14:tracePt t="52681" x="5597525" y="2498725"/>
          <p14:tracePt t="52692" x="5597525" y="2489200"/>
          <p14:tracePt t="52696" x="5597525" y="2481263"/>
          <p14:tracePt t="52712" x="5597525" y="2471738"/>
          <p14:tracePt t="52723" x="5580063" y="2444750"/>
          <p14:tracePt t="52731" x="5570538" y="2435225"/>
          <p14:tracePt t="52765" x="5551488" y="2408238"/>
          <p14:tracePt t="52777" x="5543550" y="2398713"/>
          <p14:tracePt t="52784" x="5534025" y="2389188"/>
          <p14:tracePt t="52796" x="5524500" y="2389188"/>
          <p14:tracePt t="52803" x="5507038" y="2371725"/>
          <p14:tracePt t="52813" x="5487988" y="2362200"/>
          <p14:tracePt t="52818" x="5461000" y="2335213"/>
          <p14:tracePt t="52830" x="5424488" y="2316163"/>
          <p14:tracePt t="52835" x="5405438" y="2306638"/>
          <p14:tracePt t="52840" x="5387975" y="2298700"/>
          <p14:tracePt t="52848" x="5368925" y="2279650"/>
          <p14:tracePt t="52856" x="5360988" y="2270125"/>
          <p14:tracePt t="52864" x="5334000" y="2243138"/>
          <p14:tracePt t="52872" x="5305425" y="2216150"/>
          <p14:tracePt t="52880" x="5305425" y="2197100"/>
          <p14:tracePt t="52898" x="5268913" y="2125663"/>
          <p14:tracePt t="52904" x="5260975" y="2097088"/>
          <p14:tracePt t="52912" x="5260975" y="2060575"/>
          <p14:tracePt t="52920" x="5260975" y="2033588"/>
          <p14:tracePt t="52928" x="5260975" y="2016125"/>
          <p14:tracePt t="52936" x="5260975" y="2006600"/>
          <p14:tracePt t="52944" x="5260975" y="1997075"/>
          <p14:tracePt t="52952" x="5260975" y="1987550"/>
          <p14:tracePt t="52960" x="5260975" y="1970088"/>
          <p14:tracePt t="52977" x="5260975" y="1951038"/>
          <p14:tracePt t="52994" x="5260975" y="1943100"/>
          <p14:tracePt t="53016" x="5260975" y="1933575"/>
          <p14:tracePt t="53036" x="5260975" y="1924050"/>
          <p14:tracePt t="53145" x="5260975" y="1914525"/>
          <p14:tracePt t="53152" x="5260975" y="1906588"/>
          <p14:tracePt t="53168" x="5260975" y="1897063"/>
          <p14:tracePt t="53176" x="5260975" y="1887538"/>
          <p14:tracePt t="53184" x="5260975" y="1870075"/>
          <p14:tracePt t="53195" x="5260975" y="1860550"/>
          <p14:tracePt t="53609" x="5260975" y="1851025"/>
          <p14:tracePt t="53705" x="5241925" y="1851025"/>
          <p14:tracePt t="53712" x="5214938" y="1851025"/>
          <p14:tracePt t="53720" x="5187950" y="1851025"/>
          <p14:tracePt t="53729" x="5151438" y="1851025"/>
          <p14:tracePt t="53737" x="5114925" y="1851025"/>
          <p14:tracePt t="53744" x="5059363" y="1851025"/>
          <p14:tracePt t="53752" x="5022850" y="1851025"/>
          <p14:tracePt t="53760" x="4949825" y="1851025"/>
          <p14:tracePt t="53768" x="4840288" y="1851025"/>
          <p14:tracePt t="53776" x="4695825" y="1851025"/>
          <p14:tracePt t="53784" x="4530725" y="1851025"/>
          <p14:tracePt t="53794" x="4367213" y="1870075"/>
          <p14:tracePt t="53800" x="4165600" y="1870075"/>
          <p14:tracePt t="53810" x="3948113" y="1870075"/>
          <p14:tracePt t="53816" x="3746500" y="1870075"/>
          <p14:tracePt t="53825" x="3527425" y="1870075"/>
          <p14:tracePt t="53832" x="3346450" y="1887538"/>
          <p14:tracePt t="53840" x="3163888" y="1914525"/>
          <p14:tracePt t="53848" x="3017838" y="1943100"/>
          <p14:tracePt t="53856" x="2889250" y="1960563"/>
          <p14:tracePt t="53864" x="2817813" y="1960563"/>
          <p14:tracePt t="53872" x="2752725" y="1960563"/>
          <p14:tracePt t="53880" x="2716213" y="1960563"/>
          <p14:tracePt t="53897" x="2671763" y="1960563"/>
          <p14:tracePt t="53904" x="2652713" y="1960563"/>
          <p14:tracePt t="53912" x="2606675" y="1960563"/>
          <p14:tracePt t="53920" x="2589213" y="1960563"/>
          <p14:tracePt t="53928" x="2552700" y="1970088"/>
          <p14:tracePt t="53937" x="2470150" y="1979613"/>
          <p14:tracePt t="53944" x="2379663" y="1979613"/>
          <p14:tracePt t="53952" x="2270125" y="2006600"/>
          <p14:tracePt t="53961" x="2160588" y="2024063"/>
          <p14:tracePt t="53969" x="2041525" y="2033588"/>
          <p14:tracePt t="53977" x="1951038" y="2052638"/>
          <p14:tracePt t="53986" x="1860550" y="2052638"/>
          <p14:tracePt t="53996" x="1768475" y="2052638"/>
          <p14:tracePt t="54015" x="1649413" y="2052638"/>
          <p14:tracePt t="54016" x="1622425" y="2052638"/>
          <p14:tracePt t="54026" x="1604963" y="2052638"/>
          <p14:tracePt t="54035" x="1595438" y="2052638"/>
          <p14:tracePt t="54040" x="1585913" y="2052638"/>
          <p14:tracePt t="54328" x="1585913" y="2060575"/>
          <p14:tracePt t="54336" x="1595438" y="2070100"/>
          <p14:tracePt t="54352" x="1622425" y="2079625"/>
          <p14:tracePt t="54361" x="1649413" y="2089150"/>
          <p14:tracePt t="54369" x="1695450" y="2106613"/>
          <p14:tracePt t="54378" x="1741488" y="2143125"/>
          <p14:tracePt t="54385" x="1804988" y="2179638"/>
          <p14:tracePt t="54398" x="1905000" y="2206625"/>
          <p14:tracePt t="54402" x="2024063" y="2270125"/>
          <p14:tracePt t="54413" x="2170113" y="2325688"/>
          <p14:tracePt t="54418" x="2360613" y="2408238"/>
          <p14:tracePt t="54427" x="2579688" y="2462213"/>
          <p14:tracePt t="54434" x="2752725" y="2508250"/>
          <p14:tracePt t="54448" x="2962275" y="2571750"/>
          <p14:tracePt t="54451" x="3108325" y="2581275"/>
          <p14:tracePt t="54457" x="3227388" y="2598738"/>
          <p14:tracePt t="54464" x="3354388" y="2617788"/>
          <p14:tracePt t="54472" x="3409950" y="2617788"/>
          <p14:tracePt t="54480" x="3482975" y="2617788"/>
          <p14:tracePt t="54490" x="3509963" y="2617788"/>
          <p14:tracePt t="54498" x="3527425" y="2617788"/>
          <p14:tracePt t="54512" x="3563938" y="2617788"/>
          <p14:tracePt t="54712" x="3573463" y="2635250"/>
          <p14:tracePt t="54729" x="3573463" y="2644775"/>
          <p14:tracePt t="54736" x="3582988" y="2662238"/>
          <p14:tracePt t="54744" x="3592513" y="2681288"/>
          <p14:tracePt t="54754" x="3592513" y="2690813"/>
          <p14:tracePt t="54760" x="3600450" y="2698750"/>
          <p14:tracePt t="54768" x="3619500" y="2708275"/>
          <p14:tracePt t="54776" x="3629025" y="2717800"/>
          <p14:tracePt t="54784" x="3646488" y="2727325"/>
          <p14:tracePt t="54880" x="3656013" y="2735263"/>
          <p14:tracePt t="54897" x="3656013" y="2754313"/>
          <p14:tracePt t="54905" x="3656013" y="2763838"/>
          <p14:tracePt t="54912" x="3656013" y="2771775"/>
          <p14:tracePt t="55039" x="3665538" y="2763838"/>
          <p14:tracePt t="55041" x="3665538" y="2754313"/>
          <p14:tracePt t="55050" x="3673475" y="2717800"/>
          <p14:tracePt t="55059" x="3692525" y="2671763"/>
          <p14:tracePt t="55079" x="3709988" y="2617788"/>
          <p14:tracePt t="55082" x="3719513" y="2598738"/>
          <p14:tracePt t="55088" x="3746500" y="2535238"/>
          <p14:tracePt t="55096" x="3765550" y="2508250"/>
          <p14:tracePt t="55104" x="3775075" y="2489200"/>
          <p14:tracePt t="55113" x="3783013" y="2462213"/>
          <p14:tracePt t="55120" x="3802063" y="2444750"/>
          <p14:tracePt t="55136" x="3810000" y="2435225"/>
          <p14:tracePt t="55146" x="3810000" y="2425700"/>
          <p14:tracePt t="55152" x="3819525" y="2416175"/>
          <p14:tracePt t="55168" x="3829050" y="2416175"/>
          <p14:tracePt t="55185" x="3846513" y="2416175"/>
          <p14:tracePt t="55194" x="3865563" y="2435225"/>
          <p14:tracePt t="55200" x="3883025" y="2462213"/>
          <p14:tracePt t="55216" x="3892550" y="2498725"/>
          <p14:tracePt t="55225" x="3892550" y="2508250"/>
          <p14:tracePt t="55232" x="3902075" y="2508250"/>
          <p14:tracePt t="55240" x="3902075" y="2517775"/>
          <p14:tracePt t="55249" x="3902075" y="2535238"/>
          <p14:tracePt t="55265" x="3902075" y="2544763"/>
          <p14:tracePt t="55273" x="3902075" y="2554288"/>
          <p14:tracePt t="55280" x="3902075" y="2562225"/>
          <p14:tracePt t="55353" x="3902075" y="2581275"/>
          <p14:tracePt t="55401" x="3911600" y="2589213"/>
          <p14:tracePt t="55417" x="3911600" y="2598738"/>
          <p14:tracePt t="55426" x="3911600" y="2625725"/>
          <p14:tracePt t="55433" x="3919538" y="2654300"/>
          <p14:tracePt t="55445" x="3929063" y="2671763"/>
          <p14:tracePt t="55451" x="3938588" y="2681288"/>
          <p14:tracePt t="55459" x="3948113" y="2690813"/>
          <p14:tracePt t="55466" x="3956050" y="2708275"/>
          <p14:tracePt t="55473" x="3975100" y="2727325"/>
          <p14:tracePt t="55481" x="3984625" y="2727325"/>
          <p14:tracePt t="55488" x="4011613" y="2735263"/>
          <p14:tracePt t="55496" x="4029075" y="2735263"/>
          <p14:tracePt t="55512" x="4048125" y="2735263"/>
          <p14:tracePt t="55520" x="4057650" y="2735263"/>
          <p14:tracePt t="55536" x="4065588" y="2735263"/>
          <p14:tracePt t="55552" x="4075113" y="2735263"/>
          <p14:tracePt t="55560" x="4094163" y="2727325"/>
          <p14:tracePt t="55601" x="4102100" y="2717800"/>
          <p14:tracePt t="55617" x="4111625" y="2690813"/>
          <p14:tracePt t="55629" x="4111625" y="2681288"/>
          <p14:tracePt t="55640" x="4111625" y="2671763"/>
          <p14:tracePt t="55649" x="4111625" y="2644775"/>
          <p14:tracePt t="55660" x="4111625" y="2635250"/>
          <p14:tracePt t="55672" x="4111625" y="2625725"/>
          <p14:tracePt t="55740" x="4111625" y="2617788"/>
          <p14:tracePt t="55758" x="4094163" y="2617788"/>
          <p14:tracePt t="55761" x="4075113" y="2617788"/>
          <p14:tracePt t="55784" x="4065588" y="2617788"/>
          <p14:tracePt t="55792" x="4057650" y="2617788"/>
          <p14:tracePt t="55801" x="4048125" y="2617788"/>
          <p14:tracePt t="55810" x="4048125" y="2625725"/>
          <p14:tracePt t="55816" x="4029075" y="2644775"/>
          <p14:tracePt t="55832" x="4029075" y="2654300"/>
          <p14:tracePt t="55840" x="4029075" y="2671763"/>
          <p14:tracePt t="55857" x="4029075" y="2681288"/>
          <p14:tracePt t="55865" x="4029075" y="2690813"/>
          <p14:tracePt t="55880" x="4029075" y="2708275"/>
          <p14:tracePt t="55912" x="4029075" y="2717800"/>
          <p14:tracePt t="55929" x="4048125" y="2717800"/>
          <p14:tracePt t="55936" x="4084638" y="2717800"/>
          <p14:tracePt t="55944" x="4121150" y="2717800"/>
          <p14:tracePt t="55952" x="4165600" y="2717800"/>
          <p14:tracePt t="55961" x="4175125" y="2717800"/>
          <p14:tracePt t="56335" x="4165600" y="2717800"/>
          <p14:tracePt t="56341" x="4157663" y="2717800"/>
          <p14:tracePt t="56348" x="4129088" y="2717800"/>
          <p14:tracePt t="56353" x="4121150" y="2717800"/>
          <p14:tracePt t="56363" x="4111625" y="2717800"/>
          <p14:tracePt t="56368" x="4094163" y="2717800"/>
          <p14:tracePt t="56378" x="4084638" y="2717800"/>
          <p14:tracePt t="56384" x="4065588" y="2708275"/>
          <p14:tracePt t="56400" x="4057650" y="2708275"/>
          <p14:tracePt t="56412" x="4048125" y="2698750"/>
          <p14:tracePt t="56416" x="4038600" y="2690813"/>
          <p14:tracePt t="56425" x="4038600" y="2681288"/>
          <p14:tracePt t="56433" x="4029075" y="2671763"/>
          <p14:tracePt t="56464" x="4029075" y="2654300"/>
          <p14:tracePt t="56472" x="4029075" y="2644775"/>
          <p14:tracePt t="56481" x="4029075" y="2625725"/>
          <p14:tracePt t="56488" x="4029075" y="2571750"/>
          <p14:tracePt t="56497" x="4029075" y="2508250"/>
          <p14:tracePt t="56504" x="4048125" y="2452688"/>
          <p14:tracePt t="56514" x="4065588" y="2389188"/>
          <p14:tracePt t="56522" x="4094163" y="2306638"/>
          <p14:tracePt t="56531" x="4138613" y="2225675"/>
          <p14:tracePt t="56537" x="4194175" y="2143125"/>
          <p14:tracePt t="56548" x="4230688" y="2079625"/>
          <p14:tracePt t="56554" x="4284663" y="2016125"/>
          <p14:tracePt t="56561" x="4311650" y="1987550"/>
          <p14:tracePt t="56568" x="4357688" y="1951038"/>
          <p14:tracePt t="56578" x="4421188" y="1924050"/>
          <p14:tracePt t="56584" x="4484688" y="1897063"/>
          <p14:tracePt t="56592" x="4540250" y="1887538"/>
          <p14:tracePt t="56601" x="4586288" y="1887538"/>
          <p14:tracePt t="56609" x="4613275" y="1887538"/>
          <p14:tracePt t="56617" x="4659313" y="1887538"/>
          <p14:tracePt t="56625" x="4695825" y="1887538"/>
          <p14:tracePt t="56632" x="4713288" y="1887538"/>
          <p14:tracePt t="56640" x="4759325" y="1887538"/>
          <p14:tracePt t="56648" x="4786313" y="1887538"/>
          <p14:tracePt t="56657" x="4803775" y="1887538"/>
          <p14:tracePt t="56665" x="4832350" y="1887538"/>
          <p14:tracePt t="56674" x="4859338" y="1887538"/>
          <p14:tracePt t="56682" x="4905375" y="1887538"/>
          <p14:tracePt t="56699" x="4986338" y="1878013"/>
          <p14:tracePt t="56704" x="5014913" y="1870075"/>
          <p14:tracePt t="56712" x="5059363" y="1841500"/>
          <p14:tracePt t="56721" x="5105400" y="1841500"/>
          <p14:tracePt t="56729" x="5141913" y="1841500"/>
          <p14:tracePt t="56736" x="5159375" y="1841500"/>
          <p14:tracePt t="56744" x="5187950" y="1841500"/>
          <p14:tracePt t="56752" x="5205413" y="1841500"/>
          <p14:tracePt t="56761" x="5232400" y="1841500"/>
          <p14:tracePt t="56769" x="5251450" y="1841500"/>
          <p14:tracePt t="56776" x="5268913" y="1841500"/>
          <p14:tracePt t="56785" x="5287963" y="1841500"/>
          <p14:tracePt t="56795" x="5297488" y="1841500"/>
          <p14:tracePt t="56863" x="5305425" y="1841500"/>
          <p14:tracePt t="56871" x="5324475" y="1841500"/>
          <p14:tracePt t="56912" x="5334000" y="1841500"/>
          <p14:tracePt t="56929" x="5341938" y="1841500"/>
          <p14:tracePt t="56945" x="5351463" y="1841500"/>
          <p14:tracePt t="56952" x="5360988" y="1841500"/>
          <p14:tracePt t="57017" x="5368925" y="1841500"/>
          <p14:tracePt t="57025" x="5387975" y="1851025"/>
          <p14:tracePt t="57040" x="5405438" y="1860550"/>
          <p14:tracePt t="57049" x="5414963" y="1860550"/>
          <p14:tracePt t="57057" x="5441950" y="1878013"/>
          <p14:tracePt t="57066" x="5461000" y="1887538"/>
          <p14:tracePt t="57082" x="5470525" y="1887538"/>
          <p14:tracePt t="57088" x="5497513" y="1887538"/>
          <p14:tracePt t="57097" x="5507038" y="1887538"/>
          <p14:tracePt t="57105" x="5514975" y="1887538"/>
          <p14:tracePt t="57121" x="5534025" y="1887538"/>
          <p14:tracePt t="57234" x="5551488" y="1906588"/>
          <p14:tracePt t="57250" x="5551488" y="1914525"/>
          <p14:tracePt t="57459" x="5561013" y="1924050"/>
          <p14:tracePt t="57594" x="5570538" y="1924050"/>
          <p14:tracePt t="57609" x="5580063" y="1924050"/>
          <p14:tracePt t="57616" x="5588000" y="1924050"/>
          <p14:tracePt t="57625" x="5597525" y="1924050"/>
          <p14:tracePt t="57640" x="5616575" y="1924050"/>
          <p14:tracePt t="57648" x="5624513" y="1924050"/>
          <p14:tracePt t="57664" x="5634038" y="1924050"/>
          <p14:tracePt t="57693" x="5653088" y="1924050"/>
          <p14:tracePt t="57696" x="5661025" y="1924050"/>
          <p14:tracePt t="57712" x="5670550" y="1924050"/>
          <p14:tracePt t="57723" x="5697538" y="1924050"/>
          <p14:tracePt t="57730" x="5707063" y="1914525"/>
          <p14:tracePt t="57738" x="5734050" y="1887538"/>
          <p14:tracePt t="57745" x="5743575" y="1878013"/>
          <p14:tracePt t="57777" x="5753100" y="1860550"/>
          <p14:tracePt t="58048" x="5753100" y="1851025"/>
          <p14:tracePt t="58057" x="5753100" y="1841500"/>
          <p14:tracePt t="58066" x="5753100" y="1833563"/>
          <p14:tracePt t="58338" x="5753100" y="1814513"/>
          <p14:tracePt t="58346" x="5753100" y="1804988"/>
          <p14:tracePt t="58366" x="5753100" y="1797050"/>
          <p14:tracePt t="58370" x="5761038" y="1768475"/>
          <p14:tracePt t="58762" x="5770563" y="1768475"/>
          <p14:tracePt t="58777" x="5770563" y="1787525"/>
          <p14:tracePt t="58786" x="5770563" y="1797050"/>
          <p14:tracePt t="58802" x="5770563" y="1804988"/>
          <p14:tracePt t="58821" x="5770563" y="1814513"/>
          <p14:tracePt t="59016" x="5780088" y="1824038"/>
          <p14:tracePt t="59035" x="5789613" y="1824038"/>
          <p14:tracePt t="59066" x="5797550" y="1824038"/>
          <p14:tracePt t="59081" x="5816600" y="1833563"/>
          <p14:tracePt t="59210" x="5826125" y="1841500"/>
          <p14:tracePt t="59387" x="5826125" y="1870075"/>
          <p14:tracePt t="59393" x="5826125" y="1878013"/>
          <p14:tracePt t="59412" x="5826125" y="1887538"/>
          <p14:tracePt t="59464" x="5826125" y="1897063"/>
          <p14:tracePt t="59473" x="5826125" y="1906588"/>
          <p14:tracePt t="59481" x="5826125" y="1924050"/>
          <p14:tracePt t="59489" x="5826125" y="1943100"/>
          <p14:tracePt t="59497" x="5826125" y="1970088"/>
          <p14:tracePt t="59505" x="5816600" y="2006600"/>
          <p14:tracePt t="59512" x="5789613" y="2033588"/>
          <p14:tracePt t="59520" x="5780088" y="2060575"/>
          <p14:tracePt t="59528" x="5780088" y="2079625"/>
          <p14:tracePt t="59536" x="5780088" y="2097088"/>
          <p14:tracePt t="59545" x="5780088" y="2125663"/>
          <p14:tracePt t="59553" x="5780088" y="2160588"/>
          <p14:tracePt t="59568" x="5780088" y="2170113"/>
          <p14:tracePt t="59642" x="5780088" y="2189163"/>
          <p14:tracePt t="59651" x="5780088" y="2197100"/>
          <p14:tracePt t="59666" x="5780088" y="2243138"/>
          <p14:tracePt t="59673" x="5780088" y="2262188"/>
          <p14:tracePt t="59681" x="5780088" y="2289175"/>
          <p14:tracePt t="59689" x="5780088" y="2306638"/>
          <p14:tracePt t="59696" x="5780088" y="2335213"/>
          <p14:tracePt t="59706" x="5780088" y="2352675"/>
          <p14:tracePt t="59720" x="5780088" y="2371725"/>
          <p14:tracePt t="59801" x="5780088" y="2379663"/>
          <p14:tracePt t="59816" x="5780088" y="2389188"/>
          <p14:tracePt t="60153" x="5780088" y="2379663"/>
          <p14:tracePt t="60161" x="5780088" y="2371725"/>
          <p14:tracePt t="60168" x="5780088" y="2343150"/>
          <p14:tracePt t="60177" x="5780088" y="2325688"/>
          <p14:tracePt t="60184" x="5780088" y="2316163"/>
          <p14:tracePt t="60194" x="5780088" y="2289175"/>
          <p14:tracePt t="60200" x="5780088" y="2262188"/>
          <p14:tracePt t="60210" x="5780088" y="2252663"/>
          <p14:tracePt t="60226" x="5789613" y="2233613"/>
          <p14:tracePt t="60288" x="5789613" y="2225675"/>
          <p14:tracePt t="60312" x="5789613" y="2206625"/>
          <p14:tracePt t="60320" x="5789613" y="2197100"/>
          <p14:tracePt t="60329" x="5789613" y="2179638"/>
          <p14:tracePt t="60579" x="5780088" y="2170113"/>
          <p14:tracePt t="60585" x="5770563" y="2170113"/>
          <p14:tracePt t="60592" x="5753100" y="2179638"/>
          <p14:tracePt t="60608" x="5743575" y="2179638"/>
          <p14:tracePt t="60616" x="5734050" y="2179638"/>
          <p14:tracePt t="60632" x="5716588" y="2179638"/>
          <p14:tracePt t="60641" x="5707063" y="2189163"/>
          <p14:tracePt t="60712" x="5697538" y="2197100"/>
          <p14:tracePt t="60721" x="5688013" y="2206625"/>
          <p14:tracePt t="60859" x="5688013" y="2216150"/>
          <p14:tracePt t="60867" x="5670550" y="2216150"/>
          <p14:tracePt t="60873" x="5661025" y="2216150"/>
          <p14:tracePt t="60884" x="5634038" y="2216150"/>
          <p14:tracePt t="60893" x="5624513" y="2225675"/>
          <p14:tracePt t="60896" x="5616575" y="2233613"/>
          <p14:tracePt t="60904" x="5607050" y="2233613"/>
          <p14:tracePt t="60913" x="5597525" y="2252663"/>
          <p14:tracePt t="60929" x="5588000" y="2252663"/>
          <p14:tracePt t="60936" x="5580063" y="2252663"/>
          <p14:tracePt t="60944" x="5561013" y="2262188"/>
          <p14:tracePt t="60952" x="5543550" y="2270125"/>
          <p14:tracePt t="60960" x="5524500" y="2289175"/>
          <p14:tracePt t="60969" x="5507038" y="2316163"/>
          <p14:tracePt t="60976" x="5470525" y="2343150"/>
          <p14:tracePt t="60986" x="5441950" y="2379663"/>
          <p14:tracePt t="60993" x="5414963" y="2408238"/>
          <p14:tracePt t="61000" x="5397500" y="2452688"/>
          <p14:tracePt t="61009" x="5378450" y="2471738"/>
          <p14:tracePt t="61016" x="5360988" y="2517775"/>
          <p14:tracePt t="61025" x="5334000" y="2571750"/>
          <p14:tracePt t="61035" x="5324475" y="2581275"/>
          <p14:tracePt t="61042" x="5314950" y="2644775"/>
          <p14:tracePt t="61050" x="5260975" y="2708275"/>
          <p14:tracePt t="61058" x="5205413" y="2790825"/>
          <p14:tracePt t="61074" x="5141913" y="2917825"/>
          <p14:tracePt t="61083" x="5122863" y="2936875"/>
          <p14:tracePt t="61088" x="5122863" y="2946400"/>
          <p14:tracePt t="61098" x="5114925" y="2963863"/>
          <p14:tracePt t="61210" x="5114925" y="2973388"/>
          <p14:tracePt t="61256" x="5095875" y="2982913"/>
          <p14:tracePt t="61280" x="5086350" y="2982913"/>
          <p14:tracePt t="61288" x="5059363" y="2982913"/>
          <p14:tracePt t="61296" x="5041900" y="2982913"/>
          <p14:tracePt t="61306" x="5014913" y="2982913"/>
          <p14:tracePt t="61312" x="4978400" y="2973388"/>
          <p14:tracePt t="61320" x="4949825" y="2973388"/>
          <p14:tracePt t="61328" x="4905375" y="2954338"/>
          <p14:tracePt t="61336" x="4840288" y="2917825"/>
          <p14:tracePt t="61344" x="4767263" y="2881313"/>
          <p14:tracePt t="61353" x="4695825" y="2827338"/>
          <p14:tracePt t="61362" x="4586288" y="2771775"/>
          <p14:tracePt t="61370" x="4484688" y="2708275"/>
          <p14:tracePt t="61383" x="4384675" y="2635250"/>
          <p14:tracePt t="61388" x="4284663" y="2554288"/>
          <p14:tracePt t="61393" x="4175125" y="2462213"/>
          <p14:tracePt t="61400" x="4111625" y="2416175"/>
          <p14:tracePt t="61411" x="4029075" y="2325688"/>
          <p14:tracePt t="61416" x="3929063" y="2243138"/>
          <p14:tracePt t="61428" x="3846513" y="2189163"/>
          <p14:tracePt t="61432" x="3802063" y="2152650"/>
          <p14:tracePt t="61442" x="3738563" y="2125663"/>
          <p14:tracePt t="61449" x="3692525" y="2089150"/>
          <p14:tracePt t="61456" x="3665538" y="2079625"/>
          <p14:tracePt t="61464" x="3636963" y="2070100"/>
          <p14:tracePt t="61472" x="3619500" y="2060575"/>
          <p14:tracePt t="61480" x="3592513" y="2043113"/>
          <p14:tracePt t="61496" x="3573463" y="2024063"/>
          <p14:tracePt t="61504" x="3556000" y="2016125"/>
          <p14:tracePt t="61513" x="3546475" y="2016125"/>
          <p14:tracePt t="61520" x="3527425" y="1997075"/>
          <p14:tracePt t="61529" x="3519488" y="1987550"/>
          <p14:tracePt t="61536" x="3482975" y="1970088"/>
          <p14:tracePt t="61544" x="3463925" y="1960563"/>
          <p14:tracePt t="61553" x="3455988" y="1951038"/>
          <p14:tracePt t="61561" x="3436938" y="1943100"/>
          <p14:tracePt t="61568" x="3427413" y="1933575"/>
          <p14:tracePt t="61576" x="3400425" y="1924050"/>
          <p14:tracePt t="61633" x="3390900" y="1914525"/>
          <p14:tracePt t="61648" x="3390900" y="1906588"/>
          <p14:tracePt t="61657" x="3382963" y="1897063"/>
          <p14:tracePt t="61664" x="3373438" y="1870075"/>
          <p14:tracePt t="61672" x="3354388" y="1851025"/>
          <p14:tracePt t="61681" x="3336925" y="1833563"/>
          <p14:tracePt t="61688" x="3327400" y="1814513"/>
          <p14:tracePt t="61696" x="3309938" y="1768475"/>
          <p14:tracePt t="61706" x="3300413" y="1741488"/>
          <p14:tracePt t="61712" x="3300413" y="1687513"/>
          <p14:tracePt t="61720" x="3300413" y="1651000"/>
          <p14:tracePt t="61728" x="3300413" y="1577975"/>
          <p14:tracePt t="61738" x="3300413" y="1522413"/>
          <p14:tracePt t="61744" x="3300413" y="1468438"/>
          <p14:tracePt t="61754" x="3300413" y="1404938"/>
          <p14:tracePt t="61760" x="3327400" y="1339850"/>
          <p14:tracePt t="61769" x="3336925" y="1303338"/>
          <p14:tracePt t="61776" x="3373438" y="1258888"/>
          <p14:tracePt t="61784" x="3390900" y="1212850"/>
          <p14:tracePt t="61793" x="3409950" y="1195388"/>
          <p14:tracePt t="61917" x="3409950" y="1231900"/>
          <p14:tracePt t="62233" x="3409950" y="1249363"/>
          <p14:tracePt t="62241" x="3409950" y="1268413"/>
          <p14:tracePt t="62248" x="3409950" y="1276350"/>
          <p14:tracePt t="62264" x="3409950" y="1285875"/>
          <p14:tracePt t="62273" x="3409950" y="1303338"/>
          <p14:tracePt t="62281" x="3382963" y="1331913"/>
          <p14:tracePt t="62288" x="3373438" y="1339850"/>
          <p14:tracePt t="62296" x="3373438" y="1349375"/>
          <p14:tracePt t="62305" x="3354388" y="1376363"/>
          <p14:tracePt t="62315" x="3336925" y="1395413"/>
          <p14:tracePt t="62320" x="3309938" y="1412875"/>
          <p14:tracePt t="62328" x="3281363" y="1449388"/>
          <p14:tracePt t="62336" x="3244850" y="1495425"/>
          <p14:tracePt t="62345" x="3190875" y="1558925"/>
          <p14:tracePt t="62352" x="3136900" y="1641475"/>
          <p14:tracePt t="62362" x="3108325" y="1724025"/>
          <p14:tracePt t="62368" x="3054350" y="1824038"/>
          <p14:tracePt t="62376" x="2998788" y="1933575"/>
          <p14:tracePt t="62386" x="2944813" y="2016125"/>
          <p14:tracePt t="62397" x="2881313" y="2133600"/>
          <p14:tracePt t="62402" x="2844800" y="2252663"/>
          <p14:tracePt t="62411" x="2781300" y="2379663"/>
          <p14:tracePt t="62417" x="2771775" y="2481263"/>
          <p14:tracePt t="62425" x="2725738" y="2589213"/>
          <p14:tracePt t="62432" x="2716213" y="2671763"/>
          <p14:tracePt t="62443" x="2689225" y="2744788"/>
          <p14:tracePt t="62448" x="2662238" y="2808288"/>
          <p14:tracePt t="62456" x="2652713" y="2854325"/>
          <p14:tracePt t="62465" x="2643188" y="2890838"/>
          <p14:tracePt t="62472" x="2643188" y="2909888"/>
          <p14:tracePt t="62488" x="2643188" y="2927350"/>
          <p14:tracePt t="62658" x="2643188" y="2917825"/>
          <p14:tracePt t="62835" x="2643188" y="2909888"/>
          <p14:tracePt t="62858" x="2652713" y="2909888"/>
          <p14:tracePt t="62874" x="2662238" y="2909888"/>
          <p14:tracePt t="62889" x="2679700" y="2909888"/>
          <p14:tracePt t="62896" x="2689225" y="2909888"/>
          <p14:tracePt t="62904" x="2698750" y="2909888"/>
          <p14:tracePt t="62920" x="2716213" y="2890838"/>
          <p14:tracePt t="62929" x="2735263" y="2873375"/>
          <p14:tracePt t="62937" x="2744788" y="2863850"/>
          <p14:tracePt t="62944" x="2744788" y="2854325"/>
          <p14:tracePt t="62952" x="2752725" y="2844800"/>
          <p14:tracePt t="62961" x="2771775" y="2827338"/>
          <p14:tracePt t="63472" x="2771775" y="2836863"/>
          <p14:tracePt t="63480" x="2781300" y="2854325"/>
          <p14:tracePt t="63714" x="2789238" y="2863850"/>
          <p14:tracePt t="63730" x="2817813" y="2863850"/>
          <p14:tracePt t="63742" x="2835275" y="2863850"/>
          <p14:tracePt t="63746" x="2862263" y="2863850"/>
          <p14:tracePt t="63752" x="2917825" y="2863850"/>
          <p14:tracePt t="63761" x="2981325" y="2881313"/>
          <p14:tracePt t="63768" x="3054350" y="2909888"/>
          <p14:tracePt t="63776" x="3136900" y="2927350"/>
          <p14:tracePt t="63784" x="3190875" y="2936875"/>
          <p14:tracePt t="63793" x="3273425" y="2946400"/>
          <p14:tracePt t="63800" x="3300413" y="2946400"/>
          <p14:tracePt t="63810" x="3327400" y="2946400"/>
          <p14:tracePt t="63816" x="3346450" y="2946400"/>
          <p14:tracePt t="63848" x="3354388" y="2946400"/>
          <p14:tracePt t="63865" x="3363913" y="2946400"/>
          <p14:tracePt t="63988" x="3354388" y="2946400"/>
          <p14:tracePt t="63992" x="3346450" y="2946400"/>
          <p14:tracePt t="64008" x="3336925" y="2946400"/>
          <p14:tracePt t="64025" x="3327400" y="2946400"/>
          <p14:tracePt t="64067" x="3309938" y="2946400"/>
          <p14:tracePt t="64088" x="3290888" y="2973388"/>
          <p14:tracePt t="64177" x="3281363" y="2973388"/>
          <p14:tracePt t="64370" x="3273425" y="2973388"/>
          <p14:tracePt t="64385" x="3254375" y="2982913"/>
          <p14:tracePt t="64401" x="3244850" y="2982913"/>
          <p14:tracePt t="64425" x="3236913" y="2990850"/>
          <p14:tracePt t="64457" x="3227388" y="2990850"/>
          <p14:tracePt t="64497" x="3217863" y="2990850"/>
          <p14:tracePt t="65931" x="3208338" y="3009900"/>
          <p14:tracePt t="66002" x="3208338" y="3017838"/>
          <p14:tracePt t="66008" x="3227388" y="3009900"/>
          <p14:tracePt t="66017" x="3236913" y="3000375"/>
          <p14:tracePt t="66025" x="3263900" y="2973388"/>
          <p14:tracePt t="66034" x="3273425" y="2946400"/>
          <p14:tracePt t="66041" x="3281363" y="2927350"/>
          <p14:tracePt t="66048" x="3290888" y="2917825"/>
          <p14:tracePt t="66057" x="3300413" y="2909888"/>
          <p14:tracePt t="66120" x="3300413" y="2936875"/>
          <p14:tracePt t="66130" x="3300413" y="2963863"/>
          <p14:tracePt t="66136" x="3300413" y="2982913"/>
          <p14:tracePt t="66144" x="3290888" y="3009900"/>
          <p14:tracePt t="66153" x="3290888" y="3017838"/>
          <p14:tracePt t="66161" x="3290888" y="3027363"/>
          <p14:tracePt t="66168" x="3281363" y="3036888"/>
          <p14:tracePt t="68881" x="3244850" y="3017838"/>
          <p14:tracePt t="68888" x="3244850" y="2982913"/>
          <p14:tracePt t="68896" x="3227388" y="2946400"/>
          <p14:tracePt t="68904" x="3227388" y="2890838"/>
          <p14:tracePt t="68912" x="3227388" y="2836863"/>
          <p14:tracePt t="68920" x="3227388" y="2808288"/>
          <p14:tracePt t="68928" x="3227388" y="2790825"/>
          <p14:tracePt t="68993" x="3227388" y="2817813"/>
          <p14:tracePt t="69004" x="3227388" y="2854325"/>
          <p14:tracePt t="69008" x="3227388" y="2909888"/>
          <p14:tracePt t="69016" x="3227388" y="2954338"/>
          <p14:tracePt t="69024" x="3227388" y="2990850"/>
          <p14:tracePt t="69034" x="3227388" y="3009900"/>
          <p14:tracePt t="69042" x="3227388" y="3036888"/>
          <p14:tracePt t="69049" x="3227388" y="3046413"/>
          <p14:tracePt t="69057" x="3227388" y="3054350"/>
          <p14:tracePt t="80730" x="3227388" y="3063875"/>
          <p14:tracePt t="80742" x="3227388" y="3127375"/>
          <p14:tracePt t="80746" x="3300413" y="3209925"/>
          <p14:tracePt t="80754" x="3419475" y="3328988"/>
          <p14:tracePt t="80761" x="3519488" y="3429000"/>
          <p14:tracePt t="80769" x="3646488" y="3592513"/>
          <p14:tracePt t="80777" x="3756025" y="3711575"/>
          <p14:tracePt t="80784" x="3856038" y="3794125"/>
          <p14:tracePt t="80792" x="3956050" y="3911600"/>
          <p14:tracePt t="80800" x="3984625" y="3930650"/>
          <p14:tracePt t="80808" x="4057650" y="4013200"/>
          <p14:tracePt t="80816" x="4138613" y="4076700"/>
          <p14:tracePt t="80826" x="4184650" y="4130675"/>
          <p14:tracePt t="80834" x="4238625" y="4167188"/>
          <p14:tracePt t="80840" x="4248150" y="4167188"/>
          <p14:tracePt t="80848" x="4257675" y="4176713"/>
          <p14:tracePt t="80857" x="4275138" y="4176713"/>
          <p14:tracePt t="80864" x="4284663" y="4186238"/>
          <p14:tracePt t="80928" x="4303713" y="4186238"/>
          <p14:tracePt t="80937" x="4330700" y="4213225"/>
          <p14:tracePt t="80945" x="4394200" y="4249738"/>
          <p14:tracePt t="80952" x="4430713" y="4286250"/>
          <p14:tracePt t="80960" x="4494213" y="4349750"/>
          <p14:tracePt t="80968" x="4549775" y="4395788"/>
          <p14:tracePt t="80976" x="4594225" y="4449763"/>
          <p14:tracePt t="80986" x="4640263" y="4468813"/>
          <p14:tracePt t="80993" x="4659313" y="4478338"/>
          <p14:tracePt t="81000" x="4703763" y="4505325"/>
          <p14:tracePt t="81016" x="4713288" y="4505325"/>
          <p14:tracePt t="81024" x="4730750" y="4505325"/>
          <p14:tracePt t="81200" x="4730750" y="4495800"/>
          <p14:tracePt t="81216" x="4722813" y="4486275"/>
          <p14:tracePt t="81224" x="4703763" y="4468813"/>
          <p14:tracePt t="81232" x="4695825" y="4459288"/>
          <p14:tracePt t="81241" x="4686300" y="4449763"/>
          <p14:tracePt t="81249" x="4676775" y="4441825"/>
          <p14:tracePt t="81257" x="4659313" y="4422775"/>
          <p14:tracePt t="81265" x="4649788" y="4422775"/>
          <p14:tracePt t="81274" x="4640263" y="4405313"/>
          <p14:tracePt t="81280" x="4603750" y="4368800"/>
          <p14:tracePt t="81293" x="4586288" y="4349750"/>
          <p14:tracePt t="81301" x="4549775" y="4322763"/>
          <p14:tracePt t="81308" x="4521200" y="4268788"/>
          <p14:tracePt t="81320" x="4457700" y="4203700"/>
          <p14:tracePt t="81328" x="4384675" y="4159250"/>
          <p14:tracePt t="81336" x="4357688" y="4122738"/>
          <p14:tracePt t="81346" x="4294188" y="4067175"/>
          <p14:tracePt t="81352" x="4238625" y="4021138"/>
          <p14:tracePt t="81363" x="4211638" y="4003675"/>
          <p14:tracePt t="81368" x="4184650" y="3967163"/>
          <p14:tracePt t="81379" x="4157663" y="3957638"/>
          <p14:tracePt t="81392" x="4129088" y="3940175"/>
          <p14:tracePt t="81400" x="4121150" y="3940175"/>
          <p14:tracePt t="81604" x="4111625" y="3930650"/>
          <p14:tracePt t="81619" x="4111625" y="3894138"/>
          <p14:tracePt t="81625" x="4111625" y="3848100"/>
          <p14:tracePt t="81632" x="4111625" y="3794125"/>
          <p14:tracePt t="81645" x="4111625" y="3767138"/>
          <p14:tracePt t="81650" x="4129088" y="3684588"/>
          <p14:tracePt t="81660" x="4165600" y="3602038"/>
          <p14:tracePt t="81666" x="4238625" y="3519488"/>
          <p14:tracePt t="81678" x="4303713" y="3446463"/>
          <p14:tracePt t="81681" x="4357688" y="3402013"/>
          <p14:tracePt t="81696" x="4467225" y="3292475"/>
          <p14:tracePt t="81707" x="4530725" y="3246438"/>
          <p14:tracePt t="81712" x="4567238" y="3246438"/>
          <p14:tracePt t="81721" x="4586288" y="3236913"/>
          <p14:tracePt t="81728" x="4603750" y="3219450"/>
          <p14:tracePt t="81736" x="4613275" y="3219450"/>
          <p14:tracePt t="81755" x="4622800" y="3219450"/>
          <p14:tracePt t="81769" x="4640263" y="3219450"/>
          <p14:tracePt t="81776" x="4649788" y="3219450"/>
          <p14:tracePt t="81784" x="4659313" y="3219450"/>
          <p14:tracePt t="81793" x="4695825" y="3219450"/>
          <p14:tracePt t="81800" x="4730750" y="3219450"/>
          <p14:tracePt t="81808" x="4759325" y="3219450"/>
          <p14:tracePt t="81816" x="4813300" y="3219450"/>
          <p14:tracePt t="81824" x="4859338" y="3219450"/>
          <p14:tracePt t="81832" x="4905375" y="3219450"/>
          <p14:tracePt t="81840" x="4941888" y="3219450"/>
          <p14:tracePt t="81849" x="4968875" y="3228975"/>
          <p14:tracePt t="81858" x="5005388" y="3236913"/>
          <p14:tracePt t="81864" x="5022850" y="3255963"/>
          <p14:tracePt t="81874" x="5041900" y="3265488"/>
          <p14:tracePt t="81880" x="5049838" y="3273425"/>
          <p14:tracePt t="81892" x="5059363" y="3292475"/>
          <p14:tracePt t="81897" x="5059363" y="3302000"/>
          <p14:tracePt t="81912" x="5059363" y="3328988"/>
          <p14:tracePt t="81920" x="5059363" y="3346450"/>
          <p14:tracePt t="81928" x="5059363" y="3355975"/>
          <p14:tracePt t="81936" x="5059363" y="3375025"/>
          <p14:tracePt t="81944" x="5059363" y="3392488"/>
          <p14:tracePt t="81952" x="5059363" y="3402013"/>
          <p14:tracePt t="81960" x="5059363" y="3419475"/>
          <p14:tracePt t="82000" x="5059363" y="3429000"/>
          <p14:tracePt t="82010" x="5059363" y="3465513"/>
          <p14:tracePt t="82019" x="5059363" y="3475038"/>
          <p14:tracePt t="82026" x="5059363" y="3502025"/>
          <p14:tracePt t="82037" x="5049838" y="3529013"/>
          <p14:tracePt t="82041" x="5049838" y="3556000"/>
          <p14:tracePt t="82049" x="5041900" y="3575050"/>
          <p14:tracePt t="82058" x="5041900" y="3611563"/>
          <p14:tracePt t="82066" x="5032375" y="3629025"/>
          <p14:tracePt t="82073" x="5022850" y="3657600"/>
          <p14:tracePt t="82096" x="5005388" y="3675063"/>
          <p14:tracePt t="82113" x="4995863" y="3684588"/>
          <p14:tracePt t="82122" x="4995863" y="3694113"/>
          <p14:tracePt t="82145" x="4986338" y="3702050"/>
          <p14:tracePt t="82154" x="4986338" y="3711575"/>
          <p14:tracePt t="82178" x="4968875" y="3730625"/>
          <p14:tracePt t="82187" x="4949825" y="3748088"/>
          <p14:tracePt t="82199" x="4941888" y="3748088"/>
          <p14:tracePt t="82200" x="4932363" y="3757613"/>
          <p14:tracePt t="82208" x="4922838" y="3767138"/>
          <p14:tracePt t="82216" x="4905375" y="3784600"/>
          <p14:tracePt t="82224" x="4895850" y="3794125"/>
          <p14:tracePt t="82241" x="4886325" y="3803650"/>
          <p14:tracePt t="82320" x="4868863" y="3821113"/>
          <p14:tracePt t="82329" x="4859338" y="3840163"/>
          <p14:tracePt t="82336" x="4849813" y="3875088"/>
          <p14:tracePt t="82345" x="4849813" y="3884613"/>
          <p14:tracePt t="82352" x="4832350" y="3903663"/>
          <p14:tracePt t="82362" x="4832350" y="3921125"/>
          <p14:tracePt t="82368" x="4832350" y="3930650"/>
          <p14:tracePt t="82376" x="4832350" y="3940175"/>
          <p14:tracePt t="82384" x="4822825" y="3948113"/>
          <p14:tracePt t="82400" x="4822825" y="3957638"/>
          <p14:tracePt t="82666" x="4813300" y="3967163"/>
          <p14:tracePt t="82675" x="4795838" y="3994150"/>
          <p14:tracePt t="82699" x="4786313" y="4013200"/>
          <p14:tracePt t="82978" x="4786313" y="4021138"/>
          <p14:tracePt t="82995" x="4786313" y="4040188"/>
          <p14:tracePt t="83338" x="4786313" y="4030663"/>
          <p14:tracePt t="83347" x="4813300" y="4013200"/>
          <p14:tracePt t="83354" x="4849813" y="3976688"/>
          <p14:tracePt t="83366" x="4849813" y="3967163"/>
          <p14:tracePt t="83371" x="4868863" y="3940175"/>
          <p14:tracePt t="83377" x="4905375" y="3911600"/>
          <p14:tracePt t="83384" x="4922838" y="3884613"/>
          <p14:tracePt t="83394" x="4941888" y="3867150"/>
          <p14:tracePt t="83400" x="4949825" y="3857625"/>
          <p14:tracePt t="83411" x="4968875" y="3848100"/>
          <p14:tracePt t="83416" x="4986338" y="3840163"/>
          <p14:tracePt t="83425" x="4995863" y="3830638"/>
          <p14:tracePt t="83464" x="5005388" y="3821113"/>
          <p14:tracePt t="83475" x="5022850" y="3811588"/>
          <p14:tracePt t="83491" x="5041900" y="3803650"/>
          <p14:tracePt t="83498" x="5059363" y="3803650"/>
          <p14:tracePt t="83512" x="5078413" y="3794125"/>
          <p14:tracePt t="83521" x="5078413" y="3784600"/>
          <p14:tracePt t="83528" x="5105400" y="3775075"/>
          <p14:tracePt t="83539" x="5114925" y="3775075"/>
          <p14:tracePt t="83547" x="5122863" y="3775075"/>
          <p14:tracePt t="83555" x="5141913" y="3775075"/>
          <p14:tracePt t="83568" x="5151438" y="3775075"/>
          <p14:tracePt t="83577" x="5159375" y="3775075"/>
          <p14:tracePt t="83593" x="5178425" y="3775075"/>
          <p14:tracePt t="83601" x="5195888" y="3784600"/>
          <p14:tracePt t="83609" x="5205413" y="3794125"/>
          <p14:tracePt t="83617" x="5205413" y="3811588"/>
          <p14:tracePt t="84507" x="5205413" y="3821113"/>
          <p14:tracePt t="84522" x="5205413" y="3830638"/>
          <p14:tracePt t="84530" x="5205413" y="3848100"/>
          <p14:tracePt t="84539" x="5205413" y="3867150"/>
          <p14:tracePt t="84554" x="5205413" y="3875088"/>
          <p14:tracePt t="84577" x="5205413" y="3894138"/>
          <p14:tracePt t="84874" x="5205413" y="3903663"/>
          <p14:tracePt t="85137" x="5168900" y="3903663"/>
          <p14:tracePt t="85145" x="5141913" y="3921125"/>
          <p14:tracePt t="85153" x="5132388" y="3940175"/>
          <p14:tracePt t="85161" x="5132388" y="3948113"/>
          <p14:tracePt t="85272" x="5122863" y="3948113"/>
          <p14:tracePt t="85280" x="5114925" y="3940175"/>
          <p14:tracePt t="85370" x="5095875" y="3948113"/>
          <p14:tracePt t="85766" x="5086350" y="3940175"/>
          <p14:tracePt t="85771" x="5086350" y="3921125"/>
          <p14:tracePt t="85777" x="5086350" y="3911600"/>
          <p14:tracePt t="86161" x="5068888" y="3903663"/>
          <p14:tracePt t="86297" x="5059363" y="3867150"/>
          <p14:tracePt t="86305" x="5032375" y="3840163"/>
          <p14:tracePt t="86314" x="4978400" y="3803650"/>
          <p14:tracePt t="86321" x="4913313" y="3748088"/>
          <p14:tracePt t="86330" x="4849813" y="3684588"/>
          <p14:tracePt t="86336" x="4776788" y="3611563"/>
          <p14:tracePt t="86344" x="4713288" y="3529013"/>
          <p14:tracePt t="86353" x="4622800" y="3429000"/>
          <p14:tracePt t="86361" x="4567238" y="3346450"/>
          <p14:tracePt t="86368" x="4503738" y="3265488"/>
          <p14:tracePt t="86376" x="4448175" y="3182938"/>
          <p14:tracePt t="86384" x="4376738" y="3100388"/>
          <p14:tracePt t="86392" x="4340225" y="3036888"/>
          <p14:tracePt t="86400" x="4311650" y="3000375"/>
          <p14:tracePt t="86408" x="4284663" y="2954338"/>
          <p14:tracePt t="86416" x="4248150" y="2927350"/>
          <p14:tracePt t="86424" x="4230688" y="2909888"/>
          <p14:tracePt t="86432" x="4211638" y="2890838"/>
          <p14:tracePt t="86442" x="4165600" y="2836863"/>
          <p14:tracePt t="86448" x="4138613" y="2800350"/>
          <p14:tracePt t="86456" x="4094163" y="2744788"/>
          <p14:tracePt t="86465" x="4038600" y="2681288"/>
          <p14:tracePt t="86474" x="3975100" y="2617788"/>
          <p14:tracePt t="86480" x="3902075" y="2517775"/>
          <p14:tracePt t="86489" x="3829050" y="2425700"/>
          <p14:tracePt t="86498" x="3729038" y="2306638"/>
          <p14:tracePt t="86521" x="3446463" y="1987550"/>
          <p14:tracePt t="86529" x="3346450" y="1851025"/>
          <p14:tracePt t="86536" x="3254375" y="1731963"/>
          <p14:tracePt t="86544" x="3163888" y="1631950"/>
          <p14:tracePt t="86552" x="3063875" y="1514475"/>
          <p14:tracePt t="86560" x="2990850" y="1404938"/>
          <p14:tracePt t="86568" x="2917825" y="1322388"/>
          <p14:tracePt t="86576" x="2852738" y="1239838"/>
          <p14:tracePt t="86584" x="2781300" y="1122363"/>
          <p14:tracePt t="86593" x="2725738" y="1057275"/>
          <p14:tracePt t="86601" x="2671763" y="993775"/>
          <p14:tracePt t="86608" x="2652713" y="947738"/>
          <p14:tracePt t="86617" x="2616200" y="911225"/>
          <p14:tracePt t="86624" x="2598738" y="866775"/>
          <p14:tracePt t="86632" x="2579688" y="857250"/>
          <p14:tracePt t="86641" x="2552700" y="839788"/>
          <p14:tracePt t="86649" x="2552700" y="830263"/>
          <p14:tracePt t="86664" x="2543175" y="820738"/>
          <p14:tracePt t="86674" x="2533650" y="811213"/>
          <p14:tracePt t="86681" x="2525713" y="803275"/>
          <p14:tracePt t="86693" x="2516188" y="784225"/>
          <p14:tracePt t="86834" x="2498725" y="784225"/>
          <p14:tracePt t="86899" x="2479675" y="784225"/>
          <p14:tracePt t="86907" x="2470150" y="793750"/>
          <p14:tracePt t="86914" x="2462213" y="803275"/>
          <p14:tracePt t="86921" x="2462213" y="811213"/>
          <p14:tracePt t="86929" x="2443163" y="830263"/>
          <p14:tracePt t="86937" x="2433638" y="839788"/>
          <p14:tracePt t="86944" x="2425700" y="839788"/>
          <p14:tracePt t="86952" x="2416175" y="847725"/>
          <p14:tracePt t="87024" x="2397125" y="857250"/>
          <p14:tracePt t="87040" x="2389188" y="884238"/>
          <p14:tracePt t="87050" x="2379663" y="903288"/>
          <p14:tracePt t="87056" x="2360613" y="930275"/>
          <p14:tracePt t="87067" x="2343150" y="947738"/>
          <p14:tracePt t="87073" x="2333625" y="957263"/>
          <p14:tracePt t="87082" x="2306638" y="984250"/>
          <p14:tracePt t="87089" x="2297113" y="984250"/>
          <p14:tracePt t="87096" x="2270125" y="993775"/>
          <p14:tracePt t="87105" x="2260600" y="1003300"/>
          <p14:tracePt t="87286" x="2251075" y="1012825"/>
          <p14:tracePt t="87306" x="2251075" y="1020763"/>
          <p14:tracePt t="87320" x="2251075" y="1039813"/>
          <p14:tracePt t="87328" x="2251075" y="1049338"/>
          <p14:tracePt t="87337" x="2251075" y="1057275"/>
          <p14:tracePt t="87345" x="2251075" y="1076325"/>
          <p14:tracePt t="87352" x="2270125" y="1103313"/>
          <p14:tracePt t="87361" x="2287588" y="1139825"/>
          <p14:tracePt t="87368" x="2297113" y="1149350"/>
          <p14:tracePt t="87378" x="2316163" y="1158875"/>
          <p14:tracePt t="87386" x="2324100" y="1158875"/>
          <p14:tracePt t="87396" x="2343150" y="1158875"/>
          <p14:tracePt t="87402" x="2352675" y="1158875"/>
          <p14:tracePt t="87413" x="2370138" y="1158875"/>
          <p14:tracePt t="87425" x="2397125" y="1158875"/>
          <p14:tracePt t="87432" x="2425700" y="1139825"/>
          <p14:tracePt t="87443" x="2433638" y="1093788"/>
          <p14:tracePt t="87449" x="2452688" y="1030288"/>
          <p14:tracePt t="87457" x="2452688" y="993775"/>
          <p14:tracePt t="87464" x="2452688" y="966788"/>
          <p14:tracePt t="87473" x="2462213" y="930275"/>
          <p14:tracePt t="87481" x="2462213" y="893763"/>
          <p14:tracePt t="87489" x="2462213" y="884238"/>
          <p14:tracePt t="87506" x="2470150" y="874713"/>
          <p14:tracePt t="87555" x="2470150" y="884238"/>
          <p14:tracePt t="87563" x="2470150" y="911225"/>
          <p14:tracePt t="87576" x="2443163" y="1003300"/>
          <p14:tracePt t="87584" x="2425700" y="1039813"/>
          <p14:tracePt t="87592" x="2416175" y="1085850"/>
          <p14:tracePt t="87601" x="2406650" y="1093788"/>
          <p14:tracePt t="148490" x="2425700" y="1085850"/>
          <p14:tracePt t="148497" x="2462213" y="1076325"/>
          <p14:tracePt t="148826" x="2470150" y="1093788"/>
          <p14:tracePt t="148835" x="2470150" y="1139825"/>
          <p14:tracePt t="148840" x="2470150" y="1176338"/>
          <p14:tracePt t="148848" x="2470150" y="1222375"/>
          <p14:tracePt t="148856" x="2516188" y="1268413"/>
          <p14:tracePt t="148864" x="2552700" y="1312863"/>
          <p14:tracePt t="148872" x="2589213" y="1358900"/>
          <p14:tracePt t="148880" x="2616200" y="1395413"/>
          <p14:tracePt t="148889" x="2652713" y="1422400"/>
          <p14:tracePt t="148896" x="2679700" y="1458913"/>
          <p14:tracePt t="148904" x="2725738" y="1468438"/>
          <p14:tracePt t="148912" x="2781300" y="1495425"/>
          <p14:tracePt t="148920" x="2862263" y="1504950"/>
          <p14:tracePt t="148929" x="2898775" y="1514475"/>
          <p14:tracePt t="148936" x="2981325" y="1531938"/>
          <p14:tracePt t="148944" x="3071813" y="1531938"/>
          <p14:tracePt t="148952" x="3163888" y="1541463"/>
          <p14:tracePt t="148962" x="3263900" y="1558925"/>
          <p14:tracePt t="148974" x="3373438" y="1587500"/>
          <p14:tracePt t="148978" x="3463925" y="1595438"/>
          <p14:tracePt t="148990" x="3563938" y="1614488"/>
          <p14:tracePt t="148994" x="3636963" y="1614488"/>
          <p14:tracePt t="149004" x="3673475" y="1624013"/>
          <p14:tracePt t="149008" x="3738563" y="1651000"/>
          <p14:tracePt t="149017" x="3756025" y="1660525"/>
          <p14:tracePt t="149024" x="3765550" y="1660525"/>
          <p14:tracePt t="149130" x="3783013" y="1660525"/>
          <p14:tracePt t="149136" x="3792538" y="1660525"/>
          <p14:tracePt t="149145" x="3829050" y="1668463"/>
          <p14:tracePt t="149153" x="3846513" y="1677988"/>
          <p14:tracePt t="149160" x="3865563" y="1704975"/>
          <p14:tracePt t="149168" x="3883025" y="1714500"/>
          <p14:tracePt t="149177" x="3892550" y="1714500"/>
          <p14:tracePt t="149185" x="3902075" y="1714500"/>
          <p14:tracePt t="149192" x="3911600" y="1724025"/>
          <p14:tracePt t="149201" x="3911600" y="1731963"/>
          <p14:tracePt t="149208" x="3919538" y="1741488"/>
          <p14:tracePt t="149224" x="3929063" y="1751013"/>
          <p14:tracePt t="149233" x="3938588" y="1768475"/>
          <p14:tracePt t="149240" x="3948113" y="1778000"/>
          <p14:tracePt t="149248" x="3965575" y="1804988"/>
          <p14:tracePt t="149256" x="3975100" y="1804988"/>
          <p14:tracePt t="149264" x="3984625" y="1814513"/>
          <p14:tracePt t="149272" x="3992563" y="1851025"/>
          <p14:tracePt t="149280" x="3992563" y="1860550"/>
          <p14:tracePt t="149288" x="3992563" y="1878013"/>
          <p14:tracePt t="149296" x="4011613" y="1924050"/>
          <p14:tracePt t="149312" x="4021138" y="1933575"/>
          <p14:tracePt t="149320" x="4021138" y="1943100"/>
          <p14:tracePt t="149329" x="4021138" y="1951038"/>
          <p14:tracePt t="149336" x="4021138" y="1960563"/>
          <p14:tracePt t="149344" x="4021138" y="1970088"/>
          <p14:tracePt t="149352" x="4029075" y="1979613"/>
          <p14:tracePt t="149361" x="4029075" y="1987550"/>
          <p14:tracePt t="149383" x="4029075" y="1997075"/>
          <p14:tracePt t="149385" x="4029075" y="2006600"/>
          <p14:tracePt t="149392" x="4029075" y="2052638"/>
          <p14:tracePt t="149400" x="4038600" y="2106613"/>
          <p14:tracePt t="149410" x="4038600" y="2179638"/>
          <p14:tracePt t="149417" x="4065588" y="2279650"/>
          <p14:tracePt t="149424" x="4065588" y="2352675"/>
          <p14:tracePt t="149433" x="4065588" y="2425700"/>
          <p14:tracePt t="149440" x="4094163" y="2508250"/>
          <p14:tracePt t="149449" x="4094163" y="2598738"/>
          <p14:tracePt t="149456" x="4102100" y="2671763"/>
          <p14:tracePt t="149464" x="4102100" y="2727325"/>
          <p14:tracePt t="149472" x="4102100" y="2781300"/>
          <p14:tracePt t="149480" x="4102100" y="2800350"/>
          <p14:tracePt t="149488" x="4102100" y="2817813"/>
          <p14:tracePt t="149637" x="4102100" y="2881313"/>
          <p14:tracePt t="149642" x="4121150" y="2900363"/>
          <p14:tracePt t="149649" x="4121150" y="2917825"/>
          <p14:tracePt t="149659" x="4129088" y="2927350"/>
          <p14:tracePt t="150010" x="4138613" y="2927350"/>
          <p14:tracePt t="150104" x="4138613" y="2936875"/>
          <p14:tracePt t="150522" x="4157663" y="2936875"/>
          <p14:tracePt t="150531" x="4165600" y="2936875"/>
          <p14:tracePt t="150539" x="4175125" y="2936875"/>
          <p14:tracePt t="150545" x="4194175" y="2936875"/>
          <p14:tracePt t="150561" x="4211638" y="2936875"/>
          <p14:tracePt t="150568" x="4221163" y="2927350"/>
          <p14:tracePt t="150576" x="4238625" y="2927350"/>
          <p14:tracePt t="150584" x="4257675" y="2917825"/>
          <p14:tracePt t="150592" x="4294188" y="2917825"/>
          <p14:tracePt t="150600" x="4348163" y="2917825"/>
          <p14:tracePt t="150608" x="4430713" y="2917825"/>
          <p14:tracePt t="150618" x="4540250" y="2917825"/>
          <p14:tracePt t="150624" x="4594225" y="2917825"/>
          <p14:tracePt t="150633" x="4695825" y="2946400"/>
          <p14:tracePt t="150640" x="4749800" y="2973388"/>
          <p14:tracePt t="150648" x="4813300" y="3009900"/>
          <p14:tracePt t="150656" x="4876800" y="3036888"/>
          <p14:tracePt t="150664" x="4922838" y="3046413"/>
          <p14:tracePt t="150672" x="4932363" y="3054350"/>
          <p14:tracePt t="150765" x="4932363" y="3109913"/>
          <p14:tracePt t="150770" x="4932363" y="3146425"/>
          <p14:tracePt t="150777" x="4932363" y="3219450"/>
          <p14:tracePt t="150789" x="4932363" y="3255963"/>
          <p14:tracePt t="150793" x="4932363" y="3302000"/>
          <p14:tracePt t="150803" x="4932363" y="3309938"/>
          <p14:tracePt t="150810" x="4932363" y="3346450"/>
          <p14:tracePt t="150821" x="4932363" y="3355975"/>
          <p14:tracePt t="150825" x="4932363" y="3365500"/>
          <p14:tracePt t="150837" x="4932363" y="3382963"/>
          <p14:tracePt t="150852" x="4932363" y="3392488"/>
          <p14:tracePt t="150857" x="4932363" y="3411538"/>
          <p14:tracePt t="150865" x="4932363" y="3429000"/>
          <p14:tracePt t="150873" x="4932363" y="3446463"/>
          <p14:tracePt t="150880" x="4922838" y="3482975"/>
          <p14:tracePt t="150888" x="4913313" y="3502025"/>
          <p14:tracePt t="150907" x="4905375" y="3602038"/>
          <p14:tracePt t="150915" x="4905375" y="3657600"/>
          <p14:tracePt t="150921" x="4905375" y="3702050"/>
          <p14:tracePt t="150929" x="4905375" y="3767138"/>
          <p14:tracePt t="150937" x="4905375" y="3811588"/>
          <p14:tracePt t="150944" x="4905375" y="3848100"/>
          <p14:tracePt t="150952" x="4905375" y="3867150"/>
          <p14:tracePt t="150960" x="4905375" y="3903663"/>
          <p14:tracePt t="150969" x="4905375" y="3911600"/>
          <p14:tracePt t="150976" x="4905375" y="3948113"/>
          <p14:tracePt t="150992" x="4905375" y="3967163"/>
          <p14:tracePt t="151001" x="4905375" y="3984625"/>
          <p14:tracePt t="151017" x="4905375" y="3994150"/>
          <p14:tracePt t="151024" x="4905375" y="4003675"/>
          <p14:tracePt t="151035" x="4905375" y="4030663"/>
          <p14:tracePt t="151040" x="4905375" y="4040188"/>
          <p14:tracePt t="151048" x="4905375" y="4076700"/>
          <p14:tracePt t="151056" x="4895850" y="4103688"/>
          <p14:tracePt t="151065" x="4895850" y="4140200"/>
          <p14:tracePt t="151072" x="4895850" y="4213225"/>
          <p14:tracePt t="151080" x="4859338" y="4276725"/>
          <p14:tracePt t="151089" x="4849813" y="4340225"/>
          <p14:tracePt t="151096" x="4832350" y="4432300"/>
          <p14:tracePt t="151104" x="4832350" y="4505325"/>
          <p14:tracePt t="151113" x="4832350" y="4578350"/>
          <p14:tracePt t="151120" x="4832350" y="4632325"/>
          <p14:tracePt t="151129" x="4832350" y="4678363"/>
          <p14:tracePt t="151136" x="4832350" y="4697413"/>
          <p14:tracePt t="151145" x="4832350" y="4724400"/>
          <p14:tracePt t="151152" x="4832350" y="4741863"/>
          <p14:tracePt t="151160" x="4832350" y="4760913"/>
          <p14:tracePt t="151184" x="4832350" y="4768850"/>
          <p14:tracePt t="151201" x="4849813" y="4768850"/>
          <p14:tracePt t="151208" x="4859338" y="4778375"/>
          <p14:tracePt t="151217" x="4886325" y="4787900"/>
          <p14:tracePt t="151224" x="4922838" y="4814888"/>
          <p14:tracePt t="151233" x="4959350" y="4833938"/>
          <p14:tracePt t="151240" x="5014913" y="4841875"/>
          <p14:tracePt t="151248" x="5059363" y="4878388"/>
          <p14:tracePt t="151257" x="5122863" y="4906963"/>
          <p14:tracePt t="151266" x="5151438" y="4933950"/>
          <p14:tracePt t="151272" x="5168900" y="4951413"/>
          <p14:tracePt t="151282" x="5178425" y="4951413"/>
          <p14:tracePt t="151290" x="5195888" y="4970463"/>
          <p14:tracePt t="151368" x="5205413" y="4970463"/>
          <p14:tracePt t="151377" x="5224463" y="4970463"/>
          <p14:tracePt t="151384" x="5251450" y="4970463"/>
          <p14:tracePt t="151393" x="5268913" y="4970463"/>
          <p14:tracePt t="151400" x="5287963" y="4970463"/>
          <p14:tracePt t="151408" x="5314950" y="4979988"/>
          <p14:tracePt t="151420" x="5360988" y="4979988"/>
          <p14:tracePt t="151425" x="5378450" y="4979988"/>
          <p14:tracePt t="151436" x="5405438" y="4979988"/>
          <p14:tracePt t="151446" x="5414963" y="4979988"/>
          <p14:tracePt t="151464" x="5434013" y="4979988"/>
          <p14:tracePt t="151481" x="5441950" y="4979988"/>
          <p14:tracePt t="151498" x="5451475" y="4979988"/>
          <p14:tracePt t="151509" x="5461000" y="4979988"/>
          <p14:tracePt t="151656" x="5470525" y="4979988"/>
          <p14:tracePt t="151673" x="5478463" y="4987925"/>
          <p14:tracePt t="151712" x="5487988" y="4987925"/>
          <p14:tracePt t="151722" x="5497513" y="4987925"/>
          <p14:tracePt t="151729" x="5534025" y="4979988"/>
          <p14:tracePt t="151736" x="5543550" y="4979988"/>
          <p14:tracePt t="151744" x="5561013" y="4970463"/>
          <p14:tracePt t="151753" x="5580063" y="4970463"/>
          <p14:tracePt t="151761" x="5588000" y="4970463"/>
          <p14:tracePt t="151768" x="5607050" y="4970463"/>
          <p14:tracePt t="151857" x="5616575" y="4970463"/>
          <p14:tracePt t="151874" x="5624513" y="4960938"/>
          <p14:tracePt t="151890" x="5643563" y="4943475"/>
          <p14:tracePt t="151914" x="5661025" y="4933950"/>
          <p14:tracePt t="151921" x="5670550" y="4933950"/>
          <p14:tracePt t="151929" x="5680075" y="4924425"/>
          <p14:tracePt t="151937" x="5697538" y="4924425"/>
          <p14:tracePt t="151944" x="5716588" y="4924425"/>
          <p14:tracePt t="151952" x="5743575" y="4924425"/>
          <p14:tracePt t="151962" x="5780088" y="4924425"/>
          <p14:tracePt t="151970" x="5816600" y="4924425"/>
          <p14:tracePt t="151978" x="5870575" y="4924425"/>
          <p14:tracePt t="151989" x="5899150" y="4924425"/>
          <p14:tracePt t="151993" x="5962650" y="4924425"/>
          <p14:tracePt t="152005" x="6072188" y="4924425"/>
          <p14:tracePt t="152008" x="6116638" y="4924425"/>
          <p14:tracePt t="152017" x="6199188" y="4906963"/>
          <p14:tracePt t="152024" x="6354763" y="4851400"/>
          <p14:tracePt t="152037" x="6500813" y="4805363"/>
          <p14:tracePt t="152040" x="6673850" y="4724400"/>
          <p14:tracePt t="152052" x="6837363" y="4651375"/>
          <p14:tracePt t="152056" x="6992938" y="4605338"/>
          <p14:tracePt t="152070" x="7212013" y="4505325"/>
          <p14:tracePt t="152072" x="7366000" y="4441825"/>
          <p14:tracePt t="152080" x="7512050" y="4368800"/>
          <p14:tracePt t="152088" x="7685088" y="4303713"/>
          <p14:tracePt t="152097" x="7821613" y="4249738"/>
          <p14:tracePt t="152105" x="7967663" y="4167188"/>
          <p14:tracePt t="152112" x="8113713" y="4140200"/>
          <p14:tracePt t="152120" x="8250238" y="4094163"/>
          <p14:tracePt t="152128" x="8359775" y="4094163"/>
          <p14:tracePt t="152136" x="8451850" y="4086225"/>
          <p14:tracePt t="152144" x="8523288" y="4086225"/>
          <p14:tracePt t="152153" x="8624888" y="4086225"/>
          <p14:tracePt t="152162" x="8697913" y="4086225"/>
          <p14:tracePt t="152169" x="8788400" y="4086225"/>
          <p14:tracePt t="152176" x="8861425" y="4086225"/>
          <p14:tracePt t="152185" x="8934450" y="4067175"/>
          <p14:tracePt t="152193" x="9053513" y="4040188"/>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2A4E81-790E-43B1-B6BD-3BDCCE0A41A3}"/>
              </a:ext>
            </a:extLst>
          </p:cNvPr>
          <p:cNvSpPr>
            <a:spLocks noGrp="1"/>
          </p:cNvSpPr>
          <p:nvPr>
            <p:ph type="title"/>
          </p:nvPr>
        </p:nvSpPr>
        <p:spPr/>
        <p:txBody>
          <a:bodyPr/>
          <a:lstStyle/>
          <a:p>
            <a:r>
              <a:rPr kumimoji="1" lang="en-US" altLang="ja-JP" dirty="0"/>
              <a:t>RV32M</a:t>
            </a:r>
            <a:r>
              <a:rPr kumimoji="1" lang="ja-JP" altLang="en-US" dirty="0"/>
              <a:t>　乗算への拡張</a:t>
            </a:r>
          </a:p>
        </p:txBody>
      </p:sp>
      <p:sp>
        <p:nvSpPr>
          <p:cNvPr id="4" name="テキスト ボックス 3">
            <a:extLst>
              <a:ext uri="{FF2B5EF4-FFF2-40B4-BE49-F238E27FC236}">
                <a16:creationId xmlns:a16="http://schemas.microsoft.com/office/drawing/2014/main" id="{771D08F2-504B-4DFD-B31B-9A8476673A72}"/>
              </a:ext>
            </a:extLst>
          </p:cNvPr>
          <p:cNvSpPr txBox="1"/>
          <p:nvPr/>
        </p:nvSpPr>
        <p:spPr>
          <a:xfrm>
            <a:off x="457200" y="1186805"/>
            <a:ext cx="6048672" cy="461665"/>
          </a:xfrm>
          <a:prstGeom prst="rect">
            <a:avLst/>
          </a:prstGeom>
          <a:noFill/>
        </p:spPr>
        <p:txBody>
          <a:bodyPr wrap="square" rtlCol="0">
            <a:spAutoFit/>
          </a:bodyPr>
          <a:lstStyle/>
          <a:p>
            <a:r>
              <a:rPr lang="ja-JP" altLang="en-US" sz="2400" dirty="0"/>
              <a:t>全てレジスタ間演算命令　例</a:t>
            </a:r>
            <a:r>
              <a:rPr lang="en-US" altLang="ja-JP" sz="2400" dirty="0"/>
              <a:t>) </a:t>
            </a:r>
            <a:r>
              <a:rPr lang="en-US" altLang="ja-JP" sz="2400" dirty="0" err="1"/>
              <a:t>mul</a:t>
            </a:r>
            <a:r>
              <a:rPr lang="en-US" altLang="ja-JP" sz="2400" dirty="0"/>
              <a:t> rd,rs1,rs2</a:t>
            </a:r>
            <a:endParaRPr kumimoji="1" lang="ja-JP" altLang="en-US" sz="2400" dirty="0"/>
          </a:p>
        </p:txBody>
      </p:sp>
      <p:graphicFrame>
        <p:nvGraphicFramePr>
          <p:cNvPr id="5" name="表 5">
            <a:extLst>
              <a:ext uri="{FF2B5EF4-FFF2-40B4-BE49-F238E27FC236}">
                <a16:creationId xmlns:a16="http://schemas.microsoft.com/office/drawing/2014/main" id="{51B725D5-43AC-4978-9120-53C47E38FA9F}"/>
              </a:ext>
            </a:extLst>
          </p:cNvPr>
          <p:cNvGraphicFramePr>
            <a:graphicFrameLocks noGrp="1"/>
          </p:cNvGraphicFramePr>
          <p:nvPr>
            <p:extLst>
              <p:ext uri="{D42A27DB-BD31-4B8C-83A1-F6EECF244321}">
                <p14:modId xmlns:p14="http://schemas.microsoft.com/office/powerpoint/2010/main" val="3602970451"/>
              </p:ext>
            </p:extLst>
          </p:nvPr>
        </p:nvGraphicFramePr>
        <p:xfrm>
          <a:off x="611560" y="1844824"/>
          <a:ext cx="8208912" cy="4114800"/>
        </p:xfrm>
        <a:graphic>
          <a:graphicData uri="http://schemas.openxmlformats.org/drawingml/2006/table">
            <a:tbl>
              <a:tblPr firstRow="1" bandRow="1">
                <a:tableStyleId>{073A0DAA-6AF3-43AB-8588-CEC1D06C72B9}</a:tableStyleId>
              </a:tblPr>
              <a:tblGrid>
                <a:gridCol w="1260564">
                  <a:extLst>
                    <a:ext uri="{9D8B030D-6E8A-4147-A177-3AD203B41FA5}">
                      <a16:colId xmlns:a16="http://schemas.microsoft.com/office/drawing/2014/main" val="1309177109"/>
                    </a:ext>
                  </a:extLst>
                </a:gridCol>
                <a:gridCol w="6948348">
                  <a:extLst>
                    <a:ext uri="{9D8B030D-6E8A-4147-A177-3AD203B41FA5}">
                      <a16:colId xmlns:a16="http://schemas.microsoft.com/office/drawing/2014/main" val="3804579708"/>
                    </a:ext>
                  </a:extLst>
                </a:gridCol>
              </a:tblGrid>
              <a:tr h="370840">
                <a:tc>
                  <a:txBody>
                    <a:bodyPr/>
                    <a:lstStyle/>
                    <a:p>
                      <a:r>
                        <a:rPr kumimoji="1" lang="ja-JP" altLang="en-US" sz="2400" dirty="0"/>
                        <a:t>記号</a:t>
                      </a:r>
                    </a:p>
                  </a:txBody>
                  <a:tcPr/>
                </a:tc>
                <a:tc>
                  <a:txBody>
                    <a:bodyPr/>
                    <a:lstStyle/>
                    <a:p>
                      <a:r>
                        <a:rPr kumimoji="1" lang="ja-JP" altLang="en-US" sz="2400" dirty="0"/>
                        <a:t>操作</a:t>
                      </a:r>
                    </a:p>
                  </a:txBody>
                  <a:tcPr/>
                </a:tc>
                <a:extLst>
                  <a:ext uri="{0D108BD9-81ED-4DB2-BD59-A6C34878D82A}">
                    <a16:rowId xmlns:a16="http://schemas.microsoft.com/office/drawing/2014/main" val="2005997750"/>
                  </a:ext>
                </a:extLst>
              </a:tr>
              <a:tr h="370840">
                <a:tc>
                  <a:txBody>
                    <a:bodyPr/>
                    <a:lstStyle/>
                    <a:p>
                      <a:r>
                        <a:rPr kumimoji="1" lang="en-US" altLang="ja-JP" sz="2400" dirty="0" err="1"/>
                        <a:t>mul</a:t>
                      </a:r>
                      <a:endParaRPr kumimoji="1" lang="ja-JP" altLang="en-US" sz="2400" dirty="0"/>
                    </a:p>
                  </a:txBody>
                  <a:tcPr/>
                </a:tc>
                <a:tc>
                  <a:txBody>
                    <a:bodyPr/>
                    <a:lstStyle/>
                    <a:p>
                      <a:r>
                        <a:rPr kumimoji="1" lang="en-US" altLang="ja-JP" sz="2400" dirty="0"/>
                        <a:t>x[rs1]</a:t>
                      </a:r>
                      <a:r>
                        <a:rPr kumimoji="1" lang="ja-JP" altLang="en-US" sz="2400" dirty="0"/>
                        <a:t>と</a:t>
                      </a:r>
                      <a:r>
                        <a:rPr kumimoji="1" lang="en-US" altLang="ja-JP" sz="2400" dirty="0"/>
                        <a:t>x[rs2]</a:t>
                      </a:r>
                      <a:r>
                        <a:rPr kumimoji="1" lang="ja-JP" altLang="en-US" sz="2400" dirty="0"/>
                        <a:t>の乗算結果を</a:t>
                      </a:r>
                      <a:r>
                        <a:rPr kumimoji="1" lang="en-US" altLang="ja-JP" sz="2400" dirty="0"/>
                        <a:t>x[</a:t>
                      </a:r>
                      <a:r>
                        <a:rPr kumimoji="1" lang="en-US" altLang="ja-JP" sz="2400" dirty="0" err="1"/>
                        <a:t>rd</a:t>
                      </a:r>
                      <a:r>
                        <a:rPr kumimoji="1" lang="en-US" altLang="ja-JP" sz="2400" dirty="0"/>
                        <a:t>]</a:t>
                      </a:r>
                      <a:r>
                        <a:rPr kumimoji="1" lang="ja-JP" altLang="en-US" sz="2400" dirty="0"/>
                        <a:t>に入れる。溢れた分は無視</a:t>
                      </a:r>
                    </a:p>
                  </a:txBody>
                  <a:tcPr/>
                </a:tc>
                <a:extLst>
                  <a:ext uri="{0D108BD9-81ED-4DB2-BD59-A6C34878D82A}">
                    <a16:rowId xmlns:a16="http://schemas.microsoft.com/office/drawing/2014/main" val="3443003068"/>
                  </a:ext>
                </a:extLst>
              </a:tr>
              <a:tr h="370840">
                <a:tc>
                  <a:txBody>
                    <a:bodyPr/>
                    <a:lstStyle/>
                    <a:p>
                      <a:r>
                        <a:rPr kumimoji="1" lang="en-US" altLang="ja-JP" sz="2400" dirty="0" err="1"/>
                        <a:t>mulh</a:t>
                      </a:r>
                      <a:endParaRPr kumimoji="1" lang="ja-JP" altLang="en-US" sz="2400" dirty="0"/>
                    </a:p>
                  </a:txBody>
                  <a:tcPr/>
                </a:tc>
                <a:tc>
                  <a:txBody>
                    <a:bodyPr/>
                    <a:lstStyle/>
                    <a:p>
                      <a:r>
                        <a:rPr kumimoji="1" lang="ja-JP" altLang="en-US" sz="2400" dirty="0"/>
                        <a:t>値を符号付き数値として扱い、</a:t>
                      </a:r>
                      <a:r>
                        <a:rPr kumimoji="1" lang="en-US" altLang="ja-JP" sz="2400" dirty="0"/>
                        <a:t>x[rs1]</a:t>
                      </a:r>
                      <a:r>
                        <a:rPr kumimoji="1" lang="ja-JP" altLang="en-US" sz="2400" dirty="0"/>
                        <a:t>と</a:t>
                      </a:r>
                      <a:r>
                        <a:rPr kumimoji="1" lang="en-US" altLang="ja-JP" sz="2400" dirty="0"/>
                        <a:t>x[rs2]</a:t>
                      </a:r>
                      <a:r>
                        <a:rPr kumimoji="1" lang="ja-JP" altLang="en-US" sz="2400" dirty="0"/>
                        <a:t>の乗算結果の上半分を</a:t>
                      </a:r>
                      <a:r>
                        <a:rPr kumimoji="1" lang="en-US" altLang="ja-JP" sz="2400" dirty="0"/>
                        <a:t>x[</a:t>
                      </a:r>
                      <a:r>
                        <a:rPr kumimoji="1" lang="en-US" altLang="ja-JP" sz="2400" dirty="0" err="1"/>
                        <a:t>rd</a:t>
                      </a:r>
                      <a:r>
                        <a:rPr kumimoji="1" lang="en-US" altLang="ja-JP" sz="2400" dirty="0"/>
                        <a:t>]</a:t>
                      </a:r>
                      <a:r>
                        <a:rPr kumimoji="1" lang="ja-JP" altLang="en-US" sz="2400" dirty="0"/>
                        <a:t>に入れる</a:t>
                      </a:r>
                    </a:p>
                  </a:txBody>
                  <a:tcPr/>
                </a:tc>
                <a:extLst>
                  <a:ext uri="{0D108BD9-81ED-4DB2-BD59-A6C34878D82A}">
                    <a16:rowId xmlns:a16="http://schemas.microsoft.com/office/drawing/2014/main" val="3910799820"/>
                  </a:ext>
                </a:extLst>
              </a:tr>
              <a:tr h="370840">
                <a:tc>
                  <a:txBody>
                    <a:bodyPr/>
                    <a:lstStyle/>
                    <a:p>
                      <a:r>
                        <a:rPr kumimoji="1" lang="en-US" altLang="ja-JP" sz="2400" dirty="0" err="1"/>
                        <a:t>mulhu</a:t>
                      </a:r>
                      <a:endParaRPr kumimoji="1" lang="ja-JP" altLang="en-US" sz="2400" dirty="0"/>
                    </a:p>
                  </a:txBody>
                  <a:tcPr/>
                </a:tc>
                <a:tc>
                  <a:txBody>
                    <a:bodyPr/>
                    <a:lstStyle/>
                    <a:p>
                      <a:r>
                        <a:rPr kumimoji="1" lang="ja-JP" altLang="en-US" sz="2400" dirty="0"/>
                        <a:t>値を符号なし数値として扱い、</a:t>
                      </a:r>
                      <a:r>
                        <a:rPr kumimoji="1" lang="en-US" altLang="ja-JP" sz="2400" dirty="0"/>
                        <a:t>x[rs1]</a:t>
                      </a:r>
                      <a:r>
                        <a:rPr kumimoji="1" lang="ja-JP" altLang="en-US" sz="2400" dirty="0"/>
                        <a:t>に</a:t>
                      </a:r>
                      <a:r>
                        <a:rPr kumimoji="1" lang="en-US" altLang="ja-JP" sz="2400" dirty="0"/>
                        <a:t>x[rs2]</a:t>
                      </a:r>
                      <a:r>
                        <a:rPr kumimoji="1" lang="ja-JP" altLang="en-US" sz="2400" dirty="0"/>
                        <a:t>を掛け、積の上半分を</a:t>
                      </a:r>
                      <a:r>
                        <a:rPr kumimoji="1" lang="en-US" altLang="ja-JP" sz="2400" dirty="0"/>
                        <a:t>x[</a:t>
                      </a:r>
                      <a:r>
                        <a:rPr kumimoji="1" lang="en-US" altLang="ja-JP" sz="2400" dirty="0" err="1"/>
                        <a:t>rd</a:t>
                      </a:r>
                      <a:r>
                        <a:rPr kumimoji="1" lang="en-US" altLang="ja-JP" sz="2400" dirty="0"/>
                        <a:t>]</a:t>
                      </a:r>
                      <a:r>
                        <a:rPr kumimoji="1" lang="ja-JP" altLang="en-US" sz="2400" dirty="0"/>
                        <a:t>に書き込む</a:t>
                      </a:r>
                    </a:p>
                  </a:txBody>
                  <a:tcPr/>
                </a:tc>
                <a:extLst>
                  <a:ext uri="{0D108BD9-81ED-4DB2-BD59-A6C34878D82A}">
                    <a16:rowId xmlns:a16="http://schemas.microsoft.com/office/drawing/2014/main" val="3508877458"/>
                  </a:ext>
                </a:extLst>
              </a:tr>
              <a:tr h="370840">
                <a:tc>
                  <a:txBody>
                    <a:bodyPr/>
                    <a:lstStyle/>
                    <a:p>
                      <a:r>
                        <a:rPr kumimoji="1" lang="en-US" altLang="ja-JP" sz="2400" dirty="0" err="1"/>
                        <a:t>mulhsu</a:t>
                      </a:r>
                      <a:endParaRPr kumimoji="1" lang="ja-JP" altLang="en-US" sz="2400" dirty="0"/>
                    </a:p>
                  </a:txBody>
                  <a:tcPr/>
                </a:tc>
                <a:tc>
                  <a:txBody>
                    <a:bodyPr/>
                    <a:lstStyle/>
                    <a:p>
                      <a:r>
                        <a:rPr kumimoji="1" lang="en-US" altLang="ja-JP" sz="2400" dirty="0"/>
                        <a:t>x[rs1]</a:t>
                      </a:r>
                      <a:r>
                        <a:rPr kumimoji="1" lang="ja-JP" altLang="en-US" sz="2400" dirty="0"/>
                        <a:t>は</a:t>
                      </a:r>
                      <a:r>
                        <a:rPr kumimoji="1" lang="en-US" altLang="ja-JP" sz="2400" dirty="0"/>
                        <a:t>2</a:t>
                      </a:r>
                      <a:r>
                        <a:rPr kumimoji="1" lang="ja-JP" altLang="en-US" sz="2400" dirty="0"/>
                        <a:t>の補数、</a:t>
                      </a:r>
                      <a:r>
                        <a:rPr kumimoji="1" lang="en-US" altLang="ja-JP" sz="2400" dirty="0"/>
                        <a:t>x[rs2]</a:t>
                      </a:r>
                      <a:r>
                        <a:rPr kumimoji="1" lang="ja-JP" altLang="en-US" sz="2400" dirty="0"/>
                        <a:t>を符号なし数値として扱い、</a:t>
                      </a:r>
                      <a:r>
                        <a:rPr kumimoji="1" lang="en-US" altLang="ja-JP" sz="2400" dirty="0"/>
                        <a:t>x[rs1]</a:t>
                      </a:r>
                      <a:r>
                        <a:rPr kumimoji="1" lang="ja-JP" altLang="en-US" sz="2400" dirty="0"/>
                        <a:t>に</a:t>
                      </a:r>
                      <a:r>
                        <a:rPr kumimoji="1" lang="en-US" altLang="ja-JP" sz="2400" dirty="0"/>
                        <a:t>x[rs2]</a:t>
                      </a:r>
                      <a:r>
                        <a:rPr kumimoji="1" lang="ja-JP" altLang="en-US" sz="2400" dirty="0"/>
                        <a:t>を掛けて、積の上半分を</a:t>
                      </a:r>
                      <a:r>
                        <a:rPr kumimoji="1" lang="en-US" altLang="ja-JP" sz="2400" dirty="0"/>
                        <a:t>x[</a:t>
                      </a:r>
                      <a:r>
                        <a:rPr kumimoji="1" lang="en-US" altLang="ja-JP" sz="2400" dirty="0" err="1"/>
                        <a:t>rd</a:t>
                      </a:r>
                      <a:r>
                        <a:rPr kumimoji="1" lang="en-US" altLang="ja-JP" sz="2400" dirty="0"/>
                        <a:t>]</a:t>
                      </a:r>
                      <a:r>
                        <a:rPr kumimoji="1" lang="ja-JP" altLang="en-US" sz="2400" dirty="0"/>
                        <a:t>に書き込む</a:t>
                      </a:r>
                    </a:p>
                  </a:txBody>
                  <a:tcPr/>
                </a:tc>
                <a:extLst>
                  <a:ext uri="{0D108BD9-81ED-4DB2-BD59-A6C34878D82A}">
                    <a16:rowId xmlns:a16="http://schemas.microsoft.com/office/drawing/2014/main" val="548101766"/>
                  </a:ext>
                </a:extLst>
              </a:tr>
            </a:tbl>
          </a:graphicData>
        </a:graphic>
      </p:graphicFrame>
      <p:pic>
        <p:nvPicPr>
          <p:cNvPr id="3" name="オーディオ 2">
            <a:hlinkClick r:id="" action="ppaction://media"/>
            <a:extLst>
              <a:ext uri="{FF2B5EF4-FFF2-40B4-BE49-F238E27FC236}">
                <a16:creationId xmlns:a16="http://schemas.microsoft.com/office/drawing/2014/main" id="{B7AE3F68-E0AA-4C25-A958-96007E7F69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89811138"/>
      </p:ext>
    </p:extLst>
  </p:cSld>
  <p:clrMapOvr>
    <a:masterClrMapping/>
  </p:clrMapOvr>
  <mc:AlternateContent xmlns:mc="http://schemas.openxmlformats.org/markup-compatibility/2006" xmlns:p14="http://schemas.microsoft.com/office/powerpoint/2010/main">
    <mc:Choice Requires="p14">
      <p:transition spd="slow" p14:dur="2000" advTm="112092"/>
    </mc:Choice>
    <mc:Fallback xmlns="">
      <p:transition spd="slow" advTm="112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488" x="8988425" y="1550988"/>
          <p14:tracePt t="1495" x="8888413" y="1485900"/>
          <p14:tracePt t="1503" x="8770938" y="1422400"/>
          <p14:tracePt t="1511" x="8705850" y="1385888"/>
          <p14:tracePt t="1519" x="8624888" y="1349375"/>
          <p14:tracePt t="1528" x="8559800" y="1322388"/>
          <p14:tracePt t="1537" x="8523288" y="1312863"/>
          <p14:tracePt t="1544" x="8478838" y="1303338"/>
          <p14:tracePt t="1551" x="8459788" y="1295400"/>
          <p14:tracePt t="1560" x="8432800" y="1295400"/>
          <p14:tracePt t="1567" x="8415338" y="1295400"/>
          <p14:tracePt t="1575" x="8386763" y="1295400"/>
          <p14:tracePt t="1584" x="8378825" y="1295400"/>
          <p14:tracePt t="1599" x="8359775" y="1295400"/>
          <p14:tracePt t="1608" x="8342313" y="1295400"/>
          <p14:tracePt t="1616" x="8323263" y="1295400"/>
          <p14:tracePt t="1629" x="8296275" y="1295400"/>
          <p14:tracePt t="1635" x="8277225" y="1295400"/>
          <p14:tracePt t="1641" x="8269288" y="1295400"/>
          <p14:tracePt t="1649" x="8240713" y="1295400"/>
          <p14:tracePt t="1776" x="8240713" y="1303338"/>
          <p14:tracePt t="1793" x="8240713" y="1312863"/>
          <p14:tracePt t="25265" x="8223250" y="1349375"/>
          <p14:tracePt t="25274" x="8177213" y="1412875"/>
          <p14:tracePt t="25282" x="8150225" y="1458913"/>
          <p14:tracePt t="25288" x="8113713" y="1514475"/>
          <p14:tracePt t="25296" x="8059738" y="1577975"/>
          <p14:tracePt t="25307" x="8023225" y="1668463"/>
          <p14:tracePt t="25311" x="7967663" y="1741488"/>
          <p14:tracePt t="25319" x="7913688" y="1824038"/>
          <p14:tracePt t="25327" x="7885113" y="1878013"/>
          <p14:tracePt t="25335" x="7850188" y="1933575"/>
          <p14:tracePt t="25344" x="7840663" y="1987550"/>
          <p14:tracePt t="25351" x="7813675" y="2070100"/>
          <p14:tracePt t="25359" x="7804150" y="2097088"/>
          <p14:tracePt t="25368" x="7794625" y="2152650"/>
          <p14:tracePt t="25375" x="7785100" y="2189163"/>
          <p14:tracePt t="25384" x="7777163" y="2243138"/>
          <p14:tracePt t="25392" x="7777163" y="2298700"/>
          <p14:tracePt t="25400" x="7748588" y="2362200"/>
          <p14:tracePt t="25407" x="7748588" y="2389188"/>
          <p14:tracePt t="25415" x="7748588" y="2408238"/>
          <p14:tracePt t="25423" x="7748588" y="2435225"/>
          <p14:tracePt t="25431" x="7748588" y="2444750"/>
          <p14:tracePt t="25439" x="7748588" y="2452688"/>
          <p14:tracePt t="25464" x="7748588" y="2471738"/>
          <p14:tracePt t="25504" x="7748588" y="2481263"/>
          <p14:tracePt t="25511" x="7748588" y="2489200"/>
          <p14:tracePt t="25519" x="7748588" y="2517775"/>
          <p14:tracePt t="25527" x="7748588" y="2525713"/>
          <p14:tracePt t="25537" x="7748588" y="2554288"/>
          <p14:tracePt t="25543" x="7758113" y="2581275"/>
          <p14:tracePt t="25551" x="7758113" y="2617788"/>
          <p14:tracePt t="25568" x="7758113" y="2644775"/>
          <p14:tracePt t="25575" x="7758113" y="2662238"/>
          <p14:tracePt t="25585" x="7758113" y="2690813"/>
          <p14:tracePt t="25592" x="7758113" y="2708275"/>
          <p14:tracePt t="25599" x="7758113" y="2735263"/>
          <p14:tracePt t="25608" x="7758113" y="2771775"/>
          <p14:tracePt t="25617" x="7758113" y="2800350"/>
          <p14:tracePt t="25624" x="7758113" y="2817813"/>
          <p14:tracePt t="25632" x="7758113" y="2844800"/>
          <p14:tracePt t="25641" x="7758113" y="2863850"/>
          <p14:tracePt t="25647" x="7758113" y="2881313"/>
          <p14:tracePt t="25663" x="7758113" y="2890838"/>
          <p14:tracePt t="25688" x="7758113" y="2900363"/>
          <p14:tracePt t="25704" x="7748588" y="2909888"/>
          <p14:tracePt t="25712" x="7731125" y="2936875"/>
          <p14:tracePt t="25719" x="7675563" y="2954338"/>
          <p14:tracePt t="25727" x="7639050" y="2963863"/>
          <p14:tracePt t="25736" x="7585075" y="2990850"/>
          <p14:tracePt t="25743" x="7567613" y="3000375"/>
          <p14:tracePt t="25751" x="7512050" y="3009900"/>
          <p14:tracePt t="25759" x="7466013" y="3017838"/>
          <p14:tracePt t="25767" x="7412038" y="3017838"/>
          <p14:tracePt t="25776" x="7366000" y="3017838"/>
          <p14:tracePt t="25783" x="7329488" y="3046413"/>
          <p14:tracePt t="25792" x="7265988" y="3046413"/>
          <p14:tracePt t="25799" x="7248525" y="3046413"/>
          <p14:tracePt t="25808" x="7192963" y="3046413"/>
          <p14:tracePt t="25817" x="7156450" y="3046413"/>
          <p14:tracePt t="25824" x="7119938" y="3046413"/>
          <p14:tracePt t="25837" x="7073900" y="3046413"/>
          <p14:tracePt t="25842" x="7000875" y="3036888"/>
          <p14:tracePt t="25851" x="6929438" y="3027363"/>
          <p14:tracePt t="25859" x="6837363" y="3027363"/>
          <p14:tracePt t="25868" x="6737350" y="3009900"/>
          <p14:tracePt t="25872" x="6645275" y="3009900"/>
          <p14:tracePt t="25891" x="6464300" y="2982913"/>
          <p14:tracePt t="25895" x="6381750" y="2973388"/>
          <p14:tracePt t="25903" x="6272213" y="2954338"/>
          <p14:tracePt t="25912" x="6199188" y="2954338"/>
          <p14:tracePt t="25919" x="6126163" y="2946400"/>
          <p14:tracePt t="25930" x="6062663" y="2917825"/>
          <p14:tracePt t="25935" x="6016625" y="2909888"/>
          <p14:tracePt t="25943" x="5972175" y="2890838"/>
          <p14:tracePt t="25952" x="5943600" y="2863850"/>
          <p14:tracePt t="25967" x="5916613" y="2854325"/>
          <p14:tracePt t="25975" x="5889625" y="2844800"/>
          <p14:tracePt t="25983" x="5880100" y="2844800"/>
          <p14:tracePt t="25991" x="5870575" y="2844800"/>
          <p14:tracePt t="26001" x="5853113" y="2836863"/>
          <p14:tracePt t="26009" x="5843588" y="2817813"/>
          <p14:tracePt t="26017" x="5807075" y="2781300"/>
          <p14:tracePt t="26024" x="5797550" y="2763838"/>
          <p14:tracePt t="26033" x="5789613" y="2744788"/>
          <p14:tracePt t="26042" x="5789613" y="2717800"/>
          <p14:tracePt t="26049" x="5770563" y="2671763"/>
          <p14:tracePt t="26059" x="5770563" y="2635250"/>
          <p14:tracePt t="26064" x="5770563" y="2581275"/>
          <p14:tracePt t="26073" x="5770563" y="2544763"/>
          <p14:tracePt t="26080" x="5770563" y="2489200"/>
          <p14:tracePt t="26088" x="5770563" y="2452688"/>
          <p14:tracePt t="26096" x="5807075" y="2389188"/>
          <p14:tracePt t="26104" x="5826125" y="2371725"/>
          <p14:tracePt t="26112" x="5889625" y="2306638"/>
          <p14:tracePt t="26120" x="5989638" y="2252663"/>
          <p14:tracePt t="26128" x="6072188" y="2197100"/>
          <p14:tracePt t="26135" x="6172200" y="2152650"/>
          <p14:tracePt t="26143" x="6245225" y="2125663"/>
          <p14:tracePt t="26151" x="6362700" y="2097088"/>
          <p14:tracePt t="26160" x="6454775" y="2070100"/>
          <p14:tracePt t="26168" x="6581775" y="2052638"/>
          <p14:tracePt t="26178" x="6664325" y="2052638"/>
          <p14:tracePt t="26183" x="6754813" y="2052638"/>
          <p14:tracePt t="26192" x="6810375" y="2052638"/>
          <p14:tracePt t="26200" x="6864350" y="2052638"/>
          <p14:tracePt t="26209" x="6892925" y="2052638"/>
          <p14:tracePt t="26215" x="6937375" y="2070100"/>
          <p14:tracePt t="26224" x="6983413" y="2089150"/>
          <p14:tracePt t="26232" x="7029450" y="2143125"/>
          <p14:tracePt t="26243" x="7065963" y="2189163"/>
          <p14:tracePt t="26247" x="7110413" y="2252663"/>
          <p14:tracePt t="26257" x="7119938" y="2298700"/>
          <p14:tracePt t="26264" x="7129463" y="2335213"/>
          <p14:tracePt t="26273" x="7138988" y="2371725"/>
          <p14:tracePt t="26280" x="7156450" y="2408238"/>
          <p14:tracePt t="26289" x="7156450" y="2444750"/>
          <p14:tracePt t="26295" x="7156450" y="2471738"/>
          <p14:tracePt t="26304" x="7156450" y="2498725"/>
          <p14:tracePt t="26314" x="7156450" y="2517775"/>
          <p14:tracePt t="26322" x="7156450" y="2544763"/>
          <p14:tracePt t="26330" x="7146925" y="2562225"/>
          <p14:tracePt t="26339" x="7138988" y="2598738"/>
          <p14:tracePt t="26345" x="7092950" y="2625725"/>
          <p14:tracePt t="26351" x="7065963" y="2662238"/>
          <p14:tracePt t="26359" x="7000875" y="2681288"/>
          <p14:tracePt t="26367" x="6919913" y="2735263"/>
          <p14:tracePt t="26376" x="6783388" y="2781300"/>
          <p14:tracePt t="26383" x="6691313" y="2808288"/>
          <p14:tracePt t="26391" x="6564313" y="2827338"/>
          <p14:tracePt t="26401" x="6427788" y="2881313"/>
          <p14:tracePt t="26408" x="6354763" y="2900363"/>
          <p14:tracePt t="26415" x="6235700" y="2936875"/>
          <p14:tracePt t="26424" x="6145213" y="2954338"/>
          <p14:tracePt t="26433" x="6062663" y="2963863"/>
          <p14:tracePt t="26442" x="5999163" y="3009900"/>
          <p14:tracePt t="26449" x="5943600" y="3009900"/>
          <p14:tracePt t="26457" x="5889625" y="3009900"/>
          <p14:tracePt t="26464" x="5843588" y="3017838"/>
          <p14:tracePt t="26473" x="5789613" y="3017838"/>
          <p14:tracePt t="26479" x="5716588" y="3017838"/>
          <p14:tracePt t="26488" x="5624513" y="3017838"/>
          <p14:tracePt t="26495" x="5534025" y="3017838"/>
          <p14:tracePt t="26504" x="5441950" y="3017838"/>
          <p14:tracePt t="26511" x="5334000" y="3017838"/>
          <p14:tracePt t="26519" x="5260975" y="3017838"/>
          <p14:tracePt t="26527" x="5151438" y="3017838"/>
          <p14:tracePt t="26539" x="5049838" y="3017838"/>
          <p14:tracePt t="26544" x="4941888" y="2982913"/>
          <p14:tracePt t="26551" x="4849813" y="2973388"/>
          <p14:tracePt t="26559" x="4749800" y="2927350"/>
          <p14:tracePt t="26567" x="4667250" y="2881313"/>
          <p14:tracePt t="26576" x="4594225" y="2881313"/>
          <p14:tracePt t="26586" x="4576763" y="2854325"/>
          <p14:tracePt t="26592" x="4557713" y="2844800"/>
          <p14:tracePt t="26599" x="4540250" y="2817813"/>
          <p14:tracePt t="26608" x="4530725" y="2771775"/>
          <p14:tracePt t="26616" x="4530725" y="2717800"/>
          <p14:tracePt t="26626" x="4530725" y="2690813"/>
          <p14:tracePt t="26631" x="4530725" y="2635250"/>
          <p14:tracePt t="26639" x="4530725" y="2589213"/>
          <p14:tracePt t="26647" x="4530725" y="2554288"/>
          <p14:tracePt t="26656" x="4567238" y="2508250"/>
          <p14:tracePt t="26664" x="4594225" y="2462213"/>
          <p14:tracePt t="26672" x="4640263" y="2408238"/>
          <p14:tracePt t="26679" x="4722813" y="2352675"/>
          <p14:tracePt t="26691" x="4759325" y="2335213"/>
          <p14:tracePt t="26698" x="4813300" y="2298700"/>
          <p14:tracePt t="26706" x="4876800" y="2289175"/>
          <p14:tracePt t="26716" x="4913313" y="2279650"/>
          <p14:tracePt t="26720" x="4995863" y="2252663"/>
          <p14:tracePt t="26728" x="5086350" y="2252663"/>
          <p14:tracePt t="26736" x="5159375" y="2252663"/>
          <p14:tracePt t="26744" x="5251450" y="2252663"/>
          <p14:tracePt t="26751" x="5360988" y="2252663"/>
          <p14:tracePt t="26759" x="5461000" y="2252663"/>
          <p14:tracePt t="26767" x="5570538" y="2270125"/>
          <p14:tracePt t="26775" x="5670550" y="2306638"/>
          <p14:tracePt t="26783" x="5724525" y="2325688"/>
          <p14:tracePt t="26792" x="5789613" y="2343150"/>
          <p14:tracePt t="26799" x="5834063" y="2398713"/>
          <p14:tracePt t="26808" x="5880100" y="2435225"/>
          <p14:tracePt t="26818" x="5889625" y="2435225"/>
          <p14:tracePt t="26827" x="5889625" y="2462213"/>
          <p14:tracePt t="26839" x="5899150" y="2498725"/>
          <p14:tracePt t="26843" x="5899150" y="2525713"/>
          <p14:tracePt t="26849" x="5899150" y="2562225"/>
          <p14:tracePt t="26857" x="5899150" y="2598738"/>
          <p14:tracePt t="26869" x="5899150" y="2654300"/>
          <p14:tracePt t="26874" x="5899150" y="2690813"/>
          <p14:tracePt t="26880" x="5899150" y="2717800"/>
          <p14:tracePt t="26887" x="5889625" y="2763838"/>
          <p14:tracePt t="26896" x="5870575" y="2790825"/>
          <p14:tracePt t="26903" x="5834063" y="2854325"/>
          <p14:tracePt t="26913" x="5770563" y="2890838"/>
          <p14:tracePt t="26919" x="5724525" y="2927350"/>
          <p14:tracePt t="26927" x="5643563" y="2982913"/>
          <p14:tracePt t="26935" x="5561013" y="3017838"/>
          <p14:tracePt t="26943" x="5478463" y="3046413"/>
          <p14:tracePt t="26951" x="5368925" y="3063875"/>
          <p14:tracePt t="26959" x="5241925" y="3073400"/>
          <p14:tracePt t="26967" x="5086350" y="3109913"/>
          <p14:tracePt t="26975" x="4959350" y="3109913"/>
          <p14:tracePt t="26983" x="4832350" y="3109913"/>
          <p14:tracePt t="26991" x="4703763" y="3109913"/>
          <p14:tracePt t="26999" x="4576763" y="3082925"/>
          <p14:tracePt t="27007" x="4448175" y="3082925"/>
          <p14:tracePt t="27015" x="4303713" y="3046413"/>
          <p14:tracePt t="27023" x="4211638" y="3046413"/>
          <p14:tracePt t="27031" x="4148138" y="3027363"/>
          <p14:tracePt t="27039" x="4075113" y="3027363"/>
          <p14:tracePt t="27047" x="4048125" y="3017838"/>
          <p14:tracePt t="27056" x="4029075" y="3017838"/>
          <p14:tracePt t="27063" x="4021138" y="3009900"/>
          <p14:tracePt t="27106" x="4011613" y="3009900"/>
          <p14:tracePt t="27116" x="4002088" y="2973388"/>
          <p14:tracePt t="27129" x="4002088" y="2881313"/>
          <p14:tracePt t="27136" x="4002088" y="2836863"/>
          <p14:tracePt t="27145" x="4002088" y="2800350"/>
          <p14:tracePt t="27152" x="4002088" y="2763838"/>
          <p14:tracePt t="27159" x="4002088" y="2735263"/>
          <p14:tracePt t="27167" x="4002088" y="2708275"/>
          <p14:tracePt t="27175" x="4029075" y="2662238"/>
          <p14:tracePt t="27185" x="4075113" y="2617788"/>
          <p14:tracePt t="27194" x="4111625" y="2589213"/>
          <p14:tracePt t="27201" x="4121150" y="2589213"/>
          <p14:tracePt t="27213" x="4165600" y="2571750"/>
          <p14:tracePt t="27215" x="4248150" y="2562225"/>
          <p14:tracePt t="27226" x="4284663" y="2544763"/>
          <p14:tracePt t="27231" x="4330700" y="2544763"/>
          <p14:tracePt t="27243" x="4403725" y="2535238"/>
          <p14:tracePt t="27247" x="4457700" y="2508250"/>
          <p14:tracePt t="27257" x="4549775" y="2508250"/>
          <p14:tracePt t="27263" x="4630738" y="2508250"/>
          <p14:tracePt t="27273" x="4659313" y="2508250"/>
          <p14:tracePt t="27280" x="4686300" y="2508250"/>
          <p14:tracePt t="27287" x="4722813" y="2508250"/>
          <p14:tracePt t="27295" x="4740275" y="2508250"/>
          <p14:tracePt t="27307" x="4749800" y="2508250"/>
          <p14:tracePt t="27312" x="4759325" y="2517775"/>
          <p14:tracePt t="27321" x="4767263" y="2517775"/>
          <p14:tracePt t="27330" x="4776788" y="2525713"/>
          <p14:tracePt t="27337" x="4786313" y="2544763"/>
          <p14:tracePt t="27345" x="4786313" y="2562225"/>
          <p14:tracePt t="27353" x="4795838" y="2598738"/>
          <p14:tracePt t="27362" x="4795838" y="2644775"/>
          <p14:tracePt t="27369" x="4795838" y="2698750"/>
          <p14:tracePt t="27375" x="4795838" y="2754313"/>
          <p14:tracePt t="27383" x="4795838" y="2808288"/>
          <p14:tracePt t="27392" x="4795838" y="2854325"/>
          <p14:tracePt t="27400" x="4795838" y="2881313"/>
          <p14:tracePt t="27408" x="4776788" y="2927350"/>
          <p14:tracePt t="27415" x="4759325" y="2982913"/>
          <p14:tracePt t="27423" x="4749800" y="2990850"/>
          <p14:tracePt t="27431" x="4722813" y="3017838"/>
          <p14:tracePt t="27439" x="4713288" y="3027363"/>
          <p14:tracePt t="27447" x="4703763" y="3036888"/>
          <p14:tracePt t="27456" x="4686300" y="3036888"/>
          <p14:tracePt t="27463" x="4667250" y="3046413"/>
          <p14:tracePt t="27480" x="4649788" y="3046413"/>
          <p14:tracePt t="27569" x="4640263" y="3046413"/>
          <p14:tracePt t="27578" x="4640263" y="3036888"/>
          <p14:tracePt t="27586" x="4630738" y="3036888"/>
          <p14:tracePt t="27698" x="4630738" y="3027363"/>
          <p14:tracePt t="27705" x="4630738" y="3017838"/>
          <p14:tracePt t="27712" x="4630738" y="2982913"/>
          <p14:tracePt t="27722" x="4630738" y="2936875"/>
          <p14:tracePt t="27728" x="4630738" y="2900363"/>
          <p14:tracePt t="27736" x="4630738" y="2854325"/>
          <p14:tracePt t="27746" x="4630738" y="2827338"/>
          <p14:tracePt t="27751" x="4630738" y="2790825"/>
          <p14:tracePt t="27759" x="4630738" y="2735263"/>
          <p14:tracePt t="27767" x="4630738" y="2690813"/>
          <p14:tracePt t="27775" x="4630738" y="2662238"/>
          <p14:tracePt t="27784" x="4630738" y="2635250"/>
          <p14:tracePt t="27792" x="4630738" y="2589213"/>
          <p14:tracePt t="27799" x="4613275" y="2562225"/>
          <p14:tracePt t="27808" x="4576763" y="2517775"/>
          <p14:tracePt t="27815" x="4549775" y="2471738"/>
          <p14:tracePt t="27823" x="4530725" y="2425700"/>
          <p14:tracePt t="27833" x="4513263" y="2398713"/>
          <p14:tracePt t="27843" x="4476750" y="2352675"/>
          <p14:tracePt t="27850" x="4457700" y="2316163"/>
          <p14:tracePt t="27859" x="4430713" y="2262188"/>
          <p14:tracePt t="27877" x="4376738" y="2189163"/>
          <p14:tracePt t="27890" x="4321175" y="2106613"/>
          <p14:tracePt t="27896" x="4303713" y="2079625"/>
          <p14:tracePt t="27903" x="4284663" y="2024063"/>
          <p14:tracePt t="27913" x="4248150" y="1970088"/>
          <p14:tracePt t="27920" x="4194175" y="1924050"/>
          <p14:tracePt t="27927" x="4165600" y="1860550"/>
          <p14:tracePt t="27935" x="4138613" y="1833563"/>
          <p14:tracePt t="27944" x="4102100" y="1778000"/>
          <p14:tracePt t="27951" x="4084638" y="1760538"/>
          <p14:tracePt t="27959" x="4075113" y="1741488"/>
          <p14:tracePt t="28015" x="4075113" y="1731963"/>
          <p14:tracePt t="28023" x="4065588" y="1731963"/>
          <p14:tracePt t="28031" x="4048125" y="1714500"/>
          <p14:tracePt t="28039" x="4038600" y="1704975"/>
          <p14:tracePt t="28047" x="4029075" y="1697038"/>
          <p14:tracePt t="28056" x="4021138" y="1677988"/>
          <p14:tracePt t="28063" x="3992563" y="1660525"/>
          <p14:tracePt t="28072" x="3975100" y="1651000"/>
          <p14:tracePt t="28079" x="3956050" y="1641475"/>
          <p14:tracePt t="28088" x="3938588" y="1641475"/>
          <p14:tracePt t="28096" x="3911600" y="1624013"/>
          <p14:tracePt t="28105" x="3902075" y="1614488"/>
          <p14:tracePt t="28112" x="3892550" y="1595438"/>
          <p14:tracePt t="28119" x="3865563" y="1587500"/>
          <p14:tracePt t="28127" x="3856038" y="1587500"/>
          <p14:tracePt t="28137" x="3838575" y="1577975"/>
          <p14:tracePt t="28148" x="3819525" y="1558925"/>
          <p14:tracePt t="28154" x="3792538" y="1550988"/>
          <p14:tracePt t="28164" x="3746500" y="1550988"/>
          <p14:tracePt t="28167" x="3702050" y="1514475"/>
          <p14:tracePt t="28176" x="3646488" y="1485900"/>
          <p14:tracePt t="28183" x="3563938" y="1458913"/>
          <p14:tracePt t="28192" x="3519488" y="1441450"/>
          <p14:tracePt t="28199" x="3473450" y="1431925"/>
          <p14:tracePt t="28208" x="3419475" y="1412875"/>
          <p14:tracePt t="28215" x="3382963" y="1395413"/>
          <p14:tracePt t="28232" x="3373438" y="1395413"/>
          <p14:tracePt t="28352" x="3382963" y="1404938"/>
          <p14:tracePt t="28360" x="3400425" y="1404938"/>
          <p14:tracePt t="28369" x="3455988" y="1404938"/>
          <p14:tracePt t="28375" x="3482975" y="1412875"/>
          <p14:tracePt t="28383" x="3563938" y="1449388"/>
          <p14:tracePt t="28392" x="3646488" y="1468438"/>
          <p14:tracePt t="28400" x="3756025" y="1477963"/>
          <p14:tracePt t="28409" x="3875088" y="1504950"/>
          <p14:tracePt t="28415" x="3984625" y="1522413"/>
          <p14:tracePt t="28426" x="4075113" y="1522413"/>
          <p14:tracePt t="28432" x="4129088" y="1522413"/>
          <p14:tracePt t="28440" x="4175125" y="1522413"/>
          <p14:tracePt t="28456" x="4184650" y="1522413"/>
          <p14:tracePt t="28561" x="4221163" y="1522413"/>
          <p14:tracePt t="28570" x="4257675" y="1522413"/>
          <p14:tracePt t="28577" x="4284663" y="1522413"/>
          <p14:tracePt t="28585" x="4321175" y="1522413"/>
          <p14:tracePt t="28591" x="4357688" y="1531938"/>
          <p14:tracePt t="28601" x="4384675" y="1531938"/>
          <p14:tracePt t="28607" x="4430713" y="1541463"/>
          <p14:tracePt t="28616" x="4467225" y="1541463"/>
          <p14:tracePt t="28624" x="4484688" y="1541463"/>
          <p14:tracePt t="28632" x="4521200" y="1541463"/>
          <p14:tracePt t="28641" x="4557713" y="1541463"/>
          <p14:tracePt t="28647" x="4567238" y="1541463"/>
          <p14:tracePt t="28656" x="4576763" y="1541463"/>
          <p14:tracePt t="28664" x="4586288" y="1541463"/>
          <p14:tracePt t="28673" x="4603750" y="1541463"/>
          <p14:tracePt t="28682" x="4613275" y="1541463"/>
          <p14:tracePt t="28688" x="4622800" y="1541463"/>
          <p14:tracePt t="28759" x="4640263" y="1541463"/>
          <p14:tracePt t="28775" x="4649788" y="1541463"/>
          <p14:tracePt t="29001" x="4649788" y="1558925"/>
          <p14:tracePt t="29015" x="4649788" y="1568450"/>
          <p14:tracePt t="29023" x="4649788" y="1595438"/>
          <p14:tracePt t="29039" x="4649788" y="1614488"/>
          <p14:tracePt t="29056" x="4649788" y="1631950"/>
          <p14:tracePt t="29072" x="4649788" y="1651000"/>
          <p14:tracePt t="29753" x="4659313" y="1660525"/>
          <p14:tracePt t="29762" x="4667250" y="1668463"/>
          <p14:tracePt t="29768" x="4695825" y="1687513"/>
          <p14:tracePt t="29776" x="4722813" y="1704975"/>
          <p14:tracePt t="29784" x="4767263" y="1714500"/>
          <p14:tracePt t="29792" x="4822825" y="1741488"/>
          <p14:tracePt t="29799" x="4859338" y="1741488"/>
          <p14:tracePt t="29808" x="4876800" y="1751013"/>
          <p14:tracePt t="29815" x="4913313" y="1751013"/>
          <p14:tracePt t="29824" x="4959350" y="1751013"/>
          <p14:tracePt t="29832" x="4978400" y="1760538"/>
          <p14:tracePt t="29839" x="5005388" y="1760538"/>
          <p14:tracePt t="29847" x="5014913" y="1760538"/>
          <p14:tracePt t="29855" x="5022850" y="1760538"/>
          <p14:tracePt t="30296" x="5032375" y="1760538"/>
          <p14:tracePt t="30304" x="5078413" y="1731963"/>
          <p14:tracePt t="30314" x="5095875" y="1724025"/>
          <p14:tracePt t="30323" x="5105400" y="1724025"/>
          <p14:tracePt t="30330" x="5122863" y="1714500"/>
          <p14:tracePt t="30338" x="5132388" y="1704975"/>
          <p14:tracePt t="30344" x="5141913" y="1697038"/>
          <p14:tracePt t="30368" x="5159375" y="1687513"/>
          <p14:tracePt t="30977" x="5178425" y="1687513"/>
          <p14:tracePt t="30996" x="5187950" y="1677988"/>
          <p14:tracePt t="31000" x="5195888" y="1677988"/>
          <p14:tracePt t="31009" x="5214938" y="1677988"/>
          <p14:tracePt t="31015" x="5224463" y="1677988"/>
          <p14:tracePt t="31024" x="5232400" y="1677988"/>
          <p14:tracePt t="31040" x="5251450" y="1677988"/>
          <p14:tracePt t="31047" x="5260975" y="1677988"/>
          <p14:tracePt t="31057" x="5278438" y="1677988"/>
          <p14:tracePt t="31065" x="5297488" y="1677988"/>
          <p14:tracePt t="31077" x="5305425" y="1677988"/>
          <p14:tracePt t="31138" x="5314950" y="1677988"/>
          <p14:tracePt t="31168" x="5351463" y="1677988"/>
          <p14:tracePt t="31177" x="5360988" y="1677988"/>
          <p14:tracePt t="31183" x="5397500" y="1677988"/>
          <p14:tracePt t="31191" x="5405438" y="1677988"/>
          <p14:tracePt t="31207" x="5424488" y="1677988"/>
          <p14:tracePt t="31215" x="5434013" y="1677988"/>
          <p14:tracePt t="31785" x="5441950" y="1677988"/>
          <p14:tracePt t="31793" x="5487988" y="1677988"/>
          <p14:tracePt t="31802" x="5561013" y="1677988"/>
          <p14:tracePt t="31813" x="5653088" y="1677988"/>
          <p14:tracePt t="31815" x="5716588" y="1677988"/>
          <p14:tracePt t="31824" x="5770563" y="1677988"/>
          <p14:tracePt t="31832" x="5797550" y="1677988"/>
          <p14:tracePt t="31839" x="5834063" y="1677988"/>
          <p14:tracePt t="31848" x="5870575" y="1677988"/>
          <p14:tracePt t="31856" x="5870575" y="1668463"/>
          <p14:tracePt t="31919" x="5880100" y="1660525"/>
          <p14:tracePt t="31967" x="5907088" y="1660525"/>
          <p14:tracePt t="31975" x="5935663" y="1660525"/>
          <p14:tracePt t="31983" x="5953125" y="1660525"/>
          <p14:tracePt t="31991" x="5972175" y="1660525"/>
          <p14:tracePt t="31999" x="5999163" y="1660525"/>
          <p14:tracePt t="32008" x="6016625" y="1651000"/>
          <p14:tracePt t="32015" x="6035675" y="1651000"/>
          <p14:tracePt t="32024" x="6043613" y="1651000"/>
          <p14:tracePt t="32031" x="6062663" y="1641475"/>
          <p14:tracePt t="32049" x="6072188" y="1641475"/>
          <p14:tracePt t="33858" x="6062663" y="1641475"/>
          <p14:tracePt t="33877" x="6007100" y="1641475"/>
          <p14:tracePt t="33879" x="5999163" y="1641475"/>
          <p14:tracePt t="33887" x="5972175" y="1641475"/>
          <p14:tracePt t="33896" x="5962650" y="1641475"/>
          <p14:tracePt t="33904" x="5926138" y="1641475"/>
          <p14:tracePt t="33912" x="5907088" y="1641475"/>
          <p14:tracePt t="33920" x="5880100" y="1641475"/>
          <p14:tracePt t="33929" x="5834063" y="1660525"/>
          <p14:tracePt t="33935" x="5807075" y="1668463"/>
          <p14:tracePt t="33943" x="5761038" y="1677988"/>
          <p14:tracePt t="33951" x="5734050" y="1687513"/>
          <p14:tracePt t="33959" x="5716588" y="1687513"/>
          <p14:tracePt t="33967" x="5707063" y="1687513"/>
          <p14:tracePt t="33975" x="5688013" y="1704975"/>
          <p14:tracePt t="34041" x="5680075" y="1697038"/>
          <p14:tracePt t="34049" x="5670550" y="1687513"/>
          <p14:tracePt t="34060" x="5661025" y="1668463"/>
          <p14:tracePt t="34063" x="5643563" y="1651000"/>
          <p14:tracePt t="34072" x="5634038" y="1651000"/>
          <p14:tracePt t="34080" x="5624513" y="1641475"/>
          <p14:tracePt t="34103" x="5616575" y="1631950"/>
          <p14:tracePt t="35425" x="5624513" y="1614488"/>
          <p14:tracePt t="35438" x="5697538" y="1604963"/>
          <p14:tracePt t="35442" x="5770563" y="1577975"/>
          <p14:tracePt t="35448" x="5889625" y="1577975"/>
          <p14:tracePt t="35455" x="5980113" y="1577975"/>
          <p14:tracePt t="35464" x="6089650" y="1577975"/>
          <p14:tracePt t="35473" x="6181725" y="1577975"/>
          <p14:tracePt t="35480" x="6254750" y="1577975"/>
          <p14:tracePt t="35492" x="6345238" y="1577975"/>
          <p14:tracePt t="35495" x="6399213" y="1577975"/>
          <p14:tracePt t="35504" x="6427788" y="1577975"/>
          <p14:tracePt t="35511" x="6445250" y="1577975"/>
          <p14:tracePt t="35567" x="6454775" y="1568450"/>
          <p14:tracePt t="35698" x="6454775" y="1558925"/>
          <p14:tracePt t="35706" x="6454775" y="1531938"/>
          <p14:tracePt t="35715" x="6454775" y="1522413"/>
          <p14:tracePt t="35884" x="6408738" y="1514475"/>
          <p14:tracePt t="35890" x="6354763" y="1514475"/>
          <p14:tracePt t="35897" x="6308725" y="1514475"/>
          <p14:tracePt t="35904" x="6291263" y="1514475"/>
          <p14:tracePt t="35913" x="6254750" y="1514475"/>
          <p14:tracePt t="35919" x="6226175" y="1514475"/>
          <p14:tracePt t="35930" x="6189663" y="1522413"/>
          <p14:tracePt t="35938" x="6172200" y="1531938"/>
          <p14:tracePt t="35948" x="6153150" y="1541463"/>
          <p14:tracePt t="35954" x="6145213" y="1541463"/>
          <p14:tracePt t="35968" x="6135688" y="1550988"/>
          <p14:tracePt t="35993" x="6126163" y="1550988"/>
          <p14:tracePt t="36007" x="6116638" y="1550988"/>
          <p14:tracePt t="36015" x="6089650" y="1550988"/>
          <p14:tracePt t="36024" x="6072188" y="1550988"/>
          <p14:tracePt t="36031" x="6062663" y="1550988"/>
          <p14:tracePt t="36039" x="6035675" y="1550988"/>
          <p14:tracePt t="36047" x="6016625" y="1550988"/>
          <p14:tracePt t="36058" x="5989638" y="1550988"/>
          <p14:tracePt t="36063" x="5972175" y="1550988"/>
          <p14:tracePt t="36073" x="5943600" y="1550988"/>
          <p14:tracePt t="36079" x="5907088" y="1550988"/>
          <p14:tracePt t="36088" x="5889625" y="1550988"/>
          <p14:tracePt t="36095" x="5880100" y="1550988"/>
          <p14:tracePt t="36104" x="5862638" y="1550988"/>
          <p14:tracePt t="36112" x="5853113" y="1550988"/>
          <p14:tracePt t="36311" x="5816600" y="1550988"/>
          <p14:tracePt t="36319" x="5797550" y="1577975"/>
          <p14:tracePt t="36327" x="5761038" y="1577975"/>
          <p14:tracePt t="36336" x="5743575" y="1587500"/>
          <p14:tracePt t="36343" x="5724525" y="1587500"/>
          <p14:tracePt t="36351" x="5716588" y="1587500"/>
          <p14:tracePt t="36359" x="5707063" y="1587500"/>
          <p14:tracePt t="36375" x="5697538" y="1587500"/>
          <p14:tracePt t="36383" x="5688013" y="1587500"/>
          <p14:tracePt t="37261" x="5688013" y="1568450"/>
          <p14:tracePt t="37263" x="5688013" y="1550988"/>
          <p14:tracePt t="37280" x="5688013" y="1541463"/>
          <p14:tracePt t="37304" x="5688013" y="1531938"/>
          <p14:tracePt t="37383" x="5688013" y="1522413"/>
          <p14:tracePt t="37399" x="5688013" y="1514475"/>
          <p14:tracePt t="37431" x="5688013" y="1504950"/>
          <p14:tracePt t="38241" x="5688013" y="1495425"/>
          <p14:tracePt t="38248" x="5707063" y="1468438"/>
          <p14:tracePt t="38256" x="5707063" y="1441450"/>
          <p14:tracePt t="38263" x="5707063" y="1395413"/>
          <p14:tracePt t="38273" x="5707063" y="1368425"/>
          <p14:tracePt t="38280" x="5707063" y="1349375"/>
          <p14:tracePt t="38288" x="5707063" y="1312863"/>
          <p14:tracePt t="38295" x="5707063" y="1295400"/>
          <p14:tracePt t="38304" x="5707063" y="1258888"/>
          <p14:tracePt t="38312" x="5707063" y="1249363"/>
          <p14:tracePt t="38319" x="5707063" y="1212850"/>
          <p14:tracePt t="38327" x="5697538" y="1195388"/>
          <p14:tracePt t="38343" x="5697538" y="1176338"/>
          <p14:tracePt t="38601" x="5680075" y="1166813"/>
          <p14:tracePt t="38607" x="5670550" y="1166813"/>
          <p14:tracePt t="38616" x="5653088" y="1166813"/>
          <p14:tracePt t="38624" x="5624513" y="1166813"/>
          <p14:tracePt t="38632" x="5607050" y="1166813"/>
          <p14:tracePt t="38639" x="5580063" y="1166813"/>
          <p14:tracePt t="38648" x="5561013" y="1166813"/>
          <p14:tracePt t="38655" x="5534025" y="1166813"/>
          <p14:tracePt t="38664" x="5514975" y="1166813"/>
          <p14:tracePt t="38672" x="5478463" y="1166813"/>
          <p14:tracePt t="38681" x="5461000" y="1176338"/>
          <p14:tracePt t="38688" x="5424488" y="1185863"/>
          <p14:tracePt t="38695" x="5378450" y="1185863"/>
          <p14:tracePt t="38705" x="5360988" y="1185863"/>
          <p14:tracePt t="38712" x="5334000" y="1185863"/>
          <p14:tracePt t="38719" x="5324475" y="1185863"/>
          <p14:tracePt t="38727" x="5297488" y="1185863"/>
          <p14:tracePt t="38735" x="5287963" y="1185863"/>
          <p14:tracePt t="38759" x="5278438" y="1185863"/>
          <p14:tracePt t="39144" x="5268913" y="1195388"/>
          <p14:tracePt t="39151" x="5268913" y="1203325"/>
          <p14:tracePt t="39167" x="5268913" y="1212850"/>
          <p14:tracePt t="39224" x="5268913" y="1222375"/>
          <p14:tracePt t="39295" x="5260975" y="1231900"/>
          <p14:tracePt t="39311" x="5251450" y="1239838"/>
          <p14:tracePt t="39391" x="5251450" y="1249363"/>
          <p14:tracePt t="39401" x="5251450" y="1285875"/>
          <p14:tracePt t="39415" x="5251450" y="1322388"/>
          <p14:tracePt t="39424" x="5251450" y="1339850"/>
          <p14:tracePt t="39431" x="5251450" y="1376363"/>
          <p14:tracePt t="39440" x="5251450" y="1404938"/>
          <p14:tracePt t="39447" x="5251450" y="1431925"/>
          <p14:tracePt t="39455" x="5251450" y="1449388"/>
          <p14:tracePt t="39463" x="5251450" y="1468438"/>
          <p14:tracePt t="39537" x="5251450" y="1477963"/>
          <p14:tracePt t="39821" x="5251450" y="1468438"/>
          <p14:tracePt t="39826" x="5251450" y="1449388"/>
          <p14:tracePt t="39832" x="5251450" y="1431925"/>
          <p14:tracePt t="39848" x="5251450" y="1422400"/>
          <p14:tracePt t="40081" x="5251450" y="1395413"/>
          <p14:tracePt t="40978" x="5251450" y="1385888"/>
          <p14:tracePt t="40985" x="5251450" y="1368425"/>
          <p14:tracePt t="40994" x="5251450" y="1358900"/>
          <p14:tracePt t="41015" x="5251450" y="1349375"/>
          <p14:tracePt t="41215" x="5251450" y="1358900"/>
          <p14:tracePt t="41224" x="5251450" y="1368425"/>
          <p14:tracePt t="41232" x="5251450" y="1395413"/>
          <p14:tracePt t="41242" x="5251450" y="1404938"/>
          <p14:tracePt t="41273" x="5251450" y="1422400"/>
          <p14:tracePt t="41354" x="5251450" y="1441450"/>
          <p14:tracePt t="41361" x="5260975" y="1449388"/>
          <p14:tracePt t="41376" x="5305425" y="1468438"/>
          <p14:tracePt t="41383" x="5334000" y="1485900"/>
          <p14:tracePt t="41393" x="5341938" y="1485900"/>
          <p14:tracePt t="41400" x="5360988" y="1495425"/>
          <p14:tracePt t="41408" x="5368925" y="1495425"/>
          <p14:tracePt t="41514" x="5387975" y="1495425"/>
          <p14:tracePt t="41524" x="5414963" y="1495425"/>
          <p14:tracePt t="41528" x="5441950" y="1531938"/>
          <p14:tracePt t="41540" x="5451475" y="1541463"/>
          <p14:tracePt t="41543" x="5478463" y="1558925"/>
          <p14:tracePt t="41552" x="5514975" y="1577975"/>
          <p14:tracePt t="41559" x="5543550" y="1595438"/>
          <p14:tracePt t="41568" x="5570538" y="1604963"/>
          <p14:tracePt t="41575" x="5607050" y="1624013"/>
          <p14:tracePt t="41585" x="5624513" y="1631950"/>
          <p14:tracePt t="41591" x="5643563" y="1641475"/>
          <p14:tracePt t="41607" x="5670550" y="1641475"/>
          <p14:tracePt t="42058" x="5670550" y="1624013"/>
          <p14:tracePt t="42065" x="5661025" y="1604963"/>
          <p14:tracePt t="42073" x="5653088" y="1587500"/>
          <p14:tracePt t="42089" x="5634038" y="1558925"/>
          <p14:tracePt t="42114" x="5634038" y="1550988"/>
          <p14:tracePt t="42199" x="5634038" y="1541463"/>
          <p14:tracePt t="42215" x="5624513" y="1531938"/>
          <p14:tracePt t="42249" x="5624513" y="1522413"/>
          <p14:tracePt t="42498" x="5616575" y="1514475"/>
          <p14:tracePt t="42978" x="5634038" y="1485900"/>
          <p14:tracePt t="42985" x="5653088" y="1458913"/>
          <p14:tracePt t="42994" x="5697538" y="1412875"/>
          <p14:tracePt t="42999" x="5734050" y="1368425"/>
          <p14:tracePt t="43008" x="5780088" y="1358900"/>
          <p14:tracePt t="43015" x="5807075" y="1322388"/>
          <p14:tracePt t="43024" x="5826125" y="1303338"/>
          <p14:tracePt t="43031" x="5843588" y="1295400"/>
          <p14:tracePt t="43039" x="5853113" y="1285875"/>
          <p14:tracePt t="43047" x="5870575" y="1276350"/>
          <p14:tracePt t="43063" x="5880100" y="1276350"/>
          <p14:tracePt t="43072" x="5889625" y="1276350"/>
          <p14:tracePt t="43079" x="5916613" y="1276350"/>
          <p14:tracePt t="43089" x="5935663" y="1276350"/>
          <p14:tracePt t="43095" x="5962650" y="1276350"/>
          <p14:tracePt t="43104" x="5989638" y="1276350"/>
          <p14:tracePt t="43112" x="6016625" y="1276350"/>
          <p14:tracePt t="43120" x="6035675" y="1276350"/>
          <p14:tracePt t="43128" x="6053138" y="1276350"/>
          <p14:tracePt t="43140" x="6062663" y="1276350"/>
          <p14:tracePt t="43145" x="6072188" y="1276350"/>
          <p14:tracePt t="43240" x="6080125" y="1285875"/>
          <p14:tracePt t="43249" x="6089650" y="1295400"/>
          <p14:tracePt t="43260" x="6099175" y="1312863"/>
          <p14:tracePt t="43276" x="6099175" y="1322388"/>
          <p14:tracePt t="43360" x="6099175" y="1331913"/>
          <p14:tracePt t="43367" x="6099175" y="1349375"/>
          <p14:tracePt t="43376" x="6099175" y="1368425"/>
          <p14:tracePt t="43386" x="6099175" y="1385888"/>
          <p14:tracePt t="43391" x="6099175" y="1404938"/>
          <p14:tracePt t="43399" x="6099175" y="1422400"/>
          <p14:tracePt t="43407" x="6099175" y="1441450"/>
          <p14:tracePt t="43415" x="6099175" y="1449388"/>
          <p14:tracePt t="43423" x="6099175" y="1458913"/>
          <p14:tracePt t="43440" x="6099175" y="1468438"/>
          <p14:tracePt t="43554" x="6099175" y="1477963"/>
          <p14:tracePt t="43689" x="6099175" y="1495425"/>
          <p14:tracePt t="43698" x="6099175" y="1514475"/>
          <p14:tracePt t="43706" x="6099175" y="1522413"/>
          <p14:tracePt t="43712" x="6099175" y="1531938"/>
          <p14:tracePt t="43720" x="6099175" y="1541463"/>
          <p14:tracePt t="43752" x="6099175" y="1550988"/>
          <p14:tracePt t="44032" x="6099175" y="1568450"/>
          <p14:tracePt t="44859" x="6089650" y="1558925"/>
          <p14:tracePt t="44882" x="6072188" y="1531938"/>
          <p14:tracePt t="44967" x="6072188" y="1522413"/>
          <p14:tracePt t="44976" x="6072188" y="1495425"/>
          <p14:tracePt t="44984" x="6072188" y="1485900"/>
          <p14:tracePt t="44991" x="6072188" y="1449388"/>
          <p14:tracePt t="44999" x="6062663" y="1412875"/>
          <p14:tracePt t="45007" x="6053138" y="1376363"/>
          <p14:tracePt t="45015" x="6053138" y="1339850"/>
          <p14:tracePt t="45023" x="6035675" y="1295400"/>
          <p14:tracePt t="45031" x="6035675" y="1276350"/>
          <p14:tracePt t="45040" x="6026150" y="1249363"/>
          <p14:tracePt t="45047" x="6007100" y="1231900"/>
          <p14:tracePt t="45137" x="6007100" y="1212850"/>
          <p14:tracePt t="45146" x="6007100" y="1203325"/>
          <p14:tracePt t="45152" x="5989638" y="1185863"/>
          <p14:tracePt t="45160" x="5972175" y="1166813"/>
          <p14:tracePt t="45167" x="5953125" y="1149350"/>
          <p14:tracePt t="45175" x="5943600" y="1130300"/>
          <p14:tracePt t="45183" x="5935663" y="1112838"/>
          <p14:tracePt t="45191" x="5926138" y="1103313"/>
          <p14:tracePt t="45199" x="5916613" y="1103313"/>
          <p14:tracePt t="45209" x="5907088" y="1093788"/>
          <p14:tracePt t="45328" x="5899150" y="1093788"/>
          <p14:tracePt t="45336" x="5880100" y="1093788"/>
          <p14:tracePt t="45346" x="5843588" y="1093788"/>
          <p14:tracePt t="45354" x="5834063" y="1093788"/>
          <p14:tracePt t="45362" x="5789613" y="1093788"/>
          <p14:tracePt t="45377" x="5753100" y="1093788"/>
          <p14:tracePt t="45385" x="5734050" y="1093788"/>
          <p14:tracePt t="45392" x="5724525" y="1093788"/>
          <p14:tracePt t="45400" x="5707063" y="1093788"/>
          <p14:tracePt t="45408" x="5661025" y="1112838"/>
          <p14:tracePt t="45415" x="5643563" y="1122363"/>
          <p14:tracePt t="45424" x="5634038" y="1122363"/>
          <p14:tracePt t="45431" x="5607050" y="1122363"/>
          <p14:tracePt t="45439" x="5588000" y="1122363"/>
          <p14:tracePt t="45447" x="5561013" y="1122363"/>
          <p14:tracePt t="45455" x="5551488" y="1122363"/>
          <p14:tracePt t="45464" x="5524500" y="1122363"/>
          <p14:tracePt t="45471" x="5507038" y="1122363"/>
          <p14:tracePt t="45479" x="5478463" y="1122363"/>
          <p14:tracePt t="45487" x="5461000" y="1122363"/>
          <p14:tracePt t="45495" x="5424488" y="1122363"/>
          <p14:tracePt t="45506" x="5405438" y="1122363"/>
          <p14:tracePt t="45511" x="5368925" y="1122363"/>
          <p14:tracePt t="45528" x="5341938" y="1130300"/>
          <p14:tracePt t="45539" x="5324475" y="1130300"/>
          <p14:tracePt t="45545" x="5314950" y="1130300"/>
          <p14:tracePt t="45552" x="5297488" y="1130300"/>
          <p14:tracePt t="45561" x="5287963" y="1130300"/>
          <p14:tracePt t="45570" x="5278438" y="1130300"/>
          <p14:tracePt t="45817" x="5268913" y="1149350"/>
          <p14:tracePt t="45826" x="5232400" y="1176338"/>
          <p14:tracePt t="45838" x="5205413" y="1185863"/>
          <p14:tracePt t="45840" x="5187950" y="1203325"/>
          <p14:tracePt t="45849" x="5168900" y="1212850"/>
          <p14:tracePt t="45856" x="5159375" y="1212850"/>
          <p14:tracePt t="45867" x="5151438" y="1222375"/>
          <p14:tracePt t="46039" x="5141913" y="1239838"/>
          <p14:tracePt t="46065" x="5141913" y="1249363"/>
          <p14:tracePt t="46754" x="5141913" y="1258888"/>
          <p14:tracePt t="46761" x="5141913" y="1276350"/>
          <p14:tracePt t="46768" x="5141913" y="1285875"/>
          <p14:tracePt t="46776" x="5141913" y="1303338"/>
          <p14:tracePt t="47426" x="5141913" y="1295400"/>
          <p14:tracePt t="47439" x="5141913" y="1285875"/>
          <p14:tracePt t="47441" x="5141913" y="1258888"/>
          <p14:tracePt t="47448" x="5141913" y="1239838"/>
          <p14:tracePt t="47456" x="5141913" y="1231900"/>
          <p14:tracePt t="47464" x="5141913" y="1212850"/>
          <p14:tracePt t="47656" x="5132388" y="1212850"/>
          <p14:tracePt t="47664" x="5122863" y="1212850"/>
          <p14:tracePt t="47671" x="5122863" y="1231900"/>
          <p14:tracePt t="47679" x="5122863" y="1239838"/>
          <p14:tracePt t="47688" x="5122863" y="1258888"/>
          <p14:tracePt t="47695" x="5122863" y="1276350"/>
          <p14:tracePt t="47705" x="5122863" y="1295400"/>
          <p14:tracePt t="47735" x="5122863" y="1312863"/>
          <p14:tracePt t="48871" x="5122863" y="1322388"/>
          <p14:tracePt t="48879" x="5122863" y="1339850"/>
          <p14:tracePt t="49018" x="5114925" y="1358900"/>
          <p14:tracePt t="49025" x="5114925" y="1368425"/>
          <p14:tracePt t="49032" x="5114925" y="1376363"/>
          <p14:tracePt t="49048" x="5114925" y="1385888"/>
          <p14:tracePt t="49137" x="5114925" y="1395413"/>
          <p14:tracePt t="49148" x="5086350" y="1431925"/>
          <p14:tracePt t="49153" x="5086350" y="1449388"/>
          <p14:tracePt t="49166" x="5086350" y="1477963"/>
          <p14:tracePt t="49167" x="5078413" y="1522413"/>
          <p14:tracePt t="49175" x="5078413" y="1531938"/>
          <p14:tracePt t="49183" x="5078413" y="1577975"/>
          <p14:tracePt t="49191" x="5078413" y="1631950"/>
          <p14:tracePt t="49199" x="5078413" y="1668463"/>
          <p14:tracePt t="49209" x="5078413" y="1714500"/>
          <p14:tracePt t="49215" x="5078413" y="1751013"/>
          <p14:tracePt t="49223" x="5078413" y="1768475"/>
          <p14:tracePt t="49231" x="5078413" y="1797050"/>
          <p14:tracePt t="49240" x="5078413" y="1814513"/>
          <p14:tracePt t="49249" x="5078413" y="1824038"/>
          <p14:tracePt t="49273" x="5078413" y="1841500"/>
          <p14:tracePt t="49320" x="5078413" y="1851025"/>
          <p14:tracePt t="49335" x="5078413" y="1860550"/>
          <p14:tracePt t="49353" x="5078413" y="1870075"/>
          <p14:tracePt t="50344" x="5086350" y="1870075"/>
          <p14:tracePt t="50360" x="5095875" y="1870075"/>
          <p14:tracePt t="50375" x="5095875" y="1860550"/>
          <p14:tracePt t="53896" x="5105400" y="1851025"/>
          <p14:tracePt t="53936" x="5105400" y="1841500"/>
          <p14:tracePt t="53943" x="5114925" y="1824038"/>
          <p14:tracePt t="55098" x="5122863" y="1824038"/>
          <p14:tracePt t="55105" x="5141913" y="1814513"/>
          <p14:tracePt t="55113" x="5151438" y="1814513"/>
          <p14:tracePt t="55127" x="5178425" y="1804988"/>
          <p14:tracePt t="55152" x="5187950" y="1804988"/>
          <p14:tracePt t="55262" x="5195888" y="1804988"/>
          <p14:tracePt t="55266" x="5195888" y="1824038"/>
          <p14:tracePt t="55274" x="5195888" y="1860550"/>
          <p14:tracePt t="55280" x="5195888" y="1870075"/>
          <p14:tracePt t="55287" x="5195888" y="1906588"/>
          <p14:tracePt t="55295" x="5195888" y="1924050"/>
          <p14:tracePt t="55307" x="5195888" y="1960563"/>
          <p14:tracePt t="55311" x="5195888" y="1970088"/>
          <p14:tracePt t="55320" x="5195888" y="1997075"/>
          <p14:tracePt t="55327" x="5195888" y="2006600"/>
          <p14:tracePt t="55337" x="5195888" y="2033588"/>
          <p14:tracePt t="55354" x="5195888" y="2043113"/>
          <p14:tracePt t="55360" x="5195888" y="2070100"/>
          <p14:tracePt t="55367" x="5195888" y="2089150"/>
          <p14:tracePt t="55375" x="5187950" y="2097088"/>
          <p14:tracePt t="55383" x="5178425" y="2133600"/>
          <p14:tracePt t="55392" x="5178425" y="2143125"/>
          <p14:tracePt t="55399" x="5168900" y="2170113"/>
          <p14:tracePt t="55408" x="5132388" y="2216150"/>
          <p14:tracePt t="55416" x="5122863" y="2243138"/>
          <p14:tracePt t="55423" x="5114925" y="2262188"/>
          <p14:tracePt t="55431" x="5105400" y="2289175"/>
          <p14:tracePt t="55439" x="5078413" y="2335213"/>
          <p14:tracePt t="55447" x="5059363" y="2379663"/>
          <p14:tracePt t="55456" x="5049838" y="2425700"/>
          <p14:tracePt t="55463" x="5032375" y="2452688"/>
          <p14:tracePt t="55471" x="5005388" y="2498725"/>
          <p14:tracePt t="55480" x="4995863" y="2517775"/>
          <p14:tracePt t="55490" x="4995863" y="2525713"/>
          <p14:tracePt t="55495" x="4995863" y="2544763"/>
          <p14:tracePt t="55510" x="4986338" y="2554288"/>
          <p14:tracePt t="55524" x="4978400" y="2554288"/>
          <p14:tracePt t="55540" x="4959350" y="2571750"/>
          <p14:tracePt t="55545" x="4932363" y="2589213"/>
          <p14:tracePt t="55563" x="4813300" y="2654300"/>
          <p14:tracePt t="55567" x="4795838" y="2662238"/>
          <p14:tracePt t="55575" x="4676775" y="2717800"/>
          <p14:tracePt t="55586" x="4576763" y="2771775"/>
          <p14:tracePt t="55591" x="4448175" y="2844800"/>
          <p14:tracePt t="55600" x="4294188" y="2890838"/>
          <p14:tracePt t="55607" x="4148138" y="2954338"/>
          <p14:tracePt t="55617" x="3992563" y="3017838"/>
          <p14:tracePt t="55623" x="3829050" y="3063875"/>
          <p14:tracePt t="55631" x="3692525" y="3090863"/>
          <p14:tracePt t="55639" x="3563938" y="3136900"/>
          <p14:tracePt t="55647" x="3436938" y="3146425"/>
          <p14:tracePt t="55656" x="3346450" y="3146425"/>
          <p14:tracePt t="55664" x="3244850" y="3163888"/>
          <p14:tracePt t="55674" x="3171825" y="3163888"/>
          <p14:tracePt t="55681" x="3117850" y="3163888"/>
          <p14:tracePt t="55687" x="3071813" y="3163888"/>
          <p14:tracePt t="55696" x="3063875" y="3163888"/>
          <p14:tracePt t="55703" x="3017838" y="3173413"/>
          <p14:tracePt t="55711" x="2990850" y="3182938"/>
          <p14:tracePt t="55720" x="2944813" y="3200400"/>
          <p14:tracePt t="55728" x="2898775" y="3228975"/>
          <p14:tracePt t="55736" x="2817813" y="3265488"/>
          <p14:tracePt t="55745" x="2771775" y="3292475"/>
          <p14:tracePt t="55764" x="2662238" y="3346450"/>
          <p14:tracePt t="55768" x="2635250" y="3375025"/>
          <p14:tracePt t="55776" x="2598738" y="3392488"/>
          <p14:tracePt t="55784" x="2570163" y="3402013"/>
          <p14:tracePt t="55792" x="2543175" y="3419475"/>
          <p14:tracePt t="55823" x="2525713" y="3419475"/>
          <p14:tracePt t="55831" x="2516188" y="3419475"/>
          <p14:tracePt t="55839" x="2506663" y="3419475"/>
          <p14:tracePt t="55847" x="2479675" y="3419475"/>
          <p14:tracePt t="55856" x="2462213" y="3419475"/>
          <p14:tracePt t="55867" x="2433638" y="3438525"/>
          <p14:tracePt t="55871" x="2416175" y="3446463"/>
          <p14:tracePt t="55889" x="2352675" y="3492500"/>
          <p14:tracePt t="55895" x="2343150" y="3502025"/>
          <p14:tracePt t="55905" x="2306638" y="3529013"/>
          <p14:tracePt t="55912" x="2279650" y="3538538"/>
          <p14:tracePt t="55920" x="2251075" y="3548063"/>
          <p14:tracePt t="55929" x="2197100" y="3584575"/>
          <p14:tracePt t="55936" x="2179638" y="3584575"/>
          <p14:tracePt t="55943" x="2160588" y="3592513"/>
          <p14:tracePt t="55952" x="2151063" y="3592513"/>
          <p14:tracePt t="55960" x="2133600" y="3592513"/>
          <p14:tracePt t="55975" x="2124075" y="3592513"/>
          <p14:tracePt t="55983" x="2114550" y="3592513"/>
          <p14:tracePt t="55999" x="2087563" y="3592513"/>
          <p14:tracePt t="56008" x="2078038" y="3592513"/>
          <p14:tracePt t="56015" x="2070100" y="3592513"/>
          <p14:tracePt t="56023" x="2041525" y="3592513"/>
          <p14:tracePt t="56032" x="2033588" y="3602038"/>
          <p14:tracePt t="56040" x="2024063" y="3611563"/>
          <p14:tracePt t="56047" x="1987550" y="3621088"/>
          <p14:tracePt t="56057" x="1978025" y="3629025"/>
          <p14:tracePt t="56065" x="1960563" y="3638550"/>
          <p14:tracePt t="56076" x="1931988" y="3648075"/>
          <p14:tracePt t="56081" x="1905000" y="3648075"/>
          <p14:tracePt t="56089" x="1887538" y="3665538"/>
          <p14:tracePt t="56097" x="1868488" y="3665538"/>
          <p14:tracePt t="56106" x="1860550" y="3665538"/>
          <p14:tracePt t="56201" x="1851025" y="3675063"/>
          <p14:tracePt t="56234" x="1831975" y="3675063"/>
          <p14:tracePt t="56296" x="1824038" y="3675063"/>
          <p14:tracePt t="56319" x="1824038" y="3665538"/>
          <p14:tracePt t="56327" x="1824038" y="3657600"/>
          <p14:tracePt t="56343" x="1824038" y="3648075"/>
          <p14:tracePt t="57546" x="1824038" y="3638550"/>
          <p14:tracePt t="57571" x="1831975" y="3638550"/>
          <p14:tracePt t="57591" x="1851025" y="3638550"/>
          <p14:tracePt t="57600" x="1860550" y="3638550"/>
          <p14:tracePt t="57672" x="1887538" y="3638550"/>
          <p14:tracePt t="57680" x="1914525" y="3638550"/>
          <p14:tracePt t="57687" x="1960563" y="3629025"/>
          <p14:tracePt t="57695" x="2014538" y="3629025"/>
          <p14:tracePt t="57704" x="2060575" y="3629025"/>
          <p14:tracePt t="57711" x="2124075" y="3629025"/>
          <p14:tracePt t="57721" x="2179638" y="3629025"/>
          <p14:tracePt t="57727" x="2243138" y="3629025"/>
          <p14:tracePt t="57736" x="2297113" y="3629025"/>
          <p14:tracePt t="57743" x="2352675" y="3629025"/>
          <p14:tracePt t="57761" x="2452688" y="3629025"/>
          <p14:tracePt t="57778" x="2498725" y="3629025"/>
          <p14:tracePt t="57783" x="2516188" y="3621088"/>
          <p14:tracePt t="57792" x="2533650" y="3621088"/>
          <p14:tracePt t="57807" x="2543175" y="3621088"/>
          <p14:tracePt t="58090" x="2552700" y="3621088"/>
          <p14:tracePt t="58097" x="2570163" y="3621088"/>
          <p14:tracePt t="58106" x="2579688" y="3621088"/>
          <p14:tracePt t="58121" x="2589213" y="3621088"/>
          <p14:tracePt t="58128" x="2598738" y="3621088"/>
          <p14:tracePt t="58137" x="2606675" y="3621088"/>
          <p14:tracePt t="58218" x="2616200" y="3621088"/>
          <p14:tracePt t="58423" x="2635250" y="3621088"/>
          <p14:tracePt t="58431" x="2652713" y="3621088"/>
          <p14:tracePt t="58439" x="2662238" y="3621088"/>
          <p14:tracePt t="58448" x="2671763" y="3621088"/>
          <p14:tracePt t="58456" x="2679700" y="3621088"/>
          <p14:tracePt t="58463" x="2698750" y="3621088"/>
          <p14:tracePt t="58472" x="2708275" y="3621088"/>
          <p14:tracePt t="58479" x="2735263" y="3621088"/>
          <p14:tracePt t="58487" x="2762250" y="3621088"/>
          <p14:tracePt t="58495" x="2808288" y="3621088"/>
          <p14:tracePt t="58504" x="2817813" y="3621088"/>
          <p14:tracePt t="58511" x="2844800" y="3621088"/>
          <p14:tracePt t="58568" x="2852738" y="3621088"/>
          <p14:tracePt t="58576" x="2871788" y="3621088"/>
          <p14:tracePt t="58587" x="2881313" y="3621088"/>
          <p14:tracePt t="58687" x="2889250" y="3621088"/>
          <p14:tracePt t="58696" x="2898775" y="3621088"/>
          <p14:tracePt t="58714" x="2917825" y="3621088"/>
          <p14:tracePt t="59002" x="2917825" y="3611563"/>
          <p14:tracePt t="59010" x="2917825" y="3602038"/>
          <p14:tracePt t="59024" x="2925763" y="3584575"/>
          <p14:tracePt t="59344" x="2944813" y="3565525"/>
          <p14:tracePt t="59353" x="2962275" y="3565525"/>
          <p14:tracePt t="59359" x="2981325" y="3565525"/>
          <p14:tracePt t="59367" x="3008313" y="3565525"/>
          <p14:tracePt t="59375" x="3017838" y="3565525"/>
          <p14:tracePt t="59383" x="3035300" y="3565525"/>
          <p14:tracePt t="59391" x="3054350" y="3565525"/>
          <p14:tracePt t="59399" x="3071813" y="3565525"/>
          <p14:tracePt t="59407" x="3100388" y="3565525"/>
          <p14:tracePt t="59416" x="3108325" y="3565525"/>
          <p14:tracePt t="59424" x="3117850" y="3565525"/>
          <p14:tracePt t="59439" x="3136900" y="3565525"/>
          <p14:tracePt t="59455" x="3144838" y="3565525"/>
          <p14:tracePt t="59472" x="3190875" y="3548063"/>
          <p14:tracePt t="59496" x="3217863" y="3548063"/>
          <p14:tracePt t="59504" x="3254375" y="3548063"/>
          <p14:tracePt t="59511" x="3273425" y="3538538"/>
          <p14:tracePt t="59520" x="3290888" y="3538538"/>
          <p14:tracePt t="59527" x="3317875" y="3538538"/>
          <p14:tracePt t="59537" x="3336925" y="3538538"/>
          <p14:tracePt t="59543" x="3363913" y="3538538"/>
          <p14:tracePt t="59555" x="3382963" y="3538538"/>
          <p14:tracePt t="59559" x="3409950" y="3538538"/>
          <p14:tracePt t="59570" x="3419475" y="3538538"/>
          <p14:tracePt t="59575" x="3427413" y="3538538"/>
          <p14:tracePt t="59585" x="3455988" y="3538538"/>
          <p14:tracePt t="59599" x="3473450" y="3538538"/>
          <p14:tracePt t="59607" x="3490913" y="3529013"/>
          <p14:tracePt t="59623" x="3500438" y="3529013"/>
          <p14:tracePt t="59631" x="3509963" y="3529013"/>
          <p14:tracePt t="59945" x="3519488" y="3529013"/>
          <p14:tracePt t="59960" x="3546475" y="3529013"/>
          <p14:tracePt t="59968" x="3556000" y="3529013"/>
          <p14:tracePt t="59975" x="3573463" y="3529013"/>
          <p14:tracePt t="59983" x="3582988" y="3529013"/>
          <p14:tracePt t="59991" x="3609975" y="3538538"/>
          <p14:tracePt t="60002" x="3629025" y="3548063"/>
          <p14:tracePt t="60456" x="3636963" y="3556000"/>
          <p14:tracePt t="60543" x="3665538" y="3556000"/>
          <p14:tracePt t="60554" x="3673475" y="3556000"/>
          <p14:tracePt t="60559" x="3683000" y="3556000"/>
          <p14:tracePt t="60568" x="3709988" y="3556000"/>
          <p14:tracePt t="60575" x="3729038" y="3556000"/>
          <p14:tracePt t="60586" x="3746500" y="3565525"/>
          <p14:tracePt t="60591" x="3765550" y="3565525"/>
          <p14:tracePt t="60600" x="3783013" y="3584575"/>
          <p14:tracePt t="60607" x="3802063" y="3592513"/>
          <p14:tracePt t="60616" x="3819525" y="3602038"/>
          <p14:tracePt t="60713" x="3846513" y="3602038"/>
          <p14:tracePt t="60721" x="3865563" y="3602038"/>
          <p14:tracePt t="60729" x="3929063" y="3602038"/>
          <p14:tracePt t="60736" x="4011613" y="3611563"/>
          <p14:tracePt t="60744" x="4121150" y="3611563"/>
          <p14:tracePt t="60753" x="4230688" y="3638550"/>
          <p14:tracePt t="60759" x="4340225" y="3638550"/>
          <p14:tracePt t="60768" x="4467225" y="3638550"/>
          <p14:tracePt t="60775" x="4594225" y="3638550"/>
          <p14:tracePt t="60783" x="4722813" y="3638550"/>
          <p14:tracePt t="60791" x="4832350" y="3638550"/>
          <p14:tracePt t="60799" x="4941888" y="3638550"/>
          <p14:tracePt t="60807" x="5022850" y="3638550"/>
          <p14:tracePt t="60816" x="5078413" y="3638550"/>
          <p14:tracePt t="60823" x="5132388" y="3638550"/>
          <p14:tracePt t="60831" x="5178425" y="3638550"/>
          <p14:tracePt t="60839" x="5195888" y="3629025"/>
          <p14:tracePt t="60847" x="5232400" y="3629025"/>
          <p14:tracePt t="60855" x="5278438" y="3629025"/>
          <p14:tracePt t="60867" x="5297488" y="3621088"/>
          <p14:tracePt t="60888" x="5378450" y="3621088"/>
          <p14:tracePt t="60895" x="5441950" y="3621088"/>
          <p14:tracePt t="60904" x="5470525" y="3621088"/>
          <p14:tracePt t="60912" x="5514975" y="3657600"/>
          <p14:tracePt t="60919" x="5551488" y="3665538"/>
          <p14:tracePt t="60929" x="5570538" y="3665538"/>
          <p14:tracePt t="60936" x="5597525" y="3665538"/>
          <p14:tracePt t="60943" x="5607050" y="3675063"/>
          <p14:tracePt t="60959" x="5616575" y="3675063"/>
          <p14:tracePt t="61520" x="5634038" y="3675063"/>
          <p14:tracePt t="61537" x="5653088" y="3694113"/>
          <p14:tracePt t="61632" x="5670550" y="3711575"/>
          <p14:tracePt t="61719" x="5688013" y="3711575"/>
          <p14:tracePt t="61727" x="5734050" y="3711575"/>
          <p14:tracePt t="61736" x="5789613" y="3711575"/>
          <p14:tracePt t="61743" x="5826125" y="3711575"/>
          <p14:tracePt t="61752" x="5870575" y="3702050"/>
          <p14:tracePt t="61761" x="5943600" y="3684588"/>
          <p14:tracePt t="61767" x="6007100" y="3684588"/>
          <p14:tracePt t="61775" x="6062663" y="3675063"/>
          <p14:tracePt t="61783" x="6108700" y="3675063"/>
          <p14:tracePt t="61791" x="6135688" y="3675063"/>
          <p14:tracePt t="61800" x="6189663" y="3675063"/>
          <p14:tracePt t="61807" x="6226175" y="3675063"/>
          <p14:tracePt t="61815" x="6272213" y="3675063"/>
          <p14:tracePt t="61824" x="6291263" y="3675063"/>
          <p14:tracePt t="61831" x="6326188" y="3675063"/>
          <p14:tracePt t="61839" x="6372225" y="3675063"/>
          <p14:tracePt t="61848" x="6408738" y="3675063"/>
          <p14:tracePt t="61855" x="6435725" y="3675063"/>
          <p14:tracePt t="61866" x="6491288" y="3675063"/>
          <p14:tracePt t="61875" x="6537325" y="3675063"/>
          <p14:tracePt t="61893" x="6664325" y="3665538"/>
          <p14:tracePt t="61897" x="6764338" y="3638550"/>
          <p14:tracePt t="61907" x="6856413" y="3638550"/>
          <p14:tracePt t="61916" x="6964363" y="3621088"/>
          <p14:tracePt t="61920" x="7056438" y="3621088"/>
          <p14:tracePt t="61930" x="7129463" y="3621088"/>
          <p14:tracePt t="61936" x="7202488" y="3621088"/>
          <p14:tracePt t="61943" x="7292975" y="3621088"/>
          <p14:tracePt t="61953" x="7392988" y="3621088"/>
          <p14:tracePt t="61959" x="7485063" y="3621088"/>
          <p14:tracePt t="61968" x="7558088" y="3621088"/>
          <p14:tracePt t="61975" x="7631113" y="3621088"/>
          <p14:tracePt t="61983" x="7704138" y="3621088"/>
          <p14:tracePt t="61991" x="7758113" y="3621088"/>
          <p14:tracePt t="61999" x="7813675" y="3621088"/>
          <p14:tracePt t="62007" x="7858125" y="3621088"/>
          <p14:tracePt t="62015" x="7894638" y="3621088"/>
          <p14:tracePt t="62023" x="7913688" y="3621088"/>
          <p14:tracePt t="62031" x="7958138" y="3621088"/>
          <p14:tracePt t="62039" x="7986713" y="3621088"/>
          <p14:tracePt t="62047" x="8004175" y="3621088"/>
          <p14:tracePt t="62056" x="8031163" y="3621088"/>
          <p14:tracePt t="62063" x="8040688" y="3621088"/>
          <p14:tracePt t="62072" x="8059738" y="3611563"/>
          <p14:tracePt t="62079" x="8096250" y="3611563"/>
          <p14:tracePt t="62087" x="8140700" y="3611563"/>
          <p14:tracePt t="62095" x="8196263" y="3611563"/>
          <p14:tracePt t="62103" x="8250238" y="3611563"/>
          <p14:tracePt t="62111" x="8305800" y="3611563"/>
          <p14:tracePt t="62120" x="8350250" y="3611563"/>
          <p14:tracePt t="62127" x="8405813" y="3611563"/>
          <p14:tracePt t="62136" x="8432800" y="3611563"/>
          <p14:tracePt t="62143" x="8459788" y="3611563"/>
          <p14:tracePt t="62152" x="8478838" y="3611563"/>
          <p14:tracePt t="62159" x="8505825" y="3611563"/>
          <p14:tracePt t="62168" x="8515350" y="3611563"/>
          <p14:tracePt t="62178" x="8523288" y="3602038"/>
          <p14:tracePt t="62568" x="8505825" y="3602038"/>
          <p14:tracePt t="62576" x="8496300" y="3602038"/>
          <p14:tracePt t="62585" x="8488363" y="3602038"/>
          <p14:tracePt t="62591" x="8478838" y="3602038"/>
          <p14:tracePt t="62805" x="8469313" y="3602038"/>
          <p14:tracePt t="62817" x="8451850" y="3602038"/>
          <p14:tracePt t="62825" x="8396288" y="3629025"/>
          <p14:tracePt t="62834" x="8332788" y="3638550"/>
          <p14:tracePt t="62839" x="8240713" y="3665538"/>
          <p14:tracePt t="62847" x="8132763" y="3665538"/>
          <p14:tracePt t="62856" x="7994650" y="3694113"/>
          <p14:tracePt t="62866" x="7813675" y="3730625"/>
          <p14:tracePt t="62873" x="7648575" y="3738563"/>
          <p14:tracePt t="62884" x="7466013" y="3775075"/>
          <p14:tracePt t="62887" x="7256463" y="3803650"/>
          <p14:tracePt t="62896" x="7073900" y="3821113"/>
          <p14:tracePt t="62905" x="6873875" y="3848100"/>
          <p14:tracePt t="62911" x="6746875" y="3867150"/>
          <p14:tracePt t="62920" x="6645275" y="3875088"/>
          <p14:tracePt t="62930" x="6573838" y="3875088"/>
          <p14:tracePt t="62936" x="6518275" y="3875088"/>
          <p14:tracePt t="62943" x="6481763" y="3875088"/>
          <p14:tracePt t="62953" x="6472238" y="3875088"/>
          <p14:tracePt t="62959" x="6445250" y="3875088"/>
          <p14:tracePt t="62969" x="6435725" y="3875088"/>
          <p14:tracePt t="62975" x="6408738" y="3875088"/>
          <p14:tracePt t="62983" x="6391275" y="3875088"/>
          <p14:tracePt t="62991" x="6381750" y="3875088"/>
          <p14:tracePt t="62999" x="6345238" y="3875088"/>
          <p14:tracePt t="63007" x="6291263" y="3875088"/>
          <p14:tracePt t="63015" x="6235700" y="3875088"/>
          <p14:tracePt t="63023" x="6145213" y="3875088"/>
          <p14:tracePt t="63031" x="6035675" y="3894138"/>
          <p14:tracePt t="63039" x="5935663" y="3930650"/>
          <p14:tracePt t="63047" x="5843588" y="3948113"/>
          <p14:tracePt t="63056" x="5724525" y="3994150"/>
          <p14:tracePt t="63065" x="5634038" y="4021138"/>
          <p14:tracePt t="63072" x="5561013" y="4021138"/>
          <p14:tracePt t="63081" x="5497513" y="4030663"/>
          <p14:tracePt t="63089" x="5441950" y="4030663"/>
          <p14:tracePt t="63096" x="5397500" y="4030663"/>
          <p14:tracePt t="63107" x="5341938" y="4030663"/>
          <p14:tracePt t="63112" x="5305425" y="4030663"/>
          <p14:tracePt t="63119" x="5278438" y="4030663"/>
          <p14:tracePt t="63127" x="5232400" y="4030663"/>
          <p14:tracePt t="63136" x="5178425" y="4030663"/>
          <p14:tracePt t="63143" x="5141913" y="4030663"/>
          <p14:tracePt t="63153" x="5095875" y="4030663"/>
          <p14:tracePt t="63159" x="5068888" y="4030663"/>
          <p14:tracePt t="63168" x="5041900" y="4030663"/>
          <p14:tracePt t="63175" x="4986338" y="4030663"/>
          <p14:tracePt t="63184" x="4941888" y="4030663"/>
          <p14:tracePt t="63192" x="4905375" y="4049713"/>
          <p14:tracePt t="63199" x="4868863" y="4049713"/>
          <p14:tracePt t="63209" x="4813300" y="4049713"/>
          <p14:tracePt t="63215" x="4776788" y="4049713"/>
          <p14:tracePt t="63223" x="4740275" y="4049713"/>
          <p14:tracePt t="63231" x="4722813" y="4049713"/>
          <p14:tracePt t="63241" x="4686300" y="4049713"/>
          <p14:tracePt t="63256" x="4667250" y="4049713"/>
          <p14:tracePt t="63264" x="4649788" y="4049713"/>
          <p14:tracePt t="63272" x="4640263" y="4049713"/>
          <p14:tracePt t="63279" x="4630738" y="4049713"/>
          <p14:tracePt t="63503" x="4622800" y="4049713"/>
          <p14:tracePt t="63527" x="4622800" y="4021138"/>
          <p14:tracePt t="63539" x="4622800" y="4013200"/>
          <p14:tracePt t="63543" x="4622800" y="3984625"/>
          <p14:tracePt t="63556" x="4622800" y="3967163"/>
          <p14:tracePt t="63559" x="4622800" y="3957638"/>
          <p14:tracePt t="63569" x="4622800" y="3930650"/>
          <p14:tracePt t="63575" x="4640263" y="3911600"/>
          <p14:tracePt t="63592" x="4649788" y="3903663"/>
          <p14:tracePt t="63608" x="4649788" y="3894138"/>
          <p14:tracePt t="63623" x="4659313" y="3894138"/>
          <p14:tracePt t="63688" x="4659313" y="3884613"/>
          <p14:tracePt t="63704" x="4667250" y="3875088"/>
          <p14:tracePt t="63712" x="4676775" y="3867150"/>
          <p14:tracePt t="64065" x="4676775" y="3848100"/>
          <p14:tracePt t="64392" x="4667250" y="3848100"/>
          <p14:tracePt t="64401" x="4667250" y="3857625"/>
          <p14:tracePt t="64408" x="4659313" y="3867150"/>
          <p14:tracePt t="64416" x="4659313" y="3875088"/>
          <p14:tracePt t="64425" x="4649788" y="3875088"/>
          <p14:tracePt t="64543" x="4640263" y="3884613"/>
          <p14:tracePt t="64625" x="4649788" y="3884613"/>
          <p14:tracePt t="64634" x="4695825" y="3884613"/>
          <p14:tracePt t="64639" x="4730750" y="3884613"/>
          <p14:tracePt t="64647" x="4803775" y="3884613"/>
          <p14:tracePt t="64656" x="4932363" y="3884613"/>
          <p14:tracePt t="64663" x="5059363" y="3884613"/>
          <p14:tracePt t="64672" x="5205413" y="3884613"/>
          <p14:tracePt t="64679" x="5351463" y="3884613"/>
          <p14:tracePt t="64687" x="5461000" y="3884613"/>
          <p14:tracePt t="64695" x="5570538" y="3884613"/>
          <p14:tracePt t="64704" x="5624513" y="3884613"/>
          <p14:tracePt t="64711" x="5661025" y="3884613"/>
          <p14:tracePt t="64720" x="5670550" y="3884613"/>
          <p14:tracePt t="64727" x="5680075" y="3884613"/>
          <p14:tracePt t="66408" x="5670550" y="3884613"/>
          <p14:tracePt t="67886" x="5670550" y="3894138"/>
          <p14:tracePt t="67891" x="5661025" y="3911600"/>
          <p14:tracePt t="67901" x="5661025" y="3921125"/>
          <p14:tracePt t="67915" x="5661025" y="3930650"/>
          <p14:tracePt t="67935" x="5661025" y="3948113"/>
          <p14:tracePt t="67976" x="5653088" y="3967163"/>
          <p14:tracePt t="68015" x="5653088" y="3976688"/>
          <p14:tracePt t="68023" x="5643563" y="4003675"/>
          <p14:tracePt t="68031" x="5643563" y="4013200"/>
          <p14:tracePt t="68039" x="5643563" y="4021138"/>
          <p14:tracePt t="68047" x="5643563" y="4049713"/>
          <p14:tracePt t="68055" x="5634038" y="4057650"/>
          <p14:tracePt t="68071" x="5624513" y="4086225"/>
          <p14:tracePt t="68079" x="5624513" y="4094163"/>
          <p14:tracePt t="68087" x="5624513" y="4103688"/>
          <p14:tracePt t="68135" x="5624513" y="4122738"/>
          <p14:tracePt t="68143" x="5616575" y="4130675"/>
          <p14:tracePt t="68176" x="5616575" y="4140200"/>
          <p14:tracePt t="68183" x="5616575" y="4167188"/>
          <p14:tracePt t="68199" x="5616575" y="4186238"/>
          <p14:tracePt t="68210" x="5616575" y="4203700"/>
          <p14:tracePt t="68215" x="5616575" y="4213225"/>
          <p14:tracePt t="68223" x="5616575" y="4222750"/>
          <p14:tracePt t="68231" x="5616575" y="4232275"/>
          <p14:tracePt t="68242" x="5616575" y="4240213"/>
          <p14:tracePt t="68263" x="5616575" y="4249738"/>
          <p14:tracePt t="68288" x="5616575" y="4259263"/>
          <p14:tracePt t="68296" x="5616575" y="4268788"/>
          <p14:tracePt t="68311" x="5616575" y="4286250"/>
          <p14:tracePt t="68319" x="5616575" y="4303713"/>
          <p14:tracePt t="68327" x="5616575" y="4313238"/>
          <p14:tracePt t="68335" x="5616575" y="4332288"/>
          <p14:tracePt t="68343" x="5616575" y="4340225"/>
          <p14:tracePt t="68353" x="5616575" y="4368800"/>
          <p14:tracePt t="68359" x="5616575" y="4376738"/>
          <p14:tracePt t="68369" x="5616575" y="4386263"/>
          <p14:tracePt t="68375" x="5597525" y="4405313"/>
          <p14:tracePt t="68383" x="5588000" y="4422775"/>
          <p14:tracePt t="68391" x="5588000" y="4432300"/>
          <p14:tracePt t="68399" x="5580063" y="4441825"/>
          <p14:tracePt t="68407" x="5580063" y="4459288"/>
          <p14:tracePt t="68416" x="5570538" y="4468813"/>
          <p14:tracePt t="68423" x="5570538" y="4478338"/>
          <p14:tracePt t="68431" x="5551488" y="4495800"/>
          <p14:tracePt t="68447" x="5551488" y="4505325"/>
          <p14:tracePt t="68456" x="5551488" y="4514850"/>
          <p14:tracePt t="68471" x="5551488" y="4522788"/>
          <p14:tracePt t="68488" x="5551488" y="4532313"/>
          <p14:tracePt t="68506" x="5543550" y="4551363"/>
          <p14:tracePt t="68527" x="5543550" y="4559300"/>
          <p14:tracePt t="68599" x="5543550" y="4578350"/>
          <p14:tracePt t="68632" x="5543550" y="4587875"/>
          <p14:tracePt t="68671" x="5534025" y="4595813"/>
          <p14:tracePt t="68881" x="5534025" y="4587875"/>
          <p14:tracePt t="68887" x="5534025" y="4578350"/>
          <p14:tracePt t="68919" x="5534025" y="4559300"/>
          <p14:tracePt t="68960" x="5534025" y="4541838"/>
          <p14:tracePt t="68968" x="5534025" y="4522788"/>
          <p14:tracePt t="68984" x="5534025" y="4505325"/>
          <p14:tracePt t="68991" x="5534025" y="4495800"/>
          <p14:tracePt t="68999" x="5534025" y="4478338"/>
          <p14:tracePt t="69008" x="5534025" y="4459288"/>
          <p14:tracePt t="69023" x="5534025" y="4441825"/>
          <p14:tracePt t="69047" x="5534025" y="4432300"/>
          <p14:tracePt t="69186" x="5514975" y="4422775"/>
          <p14:tracePt t="69193" x="5497513" y="4422775"/>
          <p14:tracePt t="69200" x="5478463" y="4422775"/>
          <p14:tracePt t="69211" x="5461000" y="4422775"/>
          <p14:tracePt t="69215" x="5451475" y="4432300"/>
          <p14:tracePt t="69226" x="5424488" y="4432300"/>
          <p14:tracePt t="69233" x="5405438" y="4441825"/>
          <p14:tracePt t="69246" x="5378450" y="4441825"/>
          <p14:tracePt t="69247" x="5360988" y="4449763"/>
          <p14:tracePt t="69257" x="5314950" y="4468813"/>
          <p14:tracePt t="69263" x="5305425" y="4478338"/>
          <p14:tracePt t="69273" x="5278438" y="4486275"/>
          <p14:tracePt t="69280" x="5268913" y="4486275"/>
          <p14:tracePt t="69295" x="5241925" y="4486275"/>
          <p14:tracePt t="69306" x="5232400" y="4486275"/>
          <p14:tracePt t="69311" x="5224463" y="4486275"/>
          <p14:tracePt t="69319" x="5205413" y="4486275"/>
          <p14:tracePt t="69328" x="5195888" y="4486275"/>
          <p14:tracePt t="69338" x="5187950" y="4486275"/>
          <p14:tracePt t="69345" x="5159375" y="4486275"/>
          <p14:tracePt t="69354" x="5151438" y="4486275"/>
          <p14:tracePt t="69361" x="5141913" y="4486275"/>
          <p14:tracePt t="69377" x="5114925" y="4486275"/>
          <p14:tracePt t="69383" x="5105400" y="4486275"/>
          <p14:tracePt t="69391" x="5095875" y="4486275"/>
          <p14:tracePt t="69399" x="5059363" y="4505325"/>
          <p14:tracePt t="69407" x="5041900" y="4522788"/>
          <p14:tracePt t="69415" x="5005388" y="4522788"/>
          <p14:tracePt t="69431" x="4986338" y="4522788"/>
          <p14:tracePt t="69439" x="4959350" y="4522788"/>
          <p14:tracePt t="69447" x="4922838" y="4522788"/>
          <p14:tracePt t="69455" x="4905375" y="4522788"/>
          <p14:tracePt t="69463" x="4895850" y="4522788"/>
          <p14:tracePt t="69472" x="4876800" y="4522788"/>
          <p14:tracePt t="69480" x="4868863" y="4522788"/>
          <p14:tracePt t="69487" x="4840288" y="4522788"/>
          <p14:tracePt t="69496" x="4832350" y="4522788"/>
          <p14:tracePt t="69504" x="4822825" y="4522788"/>
          <p14:tracePt t="69511" x="4795838" y="4522788"/>
          <p14:tracePt t="69560" x="4786313" y="4522788"/>
          <p14:tracePt t="69575" x="4767263" y="4522788"/>
          <p14:tracePt t="69583" x="4759325" y="4522788"/>
          <p14:tracePt t="69592" x="4749800" y="4522788"/>
          <p14:tracePt t="69600" x="4722813" y="4522788"/>
          <p14:tracePt t="69607" x="4713288" y="4522788"/>
          <p14:tracePt t="69623" x="4686300" y="4522788"/>
          <p14:tracePt t="69631" x="4667250" y="4522788"/>
          <p14:tracePt t="69639" x="4630738" y="4522788"/>
          <p14:tracePt t="69647" x="4613275" y="4514850"/>
          <p14:tracePt t="69671" x="4594225" y="4514850"/>
          <p14:tracePt t="69688" x="4586288" y="4514850"/>
          <p14:tracePt t="69704" x="4567238" y="4514850"/>
          <p14:tracePt t="69712" x="4549775" y="4514850"/>
          <p14:tracePt t="69720" x="4540250" y="4514850"/>
          <p14:tracePt t="69727" x="4530725" y="4514850"/>
          <p14:tracePt t="69743" x="4503738" y="4514850"/>
          <p14:tracePt t="69752" x="4484688" y="4514850"/>
          <p14:tracePt t="69759" x="4467225" y="4514850"/>
          <p14:tracePt t="69769" x="4448175" y="4514850"/>
          <p14:tracePt t="69776" x="4403725" y="4514850"/>
          <p14:tracePt t="69783" x="4394200" y="4514850"/>
          <p14:tracePt t="69791" x="4357688" y="4514850"/>
          <p14:tracePt t="69799" x="4348163" y="4514850"/>
          <p14:tracePt t="69807" x="4340225" y="4505325"/>
          <p14:tracePt t="69816" x="4330700" y="4505325"/>
          <p14:tracePt t="69823" x="4321175" y="4505325"/>
          <p14:tracePt t="69866" x="4311650" y="4505325"/>
          <p14:tracePt t="69881" x="4303713" y="4505325"/>
          <p14:tracePt t="69887" x="4284663" y="4505325"/>
          <p14:tracePt t="69903" x="4275138" y="4505325"/>
          <p14:tracePt t="69912" x="4267200" y="4505325"/>
          <p14:tracePt t="69930" x="4248150" y="4495800"/>
          <p14:tracePt t="69935" x="4238625" y="4495800"/>
          <p14:tracePt t="69960" x="4230688" y="4495800"/>
          <p14:tracePt t="69969" x="4221163" y="4495800"/>
          <p14:tracePt t="69991" x="4194175" y="4486275"/>
          <p14:tracePt t="70040" x="4184650" y="4486275"/>
          <p14:tracePt t="70048" x="4157663" y="4486275"/>
          <p14:tracePt t="70055" x="4138613" y="4486275"/>
          <p14:tracePt t="70064" x="4111625" y="4486275"/>
          <p14:tracePt t="70071" x="4094163" y="4478338"/>
          <p14:tracePt t="70080" x="4048125" y="4478338"/>
          <p14:tracePt t="70087" x="4011613" y="4478338"/>
          <p14:tracePt t="70095" x="3965575" y="4459288"/>
          <p14:tracePt t="70103" x="3938588" y="4449763"/>
          <p14:tracePt t="70111" x="3911600" y="4449763"/>
          <p14:tracePt t="70121" x="3865563" y="4449763"/>
          <p14:tracePt t="70127" x="3846513" y="4449763"/>
          <p14:tracePt t="70136" x="3819525" y="4449763"/>
          <p14:tracePt t="70143" x="3802063" y="4449763"/>
          <p14:tracePt t="70152" x="3783013" y="4449763"/>
          <p14:tracePt t="70159" x="3765550" y="4449763"/>
          <p14:tracePt t="70168" x="3746500" y="4449763"/>
          <p14:tracePt t="70175" x="3719513" y="4449763"/>
          <p14:tracePt t="70184" x="3702050" y="4449763"/>
          <p14:tracePt t="70192" x="3673475" y="4449763"/>
          <p14:tracePt t="70199" x="3636963" y="4449763"/>
          <p14:tracePt t="70210" x="3619500" y="4449763"/>
          <p14:tracePt t="70215" x="3573463" y="4449763"/>
          <p14:tracePt t="70224" x="3556000" y="4449763"/>
          <p14:tracePt t="70234" x="3519488" y="4449763"/>
          <p14:tracePt t="70250" x="3446463" y="4449763"/>
          <p14:tracePt t="70258" x="3419475" y="4449763"/>
          <p14:tracePt t="70263" x="3390900" y="4449763"/>
          <p14:tracePt t="70272" x="3354388" y="4449763"/>
          <p14:tracePt t="70280" x="3327400" y="4449763"/>
          <p14:tracePt t="70290" x="3317875" y="4449763"/>
          <p14:tracePt t="70296" x="3290888" y="4449763"/>
          <p14:tracePt t="70327" x="3281363" y="4449763"/>
          <p14:tracePt t="70343" x="3273425" y="4449763"/>
          <p14:tracePt t="70351" x="3254375" y="4449763"/>
          <p14:tracePt t="70359" x="3244850" y="4449763"/>
          <p14:tracePt t="70369" x="3227388" y="4449763"/>
          <p14:tracePt t="70375" x="3217863" y="4449763"/>
          <p14:tracePt t="70384" x="3200400" y="4449763"/>
          <p14:tracePt t="70391" x="3163888" y="4449763"/>
          <p14:tracePt t="70399" x="3144838" y="4449763"/>
          <p14:tracePt t="70415" x="3117850" y="4449763"/>
          <p14:tracePt t="70424" x="3108325" y="4449763"/>
          <p14:tracePt t="70431" x="3081338" y="4449763"/>
          <p14:tracePt t="70447" x="3071813" y="4449763"/>
          <p14:tracePt t="70455" x="3063875" y="4449763"/>
          <p14:tracePt t="70464" x="3044825" y="4449763"/>
          <p14:tracePt t="70471" x="3017838" y="4459288"/>
          <p14:tracePt t="70480" x="3008313" y="4468813"/>
          <p14:tracePt t="70488" x="2998788" y="4478338"/>
          <p14:tracePt t="70511" x="2990850" y="4478338"/>
          <p14:tracePt t="70527" x="2981325" y="4478338"/>
          <p14:tracePt t="70543" x="2971800" y="4478338"/>
          <p14:tracePt t="70559" x="2954338" y="4478338"/>
          <p14:tracePt t="70569" x="2935288" y="4478338"/>
          <p14:tracePt t="70704" x="2925763" y="4478338"/>
          <p14:tracePt t="70841" x="2898775" y="4468813"/>
          <p14:tracePt t="70913" x="2898775" y="4459288"/>
          <p14:tracePt t="71063" x="2898775" y="4449763"/>
          <p14:tracePt t="71399" x="2917825" y="4432300"/>
          <p14:tracePt t="71416" x="2925763" y="4432300"/>
          <p14:tracePt t="71423" x="2935288" y="4432300"/>
          <p14:tracePt t="71439" x="2944813" y="4432300"/>
          <p14:tracePt t="71447" x="2954338" y="4422775"/>
          <p14:tracePt t="71464" x="2954338" y="4413250"/>
          <p14:tracePt t="71480" x="2962275" y="4413250"/>
          <p14:tracePt t="71524" x="2971800" y="4413250"/>
          <p14:tracePt t="71537" x="2981325" y="4405313"/>
          <p14:tracePt t="71575" x="2990850" y="4395788"/>
          <p14:tracePt t="71620" x="2998788" y="4386263"/>
          <p14:tracePt t="71879" x="3017838" y="4368800"/>
          <p14:tracePt t="71887" x="3071813" y="4368800"/>
          <p14:tracePt t="71890" x="3117850" y="4349750"/>
          <p14:tracePt t="71896" x="3171825" y="4349750"/>
          <p14:tracePt t="71904" x="3227388" y="4349750"/>
          <p14:tracePt t="71913" x="3300413" y="4349750"/>
          <p14:tracePt t="71919" x="3373438" y="4349750"/>
          <p14:tracePt t="71929" x="3427413" y="4349750"/>
          <p14:tracePt t="71936" x="3500438" y="4349750"/>
          <p14:tracePt t="71944" x="3563938" y="4349750"/>
          <p14:tracePt t="71952" x="3619500" y="4349750"/>
          <p14:tracePt t="71959" x="3673475" y="4349750"/>
          <p14:tracePt t="71968" x="3729038" y="4349750"/>
          <p14:tracePt t="71976" x="3775075" y="4349750"/>
          <p14:tracePt t="71984" x="3810000" y="4349750"/>
          <p14:tracePt t="71991" x="3829050" y="4349750"/>
          <p14:tracePt t="71999" x="3856038" y="4349750"/>
          <p14:tracePt t="72007" x="3865563" y="4349750"/>
          <p14:tracePt t="72015" x="3875088" y="4349750"/>
          <p14:tracePt t="72023" x="3892550" y="4349750"/>
          <p14:tracePt t="72032" x="3902075" y="4340225"/>
          <p14:tracePt t="72047" x="3919538" y="4332288"/>
          <p14:tracePt t="72055" x="3938588" y="4332288"/>
          <p14:tracePt t="72063" x="3938588" y="4322763"/>
          <p14:tracePt t="72587" x="4002088" y="4322763"/>
          <p14:tracePt t="72592" x="4038600" y="4322763"/>
          <p14:tracePt t="72601" x="4094163" y="4322763"/>
          <p14:tracePt t="72609" x="4157663" y="4322763"/>
          <p14:tracePt t="72624" x="4248150" y="4322763"/>
          <p14:tracePt t="72632" x="4303713" y="4322763"/>
          <p14:tracePt t="72640" x="4330700" y="4322763"/>
          <p14:tracePt t="72647" x="4367213" y="4322763"/>
          <p14:tracePt t="72655" x="4384675" y="4322763"/>
          <p14:tracePt t="72663" x="4413250" y="4322763"/>
          <p14:tracePt t="72671" x="4440238" y="4303713"/>
          <p14:tracePt t="72682" x="4457700" y="4303713"/>
          <p14:tracePt t="72687" x="4484688" y="4303713"/>
          <p14:tracePt t="72696" x="4521200" y="4295775"/>
          <p14:tracePt t="72711" x="4549775" y="4295775"/>
          <p14:tracePt t="72719" x="4567238" y="4295775"/>
          <p14:tracePt t="72727" x="4586288" y="4295775"/>
          <p14:tracePt t="72735" x="4594225" y="4295775"/>
          <p14:tracePt t="72743" x="4603750" y="4295775"/>
          <p14:tracePt t="73049" x="4613275" y="4295775"/>
          <p14:tracePt t="73059" x="4640263" y="4295775"/>
          <p14:tracePt t="73063" x="4659313" y="4295775"/>
          <p14:tracePt t="73074" x="4667250" y="4295775"/>
          <p14:tracePt t="73081" x="4686300" y="4295775"/>
          <p14:tracePt t="73088" x="4695825" y="4295775"/>
          <p14:tracePt t="73096" x="4722813" y="4295775"/>
          <p14:tracePt t="73104" x="4767263" y="4295775"/>
          <p14:tracePt t="73112" x="4786313" y="4295775"/>
          <p14:tracePt t="73120" x="4822825" y="4295775"/>
          <p14:tracePt t="73128" x="4876800" y="4295775"/>
          <p14:tracePt t="73136" x="4913313" y="4295775"/>
          <p14:tracePt t="73143" x="4949825" y="4295775"/>
          <p14:tracePt t="73152" x="4986338" y="4295775"/>
          <p14:tracePt t="73160" x="5041900" y="4295775"/>
          <p14:tracePt t="73169" x="5095875" y="4295775"/>
          <p14:tracePt t="73176" x="5168900" y="4295775"/>
          <p14:tracePt t="73184" x="5214938" y="4295775"/>
          <p14:tracePt t="73192" x="5278438" y="4322763"/>
          <p14:tracePt t="73199" x="5305425" y="4322763"/>
          <p14:tracePt t="73210" x="5334000" y="4332288"/>
          <p14:tracePt t="73215" x="5368925" y="4332288"/>
          <p14:tracePt t="73231" x="5378450" y="4332288"/>
          <p14:tracePt t="74838" x="5397500" y="4332288"/>
          <p14:tracePt t="74842" x="5434013" y="4313238"/>
          <p14:tracePt t="74850" x="5470525" y="4303713"/>
          <p14:tracePt t="74857" x="5534025" y="4286250"/>
          <p14:tracePt t="74863" x="5607050" y="4286250"/>
          <p14:tracePt t="74872" x="5716588" y="4276725"/>
          <p14:tracePt t="74887" x="5943600" y="4232275"/>
          <p14:tracePt t="74896" x="6072188" y="4222750"/>
          <p14:tracePt t="74903" x="6218238" y="4203700"/>
          <p14:tracePt t="74912" x="6362700" y="4176713"/>
          <p14:tracePt t="74920" x="6491288" y="4159250"/>
          <p14:tracePt t="74928" x="6610350" y="4149725"/>
          <p14:tracePt t="74938" x="6718300" y="4130675"/>
          <p14:tracePt t="74945" x="6810375" y="4103688"/>
          <p14:tracePt t="74953" x="6910388" y="4094163"/>
          <p14:tracePt t="74962" x="6983413" y="4094163"/>
          <p14:tracePt t="74970" x="7037388" y="4076700"/>
          <p14:tracePt t="74977" x="7102475" y="4076700"/>
          <p14:tracePt t="74986" x="7138988" y="4076700"/>
          <p14:tracePt t="74992" x="7146925" y="4076700"/>
          <p14:tracePt t="75304" x="7138988" y="4086225"/>
          <p14:tracePt t="75320" x="7129463" y="4113213"/>
          <p14:tracePt t="75339" x="7129463" y="4122738"/>
          <p14:tracePt t="75345" x="7129463" y="4130675"/>
          <p14:tracePt t="75361" x="7129463" y="4140200"/>
          <p14:tracePt t="75372" x="7129463" y="4159250"/>
          <p14:tracePt t="75375" x="7110413" y="4176713"/>
          <p14:tracePt t="75439" x="7110413" y="4186238"/>
          <p14:tracePt t="75463" x="7110413" y="4203700"/>
          <p14:tracePt t="75471" x="7110413" y="4213225"/>
          <p14:tracePt t="75588" x="7110413" y="4232275"/>
          <p14:tracePt t="75594" x="7110413" y="4240213"/>
          <p14:tracePt t="75603" x="7110413" y="4259263"/>
          <p14:tracePt t="75622" x="7110413" y="4295775"/>
          <p14:tracePt t="75639" x="7110413" y="4303713"/>
          <p14:tracePt t="75777" x="7110413" y="4313238"/>
          <p14:tracePt t="75793" x="7110413" y="4322763"/>
          <p14:tracePt t="75809" x="7110413" y="4332288"/>
          <p14:tracePt t="75850" x="7110413" y="4340225"/>
          <p14:tracePt t="75888" x="7119938" y="4359275"/>
          <p14:tracePt t="75897" x="7138988" y="4368800"/>
          <p14:tracePt t="75904" x="7165975" y="4376738"/>
          <p14:tracePt t="75912" x="7202488" y="4386263"/>
          <p14:tracePt t="75920" x="7219950" y="4395788"/>
          <p14:tracePt t="75931" x="7275513" y="4405313"/>
          <p14:tracePt t="75936" x="7302500" y="4405313"/>
          <p14:tracePt t="75944" x="7319963" y="4413250"/>
          <p14:tracePt t="75951" x="7366000" y="4413250"/>
          <p14:tracePt t="75960" x="7402513" y="4413250"/>
          <p14:tracePt t="75968" x="7429500" y="4432300"/>
          <p14:tracePt t="75975" x="7448550" y="4432300"/>
          <p14:tracePt t="75984" x="7466013" y="4432300"/>
          <p14:tracePt t="75991" x="7485063" y="4432300"/>
          <p14:tracePt t="76000" x="7502525" y="4432300"/>
          <p14:tracePt t="76007" x="7512050" y="4432300"/>
          <p14:tracePt t="76015" x="7531100" y="4432300"/>
          <p14:tracePt t="76031" x="7539038" y="4432300"/>
          <p14:tracePt t="77936" x="7521575" y="4441825"/>
          <p14:tracePt t="77944" x="7485063" y="4468813"/>
          <p14:tracePt t="77951" x="7429500" y="4505325"/>
          <p14:tracePt t="77959" x="7402513" y="4514850"/>
          <p14:tracePt t="77968" x="7366000" y="4522788"/>
          <p14:tracePt t="77976" x="7312025" y="4559300"/>
          <p14:tracePt t="77984" x="7248525" y="4568825"/>
          <p14:tracePt t="77991" x="7212013" y="4578350"/>
          <p14:tracePt t="78000" x="7146925" y="4605338"/>
          <p14:tracePt t="78007" x="7102475" y="4614863"/>
          <p14:tracePt t="78015" x="7065963" y="4614863"/>
          <p14:tracePt t="78025" x="7037388" y="4614863"/>
          <p14:tracePt t="78043" x="6964363" y="4614863"/>
          <p14:tracePt t="78050" x="6937375" y="4614863"/>
          <p14:tracePt t="78058" x="6883400" y="4614863"/>
          <p14:tracePt t="78063" x="6827838" y="4614863"/>
          <p14:tracePt t="78071" x="6764338" y="4614863"/>
          <p14:tracePt t="78079" x="6637338" y="4614863"/>
          <p14:tracePt t="78087" x="6527800" y="4614863"/>
          <p14:tracePt t="78095" x="6435725" y="4614863"/>
          <p14:tracePt t="78103" x="6308725" y="4614863"/>
          <p14:tracePt t="78111" x="6218238" y="4614863"/>
          <p14:tracePt t="78119" x="6126163" y="4614863"/>
          <p14:tracePt t="78127" x="6053138" y="4624388"/>
          <p14:tracePt t="78136" x="5989638" y="4641850"/>
          <p14:tracePt t="78143" x="5935663" y="4641850"/>
          <p14:tracePt t="78152" x="5899150" y="4641850"/>
          <p14:tracePt t="78159" x="5862638" y="4641850"/>
          <p14:tracePt t="78168" x="5834063" y="4641850"/>
          <p14:tracePt t="78176" x="5826125" y="4641850"/>
          <p14:tracePt t="78185" x="5797550" y="4641850"/>
          <p14:tracePt t="78200" x="5780088" y="4641850"/>
          <p14:tracePt t="78210" x="5753100" y="4641850"/>
          <p14:tracePt t="78216" x="5734050" y="4641850"/>
          <p14:tracePt t="78223" x="5697538" y="4641850"/>
          <p14:tracePt t="78231" x="5688013" y="4641850"/>
          <p14:tracePt t="78242" x="5643563" y="4641850"/>
          <p14:tracePt t="78247" x="5607050" y="4641850"/>
          <p14:tracePt t="78257" x="5534025" y="4651375"/>
          <p14:tracePt t="78263" x="5470525" y="4660900"/>
          <p14:tracePt t="78271" x="5414963" y="4678363"/>
          <p14:tracePt t="78279" x="5334000" y="4687888"/>
          <p14:tracePt t="78288" x="5260975" y="4687888"/>
          <p14:tracePt t="78295" x="5187950" y="4687888"/>
          <p14:tracePt t="78304" x="5132388" y="4687888"/>
          <p14:tracePt t="78311" x="5078413" y="4687888"/>
          <p14:tracePt t="78320" x="5049838" y="4687888"/>
          <p14:tracePt t="78327" x="4995863" y="4687888"/>
          <p14:tracePt t="78335" x="4959350" y="4687888"/>
          <p14:tracePt t="78343" x="4941888" y="4687888"/>
          <p14:tracePt t="78352" x="4922838" y="4687888"/>
          <p14:tracePt t="78504" x="4913313" y="4687888"/>
          <p14:tracePt t="79002" x="4922838" y="4687888"/>
          <p14:tracePt t="79010" x="4932363" y="4687888"/>
          <p14:tracePt t="79018" x="4941888" y="4678363"/>
          <p14:tracePt t="79033" x="4959350" y="4678363"/>
          <p14:tracePt t="79063" x="4968875" y="4678363"/>
          <p14:tracePt t="79351" x="4978400" y="4668838"/>
          <p14:tracePt t="79522" x="4986338" y="4668838"/>
          <p14:tracePt t="79531" x="5005388" y="4668838"/>
          <p14:tracePt t="79539" x="5022850" y="4668838"/>
          <p14:tracePt t="79556" x="5032375" y="4668838"/>
          <p14:tracePt t="79791" x="5041900" y="4668838"/>
          <p14:tracePt t="79800" x="5078413" y="4668838"/>
          <p14:tracePt t="79807" x="5095875" y="4668838"/>
          <p14:tracePt t="79815" x="5122863" y="4668838"/>
          <p14:tracePt t="79824" x="5178425" y="4668838"/>
          <p14:tracePt t="79831" x="5214938" y="4678363"/>
          <p14:tracePt t="79839" x="5278438" y="4678363"/>
          <p14:tracePt t="79847" x="5305425" y="4678363"/>
          <p14:tracePt t="79856" x="5341938" y="4678363"/>
          <p14:tracePt t="79868" x="5368925" y="4678363"/>
          <p14:tracePt t="79871" x="5387975" y="4678363"/>
          <p14:tracePt t="79888" x="5414963" y="4678363"/>
          <p14:tracePt t="79896" x="5424488" y="4678363"/>
          <p14:tracePt t="79967" x="5434013" y="4678363"/>
          <p14:tracePt t="80777" x="5441950" y="4678363"/>
          <p14:tracePt t="80855" x="5461000" y="4678363"/>
          <p14:tracePt t="81913" x="5461000" y="4687888"/>
          <p14:tracePt t="81927" x="5461000" y="4705350"/>
          <p14:tracePt t="81935" x="5461000" y="4714875"/>
          <p14:tracePt t="81960" x="5461000" y="4724400"/>
          <p14:tracePt t="81984" x="5441950" y="4741863"/>
          <p14:tracePt t="81991" x="5405438" y="4760913"/>
          <p14:tracePt t="82000" x="5360988" y="4797425"/>
          <p14:tracePt t="82007" x="5314950" y="4833938"/>
          <p14:tracePt t="82015" x="5297488" y="4851400"/>
          <p14:tracePt t="82023" x="5241925" y="4887913"/>
          <p14:tracePt t="82031" x="5205413" y="4914900"/>
          <p14:tracePt t="82042" x="5159375" y="4951413"/>
          <p14:tracePt t="82049" x="5132388" y="4987925"/>
          <p14:tracePt t="82057" x="5059363" y="5053013"/>
          <p14:tracePt t="82063" x="5032375" y="5070475"/>
          <p14:tracePt t="82071" x="4968875" y="5126038"/>
          <p14:tracePt t="82079" x="4922838" y="5143500"/>
          <p14:tracePt t="82087" x="4895850" y="5170488"/>
          <p14:tracePt t="82095" x="4876800" y="5180013"/>
          <p14:tracePt t="82103" x="4868863" y="5189538"/>
          <p14:tracePt t="82111" x="4840288" y="5197475"/>
          <p14:tracePt t="82121" x="4832350" y="5207000"/>
          <p14:tracePt t="82127" x="4813300" y="5207000"/>
          <p14:tracePt t="82136" x="4786313" y="5207000"/>
          <p14:tracePt t="82143" x="4759325" y="5216525"/>
          <p14:tracePt t="82152" x="4730750" y="5216525"/>
          <p14:tracePt t="82160" x="4713288" y="5216525"/>
          <p14:tracePt t="82168" x="4676775" y="5226050"/>
          <p14:tracePt t="82177" x="4659313" y="5226050"/>
          <p14:tracePt t="82185" x="4622800" y="5243513"/>
          <p14:tracePt t="82191" x="4586288" y="5262563"/>
          <p14:tracePt t="82200" x="4557713" y="5270500"/>
          <p14:tracePt t="82210" x="4513263" y="5289550"/>
          <p14:tracePt t="82216" x="4484688" y="5307013"/>
          <p14:tracePt t="82223" x="4457700" y="5335588"/>
          <p14:tracePt t="82231" x="4421188" y="5343525"/>
          <p14:tracePt t="82240" x="4394200" y="5372100"/>
          <p14:tracePt t="82249" x="4367213" y="5380038"/>
          <p14:tracePt t="82265" x="4330700" y="5389563"/>
          <p14:tracePt t="82281" x="4321175" y="5389563"/>
          <p14:tracePt t="82296" x="4294188" y="5389563"/>
          <p14:tracePt t="82308" x="4275138" y="5389563"/>
          <p14:tracePt t="82311" x="4248150" y="5389563"/>
          <p14:tracePt t="82320" x="4211638" y="5389563"/>
          <p14:tracePt t="82327" x="4157663" y="5408613"/>
          <p14:tracePt t="82336" x="4121150" y="5416550"/>
          <p14:tracePt t="82343" x="4057650" y="5426075"/>
          <p14:tracePt t="82352" x="4002088" y="5435600"/>
          <p14:tracePt t="82359" x="3938588" y="5453063"/>
          <p14:tracePt t="82367" x="3856038" y="5481638"/>
          <p14:tracePt t="82375" x="3783013" y="5508625"/>
          <p14:tracePt t="82385" x="3702050" y="5518150"/>
          <p14:tracePt t="82391" x="3636963" y="5554663"/>
          <p14:tracePt t="82401" x="3600450" y="5562600"/>
          <p14:tracePt t="82407" x="3556000" y="5572125"/>
          <p14:tracePt t="82420" x="3527425" y="5572125"/>
          <p14:tracePt t="82427" x="3482975" y="5572125"/>
          <p14:tracePt t="82440" x="3436938" y="5572125"/>
          <p14:tracePt t="82448" x="3409950" y="5572125"/>
          <p14:tracePt t="82456" x="3382963" y="5572125"/>
          <p14:tracePt t="82463" x="3336925" y="5572125"/>
          <p14:tracePt t="82471" x="3309938" y="5572125"/>
          <p14:tracePt t="82479" x="3281363" y="5572125"/>
          <p14:tracePt t="82488" x="3273425" y="5572125"/>
          <p14:tracePt t="82495" x="3244850" y="5572125"/>
          <p14:tracePt t="82504" x="3227388" y="5572125"/>
          <p14:tracePt t="82511" x="3217863" y="5572125"/>
          <p14:tracePt t="82521" x="3208338" y="5572125"/>
          <p14:tracePt t="82537" x="3200400" y="5572125"/>
          <p14:tracePt t="82551" x="3190875" y="5572125"/>
          <p14:tracePt t="82568" x="3181350" y="5572125"/>
          <p14:tracePt t="82592" x="3171825" y="5572125"/>
          <p14:tracePt t="82602" x="3163888" y="5572125"/>
          <p14:tracePt t="82625" x="3154363" y="5572125"/>
          <p14:tracePt t="82819" x="3144838" y="5572125"/>
          <p14:tracePt t="82826" x="3127375" y="5562600"/>
          <p14:tracePt t="82835" x="3108325" y="5554663"/>
          <p14:tracePt t="82839" x="3063875" y="5554663"/>
          <p14:tracePt t="82848" x="3044825" y="5545138"/>
          <p14:tracePt t="82855" x="3017838" y="5535613"/>
          <p14:tracePt t="82867" x="2990850" y="5499100"/>
          <p14:tracePt t="82886" x="2954338" y="5489575"/>
          <p14:tracePt t="82887" x="2925763" y="5481638"/>
          <p14:tracePt t="82895" x="2889250" y="5462588"/>
          <p14:tracePt t="82903" x="2862263" y="5453063"/>
          <p14:tracePt t="82913" x="2835275" y="5445125"/>
          <p14:tracePt t="82919" x="2817813" y="5435600"/>
          <p14:tracePt t="82927" x="2808288" y="5426075"/>
          <p14:tracePt t="82937" x="2798763" y="5416550"/>
          <p14:tracePt t="82944" x="2789238" y="5408613"/>
          <p14:tracePt t="82953" x="2771775" y="5399088"/>
          <p14:tracePt t="82996" x="2762250" y="5389563"/>
          <p14:tracePt t="83041" x="2735263" y="5372100"/>
          <p14:tracePt t="83060" x="2716213" y="5362575"/>
          <p14:tracePt t="83063" x="2698750" y="5353050"/>
          <p14:tracePt t="83071" x="2679700" y="5343525"/>
          <p14:tracePt t="83079" x="2662238" y="5326063"/>
          <p14:tracePt t="83088" x="2652713" y="5326063"/>
          <p14:tracePt t="83095" x="2635250" y="5316538"/>
          <p14:tracePt t="83103" x="2625725" y="5316538"/>
          <p14:tracePt t="83111" x="2598738" y="5307013"/>
          <p14:tracePt t="83163" x="2562225" y="5307013"/>
          <p14:tracePt t="83168" x="2543175" y="5307013"/>
          <p14:tracePt t="83175" x="2516188" y="5307013"/>
          <p14:tracePt t="83184" x="2498725" y="5307013"/>
          <p14:tracePt t="83191" x="2452688" y="5307013"/>
          <p14:tracePt t="83201" x="2443163" y="5307013"/>
          <p14:tracePt t="83207" x="2389188" y="5307013"/>
          <p14:tracePt t="83216" x="2324100" y="5307013"/>
          <p14:tracePt t="83223" x="2270125" y="5307013"/>
          <p14:tracePt t="83231" x="2206625" y="5326063"/>
          <p14:tracePt t="83241" x="2179638" y="5326063"/>
          <p14:tracePt t="83247" x="2143125" y="5326063"/>
          <p14:tracePt t="83256" x="2106613" y="5335588"/>
          <p14:tracePt t="83263" x="2078038" y="5343525"/>
          <p14:tracePt t="83271" x="2070100" y="5343525"/>
          <p14:tracePt t="83280" x="2033588" y="5343525"/>
          <p14:tracePt t="83287" x="2024063" y="5353050"/>
          <p14:tracePt t="83295" x="1987550" y="5362575"/>
          <p14:tracePt t="83304" x="1987550" y="5372100"/>
          <p14:tracePt t="83311" x="1960563" y="5372100"/>
          <p14:tracePt t="83320" x="1941513" y="5372100"/>
          <p14:tracePt t="83327" x="1914525" y="5372100"/>
          <p14:tracePt t="83335" x="1878013" y="5372100"/>
          <p14:tracePt t="83343" x="1841500" y="5372100"/>
          <p14:tracePt t="83351" x="1814513" y="5372100"/>
          <p14:tracePt t="83359" x="1795463" y="5372100"/>
          <p14:tracePt t="83371" x="1751013" y="5372100"/>
          <p14:tracePt t="83375" x="1741488" y="5372100"/>
          <p14:tracePt t="83391" x="1722438" y="5372100"/>
          <p14:tracePt t="83401" x="1714500" y="5372100"/>
          <p14:tracePt t="83407" x="1704975" y="5372100"/>
          <p14:tracePt t="83423" x="1695450" y="5372100"/>
          <p14:tracePt t="83431" x="1677988" y="5372100"/>
          <p14:tracePt t="83448" x="1668463" y="5372100"/>
          <p14:tracePt t="83456" x="1658938" y="5380038"/>
          <p14:tracePt t="83479" x="1641475" y="5380038"/>
          <p14:tracePt t="83520" x="1631950" y="5380038"/>
          <p14:tracePt t="83600" x="1631950" y="5372100"/>
          <p14:tracePt t="83626" x="1631950" y="5362575"/>
          <p14:tracePt t="83651" x="1631950" y="5343525"/>
          <p14:tracePt t="83656" x="1631950" y="5335588"/>
          <p14:tracePt t="83671" x="1631950" y="5326063"/>
          <p14:tracePt t="83713" x="1631950" y="5307013"/>
          <p14:tracePt t="83737" x="1631950" y="5299075"/>
          <p14:tracePt t="83746" x="1631950" y="5289550"/>
          <p14:tracePt t="83751" x="1631950" y="5280025"/>
          <p14:tracePt t="83759" x="1631950" y="5270500"/>
          <p14:tracePt t="83767" x="1622425" y="5262563"/>
          <p14:tracePt t="83775" x="1612900" y="5243513"/>
          <p14:tracePt t="83784" x="1612900" y="5226050"/>
          <p14:tracePt t="83791" x="1612900" y="5216525"/>
          <p14:tracePt t="83800" x="1612900" y="5197475"/>
          <p14:tracePt t="83807" x="1576388" y="5170488"/>
          <p14:tracePt t="83815" x="1576388" y="5160963"/>
          <p14:tracePt t="83823" x="1568450" y="5153025"/>
          <p14:tracePt t="83831" x="1558925" y="5143500"/>
          <p14:tracePt t="84048" x="1558925" y="5153025"/>
          <p14:tracePt t="84055" x="1558925" y="5160963"/>
          <p14:tracePt t="84063" x="1558925" y="5180013"/>
          <p14:tracePt t="84071" x="1558925" y="5197475"/>
          <p14:tracePt t="84079" x="1558925" y="5207000"/>
          <p14:tracePt t="84088" x="1585913" y="5216525"/>
          <p14:tracePt t="84104" x="1595438" y="5226050"/>
          <p14:tracePt t="84112" x="1622425" y="5226050"/>
          <p14:tracePt t="84119" x="1641475" y="5226050"/>
          <p14:tracePt t="84127" x="1685925" y="5253038"/>
          <p14:tracePt t="84136" x="1714500" y="5253038"/>
          <p14:tracePt t="84143" x="1741488" y="5262563"/>
          <p14:tracePt t="84152" x="1787525" y="5262563"/>
          <p14:tracePt t="84159" x="1841500" y="5262563"/>
          <p14:tracePt t="84169" x="1878013" y="5270500"/>
          <p14:tracePt t="84175" x="1931988" y="5270500"/>
          <p14:tracePt t="84184" x="1997075" y="5280025"/>
          <p14:tracePt t="84192" x="2051050" y="5280025"/>
          <p14:tracePt t="84201" x="2106613" y="5280025"/>
          <p14:tracePt t="84208" x="2151063" y="5280025"/>
          <p14:tracePt t="84219" x="2170113" y="5280025"/>
          <p14:tracePt t="84227" x="2197100" y="5280025"/>
          <p14:tracePt t="84233" x="2206625" y="5280025"/>
          <p14:tracePt t="84245" x="2214563" y="5280025"/>
          <p14:tracePt t="84257" x="2243138" y="5280025"/>
          <p14:tracePt t="84265" x="2251075" y="5280025"/>
          <p14:tracePt t="84274" x="2260600" y="5280025"/>
          <p14:tracePt t="84281" x="2287588" y="5280025"/>
          <p14:tracePt t="84288" x="2297113" y="5280025"/>
          <p14:tracePt t="84296" x="2316163" y="5270500"/>
          <p14:tracePt t="84319" x="2324100" y="5270500"/>
          <p14:tracePt t="84351" x="2333625" y="5262563"/>
          <p14:tracePt t="84383" x="2343150" y="5253038"/>
          <p14:tracePt t="84857" x="2343150" y="5233988"/>
          <p14:tracePt t="86013" x="2360613" y="5233988"/>
          <p14:tracePt t="86020" x="2370138" y="5243513"/>
          <p14:tracePt t="86256" x="2379663" y="5243513"/>
          <p14:tracePt t="86281" x="2389188" y="5253038"/>
          <p14:tracePt t="86295" x="2389188" y="5262563"/>
          <p14:tracePt t="86311" x="2397125" y="5262563"/>
          <p14:tracePt t="86513" x="2406650" y="5270500"/>
          <p14:tracePt t="86525" x="2416175" y="5270500"/>
          <p14:tracePt t="86593" x="2425700" y="5270500"/>
          <p14:tracePt t="86602" x="2443163" y="5270500"/>
          <p14:tracePt t="86608" x="2470150" y="5270500"/>
          <p14:tracePt t="86618" x="2498725" y="5270500"/>
          <p14:tracePt t="86624" x="2543175" y="5270500"/>
          <p14:tracePt t="86634" x="2562225" y="5270500"/>
          <p14:tracePt t="86639" x="2589213" y="5270500"/>
          <p14:tracePt t="86648" x="2606675" y="5270500"/>
          <p14:tracePt t="86656" x="2616200" y="5270500"/>
          <p14:tracePt t="86664" x="2635250" y="5270500"/>
          <p14:tracePt t="86681" x="2652713" y="5270500"/>
          <p14:tracePt t="86687" x="2679700" y="5270500"/>
          <p14:tracePt t="86695" x="2716213" y="5270500"/>
          <p14:tracePt t="86703" x="2752725" y="5270500"/>
          <p14:tracePt t="86711" x="2798763" y="5270500"/>
          <p14:tracePt t="86720" x="2852738" y="5270500"/>
          <p14:tracePt t="86727" x="2889250" y="5270500"/>
          <p14:tracePt t="86735" x="2962275" y="5270500"/>
          <p14:tracePt t="86743" x="2998788" y="5270500"/>
          <p14:tracePt t="86751" x="3044825" y="5270500"/>
          <p14:tracePt t="86759" x="3071813" y="5270500"/>
          <p14:tracePt t="86767" x="3117850" y="5262563"/>
          <p14:tracePt t="86775" x="3144838" y="5253038"/>
          <p14:tracePt t="86783" x="3163888" y="5243513"/>
          <p14:tracePt t="86791" x="3171825" y="5243513"/>
          <p14:tracePt t="86801" x="3190875" y="5233988"/>
          <p14:tracePt t="86807" x="3200400" y="5226050"/>
          <p14:tracePt t="86816" x="3200400" y="5216525"/>
          <p14:tracePt t="86823" x="3208338" y="5207000"/>
          <p14:tracePt t="86831" x="3217863" y="5207000"/>
          <p14:tracePt t="87385" x="3236913" y="5207000"/>
          <p14:tracePt t="87402" x="3244850" y="5207000"/>
          <p14:tracePt t="87636" x="3254375" y="5207000"/>
          <p14:tracePt t="87666" x="3263900" y="5216525"/>
          <p14:tracePt t="88479" x="3263900" y="5226050"/>
          <p14:tracePt t="88487" x="3263900" y="5262563"/>
          <p14:tracePt t="88495" x="3263900" y="5270500"/>
          <p14:tracePt t="88503" x="3263900" y="5280025"/>
          <p14:tracePt t="88511" x="3236913" y="5299075"/>
          <p14:tracePt t="88527" x="3190875" y="5299075"/>
          <p14:tracePt t="88536" x="3171825" y="5299075"/>
          <p14:tracePt t="88543" x="3144838" y="5299075"/>
          <p14:tracePt t="88552" x="3136900" y="5299075"/>
          <p14:tracePt t="88559" x="3127375" y="5299075"/>
          <p14:tracePt t="88568" x="3117850" y="5299075"/>
          <p14:tracePt t="88575" x="3108325" y="5299075"/>
          <p14:tracePt t="88585" x="3100388" y="5299075"/>
          <p14:tracePt t="88591" x="3090863" y="5299075"/>
          <p14:tracePt t="88602" x="3071813" y="5289550"/>
          <p14:tracePt t="88608" x="3063875" y="5289550"/>
          <p14:tracePt t="88616" x="3044825" y="5289550"/>
          <p14:tracePt t="88625" x="3027363" y="5280025"/>
          <p14:tracePt t="88636" x="3008313" y="5270500"/>
          <p14:tracePt t="88640" x="3008313" y="5262563"/>
          <p14:tracePt t="88647" x="2990850" y="5262563"/>
          <p14:tracePt t="88655" x="2971800" y="5262563"/>
          <p14:tracePt t="88663" x="2962275" y="5262563"/>
          <p14:tracePt t="88671" x="2944813" y="5262563"/>
          <p14:tracePt t="88681" x="2925763" y="5262563"/>
          <p14:tracePt t="88687" x="2917825" y="5262563"/>
          <p14:tracePt t="88695" x="2908300" y="5262563"/>
          <p14:tracePt t="88704" x="2898775" y="5262563"/>
          <p14:tracePt t="88711" x="2881313" y="5262563"/>
          <p14:tracePt t="88719" x="2852738" y="5262563"/>
          <p14:tracePt t="88727" x="2835275" y="5262563"/>
          <p14:tracePt t="88736" x="2817813" y="5262563"/>
          <p14:tracePt t="88744" x="2808288" y="5262563"/>
          <p14:tracePt t="88759" x="2798763" y="5262563"/>
          <p14:tracePt t="88816" x="2789238" y="5262563"/>
          <p14:tracePt t="88823" x="2771775" y="5262563"/>
          <p14:tracePt t="88832" x="2762250" y="5262563"/>
          <p14:tracePt t="88839" x="2752725" y="5262563"/>
          <p14:tracePt t="88847" x="2735263" y="5262563"/>
          <p14:tracePt t="88855" x="2716213" y="5262563"/>
          <p14:tracePt t="88863" x="2708275" y="5262563"/>
          <p14:tracePt t="88871" x="2689225" y="5262563"/>
          <p14:tracePt t="88886" x="2679700" y="5262563"/>
          <p14:tracePt t="88887" x="2671763" y="5262563"/>
          <p14:tracePt t="88895" x="2652713" y="5262563"/>
          <p14:tracePt t="88903" x="2643188" y="5262563"/>
          <p14:tracePt t="88911" x="2635250" y="5262563"/>
          <p14:tracePt t="88919" x="2625725" y="5262563"/>
          <p14:tracePt t="88927" x="2606675" y="5262563"/>
          <p14:tracePt t="88943" x="2598738" y="5262563"/>
          <p14:tracePt t="88986" x="2579688" y="5262563"/>
          <p14:tracePt t="89027" x="2570163" y="5262563"/>
          <p14:tracePt t="89144" x="2562225" y="5262563"/>
          <p14:tracePt t="89151" x="2552700" y="5262563"/>
          <p14:tracePt t="89159" x="2543175" y="5262563"/>
          <p14:tracePt t="89183" x="2525713" y="5262563"/>
          <p14:tracePt t="89210" x="2516188" y="5262563"/>
          <p14:tracePt t="89216" x="2506663" y="5262563"/>
          <p14:tracePt t="89224" x="2489200" y="5262563"/>
          <p14:tracePt t="89263" x="2479675" y="5270500"/>
          <p14:tracePt t="90170" x="2470150" y="5270500"/>
          <p14:tracePt t="90386" x="2462213" y="5253038"/>
          <p14:tracePt t="90392" x="2462213" y="5243513"/>
          <p14:tracePt t="90408" x="2479675" y="5233988"/>
          <p14:tracePt t="90431" x="2489200" y="5226050"/>
          <p14:tracePt t="90480" x="2498725" y="5226050"/>
          <p14:tracePt t="90721" x="2506663" y="5216525"/>
          <p14:tracePt t="90750" x="2516188" y="5207000"/>
          <p14:tracePt t="90816" x="2525713" y="5197475"/>
          <p14:tracePt t="90961" x="2552700" y="5197475"/>
          <p14:tracePt t="90968" x="2606675" y="5197475"/>
          <p14:tracePt t="90975" x="2652713" y="5197475"/>
          <p14:tracePt t="90984" x="2708275" y="5197475"/>
          <p14:tracePt t="90991" x="2735263" y="5197475"/>
          <p14:tracePt t="91000" x="2781300" y="5197475"/>
          <p14:tracePt t="91007" x="2817813" y="5197475"/>
          <p14:tracePt t="91017" x="2835275" y="5197475"/>
          <p14:tracePt t="91024" x="2852738" y="5197475"/>
          <p14:tracePt t="91055" x="2862263" y="5197475"/>
          <p14:tracePt t="91168" x="2871788" y="5197475"/>
          <p14:tracePt t="91263" x="2881313" y="5197475"/>
          <p14:tracePt t="91273" x="2898775" y="5197475"/>
          <p14:tracePt t="91280" x="2944813" y="5180013"/>
          <p14:tracePt t="91287" x="2971800" y="5170488"/>
          <p14:tracePt t="91295" x="3017838" y="5170488"/>
          <p14:tracePt t="91305" x="3054350" y="5170488"/>
          <p14:tracePt t="91311" x="3108325" y="5170488"/>
          <p14:tracePt t="91319" x="3171825" y="5170488"/>
          <p14:tracePt t="91327" x="3208338" y="5160963"/>
          <p14:tracePt t="91335" x="3236913" y="5160963"/>
          <p14:tracePt t="91343" x="3281363" y="5160963"/>
          <p14:tracePt t="91351" x="3317875" y="5160963"/>
          <p14:tracePt t="91359" x="3327400" y="5160963"/>
          <p14:tracePt t="91367" x="3354388" y="5160963"/>
          <p14:tracePt t="91377" x="3373438" y="5160963"/>
          <p14:tracePt t="91404" x="3382963" y="5160963"/>
          <p14:tracePt t="92137" x="3390900" y="5160963"/>
          <p14:tracePt t="92147" x="3409950" y="5180013"/>
          <p14:tracePt t="92277" x="3419475" y="5180013"/>
          <p14:tracePt t="92283" x="3419475" y="5189538"/>
          <p14:tracePt t="92288" x="3446463" y="5189538"/>
          <p14:tracePt t="92295" x="3463925" y="5207000"/>
          <p14:tracePt t="92303" x="3500438" y="5216525"/>
          <p14:tracePt t="92311" x="3536950" y="5233988"/>
          <p14:tracePt t="92319" x="3600450" y="5233988"/>
          <p14:tracePt t="92327" x="3656013" y="5243513"/>
          <p14:tracePt t="92336" x="3746500" y="5243513"/>
          <p14:tracePt t="92344" x="3856038" y="5243513"/>
          <p14:tracePt t="92352" x="3965575" y="5243513"/>
          <p14:tracePt t="92359" x="4111625" y="5243513"/>
          <p14:tracePt t="92367" x="4238625" y="5243513"/>
          <p14:tracePt t="92376" x="4348163" y="5243513"/>
          <p14:tracePt t="92384" x="4440238" y="5243513"/>
          <p14:tracePt t="92391" x="4530725" y="5243513"/>
          <p14:tracePt t="92400" x="4622800" y="5243513"/>
          <p14:tracePt t="92407" x="4703763" y="5243513"/>
          <p14:tracePt t="92416" x="4759325" y="5243513"/>
          <p14:tracePt t="92423" x="4795838" y="5243513"/>
          <p14:tracePt t="92431" x="4840288" y="5243513"/>
          <p14:tracePt t="92440" x="4859338" y="5243513"/>
          <p14:tracePt t="92455" x="4876800" y="5243513"/>
          <p14:tracePt t="92463" x="4886325" y="5243513"/>
          <p14:tracePt t="92471" x="4895850" y="5243513"/>
          <p14:tracePt t="92480" x="4922838" y="5243513"/>
          <p14:tracePt t="92488" x="4941888" y="5243513"/>
          <p14:tracePt t="92495" x="4949825" y="5243513"/>
          <p14:tracePt t="92503" x="4978400" y="5243513"/>
          <p14:tracePt t="92511" x="4986338" y="5243513"/>
          <p14:tracePt t="92521" x="4995863" y="5226050"/>
          <p14:tracePt t="92527" x="5005388" y="5226050"/>
          <p14:tracePt t="92535" x="5014913" y="5226050"/>
          <p14:tracePt t="92624" x="5022850" y="5216525"/>
          <p14:tracePt t="93275" x="5059363" y="5216525"/>
          <p14:tracePt t="93281" x="5132388" y="5216525"/>
          <p14:tracePt t="93288" x="5187950" y="5216525"/>
          <p14:tracePt t="93295" x="5260975" y="5216525"/>
          <p14:tracePt t="93306" x="5368925" y="5216525"/>
          <p14:tracePt t="93311" x="5461000" y="5216525"/>
          <p14:tracePt t="93319" x="5570538" y="5216525"/>
          <p14:tracePt t="93327" x="5624513" y="5216525"/>
          <p14:tracePt t="93336" x="5697538" y="5216525"/>
          <p14:tracePt t="93343" x="5743575" y="5216525"/>
          <p14:tracePt t="93351" x="5770563" y="5216525"/>
          <p14:tracePt t="93359" x="5789613" y="5216525"/>
          <p14:tracePt t="93367" x="5797550" y="5216525"/>
          <p14:tracePt t="93384" x="5807075" y="5216525"/>
          <p14:tracePt t="93703" x="5797550" y="5216525"/>
          <p14:tracePt t="93712" x="5780088" y="5216525"/>
          <p14:tracePt t="93719" x="5753100" y="5216525"/>
          <p14:tracePt t="93735" x="5743575" y="5216525"/>
          <p14:tracePt t="94189" x="5688013" y="5226050"/>
          <p14:tracePt t="94196" x="5624513" y="5233988"/>
          <p14:tracePt t="94201" x="5588000" y="5233988"/>
          <p14:tracePt t="94210" x="5543550" y="5253038"/>
          <p14:tracePt t="94217" x="5497513" y="5270500"/>
          <p14:tracePt t="94224" x="5487988" y="5270500"/>
          <p14:tracePt t="94233" x="5441950" y="5270500"/>
          <p14:tracePt t="94240" x="5434013" y="5270500"/>
          <p14:tracePt t="94247" x="5424488" y="5270500"/>
          <p14:tracePt t="94256" x="5414963" y="5270500"/>
          <p14:tracePt t="94263" x="5405438" y="5270500"/>
          <p14:tracePt t="94279" x="5397500" y="5270500"/>
          <p14:tracePt t="94288" x="5387975" y="5270500"/>
          <p14:tracePt t="94295" x="5368925" y="5270500"/>
          <p14:tracePt t="94303" x="5360988" y="5270500"/>
          <p14:tracePt t="94311" x="5351463" y="5270500"/>
          <p14:tracePt t="94336" x="5334000" y="5270500"/>
          <p14:tracePt t="94351" x="5324475" y="5280025"/>
          <p14:tracePt t="94359" x="5314950" y="5280025"/>
          <p14:tracePt t="94370" x="5287963" y="5289550"/>
          <p14:tracePt t="94375" x="5278438" y="5299075"/>
          <p14:tracePt t="94384" x="5268913" y="5299075"/>
          <p14:tracePt t="94407" x="5251450" y="5299075"/>
          <p14:tracePt t="94423" x="5241925" y="5299075"/>
          <p14:tracePt t="94432" x="5232400" y="5299075"/>
          <p14:tracePt t="94456" x="5224463" y="5299075"/>
          <p14:tracePt t="94572" x="5205413" y="5299075"/>
          <p14:tracePt t="94589" x="5187950" y="5299075"/>
          <p14:tracePt t="94594" x="5168900" y="5299075"/>
          <p14:tracePt t="94600" x="5159375" y="5299075"/>
          <p14:tracePt t="94608" x="5151438" y="5299075"/>
          <p14:tracePt t="94620" x="5141913" y="5299075"/>
          <p14:tracePt t="94623" x="5122863" y="5299075"/>
          <p14:tracePt t="94639" x="5114925" y="5299075"/>
          <p14:tracePt t="94649" x="5105400" y="5299075"/>
          <p14:tracePt t="94663" x="5086350" y="5299075"/>
          <p14:tracePt t="94687" x="5068888" y="5307013"/>
          <p14:tracePt t="94695" x="5059363" y="5316538"/>
          <p14:tracePt t="94703" x="5041900" y="5316538"/>
          <p14:tracePt t="94722" x="5032375" y="5316538"/>
          <p14:tracePt t="94737" x="5022850" y="5316538"/>
          <p14:tracePt t="95171" x="5014913" y="5316538"/>
          <p14:tracePt t="95232" x="5014913" y="5307013"/>
          <p14:tracePt t="95241" x="5022850" y="5299075"/>
          <p14:tracePt t="95248" x="5049838" y="5280025"/>
          <p14:tracePt t="95257" x="5114925" y="5280025"/>
          <p14:tracePt t="95263" x="5159375" y="5270500"/>
          <p14:tracePt t="95271" x="5232400" y="5262563"/>
          <p14:tracePt t="95280" x="5305425" y="5262563"/>
          <p14:tracePt t="95287" x="5368925" y="5243513"/>
          <p14:tracePt t="95297" x="5451475" y="5216525"/>
          <p14:tracePt t="95309" x="5507038" y="5216525"/>
          <p14:tracePt t="95311" x="5561013" y="5207000"/>
          <p14:tracePt t="95319" x="5588000" y="5207000"/>
          <p14:tracePt t="95327" x="5653088" y="5197475"/>
          <p14:tracePt t="95343" x="5670550" y="5197475"/>
          <p14:tracePt t="95352" x="5680075" y="5189538"/>
          <p14:tracePt t="95721" x="5697538" y="5189538"/>
          <p14:tracePt t="95729" x="5716588" y="5189538"/>
          <p14:tracePt t="95737" x="5724525" y="5189538"/>
          <p14:tracePt t="95746" x="5743575" y="5189538"/>
          <p14:tracePt t="95759" x="5753100" y="5189538"/>
          <p14:tracePt t="95767" x="5761038" y="5189538"/>
          <p14:tracePt t="95776" x="5780088" y="5189538"/>
          <p14:tracePt t="95783" x="5789613" y="5189538"/>
          <p14:tracePt t="95791" x="5797550" y="5189538"/>
          <p14:tracePt t="95807" x="5816600" y="5189538"/>
          <p14:tracePt t="95824" x="5826125" y="5180013"/>
          <p14:tracePt t="95836" x="5834063" y="5170488"/>
          <p14:tracePt t="95871" x="5843588" y="5170488"/>
          <p14:tracePt t="95886" x="5862638" y="5170488"/>
          <p14:tracePt t="95887" x="5870575" y="5170488"/>
          <p14:tracePt t="95903" x="5880100" y="5170488"/>
          <p14:tracePt t="95911" x="5889625" y="5170488"/>
          <p14:tracePt t="95919" x="5907088" y="5170488"/>
          <p14:tracePt t="95930" x="5916613" y="5170488"/>
          <p14:tracePt t="95936" x="5953125" y="5170488"/>
          <p14:tracePt t="95943" x="5989638" y="5170488"/>
          <p14:tracePt t="95951" x="6016625" y="5160963"/>
          <p14:tracePt t="95961" x="6062663" y="5160963"/>
          <p14:tracePt t="95968" x="6116638" y="5153025"/>
          <p14:tracePt t="95976" x="6181725" y="5143500"/>
          <p14:tracePt t="95985" x="6218238" y="5143500"/>
          <p14:tracePt t="95993" x="6262688" y="5143500"/>
          <p14:tracePt t="95999" x="6291263" y="5143500"/>
          <p14:tracePt t="96008" x="6326188" y="5143500"/>
          <p14:tracePt t="96016" x="6362700" y="5143500"/>
          <p14:tracePt t="96023" x="6372225" y="5143500"/>
          <p14:tracePt t="96032" x="6408738" y="5143500"/>
          <p14:tracePt t="96039" x="6427788" y="5143500"/>
          <p14:tracePt t="96047" x="6454775" y="5116513"/>
          <p14:tracePt t="96055" x="6508750" y="5116513"/>
          <p14:tracePt t="96063" x="6537325" y="5106988"/>
          <p14:tracePt t="96071" x="6581775" y="5106988"/>
          <p14:tracePt t="96080" x="6637338" y="5106988"/>
          <p14:tracePt t="96087" x="6710363" y="5097463"/>
          <p14:tracePt t="96095" x="6764338" y="5097463"/>
          <p14:tracePt t="96103" x="6864350" y="5080000"/>
          <p14:tracePt t="96111" x="6919913" y="5080000"/>
          <p14:tracePt t="96119" x="6973888" y="5080000"/>
          <p14:tracePt t="96127" x="7029450" y="5080000"/>
          <p14:tracePt t="96135" x="7083425" y="5080000"/>
          <p14:tracePt t="96143" x="7119938" y="5080000"/>
          <p14:tracePt t="96152" x="7156450" y="5080000"/>
          <p14:tracePt t="96159" x="7202488" y="5080000"/>
          <p14:tracePt t="96168" x="7212013" y="5080000"/>
          <p14:tracePt t="96176" x="7248525" y="5080000"/>
          <p14:tracePt t="96295" x="7256463" y="5080000"/>
          <p14:tracePt t="96311" x="7275513" y="5097463"/>
          <p14:tracePt t="96319" x="7292975" y="5106988"/>
          <p14:tracePt t="96327" x="7302500" y="5106988"/>
          <p14:tracePt t="96336" x="7329488" y="5116513"/>
          <p14:tracePt t="96343" x="7375525" y="5126038"/>
          <p14:tracePt t="96351" x="7429500" y="5126038"/>
          <p14:tracePt t="96359" x="7494588" y="5153025"/>
          <p14:tracePt t="96369" x="7567613" y="5153025"/>
          <p14:tracePt t="96377" x="7639050" y="5153025"/>
          <p14:tracePt t="96385" x="7694613" y="5153025"/>
          <p14:tracePt t="96393" x="7767638" y="5153025"/>
          <p14:tracePt t="96403" x="7813675" y="5153025"/>
          <p14:tracePt t="96409" x="7850188" y="5153025"/>
          <p14:tracePt t="96419" x="7867650" y="5153025"/>
          <p14:tracePt t="96436" x="7885113" y="5153025"/>
          <p14:tracePt t="96759" x="7894638" y="5160963"/>
          <p14:tracePt t="96929" x="7894638" y="5170488"/>
          <p14:tracePt t="96935" x="7885113" y="5180013"/>
          <p14:tracePt t="97344" x="7867650" y="5207000"/>
          <p14:tracePt t="97352" x="7840663" y="5226050"/>
          <p14:tracePt t="97359" x="7777163" y="5262563"/>
          <p14:tracePt t="97369" x="7748588" y="5270500"/>
          <p14:tracePt t="97375" x="7712075" y="5280025"/>
          <p14:tracePt t="97384" x="7648575" y="5316538"/>
          <p14:tracePt t="97391" x="7602538" y="5326063"/>
          <p14:tracePt t="97399" x="7558088" y="5335588"/>
          <p14:tracePt t="97407" x="7494588" y="5362575"/>
          <p14:tracePt t="97417" x="7439025" y="5372100"/>
          <p14:tracePt t="97423" x="7385050" y="5372100"/>
          <p14:tracePt t="97432" x="7339013" y="5389563"/>
          <p14:tracePt t="97439" x="7283450" y="5389563"/>
          <p14:tracePt t="97449" x="7229475" y="5389563"/>
          <p14:tracePt t="97455" x="7175500" y="5389563"/>
          <p14:tracePt t="97464" x="7092950" y="5389563"/>
          <p14:tracePt t="97471" x="7019925" y="5389563"/>
          <p14:tracePt t="97480" x="6929438" y="5389563"/>
          <p14:tracePt t="97487" x="6837363" y="5389563"/>
          <p14:tracePt t="97497" x="6710363" y="5399088"/>
          <p14:tracePt t="97508" x="6564313" y="5426075"/>
          <p14:tracePt t="97513" x="6445250" y="5462588"/>
          <p14:tracePt t="97528" x="6226175" y="5472113"/>
          <p14:tracePt t="97537" x="6126163" y="5499100"/>
          <p14:tracePt t="97543" x="6072188" y="5508625"/>
          <p14:tracePt t="97555" x="6016625" y="5508625"/>
          <p14:tracePt t="97561" x="5962650" y="5508625"/>
          <p14:tracePt t="97570" x="5916613" y="5508625"/>
          <p14:tracePt t="97577" x="5880100" y="5508625"/>
          <p14:tracePt t="97586" x="5834063" y="5508625"/>
          <p14:tracePt t="97591" x="5807075" y="5508625"/>
          <p14:tracePt t="97600" x="5780088" y="5508625"/>
          <p14:tracePt t="97607" x="5770563" y="5518150"/>
          <p14:tracePt t="97616" x="5743575" y="5518150"/>
          <p14:tracePt t="97624" x="5716588" y="5526088"/>
          <p14:tracePt t="97633" x="5661025" y="5526088"/>
          <p14:tracePt t="97639" x="5616575" y="5554663"/>
          <p14:tracePt t="97647" x="5534025" y="5581650"/>
          <p14:tracePt t="97655" x="5507038" y="5581650"/>
          <p14:tracePt t="97663" x="5451475" y="5589588"/>
          <p14:tracePt t="97671" x="5405438" y="5608638"/>
          <p14:tracePt t="97680" x="5387975" y="5618163"/>
          <p14:tracePt t="97687" x="5341938" y="5635625"/>
          <p14:tracePt t="97695" x="5297488" y="5645150"/>
          <p14:tracePt t="97703" x="5268913" y="5645150"/>
          <p14:tracePt t="97711" x="5241925" y="5662613"/>
          <p14:tracePt t="97720" x="5224463" y="5662613"/>
          <p14:tracePt t="97727" x="5195888" y="5672138"/>
          <p14:tracePt t="97751" x="5187950" y="5672138"/>
          <p14:tracePt t="97917" x="5178425" y="5672138"/>
          <p14:tracePt t="98024" x="5168900" y="5672138"/>
          <p14:tracePt t="98105" x="5168900" y="5662613"/>
          <p14:tracePt t="98128" x="5195888" y="5654675"/>
          <p14:tracePt t="98136" x="5268913" y="5654675"/>
          <p14:tracePt t="98144" x="5341938" y="5626100"/>
          <p14:tracePt t="98152" x="5414963" y="5626100"/>
          <p14:tracePt t="98159" x="5507038" y="5626100"/>
          <p14:tracePt t="98168" x="5570538" y="5626100"/>
          <p14:tracePt t="98175" x="5643563" y="5626100"/>
          <p14:tracePt t="98183" x="5697538" y="5626100"/>
          <p14:tracePt t="98191" x="5770563" y="5608638"/>
          <p14:tracePt t="98200" x="5816600" y="5599113"/>
          <p14:tracePt t="98207" x="5853113" y="5599113"/>
          <p14:tracePt t="98216" x="5862638" y="5599113"/>
          <p14:tracePt t="98223" x="5889625" y="5599113"/>
          <p14:tracePt t="98232" x="5899150" y="5589588"/>
          <p14:tracePt t="98256" x="5907088" y="5589588"/>
          <p14:tracePt t="98263" x="5935663" y="5589588"/>
          <p14:tracePt t="98272" x="5972175" y="5589588"/>
          <p14:tracePt t="98279" x="6007100" y="5589588"/>
          <p14:tracePt t="98287" x="6062663" y="5618163"/>
          <p14:tracePt t="98295" x="6116638" y="5618163"/>
          <p14:tracePt t="98306" x="6181725" y="5626100"/>
          <p14:tracePt t="98312" x="6218238" y="5626100"/>
          <p14:tracePt t="98319" x="6262688" y="5635625"/>
          <p14:tracePt t="98327" x="6299200" y="5635625"/>
          <p14:tracePt t="98335" x="6318250" y="5635625"/>
          <p14:tracePt t="98343" x="6345238" y="5635625"/>
          <p14:tracePt t="98351" x="6372225" y="5635625"/>
          <p14:tracePt t="98359" x="6391275" y="5635625"/>
          <p14:tracePt t="98369" x="6408738" y="5635625"/>
          <p14:tracePt t="98375" x="6445250" y="5635625"/>
          <p14:tracePt t="98384" x="6454775" y="5635625"/>
          <p14:tracePt t="98391" x="6464300" y="5635625"/>
          <p14:tracePt t="98399" x="6481763" y="5635625"/>
          <p14:tracePt t="98407" x="6491288" y="5635625"/>
          <p14:tracePt t="98416" x="6500813" y="5635625"/>
          <p14:tracePt t="98423" x="6508750" y="5635625"/>
          <p14:tracePt t="98439" x="6518275" y="5635625"/>
          <p14:tracePt t="98448" x="6527800" y="5635625"/>
          <p14:tracePt t="98456" x="6537325" y="5635625"/>
          <p14:tracePt t="98464" x="6545263" y="5635625"/>
          <p14:tracePt t="98480" x="6564313" y="5635625"/>
          <p14:tracePt t="98495" x="6573838" y="5635625"/>
          <p14:tracePt t="98503" x="6581775" y="5635625"/>
          <p14:tracePt t="98519" x="6591300" y="5635625"/>
          <p14:tracePt t="98527" x="6600825" y="5635625"/>
          <p14:tracePt t="98544" x="6610350" y="5635625"/>
          <p14:tracePt t="98555" x="6618288" y="5635625"/>
          <p14:tracePt t="98569" x="6627813" y="5635625"/>
          <p14:tracePt t="98648" x="6637338" y="5635625"/>
          <p14:tracePt t="98656" x="6645275" y="5635625"/>
          <p14:tracePt t="98664" x="6681788" y="5635625"/>
          <p14:tracePt t="98672" x="6737350" y="5635625"/>
          <p14:tracePt t="98684" x="6800850" y="5635625"/>
          <p14:tracePt t="98687" x="6856413" y="5645150"/>
          <p14:tracePt t="98704" x="6892925" y="5645150"/>
          <p14:tracePt t="98706" x="6956425" y="5662613"/>
          <p14:tracePt t="98713" x="6983413" y="5662613"/>
          <p14:tracePt t="98721" x="7019925" y="5662613"/>
          <p14:tracePt t="98733" x="7029450" y="5662613"/>
          <p14:tracePt t="98962" x="6992938" y="5662613"/>
          <p14:tracePt t="98969" x="6937375" y="5662613"/>
          <p14:tracePt t="98977" x="6864350" y="5662613"/>
          <p14:tracePt t="98985" x="6773863" y="5662613"/>
          <p14:tracePt t="98991" x="6573838" y="5691188"/>
          <p14:tracePt t="98999" x="6391275" y="5718175"/>
          <p14:tracePt t="99007" x="6072188" y="5781675"/>
          <p14:tracePt t="99016" x="5680075" y="5818188"/>
          <p14:tracePt t="99023" x="5105400" y="5891213"/>
          <p14:tracePt t="99032" x="4730750" y="5918200"/>
          <p14:tracePt t="99040" x="4321175" y="5918200"/>
          <p14:tracePt t="99047" x="4057650" y="5918200"/>
          <p14:tracePt t="99055" x="3792538" y="5918200"/>
          <p14:tracePt t="99063" x="3563938" y="5918200"/>
          <p14:tracePt t="99071" x="3409950" y="5918200"/>
          <p14:tracePt t="99079" x="3263900" y="5918200"/>
          <p14:tracePt t="99087" x="3171825" y="5918200"/>
          <p14:tracePt t="99095" x="3108325" y="5918200"/>
          <p14:tracePt t="99103" x="3081338" y="5918200"/>
          <p14:tracePt t="99111" x="3054350" y="5918200"/>
          <p14:tracePt t="99119" x="3035300" y="5918200"/>
          <p14:tracePt t="99127" x="3008313" y="5918200"/>
          <p14:tracePt t="99135" x="2998788" y="5918200"/>
          <p14:tracePt t="99144" x="2962275" y="5918200"/>
          <p14:tracePt t="99151" x="2944813" y="5910263"/>
          <p14:tracePt t="99159" x="2898775" y="5900738"/>
          <p14:tracePt t="99168" x="2852738" y="5873750"/>
          <p14:tracePt t="99179" x="2825750" y="5854700"/>
          <p14:tracePt t="99184" x="2808288" y="5845175"/>
          <p14:tracePt t="99191" x="2752725" y="5818188"/>
          <p14:tracePt t="99200" x="2725738" y="5800725"/>
          <p14:tracePt t="99210" x="2689225" y="5781675"/>
          <p14:tracePt t="99218" x="2652713" y="5764213"/>
          <p14:tracePt t="99225" x="2635250" y="5754688"/>
          <p14:tracePt t="99234" x="2589213" y="5727700"/>
          <p14:tracePt t="99247" x="2562225" y="5699125"/>
          <p14:tracePt t="99264" x="2552700" y="5699125"/>
          <p14:tracePt t="99306" x="2533650" y="5699125"/>
          <p14:tracePt t="99311" x="2506663" y="5699125"/>
          <p14:tracePt t="99319" x="2489200" y="5699125"/>
          <p14:tracePt t="99327" x="2443163" y="5699125"/>
          <p14:tracePt t="99336" x="2416175" y="5699125"/>
          <p14:tracePt t="99344" x="2360613" y="5699125"/>
          <p14:tracePt t="99351" x="2306638" y="5699125"/>
          <p14:tracePt t="99359" x="2251075" y="5699125"/>
          <p14:tracePt t="99369" x="2187575" y="5699125"/>
          <p14:tracePt t="99375" x="2133600" y="5699125"/>
          <p14:tracePt t="99384" x="2078038" y="5699125"/>
          <p14:tracePt t="99391" x="2024063" y="5699125"/>
          <p14:tracePt t="99399" x="1968500" y="5699125"/>
          <p14:tracePt t="99407" x="1905000" y="5672138"/>
          <p14:tracePt t="99416" x="1841500" y="5635625"/>
          <p14:tracePt t="99423" x="1778000" y="5608638"/>
          <p14:tracePt t="99432" x="1714500" y="5572125"/>
          <p14:tracePt t="99439" x="1668463" y="5545138"/>
          <p14:tracePt t="99447" x="1622425" y="5526088"/>
          <p14:tracePt t="99455" x="1612900" y="5518150"/>
          <p14:tracePt t="99463" x="1595438" y="5508625"/>
          <p14:tracePt t="99471" x="1585913" y="5508625"/>
          <p14:tracePt t="99687" x="1585913" y="5499100"/>
          <p14:tracePt t="99960" x="1595438" y="5499100"/>
          <p14:tracePt t="99968" x="1622425" y="5499100"/>
          <p14:tracePt t="99976" x="1658938" y="5499100"/>
          <p14:tracePt t="99984" x="1685925" y="5499100"/>
          <p14:tracePt t="99991" x="1731963" y="5526088"/>
          <p14:tracePt t="100000" x="1787525" y="5535613"/>
          <p14:tracePt t="100008" x="1868488" y="5581650"/>
          <p14:tracePt t="100016" x="1951038" y="5618163"/>
          <p14:tracePt t="100023" x="2051050" y="5662613"/>
          <p14:tracePt t="100033" x="2160588" y="5691188"/>
          <p14:tracePt t="100039" x="2287588" y="5699125"/>
          <p14:tracePt t="100048" x="2443163" y="5745163"/>
          <p14:tracePt t="100055" x="2570163" y="5764213"/>
          <p14:tracePt t="100063" x="2679700" y="5772150"/>
          <p14:tracePt t="100073" x="2771775" y="5772150"/>
          <p14:tracePt t="100081" x="2844800" y="5772150"/>
          <p14:tracePt t="100090" x="2862263" y="5772150"/>
          <p14:tracePt t="100096" x="2889250" y="5772150"/>
          <p14:tracePt t="100128" x="2898775" y="5772150"/>
          <p14:tracePt t="101056" x="2908300" y="5772150"/>
          <p14:tracePt t="101154" x="2871788" y="5764213"/>
          <p14:tracePt t="101161" x="2825750" y="5745163"/>
          <p14:tracePt t="101172" x="2771775" y="5735638"/>
          <p14:tracePt t="101179" x="2708275" y="5718175"/>
          <p14:tracePt t="101183" x="2616200" y="5681663"/>
          <p14:tracePt t="101191" x="2543175" y="5626100"/>
          <p14:tracePt t="101201" x="2489200" y="5599113"/>
          <p14:tracePt t="101210" x="2433638" y="5562600"/>
          <p14:tracePt t="101215" x="2406650" y="5535613"/>
          <p14:tracePt t="101225" x="2352675" y="5481638"/>
          <p14:tracePt t="101232" x="2287588" y="5416550"/>
          <p14:tracePt t="101241" x="2270125" y="5372100"/>
          <p14:tracePt t="101248" x="2233613" y="5326063"/>
          <p14:tracePt t="101256" x="2214563" y="5307013"/>
          <p14:tracePt t="101263" x="2214563" y="5280025"/>
          <p14:tracePt t="101271" x="2206625" y="5262563"/>
          <p14:tracePt t="101280" x="2206625" y="5216525"/>
          <p14:tracePt t="101287" x="2179638" y="5189538"/>
          <p14:tracePt t="101295" x="2179638" y="5133975"/>
          <p14:tracePt t="101303" x="2179638" y="5106988"/>
          <p14:tracePt t="101311" x="2179638" y="5053013"/>
          <p14:tracePt t="101319" x="2179638" y="4987925"/>
          <p14:tracePt t="101327" x="2179638" y="4933950"/>
          <p14:tracePt t="101335" x="2179638" y="4841875"/>
          <p14:tracePt t="101346" x="2179638" y="4768850"/>
          <p14:tracePt t="101353" x="2179638" y="4678363"/>
          <p14:tracePt t="101361" x="2179638" y="4568825"/>
          <p14:tracePt t="101384" x="2197100" y="4286250"/>
          <p14:tracePt t="101393" x="2214563" y="4213225"/>
          <p14:tracePt t="101403" x="2251075" y="4113213"/>
          <p14:tracePt t="101408" x="2297113" y="4013200"/>
          <p14:tracePt t="101416" x="2333625" y="3967163"/>
          <p14:tracePt t="101423" x="2370138" y="3921125"/>
          <p14:tracePt t="101433" x="2389188" y="3875088"/>
          <p14:tracePt t="101439" x="2425700" y="3830638"/>
          <p14:tracePt t="101448" x="2462213" y="3775075"/>
          <p14:tracePt t="101456" x="2498725" y="3730625"/>
          <p14:tracePt t="101463" x="2552700" y="3648075"/>
          <p14:tracePt t="101471" x="2570163" y="3621088"/>
          <p14:tracePt t="101479" x="2616200" y="3556000"/>
          <p14:tracePt t="101487" x="2671763" y="3511550"/>
          <p14:tracePt t="101497" x="2708275" y="3465513"/>
          <p14:tracePt t="101513" x="2825750" y="3328988"/>
          <p14:tracePt t="101524" x="2889250" y="3273425"/>
          <p14:tracePt t="101527" x="2917825" y="3255963"/>
          <p14:tracePt t="101537" x="2998788" y="3209925"/>
          <p14:tracePt t="101543" x="3044825" y="3182938"/>
          <p14:tracePt t="101554" x="3081338" y="3163888"/>
          <p14:tracePt t="101559" x="3117850" y="3136900"/>
          <p14:tracePt t="101568" x="3171825" y="3119438"/>
          <p14:tracePt t="101575" x="3236913" y="3109913"/>
          <p14:tracePt t="101586" x="3309938" y="3109913"/>
          <p14:tracePt t="101591" x="3400425" y="3109913"/>
          <p14:tracePt t="101599" x="3490913" y="3109913"/>
          <p14:tracePt t="101607" x="3600450" y="3109913"/>
          <p14:tracePt t="101617" x="3692525" y="3109913"/>
          <p14:tracePt t="101624" x="3756025" y="3136900"/>
          <p14:tracePt t="101633" x="3856038" y="3173413"/>
          <p14:tracePt t="101639" x="3911600" y="3192463"/>
          <p14:tracePt t="101648" x="3956050" y="3200400"/>
          <p14:tracePt t="101656" x="3984625" y="3209925"/>
          <p14:tracePt t="101663" x="4021138" y="3236913"/>
          <p14:tracePt t="101671" x="4038600" y="3246438"/>
          <p14:tracePt t="101679" x="4048125" y="3255963"/>
          <p14:tracePt t="101687" x="4075113" y="3282950"/>
          <p14:tracePt t="101695" x="4084638" y="3292475"/>
          <p14:tracePt t="101703" x="4094163" y="3319463"/>
          <p14:tracePt t="101711" x="4102100" y="3375025"/>
          <p14:tracePt t="101719" x="4138613" y="3438525"/>
          <p14:tracePt t="101727" x="4148138" y="3502025"/>
          <p14:tracePt t="101735" x="4175125" y="3592513"/>
          <p14:tracePt t="101743" x="4202113" y="3629025"/>
          <p14:tracePt t="101751" x="4221163" y="3730625"/>
          <p14:tracePt t="101760" x="4257675" y="3775075"/>
          <p14:tracePt t="101768" x="4284663" y="3867150"/>
          <p14:tracePt t="101775" x="4311650" y="3967163"/>
          <p14:tracePt t="101785" x="4330700" y="4040188"/>
          <p14:tracePt t="101791" x="4340225" y="4076700"/>
          <p14:tracePt t="101799" x="4348163" y="4130675"/>
          <p14:tracePt t="101807" x="4348163" y="4167188"/>
          <p14:tracePt t="101817" x="4348163" y="4186238"/>
          <p14:tracePt t="101826" x="4348163" y="4195763"/>
          <p14:tracePt t="101842" x="4348163" y="4222750"/>
          <p14:tracePt t="101852" x="4348163" y="4232275"/>
          <p14:tracePt t="101856" x="4348163" y="4240213"/>
          <p14:tracePt t="101870" x="4348163" y="4259263"/>
          <p14:tracePt t="101871" x="4348163" y="4268788"/>
          <p14:tracePt t="101883" x="4348163" y="4295775"/>
          <p14:tracePt t="101887" x="4348163" y="4322763"/>
          <p14:tracePt t="101896" x="4348163" y="4368800"/>
          <p14:tracePt t="101903" x="4367213" y="4413250"/>
          <p14:tracePt t="101913" x="4367213" y="4449763"/>
          <p14:tracePt t="101919" x="4376738" y="4478338"/>
          <p14:tracePt t="101929" x="4376738" y="4532313"/>
          <p14:tracePt t="101935" x="4394200" y="4595813"/>
          <p14:tracePt t="101943" x="4394200" y="4624388"/>
          <p14:tracePt t="101951" x="4394200" y="4668838"/>
          <p14:tracePt t="101960" x="4394200" y="4697413"/>
          <p14:tracePt t="101970" x="4394200" y="4724400"/>
          <p14:tracePt t="101977" x="4394200" y="4741863"/>
          <p14:tracePt t="101984" x="4394200" y="4778375"/>
          <p14:tracePt t="102003" x="4394200" y="4833938"/>
          <p14:tracePt t="102008" x="4394200" y="4860925"/>
          <p14:tracePt t="102015" x="4394200" y="4878388"/>
          <p14:tracePt t="102023" x="4376738" y="4914900"/>
          <p14:tracePt t="102033" x="4367213" y="4951413"/>
          <p14:tracePt t="102039" x="4357688" y="4979988"/>
          <p14:tracePt t="102048" x="4348163" y="5024438"/>
          <p14:tracePt t="102055" x="4321175" y="5053013"/>
          <p14:tracePt t="102064" x="4303713" y="5070475"/>
          <p14:tracePt t="102071" x="4284663" y="5126038"/>
          <p14:tracePt t="102079" x="4248150" y="5160963"/>
          <p14:tracePt t="102087" x="4230688" y="5189538"/>
          <p14:tracePt t="102095" x="4211638" y="5207000"/>
          <p14:tracePt t="102103" x="4194175" y="5233988"/>
          <p14:tracePt t="102112" x="4175125" y="5253038"/>
          <p14:tracePt t="102127" x="4165600" y="5262563"/>
          <p14:tracePt t="102135" x="4148138" y="5270500"/>
          <p14:tracePt t="102143" x="4129088" y="5289550"/>
          <p14:tracePt t="102151" x="4121150" y="5289550"/>
          <p14:tracePt t="102159" x="4102100" y="5299075"/>
          <p14:tracePt t="102168" x="4075113" y="5326063"/>
          <p14:tracePt t="102175" x="4057650" y="5335588"/>
          <p14:tracePt t="102183" x="4029075" y="5343525"/>
          <p14:tracePt t="102191" x="3992563" y="5353050"/>
          <p14:tracePt t="102201" x="3938588" y="5372100"/>
          <p14:tracePt t="102207" x="3875088" y="5389563"/>
          <p14:tracePt t="102215" x="3846513" y="5399088"/>
          <p14:tracePt t="102223" x="3792538" y="5408613"/>
          <p14:tracePt t="102232" x="3765550" y="5408613"/>
          <p14:tracePt t="102241" x="3719513" y="5408613"/>
          <p14:tracePt t="102248" x="3692525" y="5408613"/>
          <p14:tracePt t="102256" x="3665538" y="5408613"/>
          <p14:tracePt t="102263" x="3619500" y="5408613"/>
          <p14:tracePt t="102271" x="3592513" y="5408613"/>
          <p14:tracePt t="102279" x="3563938" y="5408613"/>
          <p14:tracePt t="102287" x="3536950" y="5408613"/>
          <p14:tracePt t="102295" x="3519488" y="5408613"/>
          <p14:tracePt t="102306" x="3500438" y="5389563"/>
          <p14:tracePt t="102351" x="3482975" y="5389563"/>
          <p14:tracePt t="102359" x="3473450" y="5389563"/>
          <p14:tracePt t="102367" x="3455988" y="5389563"/>
          <p14:tracePt t="102377" x="3419475" y="5389563"/>
          <p14:tracePt t="102386" x="3382963" y="5389563"/>
          <p14:tracePt t="102393" x="3354388" y="5389563"/>
          <p14:tracePt t="102402" x="3300413" y="5372100"/>
          <p14:tracePt t="102408" x="3254375" y="5362575"/>
          <p14:tracePt t="102417" x="3200400" y="5353050"/>
          <p14:tracePt t="102424" x="3154363" y="5335588"/>
          <p14:tracePt t="102432" x="3108325" y="5316538"/>
          <p14:tracePt t="102439" x="3090863" y="5307013"/>
          <p14:tracePt t="102448" x="3035300" y="5299075"/>
          <p14:tracePt t="102455" x="3017838" y="5280025"/>
          <p14:tracePt t="102463" x="3008313" y="5270500"/>
          <p14:tracePt t="102472" x="2990850" y="5262563"/>
          <p14:tracePt t="102479" x="2981325" y="5253038"/>
          <p14:tracePt t="102487" x="2962275" y="5253038"/>
          <p14:tracePt t="102495" x="2944813" y="5233988"/>
          <p14:tracePt t="102511" x="2935288" y="5226050"/>
          <p14:tracePt t="102519" x="2917825" y="5216525"/>
          <p14:tracePt t="102527" x="2908300" y="5216525"/>
          <p14:tracePt t="102537" x="2889250" y="5197475"/>
          <p14:tracePt t="102543" x="2871788" y="5170488"/>
          <p14:tracePt t="102555" x="2835275" y="5126038"/>
          <p14:tracePt t="102559" x="2781300" y="5080000"/>
          <p14:tracePt t="102568" x="2752725" y="5033963"/>
          <p14:tracePt t="102575" x="2725738" y="4970463"/>
          <p14:tracePt t="102586" x="2689225" y="4933950"/>
          <p14:tracePt t="102593" x="2671763" y="4870450"/>
          <p14:tracePt t="102602" x="2625725" y="4778375"/>
          <p14:tracePt t="102609" x="2616200" y="4714875"/>
          <p14:tracePt t="102628" x="2570163" y="4559300"/>
          <p14:tracePt t="102634" x="2552700" y="4486275"/>
          <p14:tracePt t="102639" x="2533650" y="4422775"/>
          <p14:tracePt t="102649" x="2533650" y="4368800"/>
          <p14:tracePt t="102656" x="2533650" y="4313238"/>
          <p14:tracePt t="102664" x="2533650" y="4249738"/>
          <p14:tracePt t="102672" x="2533650" y="4195763"/>
          <p14:tracePt t="102679" x="2533650" y="4140200"/>
          <p14:tracePt t="102687" x="2533650" y="4103688"/>
          <p14:tracePt t="102695" x="2533650" y="4049713"/>
          <p14:tracePt t="102703" x="2533650" y="3984625"/>
          <p14:tracePt t="102711" x="2533650" y="3948113"/>
          <p14:tracePt t="102719" x="2552700" y="3875088"/>
          <p14:tracePt t="102727" x="2562225" y="3830638"/>
          <p14:tracePt t="102735" x="2589213" y="3775075"/>
          <p14:tracePt t="102743" x="2606675" y="3730625"/>
          <p14:tracePt t="102751" x="2625725" y="3694113"/>
          <p14:tracePt t="102759" x="2662238" y="3638550"/>
          <p14:tracePt t="102768" x="2671763" y="3629025"/>
          <p14:tracePt t="102775" x="2689225" y="3602038"/>
          <p14:tracePt t="102784" x="2698750" y="3592513"/>
          <p14:tracePt t="102792" x="2725738" y="3584575"/>
          <p14:tracePt t="102803" x="2744788" y="3565525"/>
          <p14:tracePt t="102807" x="2762250" y="3556000"/>
          <p14:tracePt t="102816" x="2781300" y="3556000"/>
          <p14:tracePt t="102823" x="2825750" y="3548063"/>
          <p14:tracePt t="102835" x="2862263" y="3538538"/>
          <p14:tracePt t="102839" x="2908300" y="3538538"/>
          <p14:tracePt t="102849" x="2954338" y="3511550"/>
          <p14:tracePt t="102855" x="3008313" y="3511550"/>
          <p14:tracePt t="102868" x="3081338" y="3502025"/>
          <p14:tracePt t="102885" x="3236913" y="3475038"/>
          <p14:tracePt t="102887" x="3327400" y="3475038"/>
          <p14:tracePt t="102896" x="3427413" y="3446463"/>
          <p14:tracePt t="102906" x="3500438" y="3446463"/>
          <p14:tracePt t="102920" x="3646488" y="3446463"/>
          <p14:tracePt t="102932" x="3702050" y="3446463"/>
          <p14:tracePt t="102935" x="3765550" y="3465513"/>
          <p14:tracePt t="102943" x="3865563" y="3502025"/>
          <p14:tracePt t="102951" x="3911600" y="3529013"/>
          <p14:tracePt t="102960" x="3956050" y="3592513"/>
          <p14:tracePt t="102968" x="4029075" y="3665538"/>
          <p14:tracePt t="102975" x="4065588" y="3730625"/>
          <p14:tracePt t="102983" x="4121150" y="3821113"/>
          <p14:tracePt t="102991" x="4157663" y="3875088"/>
          <p14:tracePt t="102999" x="4194175" y="3921125"/>
          <p14:tracePt t="103007" x="4230688" y="3967163"/>
          <p14:tracePt t="103019" x="4248150" y="3994150"/>
          <p14:tracePt t="103028" x="4257675" y="4030663"/>
          <p14:tracePt t="103035" x="4275138" y="4049713"/>
          <p14:tracePt t="103042" x="4284663" y="4067175"/>
          <p14:tracePt t="103049" x="4284663" y="4076700"/>
          <p14:tracePt t="103056" x="4294188" y="4103688"/>
          <p14:tracePt t="103063" x="4303713" y="4113213"/>
          <p14:tracePt t="103071" x="4303713" y="4140200"/>
          <p14:tracePt t="103079" x="4330700" y="4176713"/>
          <p14:tracePt t="103087" x="4330700" y="4203700"/>
          <p14:tracePt t="103095" x="4348163" y="4249738"/>
          <p14:tracePt t="103103" x="4357688" y="4303713"/>
          <p14:tracePt t="103111" x="4384675" y="4368800"/>
          <p14:tracePt t="103119" x="4394200" y="4432300"/>
          <p14:tracePt t="103127" x="4430713" y="4459288"/>
          <p14:tracePt t="103135" x="4448175" y="4522788"/>
          <p14:tracePt t="103144" x="4467225" y="4614863"/>
          <p14:tracePt t="103151" x="4467225" y="4641850"/>
          <p14:tracePt t="103159" x="4467225" y="4687888"/>
          <p14:tracePt t="103168" x="4467225" y="4724400"/>
          <p14:tracePt t="103178" x="4467225" y="4760913"/>
          <p14:tracePt t="103183" x="4467225" y="4787900"/>
          <p14:tracePt t="103192" x="4467225" y="4805363"/>
          <p14:tracePt t="103199" x="4467225" y="4814888"/>
          <p14:tracePt t="103290" x="4467225" y="4787900"/>
          <p14:tracePt t="103296" x="4467225" y="4697413"/>
          <p14:tracePt t="103305" x="4467225" y="4568825"/>
          <p14:tracePt t="103311" x="4467225" y="4422775"/>
          <p14:tracePt t="103320" x="4467225" y="4286250"/>
          <p14:tracePt t="103327" x="4430713" y="4113213"/>
          <p14:tracePt t="103336" x="4367213" y="3948113"/>
          <p14:tracePt t="103344" x="4321175" y="3775075"/>
          <p14:tracePt t="103351" x="4275138" y="3629025"/>
          <p14:tracePt t="103359" x="4221163" y="3465513"/>
          <p14:tracePt t="103369" x="4157663" y="3292475"/>
          <p14:tracePt t="103376" x="4075113" y="3255963"/>
          <p14:tracePt t="103384" x="4029075" y="3155950"/>
          <p14:tracePt t="103391" x="3965575" y="3073400"/>
          <p14:tracePt t="103401" x="3892550" y="3009900"/>
          <p14:tracePt t="103407" x="3829050" y="2900363"/>
          <p14:tracePt t="103415" x="3775075" y="2854325"/>
          <p14:tracePt t="103423" x="3729038" y="2808288"/>
          <p14:tracePt t="103432" x="3656013" y="2754313"/>
          <p14:tracePt t="103439" x="3629025" y="2735263"/>
          <p14:tracePt t="103448" x="3600450" y="2727325"/>
          <p14:tracePt t="103455" x="3527425" y="2690813"/>
          <p14:tracePt t="103464" x="3482975" y="2671763"/>
          <p14:tracePt t="103471" x="3436938" y="2635250"/>
          <p14:tracePt t="103479" x="3409950" y="2625725"/>
          <p14:tracePt t="103487" x="3373438" y="2617788"/>
          <p14:tracePt t="103498" x="3354388" y="2617788"/>
          <p14:tracePt t="103509" x="3354388" y="2608263"/>
          <p14:tracePt t="103511" x="3346450" y="2608263"/>
          <p14:tracePt t="103519" x="3336925" y="2608263"/>
          <p14:tracePt t="103527" x="3327400" y="2608263"/>
          <p14:tracePt t="103535" x="3317875" y="2598738"/>
          <p14:tracePt t="103551" x="3309938" y="2598738"/>
          <p14:tracePt t="103568" x="3300413" y="2598738"/>
          <p14:tracePt t="103591" x="3281363" y="2598738"/>
          <p14:tracePt t="103600" x="3273425" y="2598738"/>
          <p14:tracePt t="103607" x="3263900" y="2598738"/>
          <p14:tracePt t="103625" x="3254375" y="2598738"/>
          <p14:tracePt t="103635" x="3236913" y="2598738"/>
          <p14:tracePt t="103657" x="3227388" y="2598738"/>
          <p14:tracePt t="103666" x="3217863" y="2598738"/>
          <p14:tracePt t="103672" x="3190875" y="2608263"/>
          <p14:tracePt t="103685" x="3171825" y="2635250"/>
          <p14:tracePt t="103687" x="3163888" y="2644775"/>
          <p14:tracePt t="103696" x="3136900" y="2681288"/>
          <p14:tracePt t="103703" x="3127375" y="2690813"/>
          <p14:tracePt t="103711" x="3090863" y="2708275"/>
          <p14:tracePt t="103719" x="3044825" y="2717800"/>
          <p14:tracePt t="103727" x="3027363" y="2727325"/>
          <p14:tracePt t="103735" x="2935288" y="2744788"/>
          <p14:tracePt t="103743" x="2844800" y="2744788"/>
          <p14:tracePt t="103751" x="2752725" y="2744788"/>
          <p14:tracePt t="103760" x="2625725" y="2744788"/>
          <p14:tracePt t="103768" x="2498725" y="2744788"/>
          <p14:tracePt t="103775" x="2389188" y="2735263"/>
          <p14:tracePt t="103783" x="2279650" y="2727325"/>
          <p14:tracePt t="103791" x="2160588" y="2690813"/>
          <p14:tracePt t="103800" x="2070100" y="2662238"/>
          <p14:tracePt t="103807" x="1978025" y="2662238"/>
          <p14:tracePt t="103815" x="1951038" y="2654300"/>
          <p14:tracePt t="103823" x="1905000" y="2654300"/>
          <p14:tracePt t="103833" x="1895475" y="2654300"/>
          <p14:tracePt t="103839" x="1868488" y="2654300"/>
          <p14:tracePt t="103855" x="1860550" y="2654300"/>
          <p14:tracePt t="103897" x="1841500" y="2654300"/>
          <p14:tracePt t="104074" x="1831975" y="2662238"/>
          <p14:tracePt t="104096" x="1841500" y="2671763"/>
          <p14:tracePt t="104103" x="1895475" y="2671763"/>
          <p14:tracePt t="104111" x="1987550" y="2690813"/>
          <p14:tracePt t="104119" x="2097088" y="2698750"/>
          <p14:tracePt t="104127" x="2197100" y="2717800"/>
          <p14:tracePt t="104136" x="2306638" y="2727325"/>
          <p14:tracePt t="104143" x="2416175" y="2727325"/>
          <p14:tracePt t="104151" x="2525713" y="2727325"/>
          <p14:tracePt t="104159" x="2635250" y="2727325"/>
          <p14:tracePt t="104168" x="2708275" y="2727325"/>
          <p14:tracePt t="104175" x="2844800" y="2690813"/>
          <p14:tracePt t="104183" x="2917825" y="2681288"/>
          <p14:tracePt t="104191" x="3017838" y="2635250"/>
          <p14:tracePt t="104199" x="3090863" y="2608263"/>
          <p14:tracePt t="104210" x="3154363" y="2571750"/>
          <p14:tracePt t="104215" x="3217863" y="2544763"/>
          <p14:tracePt t="104224" x="3227388" y="2544763"/>
          <p14:tracePt t="104232" x="3254375" y="2525713"/>
          <p14:tracePt t="104242" x="3273425" y="2517775"/>
          <p14:tracePt t="104305" x="3281363" y="2517775"/>
          <p14:tracePt t="104311" x="3309938" y="2517775"/>
          <p14:tracePt t="104319" x="3317875" y="2525713"/>
          <p14:tracePt t="104327" x="3327400" y="2535238"/>
          <p14:tracePt t="104336" x="3346450" y="2535238"/>
          <p14:tracePt t="104343" x="3354388" y="2544763"/>
          <p14:tracePt t="104561" x="3354388" y="2554288"/>
          <p14:tracePt t="104570" x="3354388" y="2562225"/>
          <p14:tracePt t="104577" x="3354388" y="2571750"/>
          <p14:tracePt t="104585" x="3354388" y="2589213"/>
          <p14:tracePt t="104591" x="3354388" y="2625725"/>
          <p14:tracePt t="104600" x="3363913" y="2662238"/>
          <p14:tracePt t="104610" x="3390900" y="2744788"/>
          <p14:tracePt t="104625" x="3419475" y="2827338"/>
          <p14:tracePt t="104634" x="3436938" y="2873375"/>
          <p14:tracePt t="104639" x="3436938" y="2900363"/>
          <p14:tracePt t="104648" x="3463925" y="2946400"/>
          <p14:tracePt t="104663" x="3463925" y="2954338"/>
          <p14:tracePt t="105425" x="3463925" y="2946400"/>
          <p14:tracePt t="106601" x="3473450" y="2927350"/>
          <p14:tracePt t="106609" x="3473450" y="2909888"/>
          <p14:tracePt t="106624" x="3482975" y="2881313"/>
          <p14:tracePt t="106632" x="3482975" y="2854325"/>
          <p14:tracePt t="106639" x="3490913" y="2836863"/>
          <p14:tracePt t="106649" x="3500438" y="2808288"/>
          <p14:tracePt t="106655" x="3509963" y="2800350"/>
          <p14:tracePt t="106663" x="3509963" y="2790825"/>
          <p14:tracePt t="106688" x="3519488" y="2781300"/>
          <p14:tracePt t="106784" x="3519488" y="2771775"/>
          <p14:tracePt t="106799" x="3509963" y="2763838"/>
          <p14:tracePt t="106808" x="3490913" y="2763838"/>
          <p14:tracePt t="106816" x="3455988" y="2763838"/>
          <p14:tracePt t="106825" x="3409950" y="2763838"/>
          <p14:tracePt t="106838" x="3354388" y="2763838"/>
          <p14:tracePt t="106840" x="3300413" y="2763838"/>
          <p14:tracePt t="106851" x="3227388" y="2763838"/>
          <p14:tracePt t="106857" x="3154363" y="2763838"/>
          <p14:tracePt t="106873" x="2971800" y="2763838"/>
          <p14:tracePt t="106882" x="2844800" y="2763838"/>
          <p14:tracePt t="106887" x="2716213" y="2763838"/>
          <p14:tracePt t="106897" x="2625725" y="2763838"/>
          <p14:tracePt t="106903" x="2516188" y="2763838"/>
          <p14:tracePt t="106911" x="2425700" y="2763838"/>
          <p14:tracePt t="106919" x="2343150" y="2754313"/>
          <p14:tracePt t="106928" x="2251075" y="2744788"/>
          <p14:tracePt t="106935" x="2224088" y="2744788"/>
          <p14:tracePt t="106944" x="2179638" y="2727325"/>
          <p14:tracePt t="106951" x="2170113" y="2727325"/>
          <p14:tracePt t="106959" x="2143125" y="2717800"/>
          <p14:tracePt t="107144" x="2179638" y="2717800"/>
          <p14:tracePt t="107152" x="2270125" y="2717800"/>
          <p14:tracePt t="107159" x="2397125" y="2717800"/>
          <p14:tracePt t="107168" x="2506663" y="2717800"/>
          <p14:tracePt t="107176" x="2635250" y="2717800"/>
          <p14:tracePt t="107184" x="2762250" y="2717800"/>
          <p14:tracePt t="107192" x="2871788" y="2717800"/>
          <p14:tracePt t="107199" x="2944813" y="2717800"/>
          <p14:tracePt t="107209" x="2998788" y="2717800"/>
          <p14:tracePt t="107216" x="3044825" y="2698750"/>
          <p14:tracePt t="107223" x="3063875" y="2690813"/>
          <p14:tracePt t="107414" x="3054350" y="2690813"/>
          <p14:tracePt t="107418" x="3027363" y="2690813"/>
          <p14:tracePt t="107432" x="3008313" y="2690813"/>
          <p14:tracePt t="107439" x="2981325" y="2708275"/>
          <p14:tracePt t="107449" x="2962275" y="2717800"/>
          <p14:tracePt t="107456" x="2925763" y="2727325"/>
          <p14:tracePt t="107465" x="2881313" y="2727325"/>
          <p14:tracePt t="107471" x="2852738" y="2735263"/>
          <p14:tracePt t="107479" x="2825750" y="2754313"/>
          <p14:tracePt t="107487" x="2781300" y="2754313"/>
          <p14:tracePt t="107495" x="2752725" y="2771775"/>
          <p14:tracePt t="107503" x="2708275" y="2771775"/>
          <p14:tracePt t="107511" x="2679700" y="2771775"/>
          <p14:tracePt t="107519" x="2662238" y="2771775"/>
          <p14:tracePt t="107527" x="2652713" y="2781300"/>
          <p14:tracePt t="107537" x="2643188" y="2781300"/>
          <p14:tracePt t="107737" x="2671763" y="2781300"/>
          <p14:tracePt t="107747" x="2725738" y="2781300"/>
          <p14:tracePt t="107751" x="2771775" y="2781300"/>
          <p14:tracePt t="107759" x="2825750" y="2781300"/>
          <p14:tracePt t="107767" x="2862263" y="2781300"/>
          <p14:tracePt t="107775" x="2881313" y="2781300"/>
          <p14:tracePt t="107783" x="2908300" y="2781300"/>
          <p14:tracePt t="107791" x="2917825" y="2781300"/>
          <p14:tracePt t="107800" x="2925763" y="2781300"/>
          <p14:tracePt t="107807" x="2935288" y="2781300"/>
          <p14:tracePt t="107881" x="2962275" y="2781300"/>
          <p14:tracePt t="107895" x="2981325" y="2781300"/>
          <p14:tracePt t="107903" x="3008313" y="2827338"/>
          <p14:tracePt t="107912" x="3017838" y="2836863"/>
          <p14:tracePt t="107919" x="3027363" y="2863850"/>
          <p14:tracePt t="107928" x="3035300" y="2881313"/>
          <p14:tracePt t="107936" x="3035300" y="2900363"/>
          <p14:tracePt t="107943" x="3035300" y="2917825"/>
          <p14:tracePt t="107951" x="3054350" y="2936875"/>
          <p14:tracePt t="107959" x="3054350" y="2954338"/>
          <p14:tracePt t="107967" x="3054350" y="2963863"/>
          <p14:tracePt t="107975" x="3054350" y="2982913"/>
          <p14:tracePt t="108039" x="3054350" y="2990850"/>
          <p14:tracePt t="108048" x="3063875" y="3009900"/>
          <p14:tracePt t="108055" x="3063875" y="3027363"/>
          <p14:tracePt t="108064" x="3081338" y="3073400"/>
          <p14:tracePt t="108071" x="3090863" y="3100388"/>
          <p14:tracePt t="108079" x="3127375" y="3155950"/>
          <p14:tracePt t="108087" x="3127375" y="3200400"/>
          <p14:tracePt t="108095" x="3144838" y="3273425"/>
          <p14:tracePt t="108104" x="3171825" y="3338513"/>
          <p14:tracePt t="108111" x="3200400" y="3392488"/>
          <p14:tracePt t="108119" x="3236913" y="3455988"/>
          <p14:tracePt t="108129" x="3254375" y="3502025"/>
          <p14:tracePt t="108139" x="3300413" y="3584575"/>
          <p14:tracePt t="108148" x="3309938" y="3602038"/>
          <p14:tracePt t="108152" x="3309938" y="3629025"/>
          <p14:tracePt t="108163" x="3317875" y="3648075"/>
          <p14:tracePt t="108167" x="3317875" y="3657600"/>
          <p14:tracePt t="108175" x="3317875" y="3665538"/>
          <p14:tracePt t="108183" x="3327400" y="3675063"/>
          <p14:tracePt t="108626" x="3327400" y="3694113"/>
          <p14:tracePt t="108634" x="3336925" y="3711575"/>
          <p14:tracePt t="108641" x="3336925" y="3721100"/>
          <p14:tracePt t="108651" x="3336925" y="3730625"/>
          <p14:tracePt t="108658" x="3346450" y="3757613"/>
          <p14:tracePt t="108672" x="3354388" y="3784600"/>
          <p14:tracePt t="108685" x="3363913" y="3803650"/>
          <p14:tracePt t="108687" x="3390900" y="3848100"/>
          <p14:tracePt t="108700" x="3400425" y="3857625"/>
          <p14:tracePt t="108707" x="3409950" y="3867150"/>
          <p14:tracePt t="108912" x="3409950" y="3857625"/>
          <p14:tracePt t="108919" x="3427413" y="3840163"/>
          <p14:tracePt t="108929" x="3446463" y="3821113"/>
          <p14:tracePt t="108935" x="3446463" y="3811588"/>
          <p14:tracePt t="108944" x="3455988" y="3803650"/>
          <p14:tracePt t="108951" x="3473450" y="3784600"/>
          <p14:tracePt t="108960" x="3482975" y="3775075"/>
          <p14:tracePt t="108967" x="3500438" y="3757613"/>
          <p14:tracePt t="108976" x="3509963" y="3757613"/>
          <p14:tracePt t="108984" x="3527425" y="3748088"/>
          <p14:tracePt t="108991" x="3546475" y="3711575"/>
          <p14:tracePt t="109000" x="3556000" y="3702050"/>
          <p14:tracePt t="109009" x="3563938" y="3694113"/>
          <p14:tracePt t="109017" x="3582988" y="3675063"/>
          <p14:tracePt t="109024" x="3592513" y="3665538"/>
          <p14:tracePt t="109032" x="3592513" y="3648075"/>
          <p14:tracePt t="109040" x="3609975" y="3629025"/>
          <p14:tracePt t="109049" x="3609975" y="3611563"/>
          <p14:tracePt t="109057" x="3609975" y="3602038"/>
          <p14:tracePt t="109069" x="3609975" y="3592513"/>
          <p14:tracePt t="109202" x="3619500" y="3592513"/>
          <p14:tracePt t="109215" x="3619500" y="3621088"/>
          <p14:tracePt t="109223" x="3619500" y="3638550"/>
          <p14:tracePt t="109231" x="3646488" y="3694113"/>
          <p14:tracePt t="109242" x="3683000" y="3738563"/>
          <p14:tracePt t="109248" x="3738563" y="3821113"/>
          <p14:tracePt t="109256" x="3783013" y="3894138"/>
          <p14:tracePt t="109265" x="3829050" y="3957638"/>
          <p14:tracePt t="109272" x="3902075" y="4067175"/>
          <p14:tracePt t="109280" x="3956050" y="4149725"/>
          <p14:tracePt t="109287" x="3992563" y="4232275"/>
          <p14:tracePt t="109295" x="4021138" y="4295775"/>
          <p14:tracePt t="109306" x="4057650" y="4376738"/>
          <p14:tracePt t="109311" x="4065588" y="4422775"/>
          <p14:tracePt t="109320" x="4065588" y="4441825"/>
          <p14:tracePt t="109415" x="4065588" y="4449763"/>
          <p14:tracePt t="109431" x="4065588" y="4478338"/>
          <p14:tracePt t="109439" x="4065588" y="4486275"/>
          <p14:tracePt t="109448" x="4065588" y="4505325"/>
          <p14:tracePt t="109455" x="4065588" y="4522788"/>
          <p14:tracePt t="109464" x="4065588" y="4532313"/>
          <p14:tracePt t="109679" x="4065588" y="4559300"/>
          <p14:tracePt t="109687" x="4084638" y="4595813"/>
          <p14:tracePt t="109695" x="4094163" y="4651375"/>
          <p14:tracePt t="109704" x="4121150" y="4741863"/>
          <p14:tracePt t="109711" x="4129088" y="4841875"/>
          <p14:tracePt t="109719" x="4129088" y="4914900"/>
          <p14:tracePt t="109728" x="4129088" y="5043488"/>
          <p14:tracePt t="109736" x="4129088" y="5170488"/>
          <p14:tracePt t="109743" x="4129088" y="5316538"/>
          <p14:tracePt t="109751" x="4129088" y="5462588"/>
          <p14:tracePt t="109759" x="4111625" y="5608638"/>
          <p14:tracePt t="109768" x="4094163" y="5735638"/>
          <p14:tracePt t="109775" x="4084638" y="5845175"/>
          <p14:tracePt t="109783" x="4084638" y="5900738"/>
          <p14:tracePt t="109791" x="4057650" y="5946775"/>
          <p14:tracePt t="109807" x="4057650" y="5954713"/>
          <p14:tracePt t="109879" x="4057650" y="5937250"/>
          <p14:tracePt t="109887" x="4057650" y="5910263"/>
          <p14:tracePt t="109896" x="4057650" y="5900738"/>
          <p14:tracePt t="109903" x="4057650" y="5891213"/>
          <p14:tracePt t="109913" x="4057650" y="5873750"/>
          <p14:tracePt t="109919" x="4057650" y="5864225"/>
          <p14:tracePt t="109936" x="4057650" y="5854700"/>
          <p14:tracePt t="109963" x="4057650" y="5845175"/>
          <p14:tracePt t="109984" x="4057650" y="5837238"/>
          <p14:tracePt t="109994" x="4057650" y="5827713"/>
          <p14:tracePt t="110000" x="4057650" y="5818188"/>
          <p14:tracePt t="110007" x="4057650" y="5791200"/>
          <p14:tracePt t="110018" x="4057650" y="5772150"/>
          <p14:tracePt t="110025" x="4111625" y="5681663"/>
          <p14:tracePt t="110034" x="4175125" y="5589588"/>
          <p14:tracePt t="110041" x="4257675" y="5481638"/>
          <p14:tracePt t="110050" x="4330700" y="5416550"/>
          <p14:tracePt t="110056" x="4394200" y="5335588"/>
          <p14:tracePt t="110065" x="4484688" y="5253038"/>
          <p14:tracePt t="110073" x="4530725" y="5197475"/>
          <p14:tracePt t="110080" x="4594225" y="5160963"/>
          <p14:tracePt t="110088" x="4649788" y="5097463"/>
          <p14:tracePt t="110096" x="4676775" y="5070475"/>
          <p14:tracePt t="110104" x="4713288" y="5043488"/>
          <p14:tracePt t="110112" x="4713288" y="5033963"/>
          <p14:tracePt t="110119" x="4730750" y="5024438"/>
          <p14:tracePt t="110129" x="4749800" y="5016500"/>
          <p14:tracePt t="110138" x="4759325" y="4997450"/>
          <p14:tracePt t="110148" x="4767263" y="4987925"/>
          <p14:tracePt t="110153" x="4776788" y="4970463"/>
          <p14:tracePt t="110162" x="4786313" y="4970463"/>
          <p14:tracePt t="110178" x="4795838" y="4960938"/>
          <p14:tracePt t="110247" x="4803775" y="4960938"/>
          <p14:tracePt t="110255" x="4813300" y="4960938"/>
          <p14:tracePt t="110264" x="4832350" y="4960938"/>
          <p14:tracePt t="110273" x="4849813" y="4960938"/>
          <p14:tracePt t="110280" x="4886325" y="4960938"/>
          <p14:tracePt t="110287" x="4941888" y="4960938"/>
          <p14:tracePt t="110295" x="4995863" y="4943475"/>
          <p14:tracePt t="110306" x="5068888" y="4943475"/>
          <p14:tracePt t="110311" x="5178425" y="4943475"/>
          <p14:tracePt t="110319" x="5287963" y="4943475"/>
          <p14:tracePt t="110327" x="5434013" y="4933950"/>
          <p14:tracePt t="110335" x="5588000" y="4887913"/>
          <p14:tracePt t="110343" x="5716588" y="4870450"/>
          <p14:tracePt t="110352" x="5862638" y="4860925"/>
          <p14:tracePt t="110360" x="5999163" y="4814888"/>
          <p14:tracePt t="110369" x="6108700" y="4787900"/>
          <p14:tracePt t="110375" x="6226175" y="4741863"/>
          <p14:tracePt t="110383" x="6372225" y="4714875"/>
          <p14:tracePt t="110392" x="6537325" y="4651375"/>
          <p14:tracePt t="110400" x="6691313" y="4578350"/>
          <p14:tracePt t="110407" x="6883400" y="4514850"/>
          <p14:tracePt t="110416" x="7046913" y="4449763"/>
          <p14:tracePt t="110423" x="7202488" y="4405313"/>
          <p14:tracePt t="110432" x="7348538" y="4359275"/>
          <p14:tracePt t="110439" x="7494588" y="4332288"/>
          <p14:tracePt t="110448" x="7631113" y="4303713"/>
          <p14:tracePt t="110455" x="7721600" y="4286250"/>
          <p14:tracePt t="110464" x="7794625" y="4276725"/>
          <p14:tracePt t="110471" x="7904163" y="4276725"/>
          <p14:tracePt t="110480" x="7967663" y="4276725"/>
          <p14:tracePt t="110488" x="8004175" y="4276725"/>
          <p14:tracePt t="110495" x="8023225" y="4276725"/>
          <p14:tracePt t="110503" x="8040688" y="4276725"/>
          <p14:tracePt t="110512" x="8067675" y="4276725"/>
          <p14:tracePt t="110519" x="8077200" y="4286250"/>
          <p14:tracePt t="110527" x="8086725" y="4295775"/>
          <p14:tracePt t="110536" x="8096250" y="4295775"/>
          <p14:tracePt t="110543" x="8104188" y="4295775"/>
          <p14:tracePt t="110769" x="8113713" y="4295775"/>
          <p14:tracePt t="110777" x="8159750" y="4286250"/>
          <p14:tracePt t="110785" x="8186738" y="4276725"/>
          <p14:tracePt t="110791" x="8223250" y="4268788"/>
          <p14:tracePt t="110799" x="8259763" y="4240213"/>
          <p14:tracePt t="110807" x="8323263" y="4213225"/>
          <p14:tracePt t="110824" x="8405813" y="4176713"/>
          <p14:tracePt t="110826" x="8505825" y="4149725"/>
          <p14:tracePt t="110837" x="8615363" y="4094163"/>
          <p14:tracePt t="110839" x="8734425" y="4057650"/>
          <p14:tracePt t="110848" x="8861425" y="4003675"/>
          <p14:tracePt t="110855" x="9017000" y="3957638"/>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2A4E81-790E-43B1-B6BD-3BDCCE0A41A3}"/>
              </a:ext>
            </a:extLst>
          </p:cNvPr>
          <p:cNvSpPr>
            <a:spLocks noGrp="1"/>
          </p:cNvSpPr>
          <p:nvPr>
            <p:ph type="title"/>
          </p:nvPr>
        </p:nvSpPr>
        <p:spPr/>
        <p:txBody>
          <a:bodyPr/>
          <a:lstStyle/>
          <a:p>
            <a:r>
              <a:rPr kumimoji="1" lang="en-US" altLang="ja-JP" dirty="0"/>
              <a:t>RV32M</a:t>
            </a:r>
            <a:r>
              <a:rPr kumimoji="1" lang="ja-JP" altLang="en-US" dirty="0"/>
              <a:t>　</a:t>
            </a:r>
            <a:r>
              <a:rPr lang="ja-JP" altLang="en-US" dirty="0"/>
              <a:t>除算</a:t>
            </a:r>
            <a:r>
              <a:rPr kumimoji="1" lang="ja-JP" altLang="en-US" dirty="0"/>
              <a:t>への拡張</a:t>
            </a:r>
          </a:p>
        </p:txBody>
      </p:sp>
      <p:sp>
        <p:nvSpPr>
          <p:cNvPr id="4" name="テキスト ボックス 3">
            <a:extLst>
              <a:ext uri="{FF2B5EF4-FFF2-40B4-BE49-F238E27FC236}">
                <a16:creationId xmlns:a16="http://schemas.microsoft.com/office/drawing/2014/main" id="{771D08F2-504B-4DFD-B31B-9A8476673A72}"/>
              </a:ext>
            </a:extLst>
          </p:cNvPr>
          <p:cNvSpPr txBox="1"/>
          <p:nvPr/>
        </p:nvSpPr>
        <p:spPr>
          <a:xfrm>
            <a:off x="457200" y="1186805"/>
            <a:ext cx="6048672" cy="461665"/>
          </a:xfrm>
          <a:prstGeom prst="rect">
            <a:avLst/>
          </a:prstGeom>
          <a:noFill/>
        </p:spPr>
        <p:txBody>
          <a:bodyPr wrap="square" rtlCol="0">
            <a:spAutoFit/>
          </a:bodyPr>
          <a:lstStyle/>
          <a:p>
            <a:r>
              <a:rPr lang="ja-JP" altLang="en-US" sz="2400" dirty="0"/>
              <a:t>全てレジスタ間演算命令　例</a:t>
            </a:r>
            <a:r>
              <a:rPr lang="en-US" altLang="ja-JP" sz="2400" dirty="0"/>
              <a:t>) div rd,rs1,rs2</a:t>
            </a:r>
            <a:endParaRPr kumimoji="1" lang="ja-JP" altLang="en-US" sz="2400" dirty="0"/>
          </a:p>
        </p:txBody>
      </p:sp>
      <p:graphicFrame>
        <p:nvGraphicFramePr>
          <p:cNvPr id="5" name="表 5">
            <a:extLst>
              <a:ext uri="{FF2B5EF4-FFF2-40B4-BE49-F238E27FC236}">
                <a16:creationId xmlns:a16="http://schemas.microsoft.com/office/drawing/2014/main" id="{51B725D5-43AC-4978-9120-53C47E38FA9F}"/>
              </a:ext>
            </a:extLst>
          </p:cNvPr>
          <p:cNvGraphicFramePr>
            <a:graphicFrameLocks noGrp="1"/>
          </p:cNvGraphicFramePr>
          <p:nvPr>
            <p:extLst>
              <p:ext uri="{D42A27DB-BD31-4B8C-83A1-F6EECF244321}">
                <p14:modId xmlns:p14="http://schemas.microsoft.com/office/powerpoint/2010/main" val="2072677352"/>
              </p:ext>
            </p:extLst>
          </p:nvPr>
        </p:nvGraphicFramePr>
        <p:xfrm>
          <a:off x="611560" y="1844824"/>
          <a:ext cx="8208912" cy="3749040"/>
        </p:xfrm>
        <a:graphic>
          <a:graphicData uri="http://schemas.openxmlformats.org/drawingml/2006/table">
            <a:tbl>
              <a:tblPr firstRow="1" bandRow="1">
                <a:tableStyleId>{073A0DAA-6AF3-43AB-8588-CEC1D06C72B9}</a:tableStyleId>
              </a:tblPr>
              <a:tblGrid>
                <a:gridCol w="1260564">
                  <a:extLst>
                    <a:ext uri="{9D8B030D-6E8A-4147-A177-3AD203B41FA5}">
                      <a16:colId xmlns:a16="http://schemas.microsoft.com/office/drawing/2014/main" val="1309177109"/>
                    </a:ext>
                  </a:extLst>
                </a:gridCol>
                <a:gridCol w="6948348">
                  <a:extLst>
                    <a:ext uri="{9D8B030D-6E8A-4147-A177-3AD203B41FA5}">
                      <a16:colId xmlns:a16="http://schemas.microsoft.com/office/drawing/2014/main" val="3804579708"/>
                    </a:ext>
                  </a:extLst>
                </a:gridCol>
              </a:tblGrid>
              <a:tr h="370840">
                <a:tc>
                  <a:txBody>
                    <a:bodyPr/>
                    <a:lstStyle/>
                    <a:p>
                      <a:r>
                        <a:rPr kumimoji="1" lang="ja-JP" altLang="en-US" sz="2400" dirty="0"/>
                        <a:t>記号</a:t>
                      </a:r>
                    </a:p>
                  </a:txBody>
                  <a:tcPr/>
                </a:tc>
                <a:tc>
                  <a:txBody>
                    <a:bodyPr/>
                    <a:lstStyle/>
                    <a:p>
                      <a:r>
                        <a:rPr kumimoji="1" lang="ja-JP" altLang="en-US" sz="2400" dirty="0"/>
                        <a:t>操作</a:t>
                      </a:r>
                    </a:p>
                  </a:txBody>
                  <a:tcPr/>
                </a:tc>
                <a:extLst>
                  <a:ext uri="{0D108BD9-81ED-4DB2-BD59-A6C34878D82A}">
                    <a16:rowId xmlns:a16="http://schemas.microsoft.com/office/drawing/2014/main" val="2005997750"/>
                  </a:ext>
                </a:extLst>
              </a:tr>
              <a:tr h="370840">
                <a:tc>
                  <a:txBody>
                    <a:bodyPr/>
                    <a:lstStyle/>
                    <a:p>
                      <a:r>
                        <a:rPr kumimoji="1" lang="en-US" altLang="ja-JP" sz="2400" dirty="0"/>
                        <a:t>div</a:t>
                      </a:r>
                      <a:endParaRPr kumimoji="1" lang="ja-JP" altLang="en-US" sz="2400" dirty="0"/>
                    </a:p>
                  </a:txBody>
                  <a:tcPr/>
                </a:tc>
                <a:tc>
                  <a:txBody>
                    <a:bodyPr/>
                    <a:lstStyle/>
                    <a:p>
                      <a:r>
                        <a:rPr kumimoji="1" lang="ja-JP" altLang="en-US" sz="2400" dirty="0"/>
                        <a:t>値を２の補数値として扱い、</a:t>
                      </a:r>
                      <a:r>
                        <a:rPr kumimoji="1" lang="en-US" altLang="ja-JP" sz="2400" dirty="0"/>
                        <a:t>x[rs1]</a:t>
                      </a:r>
                      <a:r>
                        <a:rPr kumimoji="1" lang="ja-JP" altLang="en-US" sz="2400" dirty="0"/>
                        <a:t>と</a:t>
                      </a:r>
                      <a:r>
                        <a:rPr kumimoji="1" lang="en-US" altLang="ja-JP" sz="2400" dirty="0"/>
                        <a:t>x[rs2]</a:t>
                      </a:r>
                      <a:r>
                        <a:rPr kumimoji="1" lang="ja-JP" altLang="en-US" sz="2400" dirty="0"/>
                        <a:t>の商をゼロ方向に丸めて</a:t>
                      </a:r>
                      <a:r>
                        <a:rPr kumimoji="1" lang="en-US" altLang="ja-JP" sz="2400" dirty="0"/>
                        <a:t>x[</a:t>
                      </a:r>
                      <a:r>
                        <a:rPr kumimoji="1" lang="en-US" altLang="ja-JP" sz="2400" dirty="0" err="1"/>
                        <a:t>rd</a:t>
                      </a:r>
                      <a:r>
                        <a:rPr kumimoji="1" lang="en-US" altLang="ja-JP" sz="2400" dirty="0"/>
                        <a:t>]</a:t>
                      </a:r>
                      <a:r>
                        <a:rPr kumimoji="1" lang="ja-JP" altLang="en-US" sz="2400" dirty="0"/>
                        <a:t>に入れる。</a:t>
                      </a:r>
                    </a:p>
                  </a:txBody>
                  <a:tcPr/>
                </a:tc>
                <a:extLst>
                  <a:ext uri="{0D108BD9-81ED-4DB2-BD59-A6C34878D82A}">
                    <a16:rowId xmlns:a16="http://schemas.microsoft.com/office/drawing/2014/main" val="3443003068"/>
                  </a:ext>
                </a:extLst>
              </a:tr>
              <a:tr h="370840">
                <a:tc>
                  <a:txBody>
                    <a:bodyPr/>
                    <a:lstStyle/>
                    <a:p>
                      <a:r>
                        <a:rPr kumimoji="1" lang="en-US" altLang="ja-JP" sz="2400" dirty="0" err="1"/>
                        <a:t>divu</a:t>
                      </a:r>
                      <a:endParaRPr kumimoji="1" lang="ja-JP" altLang="en-US" sz="2400" dirty="0"/>
                    </a:p>
                  </a:txBody>
                  <a:tcPr/>
                </a:tc>
                <a:tc>
                  <a:txBody>
                    <a:bodyPr/>
                    <a:lstStyle/>
                    <a:p>
                      <a:r>
                        <a:rPr kumimoji="1" lang="ja-JP" altLang="en-US" sz="2400" dirty="0"/>
                        <a:t>値を符号無し数値として扱い、</a:t>
                      </a:r>
                      <a:r>
                        <a:rPr kumimoji="1" lang="en-US" altLang="ja-JP" sz="2400" dirty="0"/>
                        <a:t>x[rs1]</a:t>
                      </a:r>
                      <a:r>
                        <a:rPr kumimoji="1" lang="ja-JP" altLang="en-US" sz="2400" dirty="0"/>
                        <a:t>と</a:t>
                      </a:r>
                      <a:r>
                        <a:rPr kumimoji="1" lang="en-US" altLang="ja-JP" sz="2400" dirty="0"/>
                        <a:t>x[rs2]</a:t>
                      </a:r>
                      <a:r>
                        <a:rPr kumimoji="1" lang="ja-JP" altLang="en-US" sz="2400" dirty="0"/>
                        <a:t>の商をゼロ方向に丸めて</a:t>
                      </a:r>
                      <a:r>
                        <a:rPr kumimoji="1" lang="en-US" altLang="ja-JP" sz="2400" dirty="0"/>
                        <a:t>x[</a:t>
                      </a:r>
                      <a:r>
                        <a:rPr kumimoji="1" lang="en-US" altLang="ja-JP" sz="2400" dirty="0" err="1"/>
                        <a:t>rd</a:t>
                      </a:r>
                      <a:r>
                        <a:rPr kumimoji="1" lang="en-US" altLang="ja-JP" sz="2400" dirty="0"/>
                        <a:t>]</a:t>
                      </a:r>
                      <a:r>
                        <a:rPr kumimoji="1" lang="ja-JP" altLang="en-US" sz="2400" dirty="0"/>
                        <a:t>に入れる</a:t>
                      </a:r>
                    </a:p>
                  </a:txBody>
                  <a:tcPr/>
                </a:tc>
                <a:extLst>
                  <a:ext uri="{0D108BD9-81ED-4DB2-BD59-A6C34878D82A}">
                    <a16:rowId xmlns:a16="http://schemas.microsoft.com/office/drawing/2014/main" val="3910799820"/>
                  </a:ext>
                </a:extLst>
              </a:tr>
              <a:tr h="370840">
                <a:tc>
                  <a:txBody>
                    <a:bodyPr/>
                    <a:lstStyle/>
                    <a:p>
                      <a:r>
                        <a:rPr kumimoji="1" lang="en-US" altLang="ja-JP" sz="2400" dirty="0"/>
                        <a:t>rem</a:t>
                      </a:r>
                      <a:endParaRPr kumimoji="1" lang="ja-JP" altLang="en-US" sz="2400" dirty="0"/>
                    </a:p>
                  </a:txBody>
                  <a:tcPr/>
                </a:tc>
                <a:tc>
                  <a:txBody>
                    <a:bodyPr/>
                    <a:lstStyle/>
                    <a:p>
                      <a:r>
                        <a:rPr kumimoji="1" lang="ja-JP" altLang="en-US" sz="2400" dirty="0"/>
                        <a:t>値を２の補数値として扱い、</a:t>
                      </a:r>
                      <a:r>
                        <a:rPr kumimoji="1" lang="en-US" altLang="ja-JP" sz="2400" dirty="0"/>
                        <a:t>x[rs1]</a:t>
                      </a:r>
                      <a:r>
                        <a:rPr kumimoji="1" lang="ja-JP" altLang="en-US" sz="2400" dirty="0"/>
                        <a:t>と</a:t>
                      </a:r>
                      <a:r>
                        <a:rPr kumimoji="1" lang="en-US" altLang="ja-JP" sz="2400" dirty="0"/>
                        <a:t>x[rs2]</a:t>
                      </a:r>
                      <a:r>
                        <a:rPr kumimoji="1" lang="ja-JP" altLang="en-US" sz="2400" dirty="0"/>
                        <a:t>の余りを</a:t>
                      </a:r>
                      <a:r>
                        <a:rPr kumimoji="1" lang="en-US" altLang="ja-JP" sz="2400" dirty="0"/>
                        <a:t>x[</a:t>
                      </a:r>
                      <a:r>
                        <a:rPr kumimoji="1" lang="en-US" altLang="ja-JP" sz="2400" dirty="0" err="1"/>
                        <a:t>rd</a:t>
                      </a:r>
                      <a:r>
                        <a:rPr kumimoji="1" lang="en-US" altLang="ja-JP" sz="2400" dirty="0"/>
                        <a:t>]</a:t>
                      </a:r>
                      <a:r>
                        <a:rPr kumimoji="1" lang="ja-JP" altLang="en-US" sz="2400" dirty="0"/>
                        <a:t>に入れる。</a:t>
                      </a:r>
                    </a:p>
                  </a:txBody>
                  <a:tcPr/>
                </a:tc>
                <a:extLst>
                  <a:ext uri="{0D108BD9-81ED-4DB2-BD59-A6C34878D82A}">
                    <a16:rowId xmlns:a16="http://schemas.microsoft.com/office/drawing/2014/main" val="3508877458"/>
                  </a:ext>
                </a:extLst>
              </a:tr>
              <a:tr h="370840">
                <a:tc>
                  <a:txBody>
                    <a:bodyPr/>
                    <a:lstStyle/>
                    <a:p>
                      <a:r>
                        <a:rPr kumimoji="1" lang="en-US" altLang="ja-JP" sz="2400" dirty="0" err="1"/>
                        <a:t>remu</a:t>
                      </a:r>
                      <a:endParaRPr kumimoji="1" lang="ja-JP" altLang="en-US" sz="2400" dirty="0"/>
                    </a:p>
                  </a:txBody>
                  <a:tcPr/>
                </a:tc>
                <a:tc>
                  <a:txBody>
                    <a:bodyPr/>
                    <a:lstStyle/>
                    <a:p>
                      <a:r>
                        <a:rPr kumimoji="1" lang="ja-JP" altLang="en-US" sz="2400" dirty="0"/>
                        <a:t>値を符号無し数値として扱い、</a:t>
                      </a:r>
                      <a:r>
                        <a:rPr kumimoji="1" lang="en-US" altLang="ja-JP" sz="2400" dirty="0"/>
                        <a:t>x[rs1]</a:t>
                      </a:r>
                      <a:r>
                        <a:rPr kumimoji="1" lang="ja-JP" altLang="en-US" sz="2400" dirty="0"/>
                        <a:t>と</a:t>
                      </a:r>
                      <a:r>
                        <a:rPr kumimoji="1" lang="en-US" altLang="ja-JP" sz="2400" dirty="0"/>
                        <a:t>x[rs2]</a:t>
                      </a:r>
                      <a:r>
                        <a:rPr kumimoji="1" lang="ja-JP" altLang="en-US" sz="2400" dirty="0"/>
                        <a:t>の余りを</a:t>
                      </a:r>
                      <a:r>
                        <a:rPr kumimoji="1" lang="en-US" altLang="ja-JP" sz="2400" dirty="0"/>
                        <a:t>x[</a:t>
                      </a:r>
                      <a:r>
                        <a:rPr kumimoji="1" lang="en-US" altLang="ja-JP" sz="2400" dirty="0" err="1"/>
                        <a:t>rd</a:t>
                      </a:r>
                      <a:r>
                        <a:rPr kumimoji="1" lang="en-US" altLang="ja-JP" sz="2400" dirty="0"/>
                        <a:t>]</a:t>
                      </a:r>
                      <a:r>
                        <a:rPr kumimoji="1" lang="ja-JP" altLang="en-US" sz="2400" dirty="0"/>
                        <a:t>に入れる</a:t>
                      </a:r>
                    </a:p>
                  </a:txBody>
                  <a:tcPr/>
                </a:tc>
                <a:extLst>
                  <a:ext uri="{0D108BD9-81ED-4DB2-BD59-A6C34878D82A}">
                    <a16:rowId xmlns:a16="http://schemas.microsoft.com/office/drawing/2014/main" val="548101766"/>
                  </a:ext>
                </a:extLst>
              </a:tr>
            </a:tbl>
          </a:graphicData>
        </a:graphic>
      </p:graphicFrame>
      <p:pic>
        <p:nvPicPr>
          <p:cNvPr id="3" name="オーディオ 2">
            <a:hlinkClick r:id="" action="ppaction://media"/>
            <a:extLst>
              <a:ext uri="{FF2B5EF4-FFF2-40B4-BE49-F238E27FC236}">
                <a16:creationId xmlns:a16="http://schemas.microsoft.com/office/drawing/2014/main" id="{485A8B23-42D7-4787-886E-5861909CF7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15263627"/>
      </p:ext>
    </p:extLst>
  </p:cSld>
  <p:clrMapOvr>
    <a:masterClrMapping/>
  </p:clrMapOvr>
  <mc:AlternateContent xmlns:mc="http://schemas.openxmlformats.org/markup-compatibility/2006" xmlns:p14="http://schemas.microsoft.com/office/powerpoint/2010/main">
    <mc:Choice Requires="p14">
      <p:transition spd="slow" p14:dur="2000" advTm="93446"/>
    </mc:Choice>
    <mc:Fallback xmlns="">
      <p:transition spd="slow" advTm="93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050" x="8934450" y="3302000"/>
          <p14:tracePt t="2055" x="8788400" y="3302000"/>
          <p14:tracePt t="2062" x="8605838" y="3302000"/>
          <p14:tracePt t="2069" x="8405813" y="3302000"/>
          <p14:tracePt t="2077" x="8213725" y="3302000"/>
          <p14:tracePt t="2085" x="8031163" y="3302000"/>
          <p14:tracePt t="2093" x="7804150" y="3302000"/>
          <p14:tracePt t="2101" x="7648575" y="3302000"/>
          <p14:tracePt t="2111" x="7502525" y="3302000"/>
          <p14:tracePt t="2117" x="7356475" y="3302000"/>
          <p14:tracePt t="2126" x="7248525" y="3302000"/>
          <p14:tracePt t="2133" x="7119938" y="3302000"/>
          <p14:tracePt t="2143" x="7019925" y="3282950"/>
          <p14:tracePt t="2150" x="6929438" y="3273425"/>
          <p14:tracePt t="2158" x="6873875" y="3265488"/>
          <p14:tracePt t="2166" x="6837363" y="3265488"/>
          <p14:tracePt t="2173" x="6819900" y="3265488"/>
          <p14:tracePt t="2189" x="6810375" y="3265488"/>
          <p14:tracePt t="2221" x="6800850" y="3265488"/>
          <p14:tracePt t="2229" x="6791325" y="3265488"/>
          <p14:tracePt t="2237" x="6754813" y="3265488"/>
          <p14:tracePt t="2245" x="6718300" y="3265488"/>
          <p14:tracePt t="2254" x="6673850" y="3265488"/>
          <p14:tracePt t="2261" x="6618288" y="3265488"/>
          <p14:tracePt t="2270" x="6564313" y="3265488"/>
          <p14:tracePt t="2277" x="6537325" y="3265488"/>
          <p14:tracePt t="2286" x="6491288" y="3265488"/>
          <p14:tracePt t="2293" x="6464300" y="3265488"/>
          <p14:tracePt t="2301" x="6435725" y="3265488"/>
          <p14:tracePt t="2309" x="6418263" y="3265488"/>
          <p14:tracePt t="2317" x="6399213" y="3265488"/>
          <p14:tracePt t="2327" x="6381750" y="3255963"/>
          <p14:tracePt t="2337" x="6362700" y="3255963"/>
          <p14:tracePt t="2343" x="6354763" y="3255963"/>
          <p14:tracePt t="2352" x="6335713" y="3246438"/>
          <p14:tracePt t="2359" x="6326188" y="3246438"/>
          <p14:tracePt t="2374" x="6318250" y="3236913"/>
          <p14:tracePt t="2393" x="6308725" y="3236913"/>
          <p14:tracePt t="2397" x="6281738" y="3228975"/>
          <p14:tracePt t="2405" x="6272213" y="3219450"/>
          <p14:tracePt t="2413" x="6262688" y="3209925"/>
          <p14:tracePt t="2421" x="6254750" y="3200400"/>
          <p14:tracePt t="2438" x="6254750" y="3192463"/>
          <p14:tracePt t="2529" x="6245225" y="3192463"/>
          <p14:tracePt t="2537" x="6245225" y="3182938"/>
          <p14:tracePt t="2543" x="6245225" y="3163888"/>
          <p14:tracePt t="2552" x="6245225" y="3146425"/>
          <p14:tracePt t="2558" x="6245225" y="3136900"/>
          <p14:tracePt t="2567" x="6245225" y="3119438"/>
          <p14:tracePt t="2574" x="6245225" y="3100388"/>
          <p14:tracePt t="2598" x="6245225" y="3090863"/>
          <p14:tracePt t="2695" x="6245225" y="3063875"/>
          <p14:tracePt t="2703" x="6245225" y="3046413"/>
          <p14:tracePt t="2719" x="6245225" y="3036888"/>
          <p14:tracePt t="2728" x="6245225" y="3017838"/>
          <p14:tracePt t="3240" x="6235700" y="3017838"/>
          <p14:tracePt t="3263" x="6226175" y="3027363"/>
          <p14:tracePt t="3506" x="6218238" y="3036888"/>
          <p14:tracePt t="3512" x="6208713" y="3054350"/>
          <p14:tracePt t="3751" x="6199188" y="3054350"/>
          <p14:tracePt t="3782" x="6181725" y="3082925"/>
          <p14:tracePt t="4262" x="6181725" y="3090863"/>
          <p14:tracePt t="4278" x="6172200" y="3100388"/>
          <p14:tracePt t="4695" x="6153150" y="3109913"/>
          <p14:tracePt t="4703" x="6080125" y="3109913"/>
          <p14:tracePt t="4711" x="5953125" y="3109913"/>
          <p14:tracePt t="4717" x="5826125" y="3109913"/>
          <p14:tracePt t="4725" x="5716588" y="3109913"/>
          <p14:tracePt t="4733" x="5588000" y="3109913"/>
          <p14:tracePt t="4743" x="5478463" y="3109913"/>
          <p14:tracePt t="4751" x="5405438" y="3109913"/>
          <p14:tracePt t="4757" x="5351463" y="3109913"/>
          <p14:tracePt t="4771" x="5305425" y="3109913"/>
          <p14:tracePt t="4773" x="5268913" y="3082925"/>
          <p14:tracePt t="4782" x="5251450" y="3063875"/>
          <p14:tracePt t="4827" x="5232400" y="3046413"/>
          <p14:tracePt t="4832" x="5214938" y="3036888"/>
          <p14:tracePt t="4837" x="5195888" y="3036888"/>
          <p14:tracePt t="4846" x="5141913" y="3017838"/>
          <p14:tracePt t="4853" x="5078413" y="3017838"/>
          <p14:tracePt t="4863" x="5022850" y="3009900"/>
          <p14:tracePt t="4869" x="4886325" y="2982913"/>
          <p14:tracePt t="4878" x="4832350" y="2973388"/>
          <p14:tracePt t="4885" x="4759325" y="2973388"/>
          <p14:tracePt t="4903" x="4586288" y="2946400"/>
          <p14:tracePt t="4909" x="4513263" y="2946400"/>
          <p14:tracePt t="4917" x="4448175" y="2917825"/>
          <p14:tracePt t="4925" x="4413250" y="2917825"/>
          <p14:tracePt t="4934" x="4367213" y="2900363"/>
          <p14:tracePt t="4941" x="4357688" y="2900363"/>
          <p14:tracePt t="4950" x="4340225" y="2900363"/>
          <p14:tracePt t="4973" x="4321175" y="2900363"/>
          <p14:tracePt t="4982" x="4311650" y="2900363"/>
          <p14:tracePt t="5005" x="4303713" y="2900363"/>
          <p14:tracePt t="5013" x="4275138" y="2900363"/>
          <p14:tracePt t="5021" x="4257675" y="2900363"/>
          <p14:tracePt t="5029" x="4238625" y="2909888"/>
          <p14:tracePt t="5037" x="4221163" y="2917825"/>
          <p14:tracePt t="5046" x="4194175" y="2917825"/>
          <p14:tracePt t="5054" x="4184650" y="2917825"/>
          <p14:tracePt t="5061" x="4175125" y="2927350"/>
          <p14:tracePt t="5262" x="4194175" y="2917825"/>
          <p14:tracePt t="5278" x="4221163" y="2900363"/>
          <p14:tracePt t="5285" x="4238625" y="2900363"/>
          <p14:tracePt t="5293" x="4294188" y="2863850"/>
          <p14:tracePt t="5301" x="4330700" y="2854325"/>
          <p14:tracePt t="5309" x="4384675" y="2827338"/>
          <p14:tracePt t="5317" x="4467225" y="2790825"/>
          <p14:tracePt t="5326" x="4567238" y="2727325"/>
          <p14:tracePt t="5335" x="4630738" y="2690813"/>
          <p14:tracePt t="5341" x="4730750" y="2635250"/>
          <p14:tracePt t="5349" x="4795838" y="2581275"/>
          <p14:tracePt t="5357" x="4876800" y="2525713"/>
          <p14:tracePt t="5366" x="4922838" y="2489200"/>
          <p14:tracePt t="5373" x="4968875" y="2452688"/>
          <p14:tracePt t="5382" x="4986338" y="2444750"/>
          <p14:tracePt t="5389" x="5032375" y="2425700"/>
          <p14:tracePt t="5397" x="5041900" y="2416175"/>
          <p14:tracePt t="5558" x="5041900" y="2425700"/>
          <p14:tracePt t="5566" x="5041900" y="2452688"/>
          <p14:tracePt t="5573" x="5041900" y="2471738"/>
          <p14:tracePt t="5584" x="5041900" y="2508250"/>
          <p14:tracePt t="5589" x="5041900" y="2535238"/>
          <p14:tracePt t="5598" x="5041900" y="2562225"/>
          <p14:tracePt t="5605" x="5041900" y="2598738"/>
          <p14:tracePt t="5613" x="5041900" y="2617788"/>
          <p14:tracePt t="5621" x="5049838" y="2644775"/>
          <p14:tracePt t="5718" x="5059363" y="2654300"/>
          <p14:tracePt t="5725" x="5068888" y="2654300"/>
          <p14:tracePt t="5733" x="5086350" y="2662238"/>
          <p14:tracePt t="5741" x="5122863" y="2671763"/>
          <p14:tracePt t="5750" x="5168900" y="2690813"/>
          <p14:tracePt t="5757" x="5251450" y="2708275"/>
          <p14:tracePt t="5770" x="5324475" y="2717800"/>
          <p14:tracePt t="5773" x="5397500" y="2735263"/>
          <p14:tracePt t="5783" x="5507038" y="2735263"/>
          <p14:tracePt t="5789" x="5588000" y="2735263"/>
          <p14:tracePt t="5797" x="5661025" y="2735263"/>
          <p14:tracePt t="5805" x="5716588" y="2735263"/>
          <p14:tracePt t="5816" x="5753100" y="2735263"/>
          <p14:tracePt t="5821" x="5797550" y="2735263"/>
          <p14:tracePt t="5829" x="5816600" y="2735263"/>
          <p14:tracePt t="5837" x="5834063" y="2735263"/>
          <p14:tracePt t="5845" x="5843588" y="2735263"/>
          <p14:tracePt t="5861" x="5853113" y="2735263"/>
          <p14:tracePt t="6530" x="5870575" y="2735263"/>
          <p14:tracePt t="6542" x="5880100" y="2735263"/>
          <p14:tracePt t="6585" x="5889625" y="2735263"/>
          <p14:tracePt t="6605" x="5889625" y="2744788"/>
          <p14:tracePt t="7711" x="5899150" y="2754313"/>
          <p14:tracePt t="7740" x="5916613" y="2754313"/>
          <p14:tracePt t="7742" x="5926138" y="2754313"/>
          <p14:tracePt t="7750" x="5962650" y="2754313"/>
          <p14:tracePt t="7766" x="5972175" y="2754313"/>
          <p14:tracePt t="7784" x="5989638" y="2744788"/>
          <p14:tracePt t="7798" x="5999163" y="2744788"/>
          <p14:tracePt t="7815" x="6007100" y="2744788"/>
          <p14:tracePt t="7950" x="6016625" y="2744788"/>
          <p14:tracePt t="7958" x="6053138" y="2744788"/>
          <p14:tracePt t="7966" x="6089650" y="2744788"/>
          <p14:tracePt t="7974" x="6145213" y="2744788"/>
          <p14:tracePt t="7982" x="6172200" y="2744788"/>
          <p14:tracePt t="7989" x="6226175" y="2744788"/>
          <p14:tracePt t="7997" x="6291263" y="2744788"/>
          <p14:tracePt t="8005" x="6345238" y="2744788"/>
          <p14:tracePt t="8013" x="6399213" y="2754313"/>
          <p14:tracePt t="8021" x="6464300" y="2763838"/>
          <p14:tracePt t="8029" x="6518275" y="2763838"/>
          <p14:tracePt t="8037" x="6573838" y="2763838"/>
          <p14:tracePt t="8045" x="6627813" y="2763838"/>
          <p14:tracePt t="8053" x="6691313" y="2763838"/>
          <p14:tracePt t="8061" x="6746875" y="2763838"/>
          <p14:tracePt t="8070" x="6783388" y="2763838"/>
          <p14:tracePt t="8077" x="6810375" y="2763838"/>
          <p14:tracePt t="8086" x="6819900" y="2763838"/>
          <p14:tracePt t="8101" x="6827838" y="2763838"/>
          <p14:tracePt t="8111" x="6837363" y="2763838"/>
          <p14:tracePt t="8118" x="6856413" y="2763838"/>
          <p14:tracePt t="8134" x="6864350" y="2763838"/>
          <p14:tracePt t="8144" x="6873875" y="2763838"/>
          <p14:tracePt t="8165" x="6900863" y="2763838"/>
          <p14:tracePt t="8174" x="6910388" y="2763838"/>
          <p14:tracePt t="8207" x="6919913" y="2763838"/>
          <p14:tracePt t="8229" x="6929438" y="2754313"/>
          <p14:tracePt t="8245" x="6937375" y="2754313"/>
          <p14:tracePt t="8291" x="6946900" y="2744788"/>
          <p14:tracePt t="8476" x="6983413" y="2744788"/>
          <p14:tracePt t="8480" x="7029450" y="2744788"/>
          <p14:tracePt t="8488" x="7083425" y="2744788"/>
          <p14:tracePt t="8493" x="7156450" y="2744788"/>
          <p14:tracePt t="8501" x="7248525" y="2744788"/>
          <p14:tracePt t="8509" x="7375525" y="2744788"/>
          <p14:tracePt t="8520" x="7502525" y="2744788"/>
          <p14:tracePt t="8527" x="7667625" y="2744788"/>
          <p14:tracePt t="8544" x="7958138" y="2744788"/>
          <p14:tracePt t="8551" x="8086725" y="2744788"/>
          <p14:tracePt t="8558" x="8159750" y="2735263"/>
          <p14:tracePt t="8566" x="8232775" y="2735263"/>
          <p14:tracePt t="8574" x="8277225" y="2708275"/>
          <p14:tracePt t="8586" x="8286750" y="2708275"/>
          <p14:tracePt t="8589" x="8305800" y="2708275"/>
          <p14:tracePt t="8598" x="8313738" y="2708275"/>
          <p14:tracePt t="8936" x="8305800" y="2708275"/>
          <p14:tracePt t="8943" x="8277225" y="2708275"/>
          <p14:tracePt t="8949" x="8269288" y="2708275"/>
          <p14:tracePt t="8957" x="8240713" y="2708275"/>
          <p14:tracePt t="8966" x="8223250" y="2717800"/>
          <p14:tracePt t="8973" x="8213725" y="2717800"/>
          <p14:tracePt t="8983" x="8186738" y="2727325"/>
          <p14:tracePt t="8990" x="8177213" y="2727325"/>
          <p14:tracePt t="8998" x="8150225" y="2744788"/>
          <p14:tracePt t="9005" x="8123238" y="2744788"/>
          <p14:tracePt t="9013" x="8086725" y="2754313"/>
          <p14:tracePt t="9021" x="8023225" y="2771775"/>
          <p14:tracePt t="9029" x="7977188" y="2781300"/>
          <p14:tracePt t="9037" x="7921625" y="2808288"/>
          <p14:tracePt t="9046" x="7858125" y="2827338"/>
          <p14:tracePt t="9054" x="7777163" y="2854325"/>
          <p14:tracePt t="9061" x="7712075" y="2881313"/>
          <p14:tracePt t="9069" x="7658100" y="2890838"/>
          <p14:tracePt t="9079" x="7594600" y="2909888"/>
          <p14:tracePt t="9085" x="7539038" y="2927350"/>
          <p14:tracePt t="9093" x="7475538" y="2954338"/>
          <p14:tracePt t="9102" x="7429500" y="2954338"/>
          <p14:tracePt t="9109" x="7392988" y="2954338"/>
          <p14:tracePt t="9117" x="7366000" y="2954338"/>
          <p14:tracePt t="9128" x="7319963" y="2954338"/>
          <p14:tracePt t="9134" x="7283450" y="2954338"/>
          <p14:tracePt t="9149" x="7219950" y="2954338"/>
          <p14:tracePt t="9157" x="7192963" y="2954338"/>
          <p14:tracePt t="9166" x="7175500" y="2954338"/>
          <p14:tracePt t="9173" x="7138988" y="2954338"/>
          <p14:tracePt t="9183" x="7119938" y="2954338"/>
          <p14:tracePt t="9190" x="7056438" y="2982913"/>
          <p14:tracePt t="9197" x="7010400" y="3000375"/>
          <p14:tracePt t="9207" x="6956425" y="3009900"/>
          <p14:tracePt t="9213" x="6892925" y="3027363"/>
          <p14:tracePt t="9221" x="6819900" y="3027363"/>
          <p14:tracePt t="9229" x="6764338" y="3046413"/>
          <p14:tracePt t="9237" x="6718300" y="3054350"/>
          <p14:tracePt t="9245" x="6664325" y="3054350"/>
          <p14:tracePt t="9253" x="6600825" y="3054350"/>
          <p14:tracePt t="9261" x="6545263" y="3054350"/>
          <p14:tracePt t="9270" x="6508750" y="3054350"/>
          <p14:tracePt t="9277" x="6464300" y="3054350"/>
          <p14:tracePt t="9285" x="6435725" y="3054350"/>
          <p14:tracePt t="9293" x="6408738" y="3054350"/>
          <p14:tracePt t="9301" x="6399213" y="3054350"/>
          <p14:tracePt t="9309" x="6391275" y="3054350"/>
          <p14:tracePt t="9318" x="6362700" y="3054350"/>
          <p14:tracePt t="9325" x="6345238" y="3054350"/>
          <p14:tracePt t="9336" x="6318250" y="3054350"/>
          <p14:tracePt t="9341" x="6281738" y="3073400"/>
          <p14:tracePt t="9349" x="6262688" y="3082925"/>
          <p14:tracePt t="9357" x="6218238" y="3082925"/>
          <p14:tracePt t="9366" x="6172200" y="3100388"/>
          <p14:tracePt t="9373" x="6153150" y="3109913"/>
          <p14:tracePt t="9382" x="6116638" y="3119438"/>
          <p14:tracePt t="9389" x="6080125" y="3127375"/>
          <p14:tracePt t="9398" x="6053138" y="3127375"/>
          <p14:tracePt t="9405" x="6016625" y="3127375"/>
          <p14:tracePt t="9415" x="5972175" y="3155950"/>
          <p14:tracePt t="9428" x="5943600" y="3155950"/>
          <p14:tracePt t="9431" x="5907088" y="3155950"/>
          <p14:tracePt t="9440" x="5899150" y="3155950"/>
          <p14:tracePt t="9446" x="5862638" y="3155950"/>
          <p14:tracePt t="9455" x="5843588" y="3155950"/>
          <p14:tracePt t="9461" x="5816600" y="3155950"/>
          <p14:tracePt t="9470" x="5807075" y="3155950"/>
          <p14:tracePt t="9477" x="5780088" y="3155950"/>
          <p14:tracePt t="9487" x="5753100" y="3155950"/>
          <p14:tracePt t="9493" x="5724525" y="3155950"/>
          <p14:tracePt t="9501" x="5688013" y="3155950"/>
          <p14:tracePt t="9509" x="5653088" y="3155950"/>
          <p14:tracePt t="9519" x="5624513" y="3155950"/>
          <p14:tracePt t="9526" x="5570538" y="3155950"/>
          <p14:tracePt t="9533" x="5551488" y="3155950"/>
          <p14:tracePt t="9541" x="5514975" y="3155950"/>
          <p14:tracePt t="9549" x="5470525" y="3155950"/>
          <p14:tracePt t="9557" x="5451475" y="3155950"/>
          <p14:tracePt t="9566" x="5434013" y="3155950"/>
          <p14:tracePt t="9573" x="5424488" y="3155950"/>
          <p14:tracePt t="9584" x="5387975" y="3155950"/>
          <p14:tracePt t="9917" x="5378450" y="3155950"/>
          <p14:tracePt t="9933" x="5368925" y="3155950"/>
          <p14:tracePt t="9941" x="5341938" y="3155950"/>
          <p14:tracePt t="9949" x="5334000" y="3155950"/>
          <p14:tracePt t="9957" x="5324475" y="3155950"/>
          <p14:tracePt t="9966" x="5297488" y="3155950"/>
          <p14:tracePt t="9973" x="5287963" y="3155950"/>
          <p14:tracePt t="9982" x="5268913" y="3155950"/>
          <p14:tracePt t="9989" x="5251450" y="3155950"/>
          <p14:tracePt t="9997" x="5241925" y="3155950"/>
          <p14:tracePt t="10005" x="5224463" y="3155950"/>
          <p14:tracePt t="10013" x="5214938" y="3155950"/>
          <p14:tracePt t="10021" x="5205413" y="3155950"/>
          <p14:tracePt t="10045" x="5195888" y="3155950"/>
          <p14:tracePt t="10167" x="5187950" y="3146425"/>
          <p14:tracePt t="10182" x="5178425" y="3136900"/>
          <p14:tracePt t="10345" x="5178425" y="3127375"/>
          <p14:tracePt t="10353" x="5178425" y="3119438"/>
          <p14:tracePt t="10368" x="5178425" y="3109913"/>
          <p14:tracePt t="10383" x="5178425" y="3090863"/>
          <p14:tracePt t="10406" x="5178425" y="3082925"/>
          <p14:tracePt t="10478" x="5159375" y="3073400"/>
          <p14:tracePt t="10489" x="5122863" y="3073400"/>
          <p14:tracePt t="10493" x="5068888" y="3073400"/>
          <p14:tracePt t="10501" x="5022850" y="3073400"/>
          <p14:tracePt t="10509" x="4968875" y="3073400"/>
          <p14:tracePt t="10520" x="4932363" y="3073400"/>
          <p14:tracePt t="10526" x="4913313" y="3073400"/>
          <p14:tracePt t="10535" x="4876800" y="3073400"/>
          <p14:tracePt t="10541" x="4868863" y="3073400"/>
          <p14:tracePt t="10552" x="4832350" y="3073400"/>
          <p14:tracePt t="10557" x="4813300" y="3073400"/>
          <p14:tracePt t="10567" x="4786313" y="3063875"/>
          <p14:tracePt t="10573" x="4776788" y="3063875"/>
          <p14:tracePt t="10585" x="4749800" y="3054350"/>
          <p14:tracePt t="10589" x="4722813" y="3036888"/>
          <p14:tracePt t="10598" x="4695825" y="3027363"/>
          <p14:tracePt t="10605" x="4649788" y="3000375"/>
          <p14:tracePt t="10613" x="4603750" y="2982913"/>
          <p14:tracePt t="10621" x="4576763" y="2973388"/>
          <p14:tracePt t="10630" x="4557713" y="2963863"/>
          <p14:tracePt t="10637" x="4549775" y="2954338"/>
          <p14:tracePt t="10645" x="4521200" y="2936875"/>
          <p14:tracePt t="10653" x="4513263" y="2927350"/>
          <p14:tracePt t="10663" x="4494213" y="2927350"/>
          <p14:tracePt t="10758" x="4484688" y="2927350"/>
          <p14:tracePt t="10769" x="4467225" y="2927350"/>
          <p14:tracePt t="10773" x="4467225" y="2917825"/>
          <p14:tracePt t="10790" x="4457700" y="2917825"/>
          <p14:tracePt t="10805" x="4448175" y="2917825"/>
          <p14:tracePt t="10887" x="4440238" y="2909888"/>
          <p14:tracePt t="11072" x="4367213" y="2909888"/>
          <p14:tracePt t="11082" x="4330700" y="2909888"/>
          <p14:tracePt t="11086" x="4275138" y="2909888"/>
          <p14:tracePt t="11094" x="4238625" y="2909888"/>
          <p14:tracePt t="11102" x="4194175" y="2909888"/>
          <p14:tracePt t="11119" x="4184650" y="2909888"/>
          <p14:tracePt t="11229" x="4165600" y="2909888"/>
          <p14:tracePt t="11237" x="4157663" y="2909888"/>
          <p14:tracePt t="11245" x="4148138" y="2909888"/>
          <p14:tracePt t="11261" x="4129088" y="2927350"/>
          <p14:tracePt t="11269" x="4111625" y="2936875"/>
          <p14:tracePt t="11285" x="4102100" y="2946400"/>
          <p14:tracePt t="11293" x="4094163" y="2954338"/>
          <p14:tracePt t="11309" x="4075113" y="2973388"/>
          <p14:tracePt t="11317" x="4057650" y="2982913"/>
          <p14:tracePt t="11349" x="4048125" y="2990850"/>
          <p14:tracePt t="11541" x="4038600" y="3000375"/>
          <p14:tracePt t="11942" x="4029075" y="3009900"/>
          <p14:tracePt t="11991" x="4038600" y="3017838"/>
          <p14:tracePt t="12006" x="4057650" y="3017838"/>
          <p14:tracePt t="12014" x="4057650" y="3027363"/>
          <p14:tracePt t="12021" x="4065588" y="3027363"/>
          <p14:tracePt t="12096" x="4075113" y="3027363"/>
          <p14:tracePt t="12725" x="4084638" y="3027363"/>
          <p14:tracePt t="12733" x="4084638" y="3017838"/>
          <p14:tracePt t="12749" x="4075113" y="3017838"/>
          <p14:tracePt t="12765" x="4057650" y="3009900"/>
          <p14:tracePt t="12808" x="4029075" y="3009900"/>
          <p14:tracePt t="12819" x="3984625" y="3009900"/>
          <p14:tracePt t="12823" x="3929063" y="3009900"/>
          <p14:tracePt t="12831" x="3856038" y="3009900"/>
          <p14:tracePt t="12837" x="3765550" y="3009900"/>
          <p14:tracePt t="12845" x="3656013" y="3009900"/>
          <p14:tracePt t="12853" x="3527425" y="3009900"/>
          <p14:tracePt t="12861" x="3400425" y="2990850"/>
          <p14:tracePt t="12869" x="3273425" y="2990850"/>
          <p14:tracePt t="12877" x="3108325" y="2963863"/>
          <p14:tracePt t="12901" x="2716213" y="2936875"/>
          <p14:tracePt t="12909" x="2625725" y="2917825"/>
          <p14:tracePt t="12917" x="2533650" y="2917825"/>
          <p14:tracePt t="12925" x="2462213" y="2917825"/>
          <p14:tracePt t="12933" x="2406650" y="2917825"/>
          <p14:tracePt t="12941" x="2343150" y="2917825"/>
          <p14:tracePt t="12949" x="2287588" y="2917825"/>
          <p14:tracePt t="12958" x="2214563" y="2917825"/>
          <p14:tracePt t="12965" x="2143125" y="2917825"/>
          <p14:tracePt t="12974" x="2033588" y="2917825"/>
          <p14:tracePt t="12982" x="1931988" y="2927350"/>
          <p14:tracePt t="12989" x="1814513" y="2927350"/>
          <p14:tracePt t="12998" x="1668463" y="2927350"/>
          <p14:tracePt t="13006" x="1522413" y="2927350"/>
          <p14:tracePt t="13013" x="1358900" y="2927350"/>
          <p14:tracePt t="13021" x="1193800" y="2927350"/>
          <p14:tracePt t="13029" x="1011238" y="2927350"/>
          <p14:tracePt t="13037" x="866775" y="2927350"/>
          <p14:tracePt t="13048" x="720725" y="2927350"/>
          <p14:tracePt t="13053" x="628650" y="2927350"/>
          <p14:tracePt t="13061" x="519113" y="2927350"/>
          <p14:tracePt t="13069" x="465138" y="2917825"/>
          <p14:tracePt t="13077" x="428625" y="2917825"/>
          <p14:tracePt t="13085" x="419100" y="2917825"/>
          <p14:tracePt t="13111" x="419100" y="2909888"/>
          <p14:tracePt t="13133" x="419100" y="2900363"/>
          <p14:tracePt t="13157" x="419100" y="2890838"/>
          <p14:tracePt t="13175" x="419100" y="2873375"/>
          <p14:tracePt t="13399" x="438150" y="2863850"/>
          <p14:tracePt t="13405" x="492125" y="2863850"/>
          <p14:tracePt t="13413" x="528638" y="2863850"/>
          <p14:tracePt t="13421" x="565150" y="2863850"/>
          <p14:tracePt t="13429" x="592138" y="2863850"/>
          <p14:tracePt t="13438" x="601663" y="2863850"/>
          <p14:tracePt t="13445" x="611188" y="2863850"/>
          <p14:tracePt t="13691" x="620713" y="2863850"/>
          <p14:tracePt t="13693" x="647700" y="2863850"/>
          <p14:tracePt t="13701" x="684213" y="2863850"/>
          <p14:tracePt t="13709" x="720725" y="2863850"/>
          <p14:tracePt t="13717" x="757238" y="2854325"/>
          <p14:tracePt t="13725" x="820738" y="2844800"/>
          <p14:tracePt t="13733" x="847725" y="2844800"/>
          <p14:tracePt t="13741" x="903288" y="2827338"/>
          <p14:tracePt t="13749" x="947738" y="2808288"/>
          <p14:tracePt t="13757" x="993775" y="2800350"/>
          <p14:tracePt t="13770" x="1030288" y="2790825"/>
          <p14:tracePt t="13774" x="1076325" y="2771775"/>
          <p14:tracePt t="13786" x="1093788" y="2754313"/>
          <p14:tracePt t="13791" x="1139825" y="2744788"/>
          <p14:tracePt t="13802" x="1157288" y="2735263"/>
          <p14:tracePt t="13806" x="1176338" y="2735263"/>
          <p14:tracePt t="13822" x="1185863" y="2727325"/>
          <p14:tracePt t="14254" x="1185863" y="2735263"/>
          <p14:tracePt t="14262" x="1185863" y="2744788"/>
          <p14:tracePt t="14270" x="1193800" y="2771775"/>
          <p14:tracePt t="14277" x="1193800" y="2781300"/>
          <p14:tracePt t="14286" x="1212850" y="2808288"/>
          <p14:tracePt t="14295" x="1222375" y="2817813"/>
          <p14:tracePt t="14304" x="1230313" y="2827338"/>
          <p14:tracePt t="14311" x="1239838" y="2836863"/>
          <p14:tracePt t="14318" x="1258888" y="2863850"/>
          <p14:tracePt t="14326" x="1266825" y="2881313"/>
          <p14:tracePt t="14334" x="1285875" y="2900363"/>
          <p14:tracePt t="14341" x="1293813" y="2917825"/>
          <p14:tracePt t="14350" x="1312863" y="2936875"/>
          <p14:tracePt t="14358" x="1330325" y="2946400"/>
          <p14:tracePt t="14366" x="1349375" y="2954338"/>
          <p14:tracePt t="14374" x="1395413" y="2973388"/>
          <p14:tracePt t="14382" x="1403350" y="2973388"/>
          <p14:tracePt t="14390" x="1422400" y="2982913"/>
          <p14:tracePt t="14401" x="1468438" y="3000375"/>
          <p14:tracePt t="14407" x="1504950" y="3009900"/>
          <p14:tracePt t="14416" x="1522413" y="3036888"/>
          <p14:tracePt t="14423" x="1585913" y="3054350"/>
          <p14:tracePt t="14431" x="1658938" y="3100388"/>
          <p14:tracePt t="14444" x="1741488" y="3155950"/>
          <p14:tracePt t="14446" x="1824038" y="3192463"/>
          <p14:tracePt t="14454" x="1887538" y="3228975"/>
          <p14:tracePt t="14461" x="1987550" y="3282950"/>
          <p14:tracePt t="14469" x="2070100" y="3328988"/>
          <p14:tracePt t="14477" x="2114550" y="3346450"/>
          <p14:tracePt t="14486" x="2179638" y="3365500"/>
          <p14:tracePt t="14493" x="2214563" y="3375025"/>
          <p14:tracePt t="14501" x="2260600" y="3375025"/>
          <p14:tracePt t="14509" x="2279650" y="3375025"/>
          <p14:tracePt t="14519" x="2287588" y="3375025"/>
          <p14:tracePt t="14527" x="2306638" y="3375025"/>
          <p14:tracePt t="14543" x="2316163" y="3375025"/>
          <p14:tracePt t="14559" x="2333625" y="3375025"/>
          <p14:tracePt t="14569" x="2360613" y="3382963"/>
          <p14:tracePt t="14575" x="2406650" y="3392488"/>
          <p14:tracePt t="14591" x="2452688" y="3419475"/>
          <p14:tracePt t="14602" x="2498725" y="3429000"/>
          <p14:tracePt t="14606" x="2516188" y="3455988"/>
          <p14:tracePt t="14615" x="2533650" y="3465513"/>
          <p14:tracePt t="15071" x="2543175" y="3465513"/>
          <p14:tracePt t="15081" x="2552700" y="3465513"/>
          <p14:tracePt t="15085" x="2562225" y="3465513"/>
          <p14:tracePt t="15109" x="2570163" y="3465513"/>
          <p14:tracePt t="15125" x="2589213" y="3475038"/>
          <p14:tracePt t="15133" x="2635250" y="3502025"/>
          <p14:tracePt t="15143" x="2643188" y="3511550"/>
          <p14:tracePt t="15150" x="2679700" y="3519488"/>
          <p14:tracePt t="15159" x="2725738" y="3556000"/>
          <p14:tracePt t="15166" x="2771775" y="3575050"/>
          <p14:tracePt t="15175" x="2817813" y="3592513"/>
          <p14:tracePt t="15182" x="2871788" y="3648075"/>
          <p14:tracePt t="15190" x="2889250" y="3665538"/>
          <p14:tracePt t="15199" x="2917825" y="3684588"/>
          <p14:tracePt t="15207" x="2944813" y="3694113"/>
          <p14:tracePt t="15214" x="2954338" y="3711575"/>
          <p14:tracePt t="15221" x="2962275" y="3721100"/>
          <p14:tracePt t="15229" x="2971800" y="3730625"/>
          <p14:tracePt t="15245" x="2981325" y="3738563"/>
          <p14:tracePt t="15617" x="2998788" y="3738563"/>
          <p14:tracePt t="15632" x="3008313" y="3738563"/>
          <p14:tracePt t="15741" x="3008313" y="3748088"/>
          <p14:tracePt t="15750" x="3008313" y="3757613"/>
          <p14:tracePt t="15760" x="3017838" y="3767138"/>
          <p14:tracePt t="15789" x="3035300" y="3775075"/>
          <p14:tracePt t="15798" x="3054350" y="3803650"/>
          <p14:tracePt t="15814" x="3071813" y="3803650"/>
          <p14:tracePt t="15821" x="3081338" y="3803650"/>
          <p14:tracePt t="15829" x="3090863" y="3803650"/>
          <p14:tracePt t="15853" x="3100388" y="3803650"/>
          <p14:tracePt t="15862" x="3117850" y="3803650"/>
          <p14:tracePt t="15877" x="3127375" y="3803650"/>
          <p14:tracePt t="15885" x="3136900" y="3803650"/>
          <p14:tracePt t="15893" x="3171825" y="3794125"/>
          <p14:tracePt t="15903" x="3181350" y="3794125"/>
          <p14:tracePt t="15910" x="3208338" y="3784600"/>
          <p14:tracePt t="15920" x="3236913" y="3757613"/>
          <p14:tracePt t="15927" x="3244850" y="3757613"/>
          <p14:tracePt t="15936" x="3263900" y="3757613"/>
          <p14:tracePt t="15942" x="3273425" y="3757613"/>
          <p14:tracePt t="15950" x="3290888" y="3757613"/>
          <p14:tracePt t="15998" x="3300413" y="3748088"/>
          <p14:tracePt t="16005" x="3309938" y="3748088"/>
          <p14:tracePt t="16014" x="3317875" y="3738563"/>
          <p14:tracePt t="16022" x="3336925" y="3730625"/>
          <p14:tracePt t="16029" x="3346450" y="3721100"/>
          <p14:tracePt t="16037" x="3373438" y="3711575"/>
          <p14:tracePt t="16045" x="3382963" y="3702050"/>
          <p14:tracePt t="16053" x="3400425" y="3702050"/>
          <p14:tracePt t="16061" x="3427413" y="3694113"/>
          <p14:tracePt t="16070" x="3473450" y="3694113"/>
          <p14:tracePt t="16077" x="3490913" y="3675063"/>
          <p14:tracePt t="16086" x="3500438" y="3675063"/>
          <p14:tracePt t="16093" x="3527425" y="3675063"/>
          <p14:tracePt t="16101" x="3536950" y="3675063"/>
          <p14:tracePt t="16112" x="3573463" y="3665538"/>
          <p14:tracePt t="16117" x="3609975" y="3665538"/>
          <p14:tracePt t="16125" x="3656013" y="3648075"/>
          <p14:tracePt t="16133" x="3683000" y="3648075"/>
          <p14:tracePt t="16142" x="3738563" y="3638550"/>
          <p14:tracePt t="16149" x="3783013" y="3629025"/>
          <p14:tracePt t="16159" x="3792538" y="3621088"/>
          <p14:tracePt t="16165" x="3829050" y="3611563"/>
          <p14:tracePt t="16174" x="3846513" y="3602038"/>
          <p14:tracePt t="16182" x="3875088" y="3592513"/>
          <p14:tracePt t="16189" x="3902075" y="3575050"/>
          <p14:tracePt t="16198" x="3938588" y="3575050"/>
          <p14:tracePt t="16205" x="3965575" y="3565525"/>
          <p14:tracePt t="16216" x="3992563" y="3565525"/>
          <p14:tracePt t="16223" x="4038600" y="3556000"/>
          <p14:tracePt t="16231" x="4075113" y="3556000"/>
          <p14:tracePt t="16239" x="4121150" y="3556000"/>
          <p14:tracePt t="16245" x="4148138" y="3556000"/>
          <p14:tracePt t="16254" x="4184650" y="3556000"/>
          <p14:tracePt t="16261" x="4230688" y="3556000"/>
          <p14:tracePt t="16269" x="4267200" y="3556000"/>
          <p14:tracePt t="16277" x="4284663" y="3556000"/>
          <p14:tracePt t="16287" x="4340225" y="3556000"/>
          <p14:tracePt t="16295" x="4384675" y="3556000"/>
          <p14:tracePt t="16302" x="4440238" y="3538538"/>
          <p14:tracePt t="16311" x="4484688" y="3519488"/>
          <p14:tracePt t="16319" x="4540250" y="3519488"/>
          <p14:tracePt t="16326" x="4567238" y="3511550"/>
          <p14:tracePt t="16334" x="4622800" y="3511550"/>
          <p14:tracePt t="16341" x="4667250" y="3502025"/>
          <p14:tracePt t="16349" x="4703763" y="3502025"/>
          <p14:tracePt t="16357" x="4722813" y="3502025"/>
          <p14:tracePt t="16368" x="4740275" y="3502025"/>
          <p14:tracePt t="16373" x="4749800" y="3502025"/>
          <p14:tracePt t="16382" x="4759325" y="3502025"/>
          <p14:tracePt t="16398" x="4767263" y="3502025"/>
          <p14:tracePt t="16463" x="4776788" y="3492500"/>
          <p14:tracePt t="17154" x="4776788" y="3519488"/>
          <p14:tracePt t="17165" x="4759325" y="3548063"/>
          <p14:tracePt t="17183" x="4749800" y="3556000"/>
          <p14:tracePt t="17189" x="4740275" y="3565525"/>
          <p14:tracePt t="17629" x="4749800" y="3565525"/>
          <p14:tracePt t="17637" x="4776788" y="3565525"/>
          <p14:tracePt t="17645" x="4859338" y="3565525"/>
          <p14:tracePt t="17653" x="4895850" y="3556000"/>
          <p14:tracePt t="17661" x="4932363" y="3529013"/>
          <p14:tracePt t="17670" x="4995863" y="3519488"/>
          <p14:tracePt t="17677" x="5041900" y="3502025"/>
          <p14:tracePt t="17686" x="5078413" y="3492500"/>
          <p14:tracePt t="17694" x="5105400" y="3482975"/>
          <p14:tracePt t="17701" x="5132388" y="3482975"/>
          <p14:tracePt t="17709" x="5141913" y="3475038"/>
          <p14:tracePt t="18264" x="5178425" y="3475038"/>
          <p14:tracePt t="18287" x="5324475" y="3475038"/>
          <p14:tracePt t="18293" x="5397500" y="3475038"/>
          <p14:tracePt t="18301" x="5487988" y="3475038"/>
          <p14:tracePt t="18309" x="5597525" y="3475038"/>
          <p14:tracePt t="18317" x="5670550" y="3475038"/>
          <p14:tracePt t="18326" x="5743575" y="3475038"/>
          <p14:tracePt t="18333" x="5797550" y="3475038"/>
          <p14:tracePt t="18341" x="5843588" y="3475038"/>
          <p14:tracePt t="18349" x="5870575" y="3475038"/>
          <p14:tracePt t="18357" x="5889625" y="3465513"/>
          <p14:tracePt t="18768" x="5880100" y="3465513"/>
          <p14:tracePt t="18773" x="5870575" y="3465513"/>
          <p14:tracePt t="18782" x="5853113" y="3475038"/>
          <p14:tracePt t="18789" x="5816600" y="3511550"/>
          <p14:tracePt t="18798" x="5797550" y="3519488"/>
          <p14:tracePt t="18805" x="5753100" y="3556000"/>
          <p14:tracePt t="18816" x="5724525" y="3575050"/>
          <p14:tracePt t="18821" x="5688013" y="3592513"/>
          <p14:tracePt t="18829" x="5670550" y="3611563"/>
          <p14:tracePt t="18837" x="5634038" y="3621088"/>
          <p14:tracePt t="18845" x="5597525" y="3648075"/>
          <p14:tracePt t="18853" x="5580063" y="3657600"/>
          <p14:tracePt t="18862" x="5570538" y="3665538"/>
          <p14:tracePt t="18870" x="5561013" y="3665538"/>
          <p14:tracePt t="18935" x="5551488" y="3665538"/>
          <p14:tracePt t="18975" x="5534025" y="3684588"/>
          <p14:tracePt t="19057" x="5524500" y="3694113"/>
          <p14:tracePt t="19071" x="5497513" y="3702050"/>
          <p14:tracePt t="19093" x="5487988" y="3711575"/>
          <p14:tracePt t="19117" x="5487988" y="3721100"/>
          <p14:tracePt t="19197" x="5478463" y="3730625"/>
          <p14:tracePt t="19230" x="5451475" y="3738563"/>
          <p14:tracePt t="19237" x="5414963" y="3748088"/>
          <p14:tracePt t="19245" x="5397500" y="3757613"/>
          <p14:tracePt t="19253" x="5360988" y="3757613"/>
          <p14:tracePt t="19262" x="5314950" y="3775075"/>
          <p14:tracePt t="19269" x="5297488" y="3775075"/>
          <p14:tracePt t="19277" x="5287963" y="3784600"/>
          <p14:tracePt t="19326" x="5278438" y="3784600"/>
          <p14:tracePt t="19341" x="5268913" y="3784600"/>
          <p14:tracePt t="19374" x="5260975" y="3784600"/>
          <p14:tracePt t="19381" x="5241925" y="3784600"/>
          <p14:tracePt t="19390" x="5224463" y="3784600"/>
          <p14:tracePt t="19398" x="5195888" y="3784600"/>
          <p14:tracePt t="19405" x="5187950" y="3784600"/>
          <p14:tracePt t="19414" x="5168900" y="3784600"/>
          <p14:tracePt t="19421" x="5151438" y="3784600"/>
          <p14:tracePt t="19432" x="5132388" y="3784600"/>
          <p14:tracePt t="19439" x="5132388" y="3794125"/>
          <p14:tracePt t="19447" x="5114925" y="3794125"/>
          <p14:tracePt t="19713" x="5105400" y="3794125"/>
          <p14:tracePt t="19717" x="5095875" y="3803650"/>
          <p14:tracePt t="19725" x="5086350" y="3803650"/>
          <p14:tracePt t="19733" x="5068888" y="3803650"/>
          <p14:tracePt t="19743" x="5049838" y="3821113"/>
          <p14:tracePt t="19760" x="5041900" y="3821113"/>
          <p14:tracePt t="19780" x="5014913" y="3821113"/>
          <p14:tracePt t="19782" x="5005388" y="3821113"/>
          <p14:tracePt t="19791" x="4986338" y="3830638"/>
          <p14:tracePt t="19808" x="4978400" y="3830638"/>
          <p14:tracePt t="19819" x="4959350" y="3840163"/>
          <p14:tracePt t="19822" x="4932363" y="3840163"/>
          <p14:tracePt t="19834" x="4886325" y="3848100"/>
          <p14:tracePt t="19837" x="4868863" y="3867150"/>
          <p14:tracePt t="19845" x="4813300" y="3875088"/>
          <p14:tracePt t="19854" x="4759325" y="3884613"/>
          <p14:tracePt t="19861" x="4676775" y="3903663"/>
          <p14:tracePt t="19869" x="4622800" y="3903663"/>
          <p14:tracePt t="19877" x="4567238" y="3903663"/>
          <p14:tracePt t="19901" x="4340225" y="3903663"/>
          <p14:tracePt t="19910" x="4267200" y="3903663"/>
          <p14:tracePt t="19918" x="4211638" y="3903663"/>
          <p14:tracePt t="19925" x="4175125" y="3903663"/>
          <p14:tracePt t="19934" x="4129088" y="3903663"/>
          <p14:tracePt t="19942" x="4111625" y="3903663"/>
          <p14:tracePt t="19949" x="4084638" y="3903663"/>
          <p14:tracePt t="19959" x="4065588" y="3903663"/>
          <p14:tracePt t="19965" x="4057650" y="3903663"/>
          <p14:tracePt t="19973" x="4038600" y="3903663"/>
          <p14:tracePt t="19989" x="4029075" y="3903663"/>
          <p14:tracePt t="19998" x="4021138" y="3903663"/>
          <p14:tracePt t="20005" x="3984625" y="3903663"/>
          <p14:tracePt t="20014" x="3956050" y="3903663"/>
          <p14:tracePt t="20021" x="3929063" y="3903663"/>
          <p14:tracePt t="20029" x="3865563" y="3903663"/>
          <p14:tracePt t="20037" x="3838575" y="3903663"/>
          <p14:tracePt t="20047" x="3783013" y="3875088"/>
          <p14:tracePt t="20053" x="3756025" y="3875088"/>
          <p14:tracePt t="20061" x="3709988" y="3875088"/>
          <p14:tracePt t="20069" x="3673475" y="3867150"/>
          <p14:tracePt t="20077" x="3609975" y="3867150"/>
          <p14:tracePt t="20085" x="3573463" y="3857625"/>
          <p14:tracePt t="20093" x="3527425" y="3857625"/>
          <p14:tracePt t="20101" x="3509963" y="3848100"/>
          <p14:tracePt t="20111" x="3500438" y="3848100"/>
          <p14:tracePt t="20126" x="3490913" y="3848100"/>
          <p14:tracePt t="20165" x="3473450" y="3848100"/>
          <p14:tracePt t="20174" x="3436938" y="3848100"/>
          <p14:tracePt t="20181" x="3409950" y="3848100"/>
          <p14:tracePt t="20189" x="3373438" y="3848100"/>
          <p14:tracePt t="20198" x="3327400" y="3848100"/>
          <p14:tracePt t="20207" x="3300413" y="3848100"/>
          <p14:tracePt t="20214" x="3263900" y="3848100"/>
          <p14:tracePt t="20221" x="3208338" y="3848100"/>
          <p14:tracePt t="20229" x="3144838" y="3848100"/>
          <p14:tracePt t="20237" x="3090863" y="3848100"/>
          <p14:tracePt t="20245" x="3054350" y="3848100"/>
          <p14:tracePt t="20253" x="3008313" y="3848100"/>
          <p14:tracePt t="20261" x="2971800" y="3848100"/>
          <p14:tracePt t="20269" x="2944813" y="3848100"/>
          <p14:tracePt t="20277" x="2898775" y="3848100"/>
          <p14:tracePt t="20285" x="2871788" y="3848100"/>
          <p14:tracePt t="20293" x="2844800" y="3848100"/>
          <p14:tracePt t="20301" x="2798763" y="3848100"/>
          <p14:tracePt t="20309" x="2762250" y="3848100"/>
          <p14:tracePt t="20317" x="2708275" y="3848100"/>
          <p14:tracePt t="20325" x="2643188" y="3830638"/>
          <p14:tracePt t="20334" x="2598738" y="3811588"/>
          <p14:tracePt t="20341" x="2562225" y="3803650"/>
          <p14:tracePt t="20349" x="2479675" y="3784600"/>
          <p14:tracePt t="20357" x="2416175" y="3767138"/>
          <p14:tracePt t="20366" x="2360613" y="3748088"/>
          <p14:tracePt t="20373" x="2306638" y="3748088"/>
          <p14:tracePt t="20382" x="2270125" y="3738563"/>
          <p14:tracePt t="20389" x="2243138" y="3738563"/>
          <p14:tracePt t="20398" x="2224088" y="3738563"/>
          <p14:tracePt t="20405" x="2206625" y="3738563"/>
          <p14:tracePt t="20415" x="2197100" y="3738563"/>
          <p14:tracePt t="20439" x="2187575" y="3738563"/>
          <p14:tracePt t="20446" x="2170113" y="3738563"/>
          <p14:tracePt t="20455" x="2160588" y="3738563"/>
          <p14:tracePt t="20520" x="2151063" y="3738563"/>
          <p14:tracePt t="20551" x="2143125" y="3738563"/>
          <p14:tracePt t="20559" x="2133600" y="3738563"/>
          <p14:tracePt t="20568" x="2114550" y="3738563"/>
          <p14:tracePt t="20573" x="2106613" y="3748088"/>
          <p14:tracePt t="20585" x="2078038" y="3748088"/>
          <p14:tracePt t="20589" x="2070100" y="3748088"/>
          <p14:tracePt t="20598" x="2041525" y="3757613"/>
          <p14:tracePt t="20605" x="2024063" y="3757613"/>
          <p14:tracePt t="20616" x="1997075" y="3757613"/>
          <p14:tracePt t="20623" x="1978025" y="3757613"/>
          <p14:tracePt t="20632" x="1951038" y="3757613"/>
          <p14:tracePt t="20639" x="1924050" y="3757613"/>
          <p14:tracePt t="20646" x="1905000" y="3757613"/>
          <p14:tracePt t="20653" x="1887538" y="3757613"/>
          <p14:tracePt t="20669" x="1878013" y="3757613"/>
          <p14:tracePt t="20677" x="1860550" y="3757613"/>
          <p14:tracePt t="20686" x="1851025" y="3757613"/>
          <p14:tracePt t="20693" x="1831975" y="3757613"/>
          <p14:tracePt t="20701" x="1814513" y="3767138"/>
          <p14:tracePt t="20709" x="1804988" y="3767138"/>
          <p14:tracePt t="20717" x="1795463" y="3775075"/>
          <p14:tracePt t="20725" x="1778000" y="3775075"/>
          <p14:tracePt t="20733" x="1741488" y="3794125"/>
          <p14:tracePt t="20752" x="1714500" y="3803650"/>
          <p14:tracePt t="20759" x="1695450" y="3811588"/>
          <p14:tracePt t="20775" x="1668463" y="3811588"/>
          <p14:tracePt t="20783" x="1658938" y="3821113"/>
          <p14:tracePt t="20805" x="1641475" y="3821113"/>
          <p14:tracePt t="20815" x="1631950" y="3821113"/>
          <p14:tracePt t="20919" x="1622425" y="3821113"/>
          <p14:tracePt t="20943" x="1612900" y="3821113"/>
          <p14:tracePt t="20961" x="1612900" y="3811588"/>
          <p14:tracePt t="21400" x="1576388" y="3803650"/>
          <p14:tracePt t="21408" x="1541463" y="3794125"/>
          <p14:tracePt t="21416" x="1531938" y="3794125"/>
          <p14:tracePt t="21423" x="1504950" y="3784600"/>
          <p14:tracePt t="21439" x="1495425" y="3784600"/>
          <p14:tracePt t="21511" x="1485900" y="3784600"/>
          <p14:tracePt t="21535" x="1476375" y="3775075"/>
          <p14:tracePt t="21546" x="1449388" y="3767138"/>
          <p14:tracePt t="21568" x="1439863" y="3767138"/>
          <p14:tracePt t="21637" x="1431925" y="3757613"/>
          <p14:tracePt t="21742" x="1412875" y="3738563"/>
          <p14:tracePt t="21770" x="1412875" y="3730625"/>
          <p14:tracePt t="21773" x="1412875" y="3721100"/>
          <p14:tracePt t="21782" x="1403350" y="3721100"/>
          <p14:tracePt t="21789" x="1395413" y="3711575"/>
          <p14:tracePt t="21805" x="1395413" y="3694113"/>
          <p14:tracePt t="21815" x="1385888" y="3675063"/>
          <p14:tracePt t="21821" x="1376363" y="3665538"/>
          <p14:tracePt t="21831" x="1376363" y="3657600"/>
          <p14:tracePt t="21837" x="1366838" y="3648075"/>
          <p14:tracePt t="21845" x="1358900" y="3629025"/>
          <p14:tracePt t="21853" x="1349375" y="3602038"/>
          <p14:tracePt t="21862" x="1330325" y="3584575"/>
          <p14:tracePt t="21880" x="1312863" y="3556000"/>
          <p14:tracePt t="21901" x="1293813" y="3519488"/>
          <p14:tracePt t="21904" x="1276350" y="3502025"/>
          <p14:tracePt t="21920" x="1276350" y="3492500"/>
          <p14:tracePt t="22089" x="1276350" y="3502025"/>
          <p14:tracePt t="22093" x="1276350" y="3519488"/>
          <p14:tracePt t="22101" x="1276350" y="3529013"/>
          <p14:tracePt t="22207" x="1276350" y="3538538"/>
          <p14:tracePt t="22669" x="1276350" y="3556000"/>
          <p14:tracePt t="22972" x="1358900" y="3565525"/>
          <p14:tracePt t="22976" x="1385888" y="3565525"/>
          <p14:tracePt t="22982" x="1439863" y="3565525"/>
          <p14:tracePt t="22989" x="1495425" y="3565525"/>
          <p14:tracePt t="22998" x="1585913" y="3565525"/>
          <p14:tracePt t="23005" x="1649413" y="3565525"/>
          <p14:tracePt t="23014" x="1741488" y="3548063"/>
          <p14:tracePt t="23021" x="1804988" y="3538538"/>
          <p14:tracePt t="23030" x="1878013" y="3511550"/>
          <p14:tracePt t="23037" x="1941513" y="3482975"/>
          <p14:tracePt t="23045" x="1968500" y="3475038"/>
          <p14:tracePt t="23054" x="2005013" y="3455988"/>
          <p14:tracePt t="23061" x="2024063" y="3446463"/>
          <p14:tracePt t="23192" x="2014538" y="3446463"/>
          <p14:tracePt t="23198" x="1997075" y="3446463"/>
          <p14:tracePt t="23206" x="1978025" y="3446463"/>
          <p14:tracePt t="23214" x="1941513" y="3446463"/>
          <p14:tracePt t="23221" x="1878013" y="3465513"/>
          <p14:tracePt t="23231" x="1841500" y="3475038"/>
          <p14:tracePt t="23237" x="1758950" y="3475038"/>
          <p14:tracePt t="23245" x="1685925" y="3482975"/>
          <p14:tracePt t="23253" x="1595438" y="3511550"/>
          <p14:tracePt t="23261" x="1512888" y="3511550"/>
          <p14:tracePt t="23269" x="1439863" y="3511550"/>
          <p14:tracePt t="23277" x="1403350" y="3511550"/>
          <p14:tracePt t="23285" x="1385888" y="3511550"/>
          <p14:tracePt t="23293" x="1358900" y="3511550"/>
          <p14:tracePt t="23301" x="1339850" y="3511550"/>
          <p14:tracePt t="23309" x="1312863" y="3511550"/>
          <p14:tracePt t="23318" x="1285875" y="3511550"/>
          <p14:tracePt t="23325" x="1266825" y="3492500"/>
          <p14:tracePt t="23333" x="1249363" y="3482975"/>
          <p14:tracePt t="23341" x="1239838" y="3465513"/>
          <p14:tracePt t="23349" x="1222375" y="3438525"/>
          <p14:tracePt t="23357" x="1203325" y="3411538"/>
          <p14:tracePt t="23366" x="1193800" y="3411538"/>
          <p14:tracePt t="23373" x="1176338" y="3382963"/>
          <p14:tracePt t="23383" x="1157288" y="3355975"/>
          <p14:tracePt t="23400" x="1149350" y="3338513"/>
          <p14:tracePt t="23416" x="1149350" y="3328988"/>
          <p14:tracePt t="23424" x="1149350" y="3319463"/>
          <p14:tracePt t="23432" x="1149350" y="3302000"/>
          <p14:tracePt t="23443" x="1149350" y="3282950"/>
          <p14:tracePt t="23447" x="1149350" y="3273425"/>
          <p14:tracePt t="23454" x="1149350" y="3246438"/>
          <p14:tracePt t="23461" x="1149350" y="3228975"/>
          <p14:tracePt t="23469" x="1149350" y="3200400"/>
          <p14:tracePt t="23477" x="1157288" y="3155950"/>
          <p14:tracePt t="23486" x="1176338" y="3100388"/>
          <p14:tracePt t="23493" x="1203325" y="3063875"/>
          <p14:tracePt t="23501" x="1239838" y="3017838"/>
          <p14:tracePt t="23509" x="1293813" y="2954338"/>
          <p14:tracePt t="23519" x="1322388" y="2927350"/>
          <p14:tracePt t="23526" x="1366838" y="2890838"/>
          <p14:tracePt t="23535" x="1403350" y="2854325"/>
          <p14:tracePt t="23541" x="1431925" y="2844800"/>
          <p14:tracePt t="23549" x="1449388" y="2836863"/>
          <p14:tracePt t="23557" x="1485900" y="2827338"/>
          <p14:tracePt t="23566" x="1495425" y="2827338"/>
          <p14:tracePt t="23573" x="1541463" y="2808288"/>
          <p14:tracePt t="23585" x="1568450" y="2808288"/>
          <p14:tracePt t="23589" x="1622425" y="2808288"/>
          <p14:tracePt t="23597" x="1658938" y="2790825"/>
          <p14:tracePt t="23606" x="1722438" y="2790825"/>
          <p14:tracePt t="23614" x="1768475" y="2781300"/>
          <p14:tracePt t="23621" x="1814513" y="2771775"/>
          <p14:tracePt t="23630" x="1841500" y="2771775"/>
          <p14:tracePt t="23637" x="1868488" y="2771775"/>
          <p14:tracePt t="23645" x="1887538" y="2771775"/>
          <p14:tracePt t="23656" x="1895475" y="2771775"/>
          <p14:tracePt t="23664" x="1914525" y="2754313"/>
          <p14:tracePt t="23885" x="1905000" y="2781300"/>
          <p14:tracePt t="23893" x="1887538" y="2800350"/>
          <p14:tracePt t="23901" x="1851025" y="2808288"/>
          <p14:tracePt t="23909" x="1841500" y="2808288"/>
          <p14:tracePt t="23917" x="1841500" y="2817813"/>
          <p14:tracePt t="23925" x="1824038" y="2817813"/>
          <p14:tracePt t="23933" x="1787525" y="2827338"/>
          <p14:tracePt t="23941" x="1758950" y="2836863"/>
          <p14:tracePt t="23949" x="1722438" y="2844800"/>
          <p14:tracePt t="23957" x="1704975" y="2844800"/>
          <p14:tracePt t="23965" x="1668463" y="2863850"/>
          <p14:tracePt t="23973" x="1649413" y="2873375"/>
          <p14:tracePt t="23981" x="1631950" y="2881313"/>
          <p14:tracePt t="23989" x="1622425" y="2881313"/>
          <p14:tracePt t="23998" x="1622425" y="2890838"/>
          <p14:tracePt t="24014" x="1612900" y="2890838"/>
          <p14:tracePt t="24021" x="1585913" y="2909888"/>
          <p14:tracePt t="24030" x="1576388" y="2909888"/>
          <p14:tracePt t="24037" x="1558925" y="2927350"/>
          <p14:tracePt t="24045" x="1541463" y="2946400"/>
          <p14:tracePt t="24053" x="1522413" y="2954338"/>
          <p14:tracePt t="24061" x="1504950" y="2982913"/>
          <p14:tracePt t="24069" x="1495425" y="3000375"/>
          <p14:tracePt t="24077" x="1485900" y="3000375"/>
          <p14:tracePt t="24085" x="1468438" y="3027363"/>
          <p14:tracePt t="24094" x="1458913" y="3063875"/>
          <p14:tracePt t="24101" x="1449388" y="3082925"/>
          <p14:tracePt t="24109" x="1439863" y="3109913"/>
          <p14:tracePt t="24117" x="1412875" y="3136900"/>
          <p14:tracePt t="24127" x="1412875" y="3173413"/>
          <p14:tracePt t="24133" x="1412875" y="3228975"/>
          <p14:tracePt t="24143" x="1412875" y="3265488"/>
          <p14:tracePt t="24149" x="1412875" y="3292475"/>
          <p14:tracePt t="24161" x="1412875" y="3338513"/>
          <p14:tracePt t="24168" x="1412875" y="3375025"/>
          <p14:tracePt t="24177" x="1412875" y="3402013"/>
          <p14:tracePt t="24185" x="1439863" y="3446463"/>
          <p14:tracePt t="24190" x="1449388" y="3455988"/>
          <p14:tracePt t="24198" x="1476375" y="3482975"/>
          <p14:tracePt t="24207" x="1485900" y="3492500"/>
          <p14:tracePt t="24215" x="1495425" y="3502025"/>
          <p14:tracePt t="24221" x="1504950" y="3502025"/>
          <p14:tracePt t="24230" x="1541463" y="3519488"/>
          <p14:tracePt t="24238" x="1558925" y="3519488"/>
          <p14:tracePt t="24245" x="1576388" y="3519488"/>
          <p14:tracePt t="24253" x="1612900" y="3519488"/>
          <p14:tracePt t="24261" x="1658938" y="3519488"/>
          <p14:tracePt t="24269" x="1685925" y="3519488"/>
          <p14:tracePt t="24279" x="1722438" y="3519488"/>
          <p14:tracePt t="24289" x="1751013" y="3519488"/>
          <p14:tracePt t="24295" x="1787525" y="3519488"/>
          <p14:tracePt t="24303" x="1824038" y="3519488"/>
          <p14:tracePt t="24310" x="1851025" y="3519488"/>
          <p14:tracePt t="24318" x="1887538" y="3519488"/>
          <p14:tracePt t="24326" x="1905000" y="3519488"/>
          <p14:tracePt t="24341" x="1931988" y="3529013"/>
          <p14:tracePt t="24350" x="1941513" y="3529013"/>
          <p14:tracePt t="24382" x="1951038" y="3529013"/>
          <p14:tracePt t="24560" x="1895475" y="3529013"/>
          <p14:tracePt t="24567" x="1824038" y="3529013"/>
          <p14:tracePt t="24575" x="1731963" y="3529013"/>
          <p14:tracePt t="24589" x="1622425" y="3529013"/>
          <p14:tracePt t="24599" x="1585913" y="3529013"/>
          <p14:tracePt t="24605" x="1558925" y="3529013"/>
          <p14:tracePt t="24614" x="1549400" y="3529013"/>
          <p14:tracePt t="24687" x="1512888" y="3511550"/>
          <p14:tracePt t="24695" x="1504950" y="3492500"/>
          <p14:tracePt t="24704" x="1485900" y="3465513"/>
          <p14:tracePt t="24717" x="1458913" y="3419475"/>
          <p14:tracePt t="24719" x="1449388" y="3411538"/>
          <p14:tracePt t="24726" x="1431925" y="3375025"/>
          <p14:tracePt t="24733" x="1431925" y="3355975"/>
          <p14:tracePt t="24742" x="1412875" y="3319463"/>
          <p14:tracePt t="24749" x="1412875" y="3292475"/>
          <p14:tracePt t="24757" x="1412875" y="3282950"/>
          <p14:tracePt t="24765" x="1412875" y="3273425"/>
          <p14:tracePt t="24783" x="1412875" y="3219450"/>
          <p14:tracePt t="24789" x="1412875" y="3200400"/>
          <p14:tracePt t="24799" x="1412875" y="3163888"/>
          <p14:tracePt t="24805" x="1422400" y="3136900"/>
          <p14:tracePt t="24816" x="1431925" y="3119438"/>
          <p14:tracePt t="24821" x="1468438" y="3073400"/>
          <p14:tracePt t="24829" x="1485900" y="3046413"/>
          <p14:tracePt t="24837" x="1522413" y="3009900"/>
          <p14:tracePt t="24845" x="1549400" y="2982913"/>
          <p14:tracePt t="24853" x="1568450" y="2963863"/>
          <p14:tracePt t="24861" x="1595438" y="2946400"/>
          <p14:tracePt t="24869" x="1622425" y="2927350"/>
          <p14:tracePt t="24877" x="1631950" y="2927350"/>
          <p14:tracePt t="24900" x="1658938" y="2927350"/>
          <p14:tracePt t="24902" x="1695450" y="2927350"/>
          <p14:tracePt t="24909" x="1722438" y="2927350"/>
          <p14:tracePt t="24917" x="1758950" y="2927350"/>
          <p14:tracePt t="24927" x="1804988" y="2927350"/>
          <p14:tracePt t="24933" x="1841500" y="2927350"/>
          <p14:tracePt t="24941" x="1868488" y="2927350"/>
          <p14:tracePt t="24949" x="1905000" y="2927350"/>
          <p14:tracePt t="24957" x="1914525" y="2927350"/>
          <p14:tracePt t="25037" x="1931988" y="2927350"/>
          <p14:tracePt t="25224" x="1905000" y="2927350"/>
          <p14:tracePt t="25231" x="1868488" y="2946400"/>
          <p14:tracePt t="25240" x="1814513" y="2982913"/>
          <p14:tracePt t="25247" x="1787525" y="3000375"/>
          <p14:tracePt t="25254" x="1722438" y="3036888"/>
          <p14:tracePt t="25262" x="1695450" y="3046413"/>
          <p14:tracePt t="25272" x="1677988" y="3073400"/>
          <p14:tracePt t="25277" x="1658938" y="3082925"/>
          <p14:tracePt t="25285" x="1641475" y="3100388"/>
          <p14:tracePt t="25293" x="1631950" y="3100388"/>
          <p14:tracePt t="25302" x="1622425" y="3109913"/>
          <p14:tracePt t="25317" x="1612900" y="3109913"/>
          <p14:tracePt t="25326" x="1612900" y="3119438"/>
          <p14:tracePt t="25333" x="1595438" y="3136900"/>
          <p14:tracePt t="25350" x="1595438" y="3163888"/>
          <p14:tracePt t="25357" x="1595438" y="3182938"/>
          <p14:tracePt t="25366" x="1595438" y="3192463"/>
          <p14:tracePt t="25373" x="1595438" y="3219450"/>
          <p14:tracePt t="25381" x="1595438" y="3228975"/>
          <p14:tracePt t="25389" x="1595438" y="3255963"/>
          <p14:tracePt t="25398" x="1595438" y="3265488"/>
          <p14:tracePt t="25405" x="1595438" y="3273425"/>
          <p14:tracePt t="25439" x="1595438" y="3292475"/>
          <p14:tracePt t="25445" x="1612900" y="3319463"/>
          <p14:tracePt t="25461" x="1631950" y="3328988"/>
          <p14:tracePt t="25471" x="1641475" y="3328988"/>
          <p14:tracePt t="25477" x="1677988" y="3338513"/>
          <p14:tracePt t="25486" x="1714500" y="3338513"/>
          <p14:tracePt t="25494" x="1758950" y="3338513"/>
          <p14:tracePt t="25503" x="1795463" y="3338513"/>
          <p14:tracePt t="25511" x="1824038" y="3338513"/>
          <p14:tracePt t="25520" x="1841500" y="3338513"/>
          <p14:tracePt t="25525" x="1878013" y="3338513"/>
          <p14:tracePt t="25805" x="1887538" y="3355975"/>
          <p14:tracePt t="25815" x="1941513" y="3429000"/>
          <p14:tracePt t="25821" x="2024063" y="3511550"/>
          <p14:tracePt t="25833" x="2078038" y="3575050"/>
          <p14:tracePt t="25837" x="2160588" y="3657600"/>
          <p14:tracePt t="25845" x="2260600" y="3767138"/>
          <p14:tracePt t="25853" x="2352675" y="3830638"/>
          <p14:tracePt t="25862" x="2379663" y="3857625"/>
          <p14:tracePt t="25869" x="2433638" y="3894138"/>
          <p14:tracePt t="25878" x="2489200" y="3921125"/>
          <p14:tracePt t="25904" x="2562225" y="3976688"/>
          <p14:tracePt t="25914" x="2589213" y="3994150"/>
          <p14:tracePt t="25926" x="2606675" y="4013200"/>
          <p14:tracePt t="25934" x="2635250" y="4021138"/>
          <p14:tracePt t="25942" x="2652713" y="4040188"/>
          <p14:tracePt t="25951" x="2689225" y="4076700"/>
          <p14:tracePt t="25960" x="2708275" y="4103688"/>
          <p14:tracePt t="25965" x="2725738" y="4140200"/>
          <p14:tracePt t="25973" x="2744788" y="4159250"/>
          <p14:tracePt t="25982" x="2752725" y="4186238"/>
          <p14:tracePt t="25989" x="2781300" y="4213225"/>
          <p14:tracePt t="26005" x="2781300" y="4222750"/>
          <p14:tracePt t="26014" x="2781300" y="4232275"/>
          <p14:tracePt t="26085" x="2781300" y="4249738"/>
          <p14:tracePt t="26094" x="2781300" y="4276725"/>
          <p14:tracePt t="26101" x="2781300" y="4286250"/>
          <p14:tracePt t="26112" x="2781300" y="4295775"/>
          <p14:tracePt t="26117" x="2781300" y="4303713"/>
          <p14:tracePt t="26125" x="2762250" y="4332288"/>
          <p14:tracePt t="26133" x="2744788" y="4349750"/>
          <p14:tracePt t="26141" x="2679700" y="4359275"/>
          <p14:tracePt t="26149" x="2635250" y="4395788"/>
          <p14:tracePt t="26157" x="2579688" y="4405313"/>
          <p14:tracePt t="26166" x="2543175" y="4413250"/>
          <p14:tracePt t="26173" x="2489200" y="4413250"/>
          <p14:tracePt t="26183" x="2452688" y="4441825"/>
          <p14:tracePt t="26189" x="2389188" y="4441825"/>
          <p14:tracePt t="26197" x="2333625" y="4441825"/>
          <p14:tracePt t="26207" x="2279650" y="4441825"/>
          <p14:tracePt t="26215" x="2224088" y="4441825"/>
          <p14:tracePt t="26221" x="2170113" y="4441825"/>
          <p14:tracePt t="26231" x="2106613" y="4441825"/>
          <p14:tracePt t="26237" x="2051050" y="4441825"/>
          <p14:tracePt t="26245" x="2014538" y="4441825"/>
          <p14:tracePt t="26253" x="1960563" y="4441825"/>
          <p14:tracePt t="26261" x="1914525" y="4441825"/>
          <p14:tracePt t="26270" x="1887538" y="4441825"/>
          <p14:tracePt t="26277" x="1841500" y="4432300"/>
          <p14:tracePt t="26285" x="1804988" y="4413250"/>
          <p14:tracePt t="26293" x="1758950" y="4413250"/>
          <p14:tracePt t="26301" x="1741488" y="4395788"/>
          <p14:tracePt t="26309" x="1731963" y="4386263"/>
          <p14:tracePt t="26317" x="1704975" y="4376738"/>
          <p14:tracePt t="26325" x="1695450" y="4376738"/>
          <p14:tracePt t="26783" x="1695450" y="4405313"/>
          <p14:tracePt t="26789" x="1695450" y="4441825"/>
          <p14:tracePt t="26798" x="1695450" y="4478338"/>
          <p14:tracePt t="26807" x="1695450" y="4522788"/>
          <p14:tracePt t="26819" x="1695450" y="4578350"/>
          <p14:tracePt t="26823" x="1695450" y="4651375"/>
          <p14:tracePt t="26835" x="1695450" y="4724400"/>
          <p14:tracePt t="26838" x="1695450" y="4778375"/>
          <p14:tracePt t="26846" x="1695450" y="4851400"/>
          <p14:tracePt t="26854" x="1695450" y="4951413"/>
          <p14:tracePt t="26865" x="1695450" y="4987925"/>
          <p14:tracePt t="26869" x="1695450" y="5060950"/>
          <p14:tracePt t="26878" x="1695450" y="5089525"/>
          <p14:tracePt t="26885" x="1695450" y="5126038"/>
          <p14:tracePt t="26894" x="1695450" y="5170488"/>
          <p14:tracePt t="26901" x="1695450" y="5189538"/>
          <p14:tracePt t="26909" x="1695450" y="5216525"/>
          <p14:tracePt t="26919" x="1695450" y="5226050"/>
          <p14:tracePt t="26927" x="1704975" y="5253038"/>
          <p14:tracePt t="26935" x="1704975" y="5262563"/>
          <p14:tracePt t="26951" x="1714500" y="5280025"/>
          <p14:tracePt t="26961" x="1722438" y="5299075"/>
          <p14:tracePt t="26967" x="1751013" y="5326063"/>
          <p14:tracePt t="26984" x="1778000" y="5353050"/>
          <p14:tracePt t="26989" x="1804988" y="5380038"/>
          <p14:tracePt t="26997" x="1824038" y="5399088"/>
          <p14:tracePt t="27005" x="1851025" y="5426075"/>
          <p14:tracePt t="27014" x="1868488" y="5435600"/>
          <p14:tracePt t="27021" x="1905000" y="5472113"/>
          <p14:tracePt t="27037" x="1914525" y="5481638"/>
          <p14:tracePt t="27401" x="1887538" y="5445125"/>
          <p14:tracePt t="27405" x="1860550" y="5435600"/>
          <p14:tracePt t="27413" x="1831975" y="5416550"/>
          <p14:tracePt t="27422" x="1795463" y="5399088"/>
          <p14:tracePt t="27430" x="1787525" y="5389563"/>
          <p14:tracePt t="27437" x="1741488" y="5362575"/>
          <p14:tracePt t="27445" x="1731963" y="5353050"/>
          <p14:tracePt t="27454" x="1704975" y="5343525"/>
          <p14:tracePt t="27461" x="1677988" y="5326063"/>
          <p14:tracePt t="27469" x="1641475" y="5299075"/>
          <p14:tracePt t="27477" x="1631950" y="5299075"/>
          <p14:tracePt t="27486" x="1622425" y="5289550"/>
          <p14:tracePt t="27493" x="1585913" y="5262563"/>
          <p14:tracePt t="27501" x="1576388" y="5253038"/>
          <p14:tracePt t="27510" x="1558925" y="5233988"/>
          <p14:tracePt t="27519" x="1541463" y="5207000"/>
          <p14:tracePt t="27526" x="1531938" y="5170488"/>
          <p14:tracePt t="27538" x="1512888" y="5153025"/>
          <p14:tracePt t="27543" x="1495425" y="5126038"/>
          <p14:tracePt t="27555" x="1485900" y="5097463"/>
          <p14:tracePt t="27559" x="1458913" y="5053013"/>
          <p14:tracePt t="27568" x="1458913" y="5043488"/>
          <p14:tracePt t="27574" x="1458913" y="5016500"/>
          <p14:tracePt t="27584" x="1458913" y="4997450"/>
          <p14:tracePt t="27589" x="1458913" y="4979988"/>
          <p14:tracePt t="27598" x="1458913" y="4960938"/>
          <p14:tracePt t="27605" x="1458913" y="4933950"/>
          <p14:tracePt t="27615" x="1458913" y="4924425"/>
          <p14:tracePt t="27630" x="1458913" y="4914900"/>
          <p14:tracePt t="27637" x="1458913" y="4878388"/>
          <p14:tracePt t="27645" x="1468438" y="4870450"/>
          <p14:tracePt t="27653" x="1468438" y="4851400"/>
          <p14:tracePt t="27661" x="1476375" y="4841875"/>
          <p14:tracePt t="27669" x="1504950" y="4814888"/>
          <p14:tracePt t="27677" x="1512888" y="4805363"/>
          <p14:tracePt t="27686" x="1522413" y="4797425"/>
          <p14:tracePt t="27701" x="1531938" y="4787900"/>
          <p14:tracePt t="27709" x="1541463" y="4787900"/>
          <p14:tracePt t="27717" x="1568450" y="4787900"/>
          <p14:tracePt t="27725" x="1585913" y="4787900"/>
          <p14:tracePt t="27733" x="1612900" y="4787900"/>
          <p14:tracePt t="27741" x="1641475" y="4787900"/>
          <p14:tracePt t="27749" x="1685925" y="4787900"/>
          <p14:tracePt t="27757" x="1722438" y="4787900"/>
          <p14:tracePt t="27766" x="1768475" y="4787900"/>
          <p14:tracePt t="27773" x="1787525" y="4787900"/>
          <p14:tracePt t="27781" x="1795463" y="4787900"/>
          <p14:tracePt t="27789" x="1814513" y="4787900"/>
          <p14:tracePt t="27797" x="1824038" y="4787900"/>
          <p14:tracePt t="27806" x="1831975" y="4787900"/>
          <p14:tracePt t="27814" x="1851025" y="4787900"/>
          <p14:tracePt t="27833" x="1860550" y="4787900"/>
          <p14:tracePt t="27837" x="1868488" y="4787900"/>
          <p14:tracePt t="27845" x="1878013" y="4787900"/>
          <p14:tracePt t="27863" x="1887538" y="4787900"/>
          <p14:tracePt t="28095" x="1951038" y="4768850"/>
          <p14:tracePt t="28103" x="2024063" y="4751388"/>
          <p14:tracePt t="28118" x="2233613" y="4724400"/>
          <p14:tracePt t="28126" x="2343150" y="4705350"/>
          <p14:tracePt t="28133" x="2470150" y="4678363"/>
          <p14:tracePt t="28143" x="2570163" y="4660900"/>
          <p14:tracePt t="28149" x="2662238" y="4651375"/>
          <p14:tracePt t="28159" x="2771775" y="4651375"/>
          <p14:tracePt t="28166" x="2835275" y="4641850"/>
          <p14:tracePt t="28173" x="2862263" y="4641850"/>
          <p14:tracePt t="28183" x="2889250" y="4614863"/>
          <p14:tracePt t="28189" x="2935288" y="4614863"/>
          <p14:tracePt t="28209" x="2944813" y="4605338"/>
          <p14:tracePt t="28286" x="2954338" y="4605338"/>
          <p14:tracePt t="28648" x="2990850" y="4605338"/>
          <p14:tracePt t="28655" x="3035300" y="4605338"/>
          <p14:tracePt t="28663" x="3090863" y="4595813"/>
          <p14:tracePt t="28671" x="3144838" y="4595813"/>
          <p14:tracePt t="28679" x="3200400" y="4587875"/>
          <p14:tracePt t="28687" x="3281363" y="4559300"/>
          <p14:tracePt t="28694" x="3354388" y="4559300"/>
          <p14:tracePt t="28702" x="3419475" y="4551363"/>
          <p14:tracePt t="28709" x="3473450" y="4551363"/>
          <p14:tracePt t="28717" x="3519488" y="4541838"/>
          <p14:tracePt t="28725" x="3592513" y="4541838"/>
          <p14:tracePt t="28733" x="3646488" y="4522788"/>
          <p14:tracePt t="28741" x="3709988" y="4505325"/>
          <p14:tracePt t="28749" x="3765550" y="4505325"/>
          <p14:tracePt t="28757" x="3856038" y="4486275"/>
          <p14:tracePt t="28766" x="3919538" y="4486275"/>
          <p14:tracePt t="28773" x="3948113" y="4478338"/>
          <p14:tracePt t="28782" x="3984625" y="4478338"/>
          <p14:tracePt t="28789" x="4021138" y="4478338"/>
          <p14:tracePt t="28799" x="4038600" y="4478338"/>
          <p14:tracePt t="28864" x="4038600" y="4468813"/>
          <p14:tracePt t="28950" x="4038600" y="4478338"/>
          <p14:tracePt t="28958" x="4038600" y="4486275"/>
          <p14:tracePt t="28973" x="4038600" y="4505325"/>
          <p14:tracePt t="29177" x="4048125" y="4505325"/>
          <p14:tracePt t="29182" x="4084638" y="4505325"/>
          <p14:tracePt t="29190" x="4121150" y="4505325"/>
          <p14:tracePt t="29197" x="4165600" y="4505325"/>
          <p14:tracePt t="29206" x="4221163" y="4486275"/>
          <p14:tracePt t="29214" x="4275138" y="4478338"/>
          <p14:tracePt t="29221" x="4340225" y="4468813"/>
          <p14:tracePt t="29230" x="4394200" y="4468813"/>
          <p14:tracePt t="29237" x="4457700" y="4449763"/>
          <p14:tracePt t="29245" x="4494213" y="4449763"/>
          <p14:tracePt t="29253" x="4549775" y="4432300"/>
          <p14:tracePt t="29261" x="4586288" y="4432300"/>
          <p14:tracePt t="29269" x="4622800" y="4432300"/>
          <p14:tracePt t="29279" x="4640263" y="4422775"/>
          <p14:tracePt t="29289" x="4667250" y="4422775"/>
          <p14:tracePt t="29294" x="4686300" y="4422775"/>
          <p14:tracePt t="29319" x="4695825" y="4413250"/>
          <p14:tracePt t="29463" x="4695825" y="4422775"/>
          <p14:tracePt t="29479" x="4676775" y="4432300"/>
          <p14:tracePt t="29495" x="4667250" y="4441825"/>
          <p14:tracePt t="29510" x="4640263" y="4441825"/>
          <p14:tracePt t="29526" x="4630738" y="4449763"/>
          <p14:tracePt t="29535" x="4622800" y="4459288"/>
          <p14:tracePt t="29566" x="4613275" y="4468813"/>
          <p14:tracePt t="29574" x="4603750" y="4468813"/>
          <p14:tracePt t="29589" x="4594225" y="4468813"/>
          <p14:tracePt t="29597" x="4567238" y="4468813"/>
          <p14:tracePt t="29605" x="4540250" y="4468813"/>
          <p14:tracePt t="29615" x="4448175" y="4468813"/>
          <p14:tracePt t="29621" x="4376738" y="4468813"/>
          <p14:tracePt t="29631" x="4284663" y="4468813"/>
          <p14:tracePt t="29637" x="4175125" y="4478338"/>
          <p14:tracePt t="29645" x="4065588" y="4478338"/>
          <p14:tracePt t="29653" x="3956050" y="4478338"/>
          <p14:tracePt t="29661" x="3883025" y="4478338"/>
          <p14:tracePt t="29669" x="3819525" y="4495800"/>
          <p14:tracePt t="29677" x="3783013" y="4495800"/>
          <p14:tracePt t="29685" x="3775075" y="4495800"/>
          <p14:tracePt t="29693" x="3756025" y="4495800"/>
          <p14:tracePt t="29718" x="3746500" y="4495800"/>
          <p14:tracePt t="29725" x="3738563" y="4495800"/>
          <p14:tracePt t="29771" x="3738563" y="4505325"/>
          <p14:tracePt t="30068" x="3702050" y="4505325"/>
          <p14:tracePt t="30073" x="3692525" y="4505325"/>
          <p14:tracePt t="30080" x="3665538" y="4505325"/>
          <p14:tracePt t="30087" x="3636963" y="4505325"/>
          <p14:tracePt t="30093" x="3600450" y="4505325"/>
          <p14:tracePt t="30101" x="3563938" y="4514850"/>
          <p14:tracePt t="30112" x="3519488" y="4514850"/>
          <p14:tracePt t="30117" x="3482975" y="4532313"/>
          <p14:tracePt t="30125" x="3436938" y="4532313"/>
          <p14:tracePt t="30133" x="3382963" y="4541838"/>
          <p14:tracePt t="30143" x="3290888" y="4568825"/>
          <p14:tracePt t="30149" x="3208338" y="4568825"/>
          <p14:tracePt t="30159" x="3136900" y="4568825"/>
          <p14:tracePt t="30166" x="3027363" y="4568825"/>
          <p14:tracePt t="30173" x="2954338" y="4568825"/>
          <p14:tracePt t="30182" x="2862263" y="4568825"/>
          <p14:tracePt t="30189" x="2735263" y="4568825"/>
          <p14:tracePt t="30199" x="2643188" y="4568825"/>
          <p14:tracePt t="30208" x="2533650" y="4568825"/>
          <p14:tracePt t="30214" x="2425700" y="4568825"/>
          <p14:tracePt t="30221" x="2333625" y="4568825"/>
          <p14:tracePt t="30230" x="2224088" y="4568825"/>
          <p14:tracePt t="30237" x="2151063" y="4568825"/>
          <p14:tracePt t="30246" x="2070100" y="4568825"/>
          <p14:tracePt t="30253" x="2014538" y="4568825"/>
          <p14:tracePt t="30261" x="1960563" y="4568825"/>
          <p14:tracePt t="30270" x="1924050" y="4568825"/>
          <p14:tracePt t="30277" x="1905000" y="4578350"/>
          <p14:tracePt t="30285" x="1860550" y="4587875"/>
          <p14:tracePt t="30293" x="1851025" y="4587875"/>
          <p14:tracePt t="30301" x="1831975" y="4595813"/>
          <p14:tracePt t="30317" x="1824038" y="4605338"/>
          <p14:tracePt t="30325" x="1824038" y="4614863"/>
          <p14:tracePt t="30491" x="1814513" y="4614863"/>
          <p14:tracePt t="30494" x="1795463" y="4614863"/>
          <p14:tracePt t="30502" x="1778000" y="4614863"/>
          <p14:tracePt t="30509" x="1768475" y="4614863"/>
          <p14:tracePt t="30520" x="1741488" y="4614863"/>
          <p14:tracePt t="30525" x="1731963" y="4614863"/>
          <p14:tracePt t="30647" x="1714500" y="4614863"/>
          <p14:tracePt t="30655" x="1704975" y="4614863"/>
          <p14:tracePt t="30663" x="1685925" y="4614863"/>
          <p14:tracePt t="30671" x="1658938" y="4614863"/>
          <p14:tracePt t="30679" x="1649413" y="4614863"/>
          <p14:tracePt t="30689" x="1641475" y="4614863"/>
          <p14:tracePt t="30759" x="1622425" y="4614863"/>
          <p14:tracePt t="30804" x="1612900" y="4614863"/>
          <p14:tracePt t="30951" x="1612900" y="4605338"/>
          <p14:tracePt t="30961" x="1612900" y="4587875"/>
          <p14:tracePt t="30965" x="1612900" y="4568825"/>
          <p14:tracePt t="30973" x="1658938" y="4559300"/>
          <p14:tracePt t="30981" x="1722438" y="4551363"/>
          <p14:tracePt t="30989" x="1795463" y="4522788"/>
          <p14:tracePt t="30997" x="1860550" y="4505325"/>
          <p14:tracePt t="31006" x="1931988" y="4495800"/>
          <p14:tracePt t="31014" x="1978025" y="4495800"/>
          <p14:tracePt t="31024" x="2033588" y="4495800"/>
          <p14:tracePt t="31040" x="2124075" y="4486275"/>
          <p14:tracePt t="31049" x="2143125" y="4486275"/>
          <p14:tracePt t="31055" x="2179638" y="4486275"/>
          <p14:tracePt t="31078" x="2187575" y="4486275"/>
          <p14:tracePt t="31085" x="2206625" y="4486275"/>
          <p14:tracePt t="31309" x="2214563" y="4495800"/>
          <p14:tracePt t="31317" x="2214563" y="4551363"/>
          <p14:tracePt t="31326" x="2206625" y="4614863"/>
          <p14:tracePt t="31333" x="2187575" y="4668838"/>
          <p14:tracePt t="31341" x="2187575" y="4741863"/>
          <p14:tracePt t="31349" x="2160588" y="4824413"/>
          <p14:tracePt t="31357" x="2151063" y="4878388"/>
          <p14:tracePt t="31369" x="2151063" y="4960938"/>
          <p14:tracePt t="31375" x="2151063" y="5053013"/>
          <p14:tracePt t="31382" x="2151063" y="5080000"/>
          <p14:tracePt t="31395" x="2151063" y="5116513"/>
          <p14:tracePt t="31397" x="2151063" y="5160963"/>
          <p14:tracePt t="31405" x="2151063" y="5170488"/>
          <p14:tracePt t="31415" x="2151063" y="5180013"/>
          <p14:tracePt t="31573" x="2151063" y="5197475"/>
          <p14:tracePt t="31583" x="2151063" y="5207000"/>
          <p14:tracePt t="31589" x="2151063" y="5233988"/>
          <p14:tracePt t="31597" x="2151063" y="5243513"/>
          <p14:tracePt t="31605" x="2151063" y="5253038"/>
          <p14:tracePt t="31617" x="2151063" y="5262563"/>
          <p14:tracePt t="31622" x="2151063" y="5280025"/>
          <p14:tracePt t="31821" x="2151063" y="5253038"/>
          <p14:tracePt t="31832" x="2151063" y="5233988"/>
          <p14:tracePt t="31837" x="2151063" y="5207000"/>
          <p14:tracePt t="31846" x="2151063" y="5153025"/>
          <p14:tracePt t="31853" x="2151063" y="5080000"/>
          <p14:tracePt t="31861" x="2151063" y="4997450"/>
          <p14:tracePt t="31869" x="2151063" y="4924425"/>
          <p14:tracePt t="31877" x="2151063" y="4833938"/>
          <p14:tracePt t="31885" x="2151063" y="4760913"/>
          <p14:tracePt t="31893" x="2151063" y="4705350"/>
          <p14:tracePt t="31904" x="2151063" y="4641850"/>
          <p14:tracePt t="31915" x="2170113" y="4605338"/>
          <p14:tracePt t="31918" x="2179638" y="4559300"/>
          <p14:tracePt t="31927" x="2187575" y="4541838"/>
          <p14:tracePt t="31934" x="2187575" y="4532313"/>
          <p14:tracePt t="31942" x="2206625" y="4514850"/>
          <p14:tracePt t="31952" x="2214563" y="4495800"/>
          <p14:tracePt t="31966" x="2224088" y="4486275"/>
          <p14:tracePt t="32444" x="2224088" y="4468813"/>
          <p14:tracePt t="32449" x="2224088" y="4449763"/>
          <p14:tracePt t="32459" x="2224088" y="4395788"/>
          <p14:tracePt t="32461" x="2224088" y="4349750"/>
          <p14:tracePt t="32469" x="2224088" y="4295775"/>
          <p14:tracePt t="32478" x="2206625" y="4232275"/>
          <p14:tracePt t="32487" x="2179638" y="4176713"/>
          <p14:tracePt t="32493" x="2124075" y="4094163"/>
          <p14:tracePt t="32501" x="2087563" y="4013200"/>
          <p14:tracePt t="32509" x="2033588" y="3957638"/>
          <p14:tracePt t="32517" x="1997075" y="3894138"/>
          <p14:tracePt t="32525" x="1941513" y="3830638"/>
          <p14:tracePt t="32534" x="1924050" y="3803650"/>
          <p14:tracePt t="32541" x="1878013" y="3730625"/>
          <p14:tracePt t="32550" x="1868488" y="3721100"/>
          <p14:tracePt t="32559" x="1851025" y="3684588"/>
          <p14:tracePt t="32568" x="1814513" y="3648075"/>
          <p14:tracePt t="32575" x="1804988" y="3629025"/>
          <p14:tracePt t="32588" x="1768475" y="3584575"/>
          <p14:tracePt t="32589" x="1751013" y="3556000"/>
          <p14:tracePt t="32600" x="1731963" y="3519488"/>
          <p14:tracePt t="32607" x="1704975" y="3492500"/>
          <p14:tracePt t="32614" x="1677988" y="3465513"/>
          <p14:tracePt t="32622" x="1641475" y="3402013"/>
          <p14:tracePt t="32630" x="1622425" y="3338513"/>
          <p14:tracePt t="32637" x="1595438" y="3309938"/>
          <p14:tracePt t="32645" x="1549400" y="3246438"/>
          <p14:tracePt t="32653" x="1531938" y="3228975"/>
          <p14:tracePt t="32663" x="1512888" y="3182938"/>
          <p14:tracePt t="32671" x="1485900" y="3155950"/>
          <p14:tracePt t="32682" x="1485900" y="3146425"/>
          <p14:tracePt t="32686" x="1485900" y="3127375"/>
          <p14:tracePt t="32695" x="1485900" y="3109913"/>
          <p14:tracePt t="32703" x="1458913" y="3090863"/>
          <p14:tracePt t="32709" x="1458913" y="3082925"/>
          <p14:tracePt t="32717" x="1458913" y="3073400"/>
          <p14:tracePt t="32725" x="1458913" y="3063875"/>
          <p14:tracePt t="32733" x="1449388" y="3036888"/>
          <p14:tracePt t="32741" x="1449388" y="3009900"/>
          <p14:tracePt t="32750" x="1439863" y="2973388"/>
          <p14:tracePt t="32757" x="1439863" y="2954338"/>
          <p14:tracePt t="32769" x="1439863" y="2917825"/>
          <p14:tracePt t="32773" x="1439863" y="2900363"/>
          <p14:tracePt t="32781" x="1439863" y="2873375"/>
          <p14:tracePt t="32792" x="1439863" y="2854325"/>
          <p14:tracePt t="32800" x="1439863" y="2827338"/>
          <p14:tracePt t="32807" x="1439863" y="2817813"/>
          <p14:tracePt t="32817" x="1439863" y="2808288"/>
          <p14:tracePt t="32823" x="1439863" y="2790825"/>
          <p14:tracePt t="32831" x="1439863" y="2781300"/>
          <p14:tracePt t="32853" x="1439863" y="2771775"/>
          <p14:tracePt t="33023" x="1422400" y="2790825"/>
          <p14:tracePt t="33039" x="1403350" y="2827338"/>
          <p14:tracePt t="33049" x="1403350" y="2836863"/>
          <p14:tracePt t="33056" x="1395413" y="2854325"/>
          <p14:tracePt t="33062" x="1395413" y="2873375"/>
          <p14:tracePt t="33069" x="1385888" y="2881313"/>
          <p14:tracePt t="33109" x="1376363" y="2890838"/>
          <p14:tracePt t="33208" x="1366838" y="2873375"/>
          <p14:tracePt t="33213" x="1349375" y="2836863"/>
          <p14:tracePt t="33221" x="1339850" y="2808288"/>
          <p14:tracePt t="33230" x="1312863" y="2790825"/>
          <p14:tracePt t="33237" x="1303338" y="2771775"/>
          <p14:tracePt t="33253" x="1303338" y="2763838"/>
          <p14:tracePt t="33269" x="1303338" y="2744788"/>
          <p14:tracePt t="33666" x="1285875" y="2735263"/>
          <p14:tracePt t="33671" x="1276350" y="2735263"/>
          <p14:tracePt t="33680" x="1266825" y="2727325"/>
          <p14:tracePt t="33686" x="1239838" y="2708275"/>
          <p14:tracePt t="33702" x="1230313" y="2690813"/>
          <p14:tracePt t="33709" x="1230313" y="2681288"/>
          <p14:tracePt t="33717" x="1222375" y="2654300"/>
          <p14:tracePt t="33725" x="1222375" y="2644775"/>
          <p14:tracePt t="33741" x="1212850" y="2635250"/>
          <p14:tracePt t="33880" x="1212850" y="2654300"/>
          <p14:tracePt t="33890" x="1212850" y="2681288"/>
          <p14:tracePt t="33897" x="1212850" y="2698750"/>
          <p14:tracePt t="33901" x="1212850" y="2708275"/>
          <p14:tracePt t="33909" x="1212850" y="2727325"/>
          <p14:tracePt t="33925" x="1212850" y="2735263"/>
          <p14:tracePt t="34088" x="1212850" y="2708275"/>
          <p14:tracePt t="34101" x="1212850" y="2698750"/>
          <p14:tracePt t="36729" x="1203325" y="2698750"/>
          <p14:tracePt t="36739" x="1193800" y="2708275"/>
          <p14:tracePt t="38343" x="1193800" y="2735263"/>
          <p14:tracePt t="38358" x="1203325" y="2744788"/>
          <p14:tracePt t="38366" x="1203325" y="2763838"/>
          <p14:tracePt t="38373" x="1203325" y="2781300"/>
          <p14:tracePt t="38381" x="1203325" y="2790825"/>
          <p14:tracePt t="38389" x="1203325" y="2808288"/>
          <p14:tracePt t="38397" x="1203325" y="2817813"/>
          <p14:tracePt t="39072" x="1203325" y="2854325"/>
          <p14:tracePt t="39082" x="1203325" y="2863850"/>
          <p14:tracePt t="39093" x="1203325" y="2873375"/>
          <p14:tracePt t="39566" x="1203325" y="2890838"/>
          <p14:tracePt t="39973" x="1203325" y="2854325"/>
          <p14:tracePt t="39981" x="1203325" y="2844800"/>
          <p14:tracePt t="39989" x="1203325" y="2808288"/>
          <p14:tracePt t="39997" x="1203325" y="2800350"/>
          <p14:tracePt t="40005" x="1203325" y="2781300"/>
          <p14:tracePt t="40013" x="1203325" y="2763838"/>
          <p14:tracePt t="40021" x="1203325" y="2754313"/>
          <p14:tracePt t="40030" x="1203325" y="2735263"/>
          <p14:tracePt t="40160" x="1203325" y="2727325"/>
          <p14:tracePt t="40165" x="1193800" y="2727325"/>
          <p14:tracePt t="40173" x="1185863" y="2727325"/>
          <p14:tracePt t="40182" x="1166813" y="2727325"/>
          <p14:tracePt t="40189" x="1130300" y="2708275"/>
          <p14:tracePt t="40197" x="1120775" y="2698750"/>
          <p14:tracePt t="40215" x="1103313" y="2690813"/>
          <p14:tracePt t="40222" x="1093788" y="2681288"/>
          <p14:tracePt t="40277" x="1076325" y="2681288"/>
          <p14:tracePt t="40285" x="1066800" y="2681288"/>
          <p14:tracePt t="40293" x="1047750" y="2681288"/>
          <p14:tracePt t="40301" x="1020763" y="2681288"/>
          <p14:tracePt t="40309" x="1003300" y="2681288"/>
          <p14:tracePt t="40317" x="984250" y="2681288"/>
          <p14:tracePt t="40325" x="974725" y="2681288"/>
          <p14:tracePt t="40333" x="966788" y="2681288"/>
          <p14:tracePt t="40349" x="947738" y="2681288"/>
          <p14:tracePt t="40357" x="939800" y="2681288"/>
          <p14:tracePt t="40365" x="930275" y="2681288"/>
          <p14:tracePt t="40373" x="903288" y="2681288"/>
          <p14:tracePt t="40381" x="893763" y="2681288"/>
          <p14:tracePt t="40389" x="884238" y="2681288"/>
          <p14:tracePt t="40405" x="866775" y="2681288"/>
          <p14:tracePt t="40413" x="857250" y="2681288"/>
          <p14:tracePt t="40421" x="847725" y="2690813"/>
          <p14:tracePt t="40439" x="838200" y="2690813"/>
          <p14:tracePt t="40780" x="838200" y="2698750"/>
          <p14:tracePt t="40788" x="857250" y="2717800"/>
          <p14:tracePt t="40790" x="866775" y="2727325"/>
          <p14:tracePt t="40799" x="893763" y="2727325"/>
          <p14:tracePt t="40805" x="893763" y="2735263"/>
          <p14:tracePt t="40821" x="903288" y="2735263"/>
          <p14:tracePt t="40853" x="911225" y="2735263"/>
          <p14:tracePt t="41222" x="911225" y="2744788"/>
          <p14:tracePt t="41230" x="911225" y="2754313"/>
          <p14:tracePt t="41237" x="911225" y="2763838"/>
          <p14:tracePt t="41245" x="911225" y="2800350"/>
          <p14:tracePt t="41253" x="911225" y="2817813"/>
          <p14:tracePt t="41262" x="911225" y="2854325"/>
          <p14:tracePt t="41269" x="911225" y="2900363"/>
          <p14:tracePt t="41277" x="911225" y="2936875"/>
          <p14:tracePt t="41285" x="911225" y="3009900"/>
          <p14:tracePt t="41293" x="884238" y="3090863"/>
          <p14:tracePt t="41301" x="874713" y="3146425"/>
          <p14:tracePt t="41309" x="874713" y="3219450"/>
          <p14:tracePt t="41317" x="874713" y="3319463"/>
          <p14:tracePt t="41325" x="874713" y="3375025"/>
          <p14:tracePt t="41333" x="874713" y="3429000"/>
          <p14:tracePt t="41341" x="874713" y="3465513"/>
          <p14:tracePt t="41349" x="874713" y="3502025"/>
          <p14:tracePt t="41358" x="874713" y="3538538"/>
          <p14:tracePt t="41365" x="874713" y="3556000"/>
          <p14:tracePt t="41373" x="874713" y="3584575"/>
          <p14:tracePt t="41382" x="874713" y="3602038"/>
          <p14:tracePt t="41389" x="874713" y="3629025"/>
          <p14:tracePt t="41398" x="874713" y="3648075"/>
          <p14:tracePt t="41406" x="874713" y="3702050"/>
          <p14:tracePt t="41413" x="874713" y="3748088"/>
          <p14:tracePt t="41421" x="874713" y="3803650"/>
          <p14:tracePt t="41429" x="874713" y="3840163"/>
          <p14:tracePt t="41439" x="874713" y="3894138"/>
          <p14:tracePt t="41447" x="874713" y="3940175"/>
          <p14:tracePt t="41453" x="874713" y="3994150"/>
          <p14:tracePt t="41462" x="874713" y="4021138"/>
          <p14:tracePt t="41469" x="874713" y="4057650"/>
          <p14:tracePt t="41477" x="874713" y="4094163"/>
          <p14:tracePt t="41485" x="874713" y="4103688"/>
          <p14:tracePt t="41493" x="874713" y="4122738"/>
          <p14:tracePt t="41501" x="874713" y="4130675"/>
          <p14:tracePt t="41549" x="874713" y="4140200"/>
          <p14:tracePt t="41557" x="884238" y="4149725"/>
          <p14:tracePt t="41573" x="893763" y="4176713"/>
          <p14:tracePt t="41583" x="903288" y="4195763"/>
          <p14:tracePt t="41589" x="920750" y="4213225"/>
          <p14:tracePt t="41598" x="930275" y="4222750"/>
          <p14:tracePt t="41605" x="930275" y="4232275"/>
          <p14:tracePt t="41613" x="939800" y="4240213"/>
          <p14:tracePt t="41630" x="939800" y="4249738"/>
          <p14:tracePt t="41709" x="957263" y="4259263"/>
          <p14:tracePt t="41775" x="966788" y="4286250"/>
          <p14:tracePt t="41791" x="974725" y="4303713"/>
          <p14:tracePt t="41801" x="984250" y="4313238"/>
          <p14:tracePt t="41817" x="1003300" y="4332288"/>
          <p14:tracePt t="41903" x="1011238" y="4340225"/>
          <p14:tracePt t="41925" x="1011238" y="4349750"/>
          <p14:tracePt t="42213" x="1011238" y="4359275"/>
          <p14:tracePt t="42400" x="1020763" y="4359275"/>
          <p14:tracePt t="42661" x="1020763" y="4368800"/>
          <p14:tracePt t="42669" x="1020763" y="4386263"/>
          <p14:tracePt t="42678" x="1020763" y="4395788"/>
          <p14:tracePt t="42693" x="1030288" y="4413250"/>
          <p14:tracePt t="43502" x="1030288" y="4405313"/>
          <p14:tracePt t="43509" x="1030288" y="4395788"/>
          <p14:tracePt t="43519" x="1030288" y="4386263"/>
          <p14:tracePt t="43591" x="1030288" y="4376738"/>
          <p14:tracePt t="43607" x="1030288" y="4368800"/>
          <p14:tracePt t="43614" x="1030288" y="4359275"/>
          <p14:tracePt t="43630" x="1030288" y="4349750"/>
          <p14:tracePt t="43638" x="1030288" y="4332288"/>
          <p14:tracePt t="43645" x="1030288" y="4313238"/>
          <p14:tracePt t="43653" x="1030288" y="4303713"/>
          <p14:tracePt t="43664" x="1030288" y="4286250"/>
          <p14:tracePt t="43669" x="1030288" y="4276725"/>
          <p14:tracePt t="43677" x="1030288" y="4259263"/>
          <p14:tracePt t="43685" x="1030288" y="4240213"/>
          <p14:tracePt t="43693" x="1030288" y="4203700"/>
          <p14:tracePt t="43701" x="1020763" y="4167188"/>
          <p14:tracePt t="43709" x="1020763" y="4140200"/>
          <p14:tracePt t="43717" x="993775" y="4086225"/>
          <p14:tracePt t="43725" x="974725" y="4049713"/>
          <p14:tracePt t="43739" x="974725" y="4013200"/>
          <p14:tracePt t="43743" x="957263" y="3948113"/>
          <p14:tracePt t="43751" x="930275" y="3894138"/>
          <p14:tracePt t="43758" x="920750" y="3848100"/>
          <p14:tracePt t="43765" x="911225" y="3794125"/>
          <p14:tracePt t="43775" x="884238" y="3730625"/>
          <p14:tracePt t="43788" x="884238" y="3702050"/>
          <p14:tracePt t="43790" x="874713" y="3657600"/>
          <p14:tracePt t="43802" x="874713" y="3611563"/>
          <p14:tracePt t="43806" x="866775" y="3584575"/>
          <p14:tracePt t="43816" x="866775" y="3548063"/>
          <p14:tracePt t="43821" x="857250" y="3511550"/>
          <p14:tracePt t="43833" x="857250" y="3482975"/>
          <p14:tracePt t="43838" x="857250" y="3446463"/>
          <p14:tracePt t="43848" x="847725" y="3411538"/>
          <p14:tracePt t="43854" x="820738" y="3382963"/>
          <p14:tracePt t="43866" x="820738" y="3365500"/>
          <p14:tracePt t="43870" x="811213" y="3328988"/>
          <p14:tracePt t="43880" x="801688" y="3292475"/>
          <p14:tracePt t="43899" x="784225" y="3246438"/>
          <p14:tracePt t="43902" x="774700" y="3228975"/>
          <p14:tracePt t="43910" x="765175" y="3182938"/>
          <p14:tracePt t="43918" x="757238" y="3163888"/>
          <p14:tracePt t="43925" x="728663" y="3136900"/>
          <p14:tracePt t="43933" x="728663" y="3127375"/>
          <p14:tracePt t="43941" x="728663" y="3100388"/>
          <p14:tracePt t="43950" x="728663" y="3073400"/>
          <p14:tracePt t="43959" x="720725" y="3046413"/>
          <p14:tracePt t="43965" x="720725" y="3009900"/>
          <p14:tracePt t="43974" x="720725" y="2973388"/>
          <p14:tracePt t="43981" x="720725" y="2946400"/>
          <p14:tracePt t="43991" x="738188" y="2900363"/>
          <p14:tracePt t="43999" x="747713" y="2836863"/>
          <p14:tracePt t="44006" x="784225" y="2808288"/>
          <p14:tracePt t="44014" x="801688" y="2763838"/>
          <p14:tracePt t="44021" x="811213" y="2754313"/>
          <p14:tracePt t="44030" x="838200" y="2727325"/>
          <p14:tracePt t="44037" x="857250" y="2708275"/>
          <p14:tracePt t="44046" x="884238" y="2681288"/>
          <p14:tracePt t="44053" x="911225" y="2644775"/>
          <p14:tracePt t="44063" x="930275" y="2625725"/>
          <p14:tracePt t="44070" x="947738" y="2608263"/>
          <p14:tracePt t="44088" x="1003300" y="2562225"/>
          <p14:tracePt t="44093" x="1030288" y="2544763"/>
          <p14:tracePt t="44101" x="1047750" y="2525713"/>
          <p14:tracePt t="44113" x="1066800" y="2517775"/>
          <p14:tracePt t="44117" x="1076325" y="2517775"/>
          <p14:tracePt t="44125" x="1084263" y="2508250"/>
          <p14:tracePt t="44143" x="1112838" y="2498725"/>
          <p14:tracePt t="44288" x="1112838" y="2525713"/>
          <p14:tracePt t="44302" x="1112838" y="2535238"/>
          <p14:tracePt t="44311" x="1112838" y="2554288"/>
          <p14:tracePt t="44318" x="1112838" y="2562225"/>
          <p14:tracePt t="44591" x="1112838" y="2581275"/>
          <p14:tracePt t="44597" x="1112838" y="2598738"/>
          <p14:tracePt t="44613" x="1112838" y="2617788"/>
          <p14:tracePt t="48144" x="1112838" y="2644775"/>
          <p14:tracePt t="48149" x="1066800" y="2690813"/>
          <p14:tracePt t="48159" x="1047750" y="2717800"/>
          <p14:tracePt t="48165" x="1030288" y="2763838"/>
          <p14:tracePt t="48173" x="993775" y="2808288"/>
          <p14:tracePt t="48181" x="920750" y="2909888"/>
          <p14:tracePt t="48189" x="866775" y="2982913"/>
          <p14:tracePt t="48197" x="811213" y="3073400"/>
          <p14:tracePt t="48205" x="774700" y="3146425"/>
          <p14:tracePt t="48214" x="711200" y="3236913"/>
          <p14:tracePt t="48225" x="674688" y="3319463"/>
          <p14:tracePt t="48230" x="638175" y="3382963"/>
          <p14:tracePt t="48237" x="611188" y="3429000"/>
          <p14:tracePt t="48246" x="592138" y="3492500"/>
          <p14:tracePt t="48253" x="547688" y="3556000"/>
          <p14:tracePt t="48262" x="538163" y="3575050"/>
          <p14:tracePt t="48270" x="528638" y="3602038"/>
          <p14:tracePt t="48278" x="528638" y="3621088"/>
          <p14:tracePt t="48285" x="519113" y="3657600"/>
          <p14:tracePt t="48294" x="501650" y="3684588"/>
          <p14:tracePt t="48301" x="501650" y="3694113"/>
          <p14:tracePt t="48309" x="492125" y="3738563"/>
          <p14:tracePt t="48317" x="482600" y="3803650"/>
          <p14:tracePt t="48325" x="465138" y="3857625"/>
          <p14:tracePt t="48334" x="438150" y="3957638"/>
          <p14:tracePt t="48341" x="428625" y="4049713"/>
          <p14:tracePt t="48349" x="428625" y="4140200"/>
          <p14:tracePt t="48357" x="428625" y="4249738"/>
          <p14:tracePt t="48365" x="428625" y="4322763"/>
          <p14:tracePt t="48374" x="428625" y="4395788"/>
          <p14:tracePt t="48381" x="428625" y="4459288"/>
          <p14:tracePt t="48390" x="428625" y="4514850"/>
          <p14:tracePt t="48398" x="428625" y="4551363"/>
          <p14:tracePt t="48406" x="428625" y="4568825"/>
          <p14:tracePt t="48414" x="438150" y="4578350"/>
          <p14:tracePt t="48591" x="446088" y="4587875"/>
          <p14:tracePt t="48616" x="455613" y="4587875"/>
          <p14:tracePt t="48623" x="465138" y="4587875"/>
          <p14:tracePt t="48630" x="482600" y="4587875"/>
          <p14:tracePt t="48638" x="501650" y="4587875"/>
          <p14:tracePt t="48645" x="528638" y="4587875"/>
          <p14:tracePt t="48653" x="547688" y="4587875"/>
          <p14:tracePt t="48662" x="565150" y="4568825"/>
          <p14:tracePt t="48669" x="601663" y="4559300"/>
          <p14:tracePt t="48678" x="620713" y="4541838"/>
          <p14:tracePt t="48686" x="665163" y="4505325"/>
          <p14:tracePt t="48693" x="674688" y="4495800"/>
          <p14:tracePt t="48701" x="711200" y="4459288"/>
          <p14:tracePt t="48709" x="728663" y="4432300"/>
          <p14:tracePt t="48717" x="738188" y="4413250"/>
          <p14:tracePt t="48726" x="757238" y="4395788"/>
          <p14:tracePt t="48733" x="765175" y="4386263"/>
          <p14:tracePt t="48943" x="774700" y="4386263"/>
          <p14:tracePt t="48951" x="820738" y="4386263"/>
          <p14:tracePt t="48962" x="930275" y="4386263"/>
          <p14:tracePt t="48967" x="1011238" y="4386263"/>
          <p14:tracePt t="48976" x="1120775" y="4386263"/>
          <p14:tracePt t="48982" x="1230313" y="4386263"/>
          <p14:tracePt t="48990" x="1358900" y="4386263"/>
          <p14:tracePt t="48997" x="1468438" y="4386263"/>
          <p14:tracePt t="49005" x="1558925" y="4386263"/>
          <p14:tracePt t="49013" x="1612900" y="4386263"/>
          <p14:tracePt t="49023" x="1649413" y="4386263"/>
          <p14:tracePt t="49031" x="1695450" y="4386263"/>
          <p14:tracePt t="49039" x="1714500" y="4376738"/>
          <p14:tracePt t="49047" x="1722438" y="4368800"/>
          <p14:tracePt t="49066" x="1731963" y="4359275"/>
          <p14:tracePt t="49069" x="1731963" y="4340225"/>
          <p14:tracePt t="49078" x="1751013" y="4322763"/>
          <p14:tracePt t="49599" x="1751013" y="4313238"/>
          <p14:tracePt t="49928" x="1741488" y="4313238"/>
          <p14:tracePt t="49935" x="1695450" y="4322763"/>
          <p14:tracePt t="49942" x="1668463" y="4332288"/>
          <p14:tracePt t="49950" x="1649413" y="4340225"/>
          <p14:tracePt t="49959" x="1641475" y="4349750"/>
          <p14:tracePt t="49965" x="1612900" y="4349750"/>
          <p14:tracePt t="50221" x="1604963" y="4359275"/>
          <p14:tracePt t="50325" x="1604963" y="4386263"/>
          <p14:tracePt t="50333" x="1604963" y="4432300"/>
          <p14:tracePt t="50341" x="1631950" y="4486275"/>
          <p14:tracePt t="50349" x="1631950" y="4532313"/>
          <p14:tracePt t="50357" x="1631950" y="4568825"/>
          <p14:tracePt t="50365" x="1641475" y="4587875"/>
          <p14:tracePt t="50373" x="1641475" y="4614863"/>
          <p14:tracePt t="50381" x="1641475" y="4632325"/>
          <p14:tracePt t="50389" x="1641475" y="4641850"/>
          <p14:tracePt t="50398" x="1641475" y="4660900"/>
          <p14:tracePt t="50405" x="1649413" y="4678363"/>
          <p14:tracePt t="50413" x="1649413" y="4687888"/>
          <p14:tracePt t="50424" x="1649413" y="4705350"/>
          <p14:tracePt t="50429" x="1649413" y="4724400"/>
          <p14:tracePt t="50445" x="1658938" y="4732338"/>
          <p14:tracePt t="90977" x="1677988" y="4732338"/>
          <p14:tracePt t="90983" x="1768475" y="4697413"/>
          <p14:tracePt t="90991" x="1804988" y="4687888"/>
          <p14:tracePt t="90998" x="1841500" y="4678363"/>
          <p14:tracePt t="91006" x="1851025" y="4678363"/>
          <p14:tracePt t="91039" x="1860550" y="4678363"/>
          <p14:tracePt t="91055" x="1878013" y="4678363"/>
          <p14:tracePt t="91066" x="1924050" y="4678363"/>
          <p14:tracePt t="91069" x="1987550" y="4678363"/>
          <p14:tracePt t="91077" x="2106613" y="4651375"/>
          <p14:tracePt t="91085" x="2197100" y="4632325"/>
          <p14:tracePt t="91093" x="2343150" y="4624388"/>
          <p14:tracePt t="91101" x="2506663" y="4605338"/>
          <p14:tracePt t="91110" x="2635250" y="4578350"/>
          <p14:tracePt t="91118" x="2752725" y="4551363"/>
          <p14:tracePt t="91125" x="2835275" y="4522788"/>
          <p14:tracePt t="91133" x="2835275" y="4514850"/>
          <p14:tracePt t="91143" x="2852738" y="4505325"/>
          <p14:tracePt t="91253" x="2871788" y="4495800"/>
          <p14:tracePt t="91261" x="2889250" y="4486275"/>
          <p14:tracePt t="91269" x="2954338" y="4449763"/>
          <p14:tracePt t="91278" x="2990850" y="4441825"/>
          <p14:tracePt t="91285" x="3035300" y="4432300"/>
          <p14:tracePt t="91293" x="3100388" y="4395788"/>
          <p14:tracePt t="91301" x="3163888" y="4376738"/>
          <p14:tracePt t="91309" x="3327400" y="4368800"/>
          <p14:tracePt t="91317" x="3509963" y="4322763"/>
          <p14:tracePt t="91326" x="3738563" y="4303713"/>
          <p14:tracePt t="91333" x="4021138" y="4249738"/>
          <p14:tracePt t="91341" x="4340225" y="4203700"/>
          <p14:tracePt t="91350" x="4713288" y="4203700"/>
          <p14:tracePt t="91358" x="5022850" y="4186238"/>
          <p14:tracePt t="91367" x="5441950" y="4140200"/>
          <p14:tracePt t="91378" x="5716588" y="4122738"/>
          <p14:tracePt t="91383" x="5953125" y="4103688"/>
          <p14:tracePt t="91399" x="6208713" y="4067175"/>
          <p14:tracePt t="91406" x="6245225" y="4067175"/>
          <p14:tracePt t="91541" x="6245225" y="4057650"/>
          <p14:tracePt t="91614" x="6226175" y="4067175"/>
          <p14:tracePt t="91622" x="6208713" y="4076700"/>
          <p14:tracePt t="91630" x="6199188" y="4086225"/>
          <p14:tracePt t="91645" x="6181725" y="4094163"/>
          <p14:tracePt t="91879" x="6181725" y="4113213"/>
          <p14:tracePt t="91887" x="6189663" y="4113213"/>
          <p14:tracePt t="91902" x="6199188" y="4122738"/>
          <p14:tracePt t="91905" x="6208713" y="4122738"/>
          <p14:tracePt t="91910" x="6226175" y="4122738"/>
          <p14:tracePt t="91917" x="6245225" y="4122738"/>
          <p14:tracePt t="91925" x="6291263" y="4149725"/>
          <p14:tracePt t="91933" x="6308725" y="4149725"/>
          <p14:tracePt t="91941" x="6354763" y="4149725"/>
          <p14:tracePt t="91949" x="6391275" y="4149725"/>
          <p14:tracePt t="91957" x="6435725" y="4149725"/>
          <p14:tracePt t="91965" x="6464300" y="4149725"/>
          <p14:tracePt t="91976" x="6500813" y="4149725"/>
          <p14:tracePt t="91981" x="6545263" y="4140200"/>
          <p14:tracePt t="91989" x="6573838" y="4130675"/>
          <p14:tracePt t="91998" x="6591300" y="4130675"/>
          <p14:tracePt t="92005" x="6618288" y="4122738"/>
          <p14:tracePt t="92013" x="6637338" y="4122738"/>
          <p14:tracePt t="92021" x="6645275" y="4122738"/>
          <p14:tracePt t="92079" x="6664325" y="4122738"/>
          <p14:tracePt t="92093" x="6673850" y="4122738"/>
          <p14:tracePt t="92112" x="6681788" y="4122738"/>
          <p14:tracePt t="92126" x="6691313" y="4122738"/>
          <p14:tracePt t="92133" x="6710363" y="4122738"/>
          <p14:tracePt t="92143" x="6718300" y="4122738"/>
          <p14:tracePt t="92149" x="6746875" y="4122738"/>
          <p14:tracePt t="92158" x="6764338" y="4103688"/>
          <p14:tracePt t="92177" x="6773863" y="4103688"/>
          <p14:tracePt t="92182" x="6791325" y="4103688"/>
          <p14:tracePt t="92189" x="6800850" y="4094163"/>
          <p14:tracePt t="92222" x="6810375" y="4094163"/>
          <p14:tracePt t="92277" x="6819900" y="4094163"/>
          <p14:tracePt t="92285" x="6837363" y="4094163"/>
          <p14:tracePt t="92293" x="6910388" y="4094163"/>
          <p14:tracePt t="92301" x="7037388" y="4094163"/>
          <p14:tracePt t="92309" x="7183438" y="4094163"/>
          <p14:tracePt t="92317" x="7329488" y="4094163"/>
          <p14:tracePt t="92325" x="7531100" y="4094163"/>
          <p14:tracePt t="92335" x="7748588" y="4094163"/>
          <p14:tracePt t="92345" x="8013700" y="4094163"/>
          <p14:tracePt t="92349" x="8305800" y="4094163"/>
          <p14:tracePt t="92358" x="8569325" y="4094163"/>
          <p14:tracePt t="92365" x="8797925" y="4094163"/>
          <p14:tracePt t="92375" x="8997950" y="4094163"/>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6BF591-9754-43BC-A9CC-33587064ED60}"/>
              </a:ext>
            </a:extLst>
          </p:cNvPr>
          <p:cNvSpPr>
            <a:spLocks noGrp="1"/>
          </p:cNvSpPr>
          <p:nvPr>
            <p:ph type="title"/>
          </p:nvPr>
        </p:nvSpPr>
        <p:spPr/>
        <p:txBody>
          <a:bodyPr/>
          <a:lstStyle/>
          <a:p>
            <a:r>
              <a:rPr kumimoji="1" lang="ja-JP" altLang="en-US" sz="3600" dirty="0"/>
              <a:t>浮動小数点演算拡張</a:t>
            </a:r>
            <a:r>
              <a:rPr kumimoji="1" lang="en-US" altLang="ja-JP" sz="3600" dirty="0"/>
              <a:t>RV32F, RV32D</a:t>
            </a:r>
            <a:br>
              <a:rPr kumimoji="1" lang="en-US" altLang="ja-JP" sz="3600" dirty="0"/>
            </a:br>
            <a:r>
              <a:rPr kumimoji="1" lang="ja-JP" altLang="en-US" sz="3600" dirty="0"/>
              <a:t>基本命令</a:t>
            </a:r>
          </a:p>
        </p:txBody>
      </p:sp>
      <p:graphicFrame>
        <p:nvGraphicFramePr>
          <p:cNvPr id="4" name="表 4">
            <a:extLst>
              <a:ext uri="{FF2B5EF4-FFF2-40B4-BE49-F238E27FC236}">
                <a16:creationId xmlns:a16="http://schemas.microsoft.com/office/drawing/2014/main" id="{30BEC2E5-F015-4241-B7FA-39F13A16A7E1}"/>
              </a:ext>
            </a:extLst>
          </p:cNvPr>
          <p:cNvGraphicFramePr>
            <a:graphicFrameLocks noGrp="1"/>
          </p:cNvGraphicFramePr>
          <p:nvPr>
            <p:extLst>
              <p:ext uri="{D42A27DB-BD31-4B8C-83A1-F6EECF244321}">
                <p14:modId xmlns:p14="http://schemas.microsoft.com/office/powerpoint/2010/main" val="1307745805"/>
              </p:ext>
            </p:extLst>
          </p:nvPr>
        </p:nvGraphicFramePr>
        <p:xfrm>
          <a:off x="457200" y="2132856"/>
          <a:ext cx="8435280" cy="4074160"/>
        </p:xfrm>
        <a:graphic>
          <a:graphicData uri="http://schemas.openxmlformats.org/drawingml/2006/table">
            <a:tbl>
              <a:tblPr firstRow="1" bandRow="1">
                <a:tableStyleId>{073A0DAA-6AF3-43AB-8588-CEC1D06C72B9}</a:tableStyleId>
              </a:tblPr>
              <a:tblGrid>
                <a:gridCol w="2314600">
                  <a:extLst>
                    <a:ext uri="{9D8B030D-6E8A-4147-A177-3AD203B41FA5}">
                      <a16:colId xmlns:a16="http://schemas.microsoft.com/office/drawing/2014/main" val="2671328522"/>
                    </a:ext>
                  </a:extLst>
                </a:gridCol>
                <a:gridCol w="3456384">
                  <a:extLst>
                    <a:ext uri="{9D8B030D-6E8A-4147-A177-3AD203B41FA5}">
                      <a16:colId xmlns:a16="http://schemas.microsoft.com/office/drawing/2014/main" val="2822444397"/>
                    </a:ext>
                  </a:extLst>
                </a:gridCol>
                <a:gridCol w="2664296">
                  <a:extLst>
                    <a:ext uri="{9D8B030D-6E8A-4147-A177-3AD203B41FA5}">
                      <a16:colId xmlns:a16="http://schemas.microsoft.com/office/drawing/2014/main" val="745392618"/>
                    </a:ext>
                  </a:extLst>
                </a:gridCol>
              </a:tblGrid>
              <a:tr h="0">
                <a:tc>
                  <a:txBody>
                    <a:bodyPr/>
                    <a:lstStyle/>
                    <a:p>
                      <a:r>
                        <a:rPr kumimoji="1" lang="ja-JP" altLang="en-US" dirty="0"/>
                        <a:t>記号</a:t>
                      </a:r>
                    </a:p>
                  </a:txBody>
                  <a:tcPr/>
                </a:tc>
                <a:tc>
                  <a:txBody>
                    <a:bodyPr/>
                    <a:lstStyle/>
                    <a:p>
                      <a:r>
                        <a:rPr kumimoji="1" lang="ja-JP" altLang="en-US" dirty="0"/>
                        <a:t>操作</a:t>
                      </a:r>
                    </a:p>
                  </a:txBody>
                  <a:tcPr/>
                </a:tc>
                <a:tc>
                  <a:txBody>
                    <a:bodyPr/>
                    <a:lstStyle/>
                    <a:p>
                      <a:r>
                        <a:rPr kumimoji="1" lang="ja-JP" altLang="en-US" dirty="0"/>
                        <a:t>形式</a:t>
                      </a:r>
                    </a:p>
                  </a:txBody>
                  <a:tcPr/>
                </a:tc>
                <a:extLst>
                  <a:ext uri="{0D108BD9-81ED-4DB2-BD59-A6C34878D82A}">
                    <a16:rowId xmlns:a16="http://schemas.microsoft.com/office/drawing/2014/main" val="1950025805"/>
                  </a:ext>
                </a:extLst>
              </a:tr>
              <a:tr h="370840">
                <a:tc>
                  <a:txBody>
                    <a:bodyPr/>
                    <a:lstStyle/>
                    <a:p>
                      <a:r>
                        <a:rPr kumimoji="1" lang="en-US" altLang="ja-JP" dirty="0" err="1"/>
                        <a:t>flw</a:t>
                      </a:r>
                      <a:r>
                        <a:rPr kumimoji="1" lang="ja-JP" altLang="en-US" dirty="0"/>
                        <a:t>　</a:t>
                      </a:r>
                      <a:r>
                        <a:rPr kumimoji="1" lang="en-US" altLang="ja-JP" dirty="0" err="1"/>
                        <a:t>fld</a:t>
                      </a:r>
                      <a:endParaRPr kumimoji="1" lang="ja-JP" altLang="en-US" dirty="0"/>
                    </a:p>
                  </a:txBody>
                  <a:tcPr/>
                </a:tc>
                <a:tc>
                  <a:txBody>
                    <a:bodyPr/>
                    <a:lstStyle/>
                    <a:p>
                      <a:r>
                        <a:rPr kumimoji="1" lang="ja-JP" altLang="en-US" dirty="0"/>
                        <a:t>単精度データのロード</a:t>
                      </a:r>
                    </a:p>
                  </a:txBody>
                  <a:tcPr/>
                </a:tc>
                <a:tc>
                  <a:txBody>
                    <a:bodyPr/>
                    <a:lstStyle/>
                    <a:p>
                      <a:r>
                        <a:rPr kumimoji="1" lang="ja-JP" altLang="en-US" dirty="0"/>
                        <a:t>ロードと同じ</a:t>
                      </a:r>
                    </a:p>
                  </a:txBody>
                  <a:tcPr/>
                </a:tc>
                <a:extLst>
                  <a:ext uri="{0D108BD9-81ED-4DB2-BD59-A6C34878D82A}">
                    <a16:rowId xmlns:a16="http://schemas.microsoft.com/office/drawing/2014/main" val="790517738"/>
                  </a:ext>
                </a:extLst>
              </a:tr>
              <a:tr h="370840">
                <a:tc>
                  <a:txBody>
                    <a:bodyPr/>
                    <a:lstStyle/>
                    <a:p>
                      <a:r>
                        <a:rPr kumimoji="1" lang="en-US" altLang="ja-JP" dirty="0" err="1"/>
                        <a:t>fsw</a:t>
                      </a:r>
                      <a:r>
                        <a:rPr kumimoji="1" lang="en-US" altLang="ja-JP" dirty="0"/>
                        <a:t> </a:t>
                      </a:r>
                      <a:r>
                        <a:rPr kumimoji="1" lang="en-US" altLang="ja-JP" dirty="0" err="1"/>
                        <a:t>fsd</a:t>
                      </a:r>
                      <a:endParaRPr kumimoji="1" lang="ja-JP" altLang="en-US" dirty="0"/>
                    </a:p>
                  </a:txBody>
                  <a:tcPr/>
                </a:tc>
                <a:tc>
                  <a:txBody>
                    <a:bodyPr/>
                    <a:lstStyle/>
                    <a:p>
                      <a:r>
                        <a:rPr kumimoji="1" lang="ja-JP" altLang="en-US" dirty="0"/>
                        <a:t>単精度データのストア</a:t>
                      </a:r>
                    </a:p>
                  </a:txBody>
                  <a:tcPr/>
                </a:tc>
                <a:tc>
                  <a:txBody>
                    <a:bodyPr/>
                    <a:lstStyle/>
                    <a:p>
                      <a:r>
                        <a:rPr kumimoji="1" lang="ja-JP" altLang="en-US" dirty="0"/>
                        <a:t>ストアと同じ</a:t>
                      </a:r>
                    </a:p>
                  </a:txBody>
                  <a:tcPr/>
                </a:tc>
                <a:extLst>
                  <a:ext uri="{0D108BD9-81ED-4DB2-BD59-A6C34878D82A}">
                    <a16:rowId xmlns:a16="http://schemas.microsoft.com/office/drawing/2014/main" val="1070931871"/>
                  </a:ext>
                </a:extLst>
              </a:tr>
              <a:tr h="370840">
                <a:tc>
                  <a:txBody>
                    <a:bodyPr/>
                    <a:lstStyle/>
                    <a:p>
                      <a:r>
                        <a:rPr kumimoji="1" lang="en-US" altLang="ja-JP" dirty="0" err="1"/>
                        <a:t>fadd.s</a:t>
                      </a:r>
                      <a:r>
                        <a:rPr kumimoji="1" lang="en-US" altLang="ja-JP" dirty="0"/>
                        <a:t> </a:t>
                      </a:r>
                      <a:r>
                        <a:rPr kumimoji="1" lang="en-US" altLang="ja-JP" dirty="0" err="1"/>
                        <a:t>fadd.d</a:t>
                      </a:r>
                      <a:endParaRPr kumimoji="1" lang="ja-JP" altLang="en-US" dirty="0"/>
                    </a:p>
                  </a:txBody>
                  <a:tcPr/>
                </a:tc>
                <a:tc>
                  <a:txBody>
                    <a:bodyPr/>
                    <a:lstStyle/>
                    <a:p>
                      <a:r>
                        <a:rPr kumimoji="1" lang="ja-JP" altLang="en-US" dirty="0"/>
                        <a:t>加算</a:t>
                      </a:r>
                    </a:p>
                  </a:txBody>
                  <a:tcPr/>
                </a:tc>
                <a:tc>
                  <a:txBody>
                    <a:bodyPr/>
                    <a:lstStyle/>
                    <a:p>
                      <a:r>
                        <a:rPr kumimoji="1" lang="ja-JP" altLang="en-US" dirty="0"/>
                        <a:t>レジスタ間演算と類似</a:t>
                      </a:r>
                    </a:p>
                  </a:txBody>
                  <a:tcPr/>
                </a:tc>
                <a:extLst>
                  <a:ext uri="{0D108BD9-81ED-4DB2-BD59-A6C34878D82A}">
                    <a16:rowId xmlns:a16="http://schemas.microsoft.com/office/drawing/2014/main" val="2508219508"/>
                  </a:ext>
                </a:extLst>
              </a:tr>
              <a:tr h="370840">
                <a:tc>
                  <a:txBody>
                    <a:bodyPr/>
                    <a:lstStyle/>
                    <a:p>
                      <a:r>
                        <a:rPr kumimoji="1" lang="en-US" altLang="ja-JP" dirty="0" err="1"/>
                        <a:t>fsub.s</a:t>
                      </a:r>
                      <a:r>
                        <a:rPr kumimoji="1" lang="en-US" altLang="ja-JP" dirty="0"/>
                        <a:t>  </a:t>
                      </a:r>
                      <a:r>
                        <a:rPr kumimoji="1" lang="en-US" altLang="ja-JP" dirty="0" err="1"/>
                        <a:t>fsub.d</a:t>
                      </a:r>
                      <a:endParaRPr kumimoji="1" lang="ja-JP" altLang="en-US" dirty="0"/>
                    </a:p>
                  </a:txBody>
                  <a:tcPr/>
                </a:tc>
                <a:tc>
                  <a:txBody>
                    <a:bodyPr/>
                    <a:lstStyle/>
                    <a:p>
                      <a:r>
                        <a:rPr kumimoji="1" lang="ja-JP" altLang="en-US" dirty="0"/>
                        <a:t>減算</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レジスタ間演算と類似</a:t>
                      </a:r>
                    </a:p>
                  </a:txBody>
                  <a:tcPr/>
                </a:tc>
                <a:extLst>
                  <a:ext uri="{0D108BD9-81ED-4DB2-BD59-A6C34878D82A}">
                    <a16:rowId xmlns:a16="http://schemas.microsoft.com/office/drawing/2014/main" val="4223476130"/>
                  </a:ext>
                </a:extLst>
              </a:tr>
              <a:tr h="370840">
                <a:tc>
                  <a:txBody>
                    <a:bodyPr/>
                    <a:lstStyle/>
                    <a:p>
                      <a:r>
                        <a:rPr kumimoji="1" lang="en-US" altLang="ja-JP" dirty="0" err="1"/>
                        <a:t>fmul.s</a:t>
                      </a:r>
                      <a:r>
                        <a:rPr kumimoji="1" lang="en-US" altLang="ja-JP" dirty="0"/>
                        <a:t> </a:t>
                      </a:r>
                      <a:r>
                        <a:rPr kumimoji="1" lang="en-US" altLang="ja-JP" dirty="0" err="1"/>
                        <a:t>fmul.d</a:t>
                      </a:r>
                      <a:endParaRPr kumimoji="1" lang="ja-JP" altLang="en-US" dirty="0"/>
                    </a:p>
                  </a:txBody>
                  <a:tcPr/>
                </a:tc>
                <a:tc>
                  <a:txBody>
                    <a:bodyPr/>
                    <a:lstStyle/>
                    <a:p>
                      <a:r>
                        <a:rPr kumimoji="1" lang="ja-JP" altLang="en-US" dirty="0"/>
                        <a:t>乗算</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レジスタ間演算と類似</a:t>
                      </a:r>
                    </a:p>
                  </a:txBody>
                  <a:tcPr/>
                </a:tc>
                <a:extLst>
                  <a:ext uri="{0D108BD9-81ED-4DB2-BD59-A6C34878D82A}">
                    <a16:rowId xmlns:a16="http://schemas.microsoft.com/office/drawing/2014/main" val="3863000193"/>
                  </a:ext>
                </a:extLst>
              </a:tr>
              <a:tr h="370840">
                <a:tc>
                  <a:txBody>
                    <a:bodyPr/>
                    <a:lstStyle/>
                    <a:p>
                      <a:r>
                        <a:rPr kumimoji="1" lang="en-US" altLang="ja-JP" dirty="0" err="1"/>
                        <a:t>fdiv.s</a:t>
                      </a:r>
                      <a:r>
                        <a:rPr kumimoji="1" lang="en-US" altLang="ja-JP" dirty="0"/>
                        <a:t>  </a:t>
                      </a:r>
                      <a:r>
                        <a:rPr kumimoji="1" lang="en-US" altLang="ja-JP" dirty="0" err="1"/>
                        <a:t>fdiv.d</a:t>
                      </a:r>
                      <a:endParaRPr kumimoji="1" lang="ja-JP" altLang="en-US" dirty="0"/>
                    </a:p>
                  </a:txBody>
                  <a:tcPr/>
                </a:tc>
                <a:tc>
                  <a:txBody>
                    <a:bodyPr/>
                    <a:lstStyle/>
                    <a:p>
                      <a:r>
                        <a:rPr kumimoji="1" lang="ja-JP" altLang="en-US" dirty="0"/>
                        <a:t>除算</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レジスタ間演算と類似</a:t>
                      </a:r>
                    </a:p>
                  </a:txBody>
                  <a:tcPr/>
                </a:tc>
                <a:extLst>
                  <a:ext uri="{0D108BD9-81ED-4DB2-BD59-A6C34878D82A}">
                    <a16:rowId xmlns:a16="http://schemas.microsoft.com/office/drawing/2014/main" val="1297274629"/>
                  </a:ext>
                </a:extLst>
              </a:tr>
              <a:tr h="370840">
                <a:tc>
                  <a:txBody>
                    <a:bodyPr/>
                    <a:lstStyle/>
                    <a:p>
                      <a:r>
                        <a:rPr kumimoji="1" lang="en-US" altLang="ja-JP" dirty="0" err="1"/>
                        <a:t>fmadd.s</a:t>
                      </a:r>
                      <a:r>
                        <a:rPr kumimoji="1" lang="en-US" altLang="ja-JP" dirty="0"/>
                        <a:t> </a:t>
                      </a:r>
                      <a:r>
                        <a:rPr kumimoji="1" lang="en-US" altLang="ja-JP" dirty="0" err="1"/>
                        <a:t>fmadd.d</a:t>
                      </a:r>
                      <a:endParaRPr kumimoji="1" lang="ja-JP" altLang="en-US" dirty="0"/>
                    </a:p>
                  </a:txBody>
                  <a:tcPr/>
                </a:tc>
                <a:tc>
                  <a:txBody>
                    <a:bodyPr/>
                    <a:lstStyle/>
                    <a:p>
                      <a:r>
                        <a:rPr kumimoji="1" lang="ja-JP" altLang="en-US" dirty="0"/>
                        <a:t>積和演算</a:t>
                      </a:r>
                    </a:p>
                  </a:txBody>
                  <a:tcPr/>
                </a:tc>
                <a:tc>
                  <a:txBody>
                    <a:bodyPr/>
                    <a:lstStyle/>
                    <a:p>
                      <a:r>
                        <a:rPr kumimoji="1" lang="en-US" altLang="ja-JP" dirty="0"/>
                        <a:t>4</a:t>
                      </a:r>
                      <a:r>
                        <a:rPr kumimoji="1" lang="ja-JP" altLang="en-US" dirty="0"/>
                        <a:t>オペランド</a:t>
                      </a:r>
                    </a:p>
                  </a:txBody>
                  <a:tcPr/>
                </a:tc>
                <a:extLst>
                  <a:ext uri="{0D108BD9-81ED-4DB2-BD59-A6C34878D82A}">
                    <a16:rowId xmlns:a16="http://schemas.microsoft.com/office/drawing/2014/main" val="3695843765"/>
                  </a:ext>
                </a:extLst>
              </a:tr>
              <a:tr h="370840">
                <a:tc>
                  <a:txBody>
                    <a:bodyPr/>
                    <a:lstStyle/>
                    <a:p>
                      <a:r>
                        <a:rPr kumimoji="1" lang="en-US" altLang="ja-JP" dirty="0" err="1"/>
                        <a:t>fmsub.s</a:t>
                      </a:r>
                      <a:r>
                        <a:rPr kumimoji="1" lang="en-US" altLang="ja-JP" dirty="0"/>
                        <a:t> </a:t>
                      </a:r>
                      <a:r>
                        <a:rPr kumimoji="1" lang="en-US" altLang="ja-JP" dirty="0" err="1"/>
                        <a:t>fmsub.d</a:t>
                      </a:r>
                      <a:endParaRPr kumimoji="1" lang="ja-JP" altLang="en-US" dirty="0"/>
                    </a:p>
                  </a:txBody>
                  <a:tcPr/>
                </a:tc>
                <a:tc>
                  <a:txBody>
                    <a:bodyPr/>
                    <a:lstStyle/>
                    <a:p>
                      <a:r>
                        <a:rPr kumimoji="1" lang="ja-JP" altLang="en-US" dirty="0"/>
                        <a:t>積差演算</a:t>
                      </a:r>
                    </a:p>
                  </a:txBody>
                  <a:tcPr/>
                </a:tc>
                <a:tc>
                  <a:txBody>
                    <a:bodyPr/>
                    <a:lstStyle/>
                    <a:p>
                      <a:r>
                        <a:rPr kumimoji="1" lang="en-US" altLang="ja-JP" dirty="0"/>
                        <a:t>4</a:t>
                      </a:r>
                      <a:r>
                        <a:rPr kumimoji="1" lang="ja-JP" altLang="en-US" dirty="0"/>
                        <a:t>オペランド</a:t>
                      </a:r>
                    </a:p>
                  </a:txBody>
                  <a:tcPr/>
                </a:tc>
                <a:extLst>
                  <a:ext uri="{0D108BD9-81ED-4DB2-BD59-A6C34878D82A}">
                    <a16:rowId xmlns:a16="http://schemas.microsoft.com/office/drawing/2014/main" val="4273120105"/>
                  </a:ext>
                </a:extLst>
              </a:tr>
              <a:tr h="370840">
                <a:tc>
                  <a:txBody>
                    <a:bodyPr/>
                    <a:lstStyle/>
                    <a:p>
                      <a:r>
                        <a:rPr kumimoji="1" lang="en-US" altLang="ja-JP" dirty="0" err="1"/>
                        <a:t>fmmadd.s</a:t>
                      </a:r>
                      <a:r>
                        <a:rPr kumimoji="1" lang="en-US" altLang="ja-JP" dirty="0"/>
                        <a:t> </a:t>
                      </a:r>
                      <a:r>
                        <a:rPr kumimoji="1" lang="en-US" altLang="ja-JP" dirty="0" err="1"/>
                        <a:t>fmmadd.d</a:t>
                      </a:r>
                      <a:endParaRPr kumimoji="1" lang="ja-JP" altLang="en-US" dirty="0"/>
                    </a:p>
                  </a:txBody>
                  <a:tcPr/>
                </a:tc>
                <a:tc>
                  <a:txBody>
                    <a:bodyPr/>
                    <a:lstStyle/>
                    <a:p>
                      <a:r>
                        <a:rPr kumimoji="1" lang="ja-JP" altLang="en-US" dirty="0"/>
                        <a:t>積和で加算前に積の符号を反転</a:t>
                      </a:r>
                    </a:p>
                  </a:txBody>
                  <a:tcPr/>
                </a:tc>
                <a:tc>
                  <a:txBody>
                    <a:bodyPr/>
                    <a:lstStyle/>
                    <a:p>
                      <a:r>
                        <a:rPr kumimoji="1" lang="en-US" altLang="ja-JP" dirty="0"/>
                        <a:t>4</a:t>
                      </a:r>
                      <a:r>
                        <a:rPr kumimoji="1" lang="ja-JP" altLang="en-US" dirty="0"/>
                        <a:t>オペランド</a:t>
                      </a:r>
                    </a:p>
                  </a:txBody>
                  <a:tcPr/>
                </a:tc>
                <a:extLst>
                  <a:ext uri="{0D108BD9-81ED-4DB2-BD59-A6C34878D82A}">
                    <a16:rowId xmlns:a16="http://schemas.microsoft.com/office/drawing/2014/main" val="1410237171"/>
                  </a:ext>
                </a:extLst>
              </a:tr>
              <a:tr h="370840">
                <a:tc>
                  <a:txBody>
                    <a:bodyPr/>
                    <a:lstStyle/>
                    <a:p>
                      <a:r>
                        <a:rPr kumimoji="1" lang="en-US" altLang="ja-JP" dirty="0" err="1"/>
                        <a:t>fmmsub.s</a:t>
                      </a:r>
                      <a:r>
                        <a:rPr kumimoji="1" lang="en-US" altLang="ja-JP" dirty="0"/>
                        <a:t> </a:t>
                      </a:r>
                      <a:r>
                        <a:rPr kumimoji="1" lang="en-US" altLang="ja-JP" dirty="0" err="1"/>
                        <a:t>fmmsub.d</a:t>
                      </a:r>
                      <a:endParaRPr kumimoji="1" lang="ja-JP" altLang="en-US" dirty="0"/>
                    </a:p>
                  </a:txBody>
                  <a:tcPr/>
                </a:tc>
                <a:tc>
                  <a:txBody>
                    <a:bodyPr/>
                    <a:lstStyle/>
                    <a:p>
                      <a:r>
                        <a:rPr kumimoji="1" lang="ja-JP" altLang="en-US" dirty="0"/>
                        <a:t>積差で減算前に積の符号を反転</a:t>
                      </a:r>
                    </a:p>
                  </a:txBody>
                  <a:tcPr/>
                </a:tc>
                <a:tc>
                  <a:txBody>
                    <a:bodyPr/>
                    <a:lstStyle/>
                    <a:p>
                      <a:r>
                        <a:rPr kumimoji="1" lang="en-US" altLang="ja-JP" dirty="0"/>
                        <a:t>4</a:t>
                      </a:r>
                      <a:r>
                        <a:rPr kumimoji="1" lang="ja-JP" altLang="en-US" dirty="0"/>
                        <a:t>オペランド</a:t>
                      </a:r>
                    </a:p>
                  </a:txBody>
                  <a:tcPr/>
                </a:tc>
                <a:extLst>
                  <a:ext uri="{0D108BD9-81ED-4DB2-BD59-A6C34878D82A}">
                    <a16:rowId xmlns:a16="http://schemas.microsoft.com/office/drawing/2014/main" val="1082654054"/>
                  </a:ext>
                </a:extLst>
              </a:tr>
            </a:tbl>
          </a:graphicData>
        </a:graphic>
      </p:graphicFrame>
      <p:sp>
        <p:nvSpPr>
          <p:cNvPr id="6" name="テキスト ボックス 5">
            <a:extLst>
              <a:ext uri="{FF2B5EF4-FFF2-40B4-BE49-F238E27FC236}">
                <a16:creationId xmlns:a16="http://schemas.microsoft.com/office/drawing/2014/main" id="{C961D5C9-BBA7-40C1-AE15-925B8FAB0594}"/>
              </a:ext>
            </a:extLst>
          </p:cNvPr>
          <p:cNvSpPr txBox="1"/>
          <p:nvPr/>
        </p:nvSpPr>
        <p:spPr>
          <a:xfrm>
            <a:off x="291749" y="1417638"/>
            <a:ext cx="8766182" cy="646331"/>
          </a:xfrm>
          <a:prstGeom prst="rect">
            <a:avLst/>
          </a:prstGeom>
          <a:noFill/>
        </p:spPr>
        <p:txBody>
          <a:bodyPr wrap="none" rtlCol="0">
            <a:spAutoFit/>
          </a:bodyPr>
          <a:lstStyle/>
          <a:p>
            <a:r>
              <a:rPr kumimoji="1" lang="ja-JP" altLang="en-US" dirty="0"/>
              <a:t>浮動小数点レジスタ</a:t>
            </a:r>
            <a:r>
              <a:rPr kumimoji="1" lang="en-US" altLang="ja-JP" dirty="0"/>
              <a:t>f0-f31</a:t>
            </a:r>
            <a:r>
              <a:rPr kumimoji="1" lang="ja-JP" altLang="en-US" dirty="0"/>
              <a:t>が</a:t>
            </a:r>
            <a:r>
              <a:rPr kumimoji="1" lang="en-US" altLang="ja-JP" dirty="0"/>
              <a:t>32</a:t>
            </a:r>
            <a:r>
              <a:rPr kumimoji="1" lang="ja-JP" altLang="en-US" dirty="0"/>
              <a:t>本　</a:t>
            </a:r>
            <a:r>
              <a:rPr lang="en-US" altLang="ja-JP" dirty="0"/>
              <a:t>RV32D</a:t>
            </a:r>
            <a:r>
              <a:rPr lang="ja-JP" altLang="en-US" dirty="0"/>
              <a:t>を装備する場合は、</a:t>
            </a:r>
            <a:r>
              <a:rPr lang="en-US" altLang="ja-JP" dirty="0"/>
              <a:t>64</a:t>
            </a:r>
            <a:r>
              <a:rPr lang="ja-JP" altLang="en-US" dirty="0"/>
              <a:t>ビットレジスタの下位</a:t>
            </a:r>
            <a:r>
              <a:rPr lang="en-US" altLang="ja-JP" dirty="0"/>
              <a:t>32</a:t>
            </a:r>
          </a:p>
          <a:p>
            <a:r>
              <a:rPr kumimoji="1" lang="ja-JP" altLang="en-US" dirty="0"/>
              <a:t>ビットを単精度で用いる。</a:t>
            </a:r>
            <a:r>
              <a:rPr kumimoji="1" lang="en-US" altLang="ja-JP" dirty="0"/>
              <a:t>f0</a:t>
            </a:r>
            <a:r>
              <a:rPr kumimoji="1" lang="ja-JP" altLang="en-US" dirty="0"/>
              <a:t>は普通のレジスタと同様に使える</a:t>
            </a:r>
          </a:p>
        </p:txBody>
      </p:sp>
      <p:pic>
        <p:nvPicPr>
          <p:cNvPr id="3" name="オーディオ 2">
            <a:hlinkClick r:id="" action="ppaction://media"/>
            <a:extLst>
              <a:ext uri="{FF2B5EF4-FFF2-40B4-BE49-F238E27FC236}">
                <a16:creationId xmlns:a16="http://schemas.microsoft.com/office/drawing/2014/main" id="{DBABB871-1995-4C03-989A-9489F44CB1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69720738"/>
      </p:ext>
    </p:extLst>
  </p:cSld>
  <p:clrMapOvr>
    <a:masterClrMapping/>
  </p:clrMapOvr>
  <mc:AlternateContent xmlns:mc="http://schemas.openxmlformats.org/markup-compatibility/2006" xmlns:p14="http://schemas.microsoft.com/office/powerpoint/2010/main">
    <mc:Choice Requires="p14">
      <p:transition spd="slow" p14:dur="2000" advTm="54274"/>
    </mc:Choice>
    <mc:Fallback xmlns="">
      <p:transition spd="slow" advTm="54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121" x="8943975" y="3146425"/>
          <p14:tracePt t="1130" x="8742363" y="3146425"/>
          <p14:tracePt t="1136" x="8542338" y="3163888"/>
          <p14:tracePt t="1144" x="8296275" y="3200400"/>
          <p14:tracePt t="1152" x="8132763" y="3200400"/>
          <p14:tracePt t="1160" x="7950200" y="3246438"/>
          <p14:tracePt t="1168" x="7804150" y="3265488"/>
          <p14:tracePt t="1176" x="7685088" y="3273425"/>
          <p14:tracePt t="1184" x="7575550" y="3292475"/>
          <p14:tracePt t="1192" x="7485063" y="3319463"/>
          <p14:tracePt t="1200" x="7458075" y="3319463"/>
          <p14:tracePt t="1208" x="7439025" y="3319463"/>
          <p14:tracePt t="1216" x="7402513" y="3328988"/>
          <p14:tracePt t="1224" x="7392988" y="3328988"/>
          <p14:tracePt t="1307" x="7385050" y="3338513"/>
          <p14:tracePt t="1326" x="7348538" y="3382963"/>
          <p14:tracePt t="1328" x="7348538" y="3402013"/>
          <p14:tracePt t="1336" x="7339013" y="3411538"/>
          <p14:tracePt t="1344" x="7339013" y="3419475"/>
          <p14:tracePt t="1352" x="7339013" y="3429000"/>
          <p14:tracePt t="1361" x="7329488" y="3455988"/>
          <p14:tracePt t="1593" x="7329488" y="3465513"/>
          <p14:tracePt t="1744" x="7319963" y="3492500"/>
          <p14:tracePt t="1762" x="7275513" y="3511550"/>
          <p14:tracePt t="1769" x="7248525" y="3548063"/>
          <p14:tracePt t="1776" x="7212013" y="3565525"/>
          <p14:tracePt t="1784" x="7192963" y="3584575"/>
          <p14:tracePt t="1792" x="7175500" y="3602038"/>
          <p14:tracePt t="1800" x="7146925" y="3629025"/>
          <p14:tracePt t="1808" x="7119938" y="3638550"/>
          <p14:tracePt t="1816" x="7110413" y="3648075"/>
          <p14:tracePt t="1824" x="7102475" y="3648075"/>
          <p14:tracePt t="1832" x="7092950" y="3657600"/>
          <p14:tracePt t="1840" x="7083425" y="3665538"/>
          <p14:tracePt t="1880" x="7073900" y="3665538"/>
          <p14:tracePt t="1890" x="7065963" y="3665538"/>
          <p14:tracePt t="1904" x="7037388" y="3665538"/>
          <p14:tracePt t="1912" x="7000875" y="3648075"/>
          <p14:tracePt t="1922" x="6973888" y="3638550"/>
          <p14:tracePt t="1928" x="6946900" y="3629025"/>
          <p14:tracePt t="1936" x="6910388" y="3621088"/>
          <p14:tracePt t="1944" x="6873875" y="3621088"/>
          <p14:tracePt t="1952" x="6827838" y="3592513"/>
          <p14:tracePt t="1960" x="6810375" y="3592513"/>
          <p14:tracePt t="1968" x="6783388" y="3592513"/>
          <p14:tracePt t="1976" x="6773863" y="3592513"/>
          <p14:tracePt t="1986" x="6746875" y="3592513"/>
          <p14:tracePt t="1992" x="6727825" y="3592513"/>
          <p14:tracePt t="2000" x="6691313" y="3592513"/>
          <p14:tracePt t="2008" x="6654800" y="3602038"/>
          <p14:tracePt t="2018" x="6618288" y="3629025"/>
          <p14:tracePt t="2024" x="6564313" y="3665538"/>
          <p14:tracePt t="2033" x="6508750" y="3684588"/>
          <p14:tracePt t="2040" x="6445250" y="3730625"/>
          <p14:tracePt t="2048" x="6408738" y="3738563"/>
          <p14:tracePt t="2056" x="6372225" y="3748088"/>
          <p14:tracePt t="2066" x="6335713" y="3767138"/>
          <p14:tracePt t="2075" x="6308725" y="3767138"/>
          <p14:tracePt t="2084" x="6291263" y="3767138"/>
          <p14:tracePt t="2091" x="6281738" y="3767138"/>
          <p14:tracePt t="2097" x="6272213" y="3767138"/>
          <p14:tracePt t="2105" x="6262688" y="3767138"/>
          <p14:tracePt t="2113" x="6245225" y="3767138"/>
          <p14:tracePt t="2121" x="6218238" y="3767138"/>
          <p14:tracePt t="2130" x="6208713" y="3767138"/>
          <p14:tracePt t="2137" x="6199188" y="3767138"/>
          <p14:tracePt t="2144" x="6172200" y="3767138"/>
          <p14:tracePt t="2152" x="6153150" y="3757613"/>
          <p14:tracePt t="2160" x="6135688" y="3748088"/>
          <p14:tracePt t="2168" x="6126163" y="3748088"/>
          <p14:tracePt t="2176" x="6108700" y="3748088"/>
          <p14:tracePt t="2184" x="6089650" y="3748088"/>
          <p14:tracePt t="2192" x="6089650" y="3738563"/>
          <p14:tracePt t="2264" x="6072188" y="3748088"/>
          <p14:tracePt t="2272" x="6062663" y="3757613"/>
          <p14:tracePt t="2280" x="6053138" y="3767138"/>
          <p14:tracePt t="2366" x="6043613" y="3767138"/>
          <p14:tracePt t="2383" x="6026150" y="3767138"/>
          <p14:tracePt t="2481" x="6016625" y="3757613"/>
          <p14:tracePt t="2618" x="6016625" y="3748088"/>
          <p14:tracePt t="2635" x="6007100" y="3711575"/>
          <p14:tracePt t="2640" x="5999163" y="3711575"/>
          <p14:tracePt t="2659" x="5980113" y="3684588"/>
          <p14:tracePt t="2745" x="5972175" y="3675063"/>
          <p14:tracePt t="2840" x="5962650" y="3665538"/>
          <p14:tracePt t="2866" x="5962650" y="3648075"/>
          <p14:tracePt t="3256" x="5962650" y="3638550"/>
          <p14:tracePt t="3264" x="5962650" y="3621088"/>
          <p14:tracePt t="3272" x="5962650" y="3592513"/>
          <p14:tracePt t="3280" x="5962650" y="3584575"/>
          <p14:tracePt t="3296" x="5962650" y="3556000"/>
          <p14:tracePt t="3305" x="5962650" y="3548063"/>
          <p14:tracePt t="3312" x="5962650" y="3538538"/>
          <p14:tracePt t="3326" x="5962650" y="3519488"/>
          <p14:tracePt t="3335" x="5962650" y="3511550"/>
          <p14:tracePt t="3341" x="5962650" y="3502025"/>
          <p14:tracePt t="3441" x="5953125" y="3492500"/>
          <p14:tracePt t="3464" x="5953125" y="3475038"/>
          <p14:tracePt t="3472" x="5953125" y="3455988"/>
          <p14:tracePt t="3480" x="5953125" y="3438525"/>
          <p14:tracePt t="3488" x="5953125" y="3411538"/>
          <p14:tracePt t="3496" x="5953125" y="3365500"/>
          <p14:tracePt t="3506" x="5943600" y="3309938"/>
          <p14:tracePt t="3512" x="5935663" y="3282950"/>
          <p14:tracePt t="3521" x="5935663" y="3255963"/>
          <p14:tracePt t="3528" x="5907088" y="3209925"/>
          <p14:tracePt t="3537" x="5889625" y="3146425"/>
          <p14:tracePt t="3544" x="5889625" y="3119438"/>
          <p14:tracePt t="3552" x="5880100" y="3090863"/>
          <p14:tracePt t="3560" x="5880100" y="3036888"/>
          <p14:tracePt t="3568" x="5862638" y="2990850"/>
          <p14:tracePt t="3576" x="5862638" y="2982913"/>
          <p14:tracePt t="3584" x="5843588" y="2954338"/>
          <p14:tracePt t="3592" x="5843588" y="2946400"/>
          <p14:tracePt t="3600" x="5834063" y="2917825"/>
          <p14:tracePt t="3608" x="5834063" y="2909888"/>
          <p14:tracePt t="3617" x="5834063" y="2873375"/>
          <p14:tracePt t="3624" x="5826125" y="2863850"/>
          <p14:tracePt t="3632" x="5816600" y="2863850"/>
          <p14:tracePt t="3649" x="5807075" y="2854325"/>
          <p14:tracePt t="3660" x="5807075" y="2836863"/>
          <p14:tracePt t="3664" x="5807075" y="2827338"/>
          <p14:tracePt t="3672" x="5807075" y="2817813"/>
          <p14:tracePt t="3680" x="5807075" y="2808288"/>
          <p14:tracePt t="3691" x="5797550" y="2800350"/>
          <p14:tracePt t="3697" x="5797550" y="2781300"/>
          <p14:tracePt t="3704" x="5797550" y="2744788"/>
          <p14:tracePt t="3712" x="5789613" y="2727325"/>
          <p14:tracePt t="3721" x="5789613" y="2690813"/>
          <p14:tracePt t="3728" x="5789613" y="2635250"/>
          <p14:tracePt t="3738" x="5770563" y="2589213"/>
          <p14:tracePt t="3744" x="5770563" y="2562225"/>
          <p14:tracePt t="3754" x="5753100" y="2517775"/>
          <p14:tracePt t="3760" x="5743575" y="2481263"/>
          <p14:tracePt t="3768" x="5734050" y="2444750"/>
          <p14:tracePt t="3776" x="5716588" y="2398713"/>
          <p14:tracePt t="3784" x="5688013" y="2352675"/>
          <p14:tracePt t="3792" x="5680075" y="2316163"/>
          <p14:tracePt t="3800" x="5653088" y="2233613"/>
          <p14:tracePt t="3808" x="5643563" y="2206625"/>
          <p14:tracePt t="3817" x="5643563" y="2189163"/>
          <p14:tracePt t="3825" x="5634038" y="2143125"/>
          <p14:tracePt t="3880" x="5607050" y="2097088"/>
          <p14:tracePt t="3944" x="5607050" y="2089150"/>
          <p14:tracePt t="3945" x="5607050" y="2052638"/>
          <p14:tracePt t="3952" x="5607050" y="2033588"/>
          <p14:tracePt t="3960" x="5607050" y="1997075"/>
          <p14:tracePt t="3968" x="5607050" y="1960563"/>
          <p14:tracePt t="3976" x="5607050" y="1924050"/>
          <p14:tracePt t="3984" x="5607050" y="1897063"/>
          <p14:tracePt t="3992" x="5607050" y="1860550"/>
          <p14:tracePt t="4000" x="5607050" y="1814513"/>
          <p14:tracePt t="4008" x="5607050" y="1741488"/>
          <p14:tracePt t="4016" x="5607050" y="1687513"/>
          <p14:tracePt t="4024" x="5607050" y="1614488"/>
          <p14:tracePt t="4032" x="5607050" y="1558925"/>
          <p14:tracePt t="4040" x="5607050" y="1485900"/>
          <p14:tracePt t="4048" x="5607050" y="1441450"/>
          <p14:tracePt t="4056" x="5607050" y="1385888"/>
          <p14:tracePt t="4065" x="5607050" y="1349375"/>
          <p14:tracePt t="4073" x="5607050" y="1331913"/>
          <p14:tracePt t="4080" x="5607050" y="1303338"/>
          <p14:tracePt t="4089" x="5607050" y="1295400"/>
          <p14:tracePt t="4208" x="5616575" y="1285875"/>
          <p14:tracePt t="4216" x="5616575" y="1268413"/>
          <p14:tracePt t="4225" x="5624513" y="1249363"/>
          <p14:tracePt t="4240" x="5643563" y="1231900"/>
          <p14:tracePt t="4355" x="5653088" y="1231900"/>
          <p14:tracePt t="4362" x="5661025" y="1239838"/>
          <p14:tracePt t="4369" x="5661025" y="1249363"/>
          <p14:tracePt t="4376" x="5661025" y="1258888"/>
          <p14:tracePt t="4384" x="5661025" y="1295400"/>
          <p14:tracePt t="4496" x="5661025" y="1285875"/>
          <p14:tracePt t="4710" x="5661025" y="1268413"/>
          <p14:tracePt t="4715" x="5661025" y="1249363"/>
          <p14:tracePt t="4723" x="5653088" y="1239838"/>
          <p14:tracePt t="4730" x="5634038" y="1231900"/>
          <p14:tracePt t="4739" x="5616575" y="1231900"/>
          <p14:tracePt t="4744" x="5597525" y="1231900"/>
          <p14:tracePt t="4752" x="5580063" y="1212850"/>
          <p14:tracePt t="4914" x="5561013" y="1195388"/>
          <p14:tracePt t="4930" x="5561013" y="1166813"/>
          <p14:tracePt t="4948" x="5551488" y="1149350"/>
          <p14:tracePt t="4952" x="5543550" y="1130300"/>
          <p14:tracePt t="4960" x="5534025" y="1112838"/>
          <p14:tracePt t="5408" x="5534025" y="1103313"/>
          <p14:tracePt t="5417" x="5534025" y="1085850"/>
          <p14:tracePt t="5946" x="5534025" y="1093788"/>
          <p14:tracePt t="5960" x="5534025" y="1112838"/>
          <p14:tracePt t="5976" x="5534025" y="1122363"/>
          <p14:tracePt t="6176" x="5534025" y="1149350"/>
          <p14:tracePt t="6184" x="5534025" y="1158875"/>
          <p14:tracePt t="6192" x="5534025" y="1166813"/>
          <p14:tracePt t="6200" x="5534025" y="1185863"/>
          <p14:tracePt t="6216" x="5534025" y="1195388"/>
          <p14:tracePt t="7040" x="5507038" y="1195388"/>
          <p14:tracePt t="7048" x="5478463" y="1195388"/>
          <p14:tracePt t="7056" x="5451475" y="1195388"/>
          <p14:tracePt t="7065" x="5414963" y="1185863"/>
          <p14:tracePt t="7073" x="5360988" y="1185863"/>
          <p14:tracePt t="7080" x="5334000" y="1176338"/>
          <p14:tracePt t="7089" x="5287963" y="1149350"/>
          <p14:tracePt t="7096" x="5268913" y="1139825"/>
          <p14:tracePt t="7105" x="5251450" y="1130300"/>
          <p14:tracePt t="7112" x="5195888" y="1122363"/>
          <p14:tracePt t="7121" x="5132388" y="1093788"/>
          <p14:tracePt t="7130" x="5105400" y="1085850"/>
          <p14:tracePt t="7138" x="5059363" y="1066800"/>
          <p14:tracePt t="7144" x="5049838" y="1066800"/>
          <p14:tracePt t="7153" x="5022850" y="1039813"/>
          <p14:tracePt t="7168" x="5005388" y="1030288"/>
          <p14:tracePt t="7176" x="4986338" y="1012825"/>
          <p14:tracePt t="7192" x="4986338" y="1003300"/>
          <p14:tracePt t="7208" x="4986338" y="993775"/>
          <p14:tracePt t="7224" x="4986338" y="984250"/>
          <p14:tracePt t="7248" x="4986338" y="966788"/>
          <p14:tracePt t="7336" x="4986338" y="957263"/>
          <p14:tracePt t="7345" x="4995863" y="957263"/>
          <p14:tracePt t="7352" x="5022850" y="957263"/>
          <p14:tracePt t="7362" x="5032375" y="966788"/>
          <p14:tracePt t="7414" x="5059363" y="966788"/>
          <p14:tracePt t="7418" x="5068888" y="966788"/>
          <p14:tracePt t="7426" x="5095875" y="947738"/>
          <p14:tracePt t="7433" x="5105400" y="939800"/>
          <p14:tracePt t="7445" x="5132388" y="911225"/>
          <p14:tracePt t="7448" x="5168900" y="884238"/>
          <p14:tracePt t="7456" x="5187950" y="847725"/>
          <p14:tracePt t="7464" x="5205413" y="830263"/>
          <p14:tracePt t="7473" x="5232400" y="803275"/>
          <p14:tracePt t="7480" x="5260975" y="757238"/>
          <p14:tracePt t="7488" x="5268913" y="747713"/>
          <p14:tracePt t="7496" x="5287963" y="730250"/>
          <p14:tracePt t="7505" x="5287963" y="720725"/>
          <p14:tracePt t="7512" x="5297488" y="711200"/>
          <p14:tracePt t="7560" x="5314950" y="711200"/>
          <p14:tracePt t="7568" x="5324475" y="711200"/>
          <p14:tracePt t="7576" x="5351463" y="711200"/>
          <p14:tracePt t="7584" x="5368925" y="738188"/>
          <p14:tracePt t="7592" x="5378450" y="757238"/>
          <p14:tracePt t="7600" x="5397500" y="774700"/>
          <p14:tracePt t="7608" x="5424488" y="784225"/>
          <p14:tracePt t="7616" x="5451475" y="793750"/>
          <p14:tracePt t="7624" x="5451475" y="803275"/>
          <p14:tracePt t="7802" x="5451475" y="820738"/>
          <p14:tracePt t="7810" x="5451475" y="830263"/>
          <p14:tracePt t="7826" x="5451475" y="857250"/>
          <p14:tracePt t="8072" x="5451475" y="866775"/>
          <p14:tracePt t="8082" x="5470525" y="884238"/>
          <p14:tracePt t="8096" x="5478463" y="893763"/>
          <p14:tracePt t="8184" x="5487988" y="893763"/>
          <p14:tracePt t="8200" x="5487988" y="884238"/>
          <p14:tracePt t="8217" x="5487988" y="874713"/>
          <p14:tracePt t="8544" x="5507038" y="874713"/>
          <p14:tracePt t="8553" x="5534025" y="874713"/>
          <p14:tracePt t="8560" x="5580063" y="893763"/>
          <p14:tracePt t="8570" x="5607050" y="893763"/>
          <p14:tracePt t="8579" x="5643563" y="893763"/>
          <p14:tracePt t="8585" x="5697538" y="893763"/>
          <p14:tracePt t="8593" x="5743575" y="893763"/>
          <p14:tracePt t="8601" x="5797550" y="893763"/>
          <p14:tracePt t="8608" x="5834063" y="893763"/>
          <p14:tracePt t="8616" x="5870575" y="893763"/>
          <p14:tracePt t="8624" x="5907088" y="874713"/>
          <p14:tracePt t="8632" x="5953125" y="866775"/>
          <p14:tracePt t="8641" x="5999163" y="847725"/>
          <p14:tracePt t="8648" x="6043613" y="839788"/>
          <p14:tracePt t="8659" x="6053138" y="839788"/>
          <p14:tracePt t="8665" x="6080125" y="830263"/>
          <p14:tracePt t="8675" x="6116638" y="811213"/>
          <p14:tracePt t="8681" x="6145213" y="811213"/>
          <p14:tracePt t="8695" x="6162675" y="811213"/>
          <p14:tracePt t="8696" x="6189663" y="811213"/>
          <p14:tracePt t="8708" x="6208713" y="811213"/>
          <p14:tracePt t="8713" x="6245225" y="811213"/>
          <p14:tracePt t="8724" x="6254750" y="811213"/>
          <p14:tracePt t="8729" x="6291263" y="820738"/>
          <p14:tracePt t="8739" x="6318250" y="839788"/>
          <p14:tracePt t="8744" x="6354763" y="857250"/>
          <p14:tracePt t="8756" x="6372225" y="866775"/>
          <p14:tracePt t="8760" x="6408738" y="884238"/>
          <p14:tracePt t="8768" x="6418263" y="884238"/>
          <p14:tracePt t="8776" x="6435725" y="893763"/>
          <p14:tracePt t="9192" x="6445250" y="903288"/>
          <p14:tracePt t="9208" x="6445250" y="920750"/>
          <p14:tracePt t="9216" x="6445250" y="930275"/>
          <p14:tracePt t="9539" x="6427788" y="920750"/>
          <p14:tracePt t="9554" x="6427788" y="903288"/>
          <p14:tracePt t="9561" x="6427788" y="893763"/>
          <p14:tracePt t="9570" x="6427788" y="884238"/>
          <p14:tracePt t="9577" x="6408738" y="866775"/>
          <p14:tracePt t="9658" x="6408738" y="857250"/>
          <p14:tracePt t="9672" x="6418263" y="857250"/>
          <p14:tracePt t="9705" x="6435725" y="857250"/>
          <p14:tracePt t="9803" x="6445250" y="857250"/>
          <p14:tracePt t="9827" x="6508750" y="857250"/>
          <p14:tracePt t="9834" x="6537325" y="857250"/>
          <p14:tracePt t="9840" x="6554788" y="857250"/>
          <p14:tracePt t="9848" x="6591300" y="857250"/>
          <p14:tracePt t="9856" x="6627813" y="866775"/>
          <p14:tracePt t="9865" x="6654800" y="874713"/>
          <p14:tracePt t="9872" x="6710363" y="884238"/>
          <p14:tracePt t="9880" x="6737350" y="911225"/>
          <p14:tracePt t="9888" x="6754813" y="911225"/>
          <p14:tracePt t="9909" x="6810375" y="920750"/>
          <p14:tracePt t="9912" x="6837363" y="920750"/>
          <p14:tracePt t="9921" x="6856413" y="920750"/>
          <p14:tracePt t="9944" x="6873875" y="920750"/>
          <p14:tracePt t="9974" x="6883400" y="920750"/>
          <p14:tracePt t="9981" x="6892925" y="920750"/>
          <p14:tracePt t="9991" x="6910388" y="911225"/>
          <p14:tracePt t="9993" x="6919913" y="903288"/>
          <p14:tracePt t="10001" x="6929438" y="893763"/>
          <p14:tracePt t="10009" x="6937375" y="884238"/>
          <p14:tracePt t="10025" x="6937375" y="874713"/>
          <p14:tracePt t="10723" x="6937375" y="893763"/>
          <p14:tracePt t="10776" x="6937375" y="903288"/>
          <p14:tracePt t="10784" x="6937375" y="920750"/>
          <p14:tracePt t="10792" x="6937375" y="939800"/>
          <p14:tracePt t="10808" x="6937375" y="947738"/>
          <p14:tracePt t="11019" x="6937375" y="957263"/>
          <p14:tracePt t="11028" x="6929438" y="957263"/>
          <p14:tracePt t="11040" x="6919913" y="966788"/>
          <p14:tracePt t="11088" x="6910388" y="966788"/>
          <p14:tracePt t="11097" x="6892925" y="966788"/>
          <p14:tracePt t="11104" x="6873875" y="966788"/>
          <p14:tracePt t="11113" x="6846888" y="966788"/>
          <p14:tracePt t="11121" x="6819900" y="966788"/>
          <p14:tracePt t="11128" x="6764338" y="966788"/>
          <p14:tracePt t="11137" x="6681788" y="939800"/>
          <p14:tracePt t="11144" x="6654800" y="939800"/>
          <p14:tracePt t="11154" x="6600825" y="939800"/>
          <p14:tracePt t="11160" x="6573838" y="939800"/>
          <p14:tracePt t="11168" x="6527800" y="939800"/>
          <p14:tracePt t="11176" x="6500813" y="939800"/>
          <p14:tracePt t="11184" x="6472238" y="939800"/>
          <p14:tracePt t="11192" x="6445250" y="939800"/>
          <p14:tracePt t="11200" x="6418263" y="939800"/>
          <p14:tracePt t="11208" x="6399213" y="939800"/>
          <p14:tracePt t="11216" x="6362700" y="947738"/>
          <p14:tracePt t="11224" x="6308725" y="966788"/>
          <p14:tracePt t="11232" x="6291263" y="993775"/>
          <p14:tracePt t="11240" x="6235700" y="993775"/>
          <p14:tracePt t="11248" x="6153150" y="1020763"/>
          <p14:tracePt t="11256" x="6062663" y="1049338"/>
          <p14:tracePt t="11265" x="5980113" y="1057275"/>
          <p14:tracePt t="11273" x="5870575" y="1066800"/>
          <p14:tracePt t="11281" x="5780088" y="1085850"/>
          <p14:tracePt t="11293" x="5661025" y="1112838"/>
          <p14:tracePt t="11298" x="5570538" y="1112838"/>
          <p14:tracePt t="11309" x="5478463" y="1130300"/>
          <p14:tracePt t="11317" x="5387975" y="1130300"/>
          <p14:tracePt t="11320" x="5297488" y="1130300"/>
          <p14:tracePt t="11332" x="5205413" y="1130300"/>
          <p14:tracePt t="11337" x="5122863" y="1130300"/>
          <p14:tracePt t="11345" x="5032375" y="1130300"/>
          <p14:tracePt t="11354" x="4978400" y="1130300"/>
          <p14:tracePt t="11360" x="4886325" y="1139825"/>
          <p14:tracePt t="11375" x="4813300" y="1139825"/>
          <p14:tracePt t="11382" x="4749800" y="1166813"/>
          <p14:tracePt t="11384" x="4686300" y="1185863"/>
          <p14:tracePt t="11392" x="4603750" y="1212850"/>
          <p14:tracePt t="11400" x="4540250" y="1249363"/>
          <p14:tracePt t="11408" x="4467225" y="1276350"/>
          <p14:tracePt t="11416" x="4403725" y="1331913"/>
          <p14:tracePt t="11424" x="4340225" y="1368425"/>
          <p14:tracePt t="11432" x="4257675" y="1412875"/>
          <p14:tracePt t="11443" x="4211638" y="1449388"/>
          <p14:tracePt t="11448" x="4138613" y="1495425"/>
          <p14:tracePt t="11457" x="4111625" y="1522413"/>
          <p14:tracePt t="11464" x="4065588" y="1550988"/>
          <p14:tracePt t="11475" x="4048125" y="1558925"/>
          <p14:tracePt t="11480" x="4038600" y="1568450"/>
          <p14:tracePt t="11521" x="4021138" y="1568450"/>
          <p14:tracePt t="11529" x="4011613" y="1568450"/>
          <p14:tracePt t="11546" x="3984625" y="1550988"/>
          <p14:tracePt t="11556" x="3956050" y="1531938"/>
          <p14:tracePt t="11561" x="3948113" y="1514475"/>
          <p14:tracePt t="11568" x="3938588" y="1495425"/>
          <p14:tracePt t="11576" x="3919538" y="1477963"/>
          <p14:tracePt t="11586" x="3919538" y="1468438"/>
          <p14:tracePt t="11595" x="3911600" y="1458913"/>
          <p14:tracePt t="11664" x="3902075" y="1485900"/>
          <p14:tracePt t="11672" x="3892550" y="1514475"/>
          <p14:tracePt t="11680" x="3892550" y="1541463"/>
          <p14:tracePt t="11689" x="3892550" y="1558925"/>
          <p14:tracePt t="11696" x="3883025" y="1568450"/>
          <p14:tracePt t="11707" x="3883025" y="1577975"/>
          <p14:tracePt t="11761" x="3883025" y="1568450"/>
          <p14:tracePt t="11768" x="3883025" y="1550988"/>
          <p14:tracePt t="11776" x="3883025" y="1541463"/>
          <p14:tracePt t="11784" x="3883025" y="1522413"/>
          <p14:tracePt t="11792" x="3883025" y="1514475"/>
          <p14:tracePt t="11801" x="3883025" y="1504950"/>
          <p14:tracePt t="11808" x="3883025" y="1485900"/>
          <p14:tracePt t="11816" x="3883025" y="1477963"/>
          <p14:tracePt t="11824" x="3883025" y="1468438"/>
          <p14:tracePt t="11928" x="3875088" y="1468438"/>
          <p14:tracePt t="12419" x="3875088" y="1431925"/>
          <p14:tracePt t="12429" x="3875088" y="1422400"/>
          <p14:tracePt t="12434" x="3875088" y="1358900"/>
          <p14:tracePt t="12441" x="3883025" y="1331913"/>
          <p14:tracePt t="12450" x="3883025" y="1295400"/>
          <p14:tracePt t="12457" x="3892550" y="1258888"/>
          <p14:tracePt t="12464" x="3919538" y="1203325"/>
          <p14:tracePt t="12473" x="3938588" y="1158875"/>
          <p14:tracePt t="12480" x="3938588" y="1112838"/>
          <p14:tracePt t="12488" x="3965575" y="1076325"/>
          <p14:tracePt t="12496" x="3984625" y="1039813"/>
          <p14:tracePt t="12506" x="4002088" y="1003300"/>
          <p14:tracePt t="12512" x="4011613" y="966788"/>
          <p14:tracePt t="12522" x="4029075" y="947738"/>
          <p14:tracePt t="12528" x="4057650" y="930275"/>
          <p14:tracePt t="12545" x="4075113" y="911225"/>
          <p14:tracePt t="12554" x="4084638" y="911225"/>
          <p14:tracePt t="12568" x="4121150" y="911225"/>
          <p14:tracePt t="12576" x="4138613" y="911225"/>
          <p14:tracePt t="12584" x="4184650" y="939800"/>
          <p14:tracePt t="12592" x="4221163" y="984250"/>
          <p14:tracePt t="12600" x="4257675" y="1030288"/>
          <p14:tracePt t="12608" x="4303713" y="1076325"/>
          <p14:tracePt t="12616" x="4330700" y="1103313"/>
          <p14:tracePt t="12624" x="4348163" y="1130300"/>
          <p14:tracePt t="12632" x="4357688" y="1139825"/>
          <p14:tracePt t="12720" x="4367213" y="1149350"/>
          <p14:tracePt t="13170" x="4367213" y="1139825"/>
          <p14:tracePt t="13176" x="4367213" y="1130300"/>
          <p14:tracePt t="13185" x="4367213" y="1103313"/>
          <p14:tracePt t="13192" x="4367213" y="1093788"/>
          <p14:tracePt t="13200" x="4367213" y="1085850"/>
          <p14:tracePt t="13272" x="4376738" y="1085850"/>
          <p14:tracePt t="13306" x="4384675" y="1085850"/>
          <p14:tracePt t="13914" x="4384675" y="1103313"/>
          <p14:tracePt t="13923" x="4357688" y="1149350"/>
          <p14:tracePt t="13931" x="4311650" y="1195388"/>
          <p14:tracePt t="13940" x="4284663" y="1231900"/>
          <p14:tracePt t="13944" x="4248150" y="1258888"/>
          <p14:tracePt t="13955" x="4202113" y="1312863"/>
          <p14:tracePt t="13960" x="4165600" y="1339850"/>
          <p14:tracePt t="13970" x="4138613" y="1376363"/>
          <p14:tracePt t="13976" x="4094163" y="1395413"/>
          <p14:tracePt t="13988" x="4048125" y="1422400"/>
          <p14:tracePt t="13992" x="4021138" y="1422400"/>
          <p14:tracePt t="14001" x="3984625" y="1431925"/>
          <p14:tracePt t="14008" x="3956050" y="1431925"/>
          <p14:tracePt t="14016" x="3919538" y="1431925"/>
          <p14:tracePt t="14024" x="3911600" y="1431925"/>
          <p14:tracePt t="14034" x="3892550" y="1431925"/>
          <p14:tracePt t="14041" x="3865563" y="1431925"/>
          <p14:tracePt t="14048" x="3846513" y="1422400"/>
          <p14:tracePt t="14056" x="3802063" y="1395413"/>
          <p14:tracePt t="14066" x="3765550" y="1376363"/>
          <p14:tracePt t="14073" x="3738563" y="1358900"/>
          <p14:tracePt t="14082" x="3709988" y="1349375"/>
          <p14:tracePt t="14088" x="3665538" y="1312863"/>
          <p14:tracePt t="14096" x="3646488" y="1303338"/>
          <p14:tracePt t="14105" x="3609975" y="1295400"/>
          <p14:tracePt t="14112" x="3582988" y="1276350"/>
          <p14:tracePt t="14121" x="3563938" y="1268413"/>
          <p14:tracePt t="14131" x="3556000" y="1268413"/>
          <p14:tracePt t="14139" x="3546475" y="1258888"/>
          <p14:tracePt t="14208" x="3527425" y="1239838"/>
          <p14:tracePt t="14216" x="3509963" y="1222375"/>
          <p14:tracePt t="14224" x="3500438" y="1185863"/>
          <p14:tracePt t="14233" x="3455988" y="1130300"/>
          <p14:tracePt t="14241" x="3446463" y="1103313"/>
          <p14:tracePt t="14248" x="3446463" y="1066800"/>
          <p14:tracePt t="14256" x="3436938" y="1030288"/>
          <p14:tracePt t="14264" x="3436938" y="1003300"/>
          <p14:tracePt t="14273" x="3436938" y="947738"/>
          <p14:tracePt t="14280" x="3436938" y="903288"/>
          <p14:tracePt t="14289" x="3436938" y="866775"/>
          <p14:tracePt t="14296" x="3436938" y="820738"/>
          <p14:tracePt t="14304" x="3436938" y="793750"/>
          <p14:tracePt t="14312" x="3446463" y="738188"/>
          <p14:tracePt t="14322" x="3463925" y="711200"/>
          <p14:tracePt t="14330" x="3473450" y="684213"/>
          <p14:tracePt t="14337" x="3500438" y="674688"/>
          <p14:tracePt t="14346" x="3527425" y="647700"/>
          <p14:tracePt t="14354" x="3546475" y="647700"/>
          <p14:tracePt t="14360" x="3582988" y="638175"/>
          <p14:tracePt t="14368" x="3619500" y="638175"/>
          <p14:tracePt t="14376" x="3702050" y="638175"/>
          <p14:tracePt t="14394" x="3810000" y="638175"/>
          <p14:tracePt t="14402" x="3883025" y="638175"/>
          <p14:tracePt t="14410" x="3956050" y="638175"/>
          <p14:tracePt t="14416" x="4011613" y="638175"/>
          <p14:tracePt t="14424" x="4094163" y="638175"/>
          <p14:tracePt t="14432" x="4165600" y="647700"/>
          <p14:tracePt t="14441" x="4248150" y="665163"/>
          <p14:tracePt t="14448" x="4321175" y="674688"/>
          <p14:tracePt t="14457" x="4367213" y="674688"/>
          <p14:tracePt t="14464" x="4421188" y="674688"/>
          <p14:tracePt t="14472" x="4457700" y="684213"/>
          <p14:tracePt t="14480" x="4484688" y="684213"/>
          <p14:tracePt t="14489" x="4530725" y="711200"/>
          <p14:tracePt t="14496" x="4540250" y="711200"/>
          <p14:tracePt t="14504" x="4567238" y="711200"/>
          <p14:tracePt t="14521" x="4576763" y="720725"/>
          <p14:tracePt t="14528" x="4594225" y="730250"/>
          <p14:tracePt t="14544" x="4613275" y="738188"/>
          <p14:tracePt t="14560" x="4622800" y="757238"/>
          <p14:tracePt t="14568" x="4622800" y="793750"/>
          <p14:tracePt t="14576" x="4640263" y="820738"/>
          <p14:tracePt t="14584" x="4640263" y="857250"/>
          <p14:tracePt t="14592" x="4640263" y="903288"/>
          <p14:tracePt t="14600" x="4640263" y="957263"/>
          <p14:tracePt t="14608" x="4640263" y="1012825"/>
          <p14:tracePt t="14616" x="4640263" y="1066800"/>
          <p14:tracePt t="14624" x="4640263" y="1122363"/>
          <p14:tracePt t="14632" x="4640263" y="1166813"/>
          <p14:tracePt t="14640" x="4640263" y="1185863"/>
          <p14:tracePt t="14649" x="4640263" y="1212850"/>
          <p14:tracePt t="14656" x="4640263" y="1231900"/>
          <p14:tracePt t="14665" x="4640263" y="1239838"/>
          <p14:tracePt t="14672" x="4640263" y="1249363"/>
          <p14:tracePt t="14680" x="4630738" y="1249363"/>
          <p14:tracePt t="14776" x="4622800" y="1258888"/>
          <p14:tracePt t="14784" x="4586288" y="1268413"/>
          <p14:tracePt t="14792" x="4540250" y="1276350"/>
          <p14:tracePt t="14800" x="4513263" y="1295400"/>
          <p14:tracePt t="14808" x="4484688" y="1295400"/>
          <p14:tracePt t="14816" x="4467225" y="1312863"/>
          <p14:tracePt t="14824" x="4430713" y="1322388"/>
          <p14:tracePt t="14962" x="4421188" y="1322388"/>
          <p14:tracePt t="14977" x="4413250" y="1312863"/>
          <p14:tracePt t="15802" x="4413250" y="1285875"/>
          <p14:tracePt t="15810" x="4413250" y="1276350"/>
          <p14:tracePt t="15824" x="4413250" y="1268413"/>
          <p14:tracePt t="15978" x="4403725" y="1258888"/>
          <p14:tracePt t="15990" x="4394200" y="1258888"/>
          <p14:tracePt t="15992" x="4384675" y="1258888"/>
          <p14:tracePt t="16001" x="4376738" y="1258888"/>
          <p14:tracePt t="16008" x="4357688" y="1276350"/>
          <p14:tracePt t="16016" x="4340225" y="1285875"/>
          <p14:tracePt t="16032" x="4303713" y="1295400"/>
          <p14:tracePt t="16040" x="4267200" y="1295400"/>
          <p14:tracePt t="16048" x="4211638" y="1295400"/>
          <p14:tracePt t="16056" x="4175125" y="1303338"/>
          <p14:tracePt t="16066" x="4094163" y="1331913"/>
          <p14:tracePt t="16072" x="4065588" y="1331913"/>
          <p14:tracePt t="16080" x="4011613" y="1331913"/>
          <p14:tracePt t="16088" x="3948113" y="1339850"/>
          <p14:tracePt t="16096" x="3911600" y="1349375"/>
          <p14:tracePt t="16105" x="3856038" y="1349375"/>
          <p14:tracePt t="16112" x="3792538" y="1358900"/>
          <p14:tracePt t="16121" x="3729038" y="1385888"/>
          <p14:tracePt t="16128" x="3673475" y="1395413"/>
          <p14:tracePt t="16137" x="3609975" y="1422400"/>
          <p14:tracePt t="16144" x="3563938" y="1449388"/>
          <p14:tracePt t="16155" x="3500438" y="1468438"/>
          <p14:tracePt t="16160" x="3436938" y="1522413"/>
          <p14:tracePt t="16169" x="3354388" y="1550988"/>
          <p14:tracePt t="16176" x="3290888" y="1604963"/>
          <p14:tracePt t="16184" x="3208338" y="1660525"/>
          <p14:tracePt t="16192" x="3163888" y="1677988"/>
          <p14:tracePt t="16202" x="3100388" y="1731963"/>
          <p14:tracePt t="16209" x="3054350" y="1768475"/>
          <p14:tracePt t="16217" x="3035300" y="1787525"/>
          <p14:tracePt t="16225" x="2990850" y="1804988"/>
          <p14:tracePt t="16232" x="2971800" y="1833563"/>
          <p14:tracePt t="16240" x="2962275" y="1833563"/>
          <p14:tracePt t="16249" x="2954338" y="1833563"/>
          <p14:tracePt t="16304" x="2935288" y="1824038"/>
          <p14:tracePt t="16320" x="2925763" y="1787525"/>
          <p14:tracePt t="16328" x="2925763" y="1778000"/>
          <p14:tracePt t="16336" x="2908300" y="1768475"/>
          <p14:tracePt t="16395" x="2898775" y="1768475"/>
          <p14:tracePt t="16404" x="2889250" y="1768475"/>
          <p14:tracePt t="16412" x="2852738" y="1778000"/>
          <p14:tracePt t="16416" x="2844800" y="1778000"/>
          <p14:tracePt t="16424" x="2844800" y="1787525"/>
          <p14:tracePt t="16432" x="2817813" y="1833563"/>
          <p14:tracePt t="16450" x="2808288" y="1841500"/>
          <p14:tracePt t="16459" x="2808288" y="1851025"/>
          <p14:tracePt t="16545" x="2798763" y="1860550"/>
          <p14:tracePt t="16557" x="2789238" y="1860550"/>
          <p14:tracePt t="16561" x="2781300" y="1860550"/>
          <p14:tracePt t="16568" x="2771775" y="1851025"/>
          <p14:tracePt t="16866" x="2735263" y="1851025"/>
          <p14:tracePt t="16887" x="2725738" y="1870075"/>
          <p14:tracePt t="16893" x="2725738" y="1878013"/>
          <p14:tracePt t="16896" x="2725738" y="1897063"/>
          <p14:tracePt t="16985" x="2716213" y="1870075"/>
          <p14:tracePt t="16992" x="2716213" y="1860550"/>
          <p14:tracePt t="17000" x="2716213" y="1851025"/>
          <p14:tracePt t="17008" x="2708275" y="1833563"/>
          <p14:tracePt t="17016" x="2689225" y="1814513"/>
          <p14:tracePt t="17024" x="2689225" y="1804988"/>
          <p14:tracePt t="17033" x="2679700" y="1778000"/>
          <p14:tracePt t="17040" x="2679700" y="1768475"/>
          <p14:tracePt t="17048" x="2671763" y="1760538"/>
          <p14:tracePt t="17200" x="2662238" y="1760538"/>
          <p14:tracePt t="17208" x="2635250" y="1760538"/>
          <p14:tracePt t="17216" x="2579688" y="1760538"/>
          <p14:tracePt t="17224" x="2525713" y="1760538"/>
          <p14:tracePt t="17232" x="2470150" y="1760538"/>
          <p14:tracePt t="17240" x="2406650" y="1760538"/>
          <p14:tracePt t="17248" x="2352675" y="1760538"/>
          <p14:tracePt t="17256" x="2297113" y="1751013"/>
          <p14:tracePt t="17264" x="2251075" y="1751013"/>
          <p14:tracePt t="17274" x="2243138" y="1751013"/>
          <p14:tracePt t="17290" x="2233613" y="1751013"/>
          <p14:tracePt t="17638" x="2243138" y="1751013"/>
          <p14:tracePt t="17712" x="2251075" y="1751013"/>
          <p14:tracePt t="17723" x="2260600" y="1751013"/>
          <p14:tracePt t="17731" x="2279650" y="1731963"/>
          <p14:tracePt t="17817" x="2287588" y="1731963"/>
          <p14:tracePt t="17832" x="2297113" y="1731963"/>
          <p14:tracePt t="17841" x="2306638" y="1731963"/>
          <p14:tracePt t="17848" x="2324100" y="1731963"/>
          <p14:tracePt t="17856" x="2343150" y="1731963"/>
          <p14:tracePt t="17864" x="2389188" y="1731963"/>
          <p14:tracePt t="17873" x="2443163" y="1731963"/>
          <p14:tracePt t="17890" x="2570163" y="1731963"/>
          <p14:tracePt t="17896" x="2679700" y="1731963"/>
          <p14:tracePt t="17905" x="2752725" y="1731963"/>
          <p14:tracePt t="17912" x="2844800" y="1731963"/>
          <p14:tracePt t="17921" x="2971800" y="1731963"/>
          <p14:tracePt t="17928" x="3081338" y="1731963"/>
          <p14:tracePt t="17940" x="3154363" y="1731963"/>
          <p14:tracePt t="17944" x="3227388" y="1731963"/>
          <p14:tracePt t="17954" x="3290888" y="1731963"/>
          <p14:tracePt t="17960" x="3317875" y="1731963"/>
          <p14:tracePt t="17973" x="3327400" y="1724025"/>
          <p14:tracePt t="18912" x="3336925" y="1724025"/>
          <p14:tracePt t="18936" x="3336925" y="1731963"/>
          <p14:tracePt t="19088" x="3336925" y="1741488"/>
          <p14:tracePt t="19104" x="3317875" y="1760538"/>
          <p14:tracePt t="19112" x="3281363" y="1778000"/>
          <p14:tracePt t="19128" x="3244850" y="1797050"/>
          <p14:tracePt t="19136" x="3227388" y="1804988"/>
          <p14:tracePt t="19144" x="3200400" y="1833563"/>
          <p14:tracePt t="19160" x="3190875" y="1833563"/>
          <p14:tracePt t="19170" x="3181350" y="1833563"/>
          <p14:tracePt t="19176" x="3171825" y="1833563"/>
          <p14:tracePt t="19184" x="3154363" y="1833563"/>
          <p14:tracePt t="19193" x="3144838" y="1833563"/>
          <p14:tracePt t="19202" x="3136900" y="1833563"/>
          <p14:tracePt t="19209" x="3100388" y="1833563"/>
          <p14:tracePt t="19218" x="3071813" y="1833563"/>
          <p14:tracePt t="19226" x="3044825" y="1833563"/>
          <p14:tracePt t="19232" x="2998788" y="1833563"/>
          <p14:tracePt t="19241" x="2981325" y="1824038"/>
          <p14:tracePt t="19248" x="2944813" y="1814513"/>
          <p14:tracePt t="19256" x="2898775" y="1804988"/>
          <p14:tracePt t="19264" x="2871788" y="1804988"/>
          <p14:tracePt t="19272" x="2844800" y="1797050"/>
          <p14:tracePt t="19280" x="2825750" y="1787525"/>
          <p14:tracePt t="19288" x="2798763" y="1778000"/>
          <p14:tracePt t="19491" x="2771775" y="1778000"/>
          <p14:tracePt t="19498" x="2735263" y="1768475"/>
          <p14:tracePt t="19509" x="2725738" y="1768475"/>
          <p14:tracePt t="19512" x="2689225" y="1768475"/>
          <p14:tracePt t="19521" x="2662238" y="1768475"/>
          <p14:tracePt t="19528" x="2625725" y="1768475"/>
          <p14:tracePt t="19538" x="2606675" y="1768475"/>
          <p14:tracePt t="19544" x="2562225" y="1768475"/>
          <p14:tracePt t="19555" x="2552700" y="1768475"/>
          <p14:tracePt t="19560" x="2525713" y="1768475"/>
          <p14:tracePt t="19577" x="2516188" y="1768475"/>
          <p14:tracePt t="19586" x="2506663" y="1768475"/>
          <p14:tracePt t="19612" x="2498725" y="1768475"/>
          <p14:tracePt t="19721" x="2498725" y="1760538"/>
          <p14:tracePt t="19728" x="2498725" y="1741488"/>
          <p14:tracePt t="20049" x="2498725" y="1760538"/>
          <p14:tracePt t="20057" x="2498725" y="1768475"/>
          <p14:tracePt t="20072" x="2489200" y="1778000"/>
          <p14:tracePt t="20088" x="2479675" y="1787525"/>
          <p14:tracePt t="20112" x="2479675" y="1797050"/>
          <p14:tracePt t="20261" x="2479675" y="1814513"/>
          <p14:tracePt t="20269" x="2479675" y="1824038"/>
          <p14:tracePt t="20274" x="2479675" y="1841500"/>
          <p14:tracePt t="20395" x="2489200" y="1841500"/>
          <p14:tracePt t="20404" x="2506663" y="1841500"/>
          <p14:tracePt t="20410" x="2516188" y="1841500"/>
          <p14:tracePt t="20426" x="2525713" y="1833563"/>
          <p14:tracePt t="20474" x="2533650" y="1833563"/>
          <p14:tracePt t="20481" x="2543175" y="1833563"/>
          <p14:tracePt t="20488" x="2579688" y="1833563"/>
          <p14:tracePt t="20496" x="2616200" y="1833563"/>
          <p14:tracePt t="20504" x="2652713" y="1833563"/>
          <p14:tracePt t="20512" x="2708275" y="1833563"/>
          <p14:tracePt t="20521" x="2725738" y="1833563"/>
          <p14:tracePt t="20528" x="2771775" y="1833563"/>
          <p14:tracePt t="20537" x="2798763" y="1833563"/>
          <p14:tracePt t="20544" x="2825750" y="1824038"/>
          <p14:tracePt t="20554" x="2862263" y="1797050"/>
          <p14:tracePt t="20560" x="2881313" y="1787525"/>
          <p14:tracePt t="20570" x="2908300" y="1778000"/>
          <p14:tracePt t="20584" x="2925763" y="1760538"/>
          <p14:tracePt t="20600" x="2935288" y="1751013"/>
          <p14:tracePt t="20608" x="2944813" y="1741488"/>
          <p14:tracePt t="20619" x="2962275" y="1731963"/>
          <p14:tracePt t="20640" x="2971800" y="1731963"/>
          <p14:tracePt t="20945" x="2981325" y="1724025"/>
          <p14:tracePt t="20957" x="2998788" y="1724025"/>
          <p14:tracePt t="20962" x="3108325" y="1751013"/>
          <p14:tracePt t="20972" x="3181350" y="1768475"/>
          <p14:tracePt t="20976" x="3263900" y="1787525"/>
          <p14:tracePt t="20984" x="3336925" y="1787525"/>
          <p14:tracePt t="20992" x="3390900" y="1797050"/>
          <p14:tracePt t="21000" x="3446463" y="1797050"/>
          <p14:tracePt t="21008" x="3482975" y="1797050"/>
          <p14:tracePt t="21082" x="3490913" y="1797050"/>
          <p14:tracePt t="21088" x="3490913" y="1787525"/>
          <p14:tracePt t="21130" x="3490913" y="1778000"/>
          <p14:tracePt t="21298" x="3490913" y="1760538"/>
          <p14:tracePt t="21308" x="3482975" y="1741488"/>
          <p14:tracePt t="21321" x="3473450" y="1731963"/>
          <p14:tracePt t="21336" x="3463925" y="1714500"/>
          <p14:tracePt t="21392" x="3463925" y="1704975"/>
          <p14:tracePt t="21408" x="3455988" y="1704975"/>
          <p14:tracePt t="21416" x="3446463" y="1704975"/>
          <p14:tracePt t="21425" x="3436938" y="1704975"/>
          <p14:tracePt t="21432" x="3419475" y="1714500"/>
          <p14:tracePt t="21440" x="3400425" y="1724025"/>
          <p14:tracePt t="21457" x="3382963" y="1731963"/>
          <p14:tracePt t="21464" x="3373438" y="1741488"/>
          <p14:tracePt t="21472" x="3363913" y="1751013"/>
          <p14:tracePt t="21480" x="3354388" y="1751013"/>
          <p14:tracePt t="21489" x="3346450" y="1760538"/>
          <p14:tracePt t="21496" x="3309938" y="1760538"/>
          <p14:tracePt t="21504" x="3273425" y="1760538"/>
          <p14:tracePt t="21512" x="3217863" y="1760538"/>
          <p14:tracePt t="21521" x="3144838" y="1760538"/>
          <p14:tracePt t="21528" x="3054350" y="1760538"/>
          <p14:tracePt t="21538" x="2944813" y="1760538"/>
          <p14:tracePt t="21544" x="2862263" y="1760538"/>
          <p14:tracePt t="21554" x="2752725" y="1760538"/>
          <p14:tracePt t="21560" x="2662238" y="1760538"/>
          <p14:tracePt t="21571" x="2589213" y="1760538"/>
          <p14:tracePt t="21576" x="2533650" y="1760538"/>
          <p14:tracePt t="21584" x="2479675" y="1760538"/>
          <p14:tracePt t="21592" x="2433638" y="1760538"/>
          <p14:tracePt t="21603" x="2406650" y="1760538"/>
          <p14:tracePt t="21721" x="2397125" y="1760538"/>
          <p14:tracePt t="21760" x="2379663" y="1760538"/>
          <p14:tracePt t="21776" x="2379663" y="1751013"/>
          <p14:tracePt t="21784" x="2379663" y="1731963"/>
          <p14:tracePt t="21792" x="2379663" y="1714500"/>
          <p14:tracePt t="21800" x="2379663" y="1697038"/>
          <p14:tracePt t="21808" x="2379663" y="1687513"/>
          <p14:tracePt t="21816" x="2379663" y="1677988"/>
          <p14:tracePt t="21825" x="2379663" y="1660525"/>
          <p14:tracePt t="21840" x="2379663" y="1651000"/>
          <p14:tracePt t="21848" x="2379663" y="1631950"/>
          <p14:tracePt t="21856" x="2379663" y="1624013"/>
          <p14:tracePt t="21865" x="2397125" y="1604963"/>
          <p14:tracePt t="21872" x="2425700" y="1604963"/>
          <p14:tracePt t="21880" x="2470150" y="1595438"/>
          <p14:tracePt t="21890" x="2506663" y="1595438"/>
          <p14:tracePt t="21896" x="2562225" y="1595438"/>
          <p14:tracePt t="21904" x="2662238" y="1595438"/>
          <p14:tracePt t="21912" x="2752725" y="1595438"/>
          <p14:tracePt t="21921" x="2844800" y="1595438"/>
          <p14:tracePt t="21928" x="2954338" y="1595438"/>
          <p14:tracePt t="21940" x="3044825" y="1595438"/>
          <p14:tracePt t="21944" x="3136900" y="1595438"/>
          <p14:tracePt t="21954" x="3227388" y="1595438"/>
          <p14:tracePt t="21960" x="3281363" y="1595438"/>
          <p14:tracePt t="21971" x="3373438" y="1595438"/>
          <p14:tracePt t="21976" x="3400425" y="1595438"/>
          <p14:tracePt t="21984" x="3446463" y="1595438"/>
          <p14:tracePt t="21992" x="3455988" y="1595438"/>
          <p14:tracePt t="22090" x="3473450" y="1595438"/>
          <p14:tracePt t="22098" x="3482975" y="1604963"/>
          <p14:tracePt t="22105" x="3482975" y="1614488"/>
          <p14:tracePt t="22112" x="3482975" y="1624013"/>
          <p14:tracePt t="22138" x="3482975" y="1641475"/>
          <p14:tracePt t="22326" x="3482975" y="1651000"/>
          <p14:tracePt t="22335" x="3482975" y="1660525"/>
          <p14:tracePt t="22336" x="3482975" y="1668463"/>
          <p14:tracePt t="22345" x="3482975" y="1677988"/>
          <p14:tracePt t="22369" x="3482975" y="1687513"/>
          <p14:tracePt t="22463" x="3473450" y="1687513"/>
          <p14:tracePt t="22475" x="3463925" y="1668463"/>
          <p14:tracePt t="22481" x="3446463" y="1651000"/>
          <p14:tracePt t="22496" x="3436938" y="1641475"/>
          <p14:tracePt t="22552" x="3427413" y="1641475"/>
          <p14:tracePt t="22560" x="3400425" y="1641475"/>
          <p14:tracePt t="22569" x="3373438" y="1668463"/>
          <p14:tracePt t="22576" x="3327400" y="1714500"/>
          <p14:tracePt t="22587" x="3290888" y="1751013"/>
          <p14:tracePt t="22592" x="3273425" y="1768475"/>
          <p14:tracePt t="22600" x="3263900" y="1778000"/>
          <p14:tracePt t="22608" x="3244850" y="1787525"/>
          <p14:tracePt t="22616" x="3227388" y="1814513"/>
          <p14:tracePt t="22729" x="3217863" y="1787525"/>
          <p14:tracePt t="22736" x="3217863" y="1778000"/>
          <p14:tracePt t="22744" x="3217863" y="1768475"/>
          <p14:tracePt t="22755" x="3217863" y="1751013"/>
          <p14:tracePt t="22760" x="3217863" y="1741488"/>
          <p14:tracePt t="22880" x="3227388" y="1724025"/>
          <p14:tracePt t="22888" x="3290888" y="1660525"/>
          <p14:tracePt t="22896" x="3390900" y="1587500"/>
          <p14:tracePt t="22904" x="3490913" y="1514475"/>
          <p14:tracePt t="22912" x="3629025" y="1404938"/>
          <p14:tracePt t="22921" x="3738563" y="1368425"/>
          <p14:tracePt t="22928" x="3846513" y="1276350"/>
          <p14:tracePt t="22941" x="4002088" y="1149350"/>
          <p14:tracePt t="22944" x="4221163" y="1003300"/>
          <p14:tracePt t="22954" x="4403725" y="903288"/>
          <p14:tracePt t="22960" x="4622800" y="774700"/>
          <p14:tracePt t="22971" x="4822825" y="693738"/>
          <p14:tracePt t="22976" x="4986338" y="620713"/>
          <p14:tracePt t="22988" x="5141913" y="555625"/>
          <p14:tracePt t="22992" x="5287963" y="528638"/>
          <p14:tracePt t="23001" x="5368925" y="501650"/>
          <p14:tracePt t="23008" x="5424488" y="501650"/>
          <p14:tracePt t="23017" x="5478463" y="501650"/>
          <p14:tracePt t="23024" x="5524500" y="501650"/>
          <p14:tracePt t="23034" x="5561013" y="501650"/>
          <p14:tracePt t="23040" x="5570538" y="501650"/>
          <p14:tracePt t="23050" x="5588000" y="511175"/>
          <p14:tracePt t="23056" x="5597525" y="519113"/>
          <p14:tracePt t="23064" x="5616575" y="528638"/>
          <p14:tracePt t="23232" x="5616575" y="565150"/>
          <p14:tracePt t="23240" x="5616575" y="584200"/>
          <p14:tracePt t="23248" x="5616575" y="611188"/>
          <p14:tracePt t="23256" x="5616575" y="628650"/>
          <p14:tracePt t="23264" x="5616575" y="665163"/>
          <p14:tracePt t="23273" x="5616575" y="684213"/>
          <p14:tracePt t="23280" x="5616575" y="711200"/>
          <p14:tracePt t="23288" x="5616575" y="730250"/>
          <p14:tracePt t="23296" x="5616575" y="738188"/>
          <p14:tracePt t="23304" x="5616575" y="747713"/>
          <p14:tracePt t="23312" x="5607050" y="757238"/>
          <p14:tracePt t="23320" x="5607050" y="766763"/>
          <p14:tracePt t="23334" x="5607050" y="774700"/>
          <p14:tracePt t="23459" x="5607050" y="793750"/>
          <p14:tracePt t="23472" x="5607050" y="803275"/>
          <p14:tracePt t="23489" x="5616575" y="820738"/>
          <p14:tracePt t="23785" x="5634038" y="820738"/>
          <p14:tracePt t="23792" x="5688013" y="793750"/>
          <p14:tracePt t="23800" x="5753100" y="766763"/>
          <p14:tracePt t="23808" x="5853113" y="720725"/>
          <p14:tracePt t="23816" x="5907088" y="701675"/>
          <p14:tracePt t="23824" x="5989638" y="674688"/>
          <p14:tracePt t="23832" x="6072188" y="647700"/>
          <p14:tracePt t="23840" x="6153150" y="592138"/>
          <p14:tracePt t="23848" x="6208713" y="584200"/>
          <p14:tracePt t="23856" x="6291263" y="538163"/>
          <p14:tracePt t="23864" x="6335713" y="519113"/>
          <p14:tracePt t="23872" x="6354763" y="519113"/>
          <p14:tracePt t="23880" x="6372225" y="511175"/>
          <p14:tracePt t="23891" x="6381750" y="511175"/>
          <p14:tracePt t="23912" x="6399213" y="511175"/>
          <p14:tracePt t="23921" x="6408738" y="511175"/>
          <p14:tracePt t="23941" x="6435725" y="511175"/>
          <p14:tracePt t="23944" x="6454775" y="511175"/>
          <p14:tracePt t="23954" x="6454775" y="519113"/>
          <p14:tracePt t="23960" x="6464300" y="519113"/>
          <p14:tracePt t="23972" x="6464300" y="528638"/>
          <p14:tracePt t="24107" x="6464300" y="565150"/>
          <p14:tracePt t="24118" x="6472238" y="584200"/>
          <p14:tracePt t="24122" x="6472238" y="601663"/>
          <p14:tracePt t="24133" x="6472238" y="620713"/>
          <p14:tracePt t="24137" x="6500813" y="674688"/>
          <p14:tracePt t="24144" x="6508750" y="684213"/>
          <p14:tracePt t="24155" x="6518275" y="720725"/>
          <p14:tracePt t="24160" x="6537325" y="766763"/>
          <p14:tracePt t="24171" x="6573838" y="803275"/>
          <p14:tracePt t="24176" x="6573838" y="811213"/>
          <p14:tracePt t="24191" x="6600825" y="839788"/>
          <p14:tracePt t="24200" x="6610350" y="839788"/>
          <p14:tracePt t="24273" x="6627813" y="839788"/>
          <p14:tracePt t="24280" x="6645275" y="839788"/>
          <p14:tracePt t="24288" x="6664325" y="839788"/>
          <p14:tracePt t="24296" x="6691313" y="820738"/>
          <p14:tracePt t="24304" x="6700838" y="811213"/>
          <p14:tracePt t="24313" x="6710363" y="803275"/>
          <p14:tracePt t="24322" x="6727825" y="784225"/>
          <p14:tracePt t="24328" x="6737350" y="766763"/>
          <p14:tracePt t="24338" x="6746875" y="757238"/>
          <p14:tracePt t="24408" x="6764338" y="757238"/>
          <p14:tracePt t="24416" x="6783388" y="757238"/>
          <p14:tracePt t="24441" x="6800850" y="757238"/>
          <p14:tracePt t="24592" x="6810375" y="757238"/>
          <p14:tracePt t="24600" x="6810375" y="774700"/>
          <p14:tracePt t="24608" x="6810375" y="803275"/>
          <p14:tracePt t="24616" x="6810375" y="820738"/>
          <p14:tracePt t="24624" x="6810375" y="830263"/>
          <p14:tracePt t="24633" x="6810375" y="847725"/>
          <p14:tracePt t="24640" x="6810375" y="857250"/>
          <p14:tracePt t="24648" x="6810375" y="866775"/>
          <p14:tracePt t="24728" x="6819900" y="866775"/>
          <p14:tracePt t="24744" x="6827838" y="866775"/>
          <p14:tracePt t="24757" x="6837363" y="857250"/>
          <p14:tracePt t="24760" x="6846888" y="839788"/>
          <p14:tracePt t="24770" x="6856413" y="830263"/>
          <p14:tracePt t="24776" x="6856413" y="820738"/>
          <p14:tracePt t="24784" x="6856413" y="811213"/>
          <p14:tracePt t="24792" x="6864350" y="803275"/>
          <p14:tracePt t="25488" x="6856413" y="830263"/>
          <p14:tracePt t="25496" x="6837363" y="847725"/>
          <p14:tracePt t="25504" x="6827838" y="884238"/>
          <p14:tracePt t="25512" x="6810375" y="903288"/>
          <p14:tracePt t="25522" x="6791325" y="930275"/>
          <p14:tracePt t="25528" x="6754813" y="976313"/>
          <p14:tracePt t="25537" x="6737350" y="993775"/>
          <p14:tracePt t="25546" x="6718300" y="1030288"/>
          <p14:tracePt t="25566" x="6637338" y="1085850"/>
          <p14:tracePt t="25570" x="6591300" y="1103313"/>
          <p14:tracePt t="25576" x="6508750" y="1149350"/>
          <p14:tracePt t="25587" x="6472238" y="1149350"/>
          <p14:tracePt t="25592" x="6418263" y="1158875"/>
          <p14:tracePt t="25600" x="6391275" y="1166813"/>
          <p14:tracePt t="25608" x="6354763" y="1166813"/>
          <p14:tracePt t="25616" x="6308725" y="1203325"/>
          <p14:tracePt t="25624" x="6272213" y="1203325"/>
          <p14:tracePt t="25633" x="6262688" y="1203325"/>
          <p14:tracePt t="25642" x="6245225" y="1203325"/>
          <p14:tracePt t="25650" x="6218238" y="1212850"/>
          <p14:tracePt t="25660" x="6172200" y="1212850"/>
          <p14:tracePt t="25664" x="6145213" y="1212850"/>
          <p14:tracePt t="25672" x="6089650" y="1212850"/>
          <p14:tracePt t="25680" x="6026150" y="1222375"/>
          <p14:tracePt t="25689" x="5935663" y="1249363"/>
          <p14:tracePt t="25696" x="5853113" y="1276350"/>
          <p14:tracePt t="25705" x="5724525" y="1295400"/>
          <p14:tracePt t="25712" x="5624513" y="1331913"/>
          <p14:tracePt t="25721" x="5497513" y="1395413"/>
          <p14:tracePt t="25729" x="5397500" y="1431925"/>
          <p14:tracePt t="25738" x="5278438" y="1495425"/>
          <p14:tracePt t="25744" x="5178425" y="1550988"/>
          <p14:tracePt t="25754" x="5122863" y="1577975"/>
          <p14:tracePt t="25760" x="5068888" y="1624013"/>
          <p14:tracePt t="25770" x="5005388" y="1687513"/>
          <p14:tracePt t="25776" x="4968875" y="1724025"/>
          <p14:tracePt t="25787" x="4949825" y="1741488"/>
          <p14:tracePt t="25792" x="4941888" y="1751013"/>
          <p14:tracePt t="25800" x="4941888" y="1760538"/>
          <p14:tracePt t="26042" x="4959350" y="1760538"/>
          <p14:tracePt t="26053" x="5014913" y="1760538"/>
          <p14:tracePt t="26060" x="5049838" y="1760538"/>
          <p14:tracePt t="26066" x="5122863" y="1760538"/>
          <p14:tracePt t="26073" x="5232400" y="1760538"/>
          <p14:tracePt t="26080" x="5305425" y="1760538"/>
          <p14:tracePt t="26088" x="5434013" y="1760538"/>
          <p14:tracePt t="26096" x="5551488" y="1704975"/>
          <p14:tracePt t="26104" x="5680075" y="1668463"/>
          <p14:tracePt t="26112" x="5834063" y="1624013"/>
          <p14:tracePt t="26120" x="5962650" y="1595438"/>
          <p14:tracePt t="26128" x="6062663" y="1558925"/>
          <p14:tracePt t="26137" x="6172200" y="1531938"/>
          <p14:tracePt t="26144" x="6226175" y="1531938"/>
          <p14:tracePt t="26154" x="6272213" y="1504950"/>
          <p14:tracePt t="26162" x="6291263" y="1504950"/>
          <p14:tracePt t="26180" x="6318250" y="1504950"/>
          <p14:tracePt t="26200" x="6326188" y="1504950"/>
          <p14:tracePt t="26208" x="6345238" y="1504950"/>
          <p14:tracePt t="26216" x="6372225" y="1504950"/>
          <p14:tracePt t="26224" x="6399213" y="1522413"/>
          <p14:tracePt t="26232" x="6418263" y="1558925"/>
          <p14:tracePt t="26240" x="6435725" y="1577975"/>
          <p14:tracePt t="26248" x="6445250" y="1587500"/>
          <p14:tracePt t="26257" x="6454775" y="1595438"/>
          <p14:tracePt t="26482" x="6454775" y="1604963"/>
          <p14:tracePt t="26505" x="6454775" y="1624013"/>
          <p14:tracePt t="26536" x="6464300" y="1631950"/>
          <p14:tracePt t="26641" x="6472238" y="1631950"/>
          <p14:tracePt t="26649" x="6481763" y="1631950"/>
          <p14:tracePt t="26660" x="6500813" y="1631950"/>
          <p14:tracePt t="26664" x="6518275" y="1631950"/>
          <p14:tracePt t="26691" x="6527800" y="1631950"/>
          <p14:tracePt t="26800" x="6537325" y="1631950"/>
          <p14:tracePt t="26817" x="6545263" y="1631950"/>
          <p14:tracePt t="26832" x="6554788" y="1631950"/>
          <p14:tracePt t="26840" x="6591300" y="1641475"/>
          <p14:tracePt t="26848" x="6610350" y="1651000"/>
          <p14:tracePt t="26856" x="6654800" y="1677988"/>
          <p14:tracePt t="26864" x="6681788" y="1697038"/>
          <p14:tracePt t="26872" x="6746875" y="1741488"/>
          <p14:tracePt t="26880" x="6773863" y="1751013"/>
          <p14:tracePt t="26890" x="6846888" y="1778000"/>
          <p14:tracePt t="26903" x="6892925" y="1797050"/>
          <p14:tracePt t="26908" x="6919913" y="1814513"/>
          <p14:tracePt t="26912" x="6956425" y="1841500"/>
          <p14:tracePt t="26921" x="6973888" y="1860550"/>
          <p14:tracePt t="26928" x="6983413" y="1860550"/>
          <p14:tracePt t="27001" x="6992938" y="1860550"/>
          <p14:tracePt t="28058" x="7000875" y="1870075"/>
          <p14:tracePt t="30562" x="7000875" y="1887538"/>
          <p14:tracePt t="32668" x="7019925" y="1878013"/>
          <p14:tracePt t="32676" x="7056438" y="1870075"/>
          <p14:tracePt t="32681" x="7073900" y="1841500"/>
          <p14:tracePt t="32690" x="7119938" y="1833563"/>
          <p14:tracePt t="32696" x="7165975" y="1824038"/>
          <p14:tracePt t="32707" x="7212013" y="1787525"/>
          <p14:tracePt t="32712" x="7265988" y="1778000"/>
          <p14:tracePt t="32720" x="7312025" y="1751013"/>
          <p14:tracePt t="32728" x="7356475" y="1731963"/>
          <p14:tracePt t="32737" x="7402513" y="1724025"/>
          <p14:tracePt t="32744" x="7458075" y="1714500"/>
          <p14:tracePt t="32754" x="7521575" y="1687513"/>
          <p14:tracePt t="32760" x="7585075" y="1677988"/>
          <p14:tracePt t="32770" x="7621588" y="1677988"/>
          <p14:tracePt t="32776" x="7667625" y="1660525"/>
          <p14:tracePt t="32787" x="7685088" y="1660525"/>
          <p14:tracePt t="32792" x="7712075" y="1660525"/>
          <p14:tracePt t="32804" x="7721600" y="1660525"/>
          <p14:tracePt t="32808" x="7740650" y="1660525"/>
          <p14:tracePt t="32824" x="7758113" y="1677988"/>
          <p14:tracePt t="33003" x="7767638" y="1687513"/>
          <p14:tracePt t="33008" x="7767638" y="1704975"/>
          <p14:tracePt t="33016" x="7777163" y="1731963"/>
          <p14:tracePt t="33024" x="7785100" y="1751013"/>
          <p14:tracePt t="33037" x="7813675" y="1768475"/>
          <p14:tracePt t="33040" x="7831138" y="1787525"/>
          <p14:tracePt t="33048" x="7840663" y="1797050"/>
          <p14:tracePt t="33056" x="7850188" y="1814513"/>
          <p14:tracePt t="33065" x="7858125" y="1824038"/>
          <p14:tracePt t="33120" x="7867650" y="1824038"/>
          <p14:tracePt t="33129" x="7885113" y="1824038"/>
          <p14:tracePt t="33136" x="7904163" y="1824038"/>
          <p14:tracePt t="33144" x="7940675" y="1824038"/>
          <p14:tracePt t="33154" x="7977188" y="1814513"/>
          <p14:tracePt t="33160" x="7994650" y="1804988"/>
          <p14:tracePt t="33170" x="8031163" y="1804988"/>
          <p14:tracePt t="33176" x="8067675" y="1787525"/>
          <p14:tracePt t="33190" x="8096250" y="1768475"/>
          <p14:tracePt t="33192" x="8104188" y="1768475"/>
          <p14:tracePt t="33204" x="8132763" y="1760538"/>
          <p14:tracePt t="33208" x="8150225" y="1751013"/>
          <p14:tracePt t="33224" x="8159750" y="1751013"/>
          <p14:tracePt t="33232" x="8169275" y="1751013"/>
          <p14:tracePt t="33240" x="8177213" y="1751013"/>
          <p14:tracePt t="33248" x="8196263" y="1751013"/>
          <p14:tracePt t="33264" x="8223250" y="1751013"/>
          <p14:tracePt t="33272" x="8232775" y="1751013"/>
          <p14:tracePt t="33280" x="8250238" y="1760538"/>
          <p14:tracePt t="33288" x="8259763" y="1760538"/>
          <p14:tracePt t="33296" x="8269288" y="1760538"/>
          <p14:tracePt t="33450" x="8277225" y="1768475"/>
          <p14:tracePt t="33482" x="8277225" y="1778000"/>
          <p14:tracePt t="33495" x="8286750" y="1797050"/>
          <p14:tracePt t="33501" x="8313738" y="1814513"/>
          <p14:tracePt t="33505" x="8313738" y="1824038"/>
          <p14:tracePt t="33512" x="8323263" y="1841500"/>
          <p14:tracePt t="33544" x="8332788" y="1851025"/>
          <p14:tracePt t="33914" x="8305800" y="1851025"/>
          <p14:tracePt t="33925" x="8250238" y="1851025"/>
          <p14:tracePt t="33931" x="8213725" y="1851025"/>
          <p14:tracePt t="33940" x="8159750" y="1851025"/>
          <p14:tracePt t="33944" x="8113713" y="1860550"/>
          <p14:tracePt t="33954" x="8086725" y="1870075"/>
          <p14:tracePt t="33960" x="8040688" y="1897063"/>
          <p14:tracePt t="33973" x="8013700" y="1906588"/>
          <p14:tracePt t="33976" x="7994650" y="1914525"/>
          <p14:tracePt t="33987" x="7958138" y="1924050"/>
          <p14:tracePt t="33995" x="7940675" y="1933575"/>
          <p14:tracePt t="34009" x="7931150" y="1943100"/>
          <p14:tracePt t="34026" x="7913688" y="1951038"/>
          <p14:tracePt t="34033" x="7904163" y="1951038"/>
          <p14:tracePt t="34040" x="7877175" y="1951038"/>
          <p14:tracePt t="34049" x="7850188" y="1951038"/>
          <p14:tracePt t="34056" x="7804150" y="1951038"/>
          <p14:tracePt t="34066" x="7748588" y="1951038"/>
          <p14:tracePt t="34073" x="7694613" y="1951038"/>
          <p14:tracePt t="34081" x="7639050" y="1951038"/>
          <p14:tracePt t="34088" x="7567613" y="1951038"/>
          <p14:tracePt t="34097" x="7475538" y="1951038"/>
          <p14:tracePt t="34104" x="7421563" y="1951038"/>
          <p14:tracePt t="34112" x="7339013" y="1951038"/>
          <p14:tracePt t="34121" x="7265988" y="1951038"/>
          <p14:tracePt t="34130" x="7212013" y="1951038"/>
          <p14:tracePt t="34142" x="7138988" y="1960563"/>
          <p14:tracePt t="34146" x="7046913" y="1960563"/>
          <p14:tracePt t="34156" x="6964363" y="1987550"/>
          <p14:tracePt t="34160" x="6919913" y="2016125"/>
          <p14:tracePt t="34170" x="6864350" y="2024063"/>
          <p14:tracePt t="34176" x="6819900" y="2043113"/>
          <p14:tracePt t="34196" x="6673850" y="2097088"/>
          <p14:tracePt t="34209" x="6537325" y="2160588"/>
          <p14:tracePt t="34216" x="6491288" y="2189163"/>
          <p14:tracePt t="34224" x="6454775" y="2206625"/>
          <p14:tracePt t="34232" x="6427788" y="2206625"/>
          <p14:tracePt t="34240" x="6408738" y="2206625"/>
          <p14:tracePt t="34248" x="6381750" y="2206625"/>
          <p14:tracePt t="34256" x="6372225" y="2216150"/>
          <p14:tracePt t="34264" x="6362700" y="2216150"/>
          <p14:tracePt t="34272" x="6345238" y="2216150"/>
          <p14:tracePt t="34304" x="6335713" y="2216150"/>
          <p14:tracePt t="34312" x="6308725" y="2216150"/>
          <p14:tracePt t="34320" x="6291263" y="2216150"/>
          <p14:tracePt t="34334" x="6281738" y="2216150"/>
          <p14:tracePt t="34339" x="6245225" y="2216150"/>
          <p14:tracePt t="34345" x="6235700" y="2216150"/>
          <p14:tracePt t="34354" x="6208713" y="2216150"/>
          <p14:tracePt t="34361" x="6189663" y="2216150"/>
          <p14:tracePt t="34370" x="6172200" y="2216150"/>
          <p14:tracePt t="34387" x="6162675" y="2206625"/>
          <p14:tracePt t="34651" x="6153150" y="2197100"/>
          <p14:tracePt t="34666" x="6089650" y="2206625"/>
          <p14:tracePt t="34674" x="6035675" y="2206625"/>
          <p14:tracePt t="34680" x="5999163" y="2216150"/>
          <p14:tracePt t="34690" x="5926138" y="2243138"/>
          <p14:tracePt t="34696" x="5889625" y="2252663"/>
          <p14:tracePt t="34707" x="5816600" y="2252663"/>
          <p14:tracePt t="34712" x="5734050" y="2262188"/>
          <p14:tracePt t="34722" x="5661025" y="2262188"/>
          <p14:tracePt t="34728" x="5607050" y="2262188"/>
          <p14:tracePt t="34737" x="5551488" y="2262188"/>
          <p14:tracePt t="34744" x="5487988" y="2262188"/>
          <p14:tracePt t="34754" x="5434013" y="2262188"/>
          <p14:tracePt t="34760" x="5397500" y="2262188"/>
          <p14:tracePt t="34770" x="5341938" y="2262188"/>
          <p14:tracePt t="34776" x="5314950" y="2262188"/>
          <p14:tracePt t="34787" x="5241925" y="2262188"/>
          <p14:tracePt t="34792" x="5205413" y="2262188"/>
          <p14:tracePt t="34803" x="5151438" y="2262188"/>
          <p14:tracePt t="34808" x="5086350" y="2262188"/>
          <p14:tracePt t="34819" x="5032375" y="2262188"/>
          <p14:tracePt t="34824" x="4941888" y="2262188"/>
          <p14:tracePt t="34832" x="4913313" y="2270125"/>
          <p14:tracePt t="34840" x="4859338" y="2270125"/>
          <p14:tracePt t="34848" x="4776788" y="2316163"/>
          <p14:tracePt t="34856" x="4713288" y="2325688"/>
          <p14:tracePt t="34864" x="4676775" y="2335213"/>
          <p14:tracePt t="34872" x="4613275" y="2362200"/>
          <p14:tracePt t="34880" x="4567238" y="2389188"/>
          <p14:tracePt t="34902" x="4457700" y="2435225"/>
          <p14:tracePt t="34906" x="4413250" y="2444750"/>
          <p14:tracePt t="34912" x="4384675" y="2452688"/>
          <p14:tracePt t="34920" x="4340225" y="2471738"/>
          <p14:tracePt t="34928" x="4294188" y="2498725"/>
          <p14:tracePt t="34937" x="4284663" y="2498725"/>
          <p14:tracePt t="34944" x="4221163" y="2508250"/>
          <p14:tracePt t="34957" x="4184650" y="2508250"/>
          <p14:tracePt t="34960" x="4129088" y="2508250"/>
          <p14:tracePt t="34972" x="4065588" y="2535238"/>
          <p14:tracePt t="34976" x="3992563" y="2544763"/>
          <p14:tracePt t="34987" x="3948113" y="2544763"/>
          <p14:tracePt t="34992" x="3892550" y="2544763"/>
          <p14:tracePt t="35006" x="3838575" y="2544763"/>
          <p14:tracePt t="35008" x="3783013" y="2554288"/>
          <p14:tracePt t="35020" x="3719513" y="2554288"/>
          <p14:tracePt t="35024" x="3665538" y="2571750"/>
          <p14:tracePt t="35033" x="3619500" y="2589213"/>
          <p14:tracePt t="35040" x="3573463" y="2598738"/>
          <p14:tracePt t="35049" x="3519488" y="2617788"/>
          <p14:tracePt t="35056" x="3482975" y="2644775"/>
          <p14:tracePt t="35064" x="3419475" y="2681288"/>
          <p14:tracePt t="35073" x="3390900" y="2717800"/>
          <p14:tracePt t="35080" x="3309938" y="2754313"/>
          <p14:tracePt t="35089" x="3273425" y="2790825"/>
          <p14:tracePt t="35096" x="3208338" y="2854325"/>
          <p14:tracePt t="35104" x="3127375" y="2909888"/>
          <p14:tracePt t="35112" x="3081338" y="2936875"/>
          <p14:tracePt t="35120" x="3035300" y="2963863"/>
          <p14:tracePt t="35130" x="3008313" y="2982913"/>
          <p14:tracePt t="35137" x="2971800" y="2990850"/>
          <p14:tracePt t="35144" x="2954338" y="3009900"/>
          <p14:tracePt t="35154" x="2944813" y="3009900"/>
          <p14:tracePt t="35160" x="2925763" y="3009900"/>
          <p14:tracePt t="35280" x="2908300" y="3017838"/>
          <p14:tracePt t="35288" x="2898775" y="3017838"/>
          <p14:tracePt t="35296" x="2862263" y="3027363"/>
          <p14:tracePt t="35305" x="2835275" y="3027363"/>
          <p14:tracePt t="35312" x="2789238" y="3046413"/>
          <p14:tracePt t="35321" x="2762250" y="3073400"/>
          <p14:tracePt t="35329" x="2735263" y="3082925"/>
          <p14:tracePt t="35337" x="2716213" y="3082925"/>
          <p14:tracePt t="35345" x="2698750" y="3090863"/>
          <p14:tracePt t="35353" x="2689225" y="3090863"/>
          <p14:tracePt t="35401" x="2671763" y="3090863"/>
          <p14:tracePt t="35408" x="2662238" y="3090863"/>
          <p14:tracePt t="35416" x="2643188" y="3090863"/>
          <p14:tracePt t="35424" x="2625725" y="3090863"/>
          <p14:tracePt t="35432" x="2616200" y="3090863"/>
          <p14:tracePt t="35440" x="2579688" y="3090863"/>
          <p14:tracePt t="35448" x="2552700" y="3063875"/>
          <p14:tracePt t="35456" x="2525713" y="3063875"/>
          <p14:tracePt t="35464" x="2479675" y="3054350"/>
          <p14:tracePt t="35473" x="2425700" y="3054350"/>
          <p14:tracePt t="35481" x="2397125" y="3054350"/>
          <p14:tracePt t="35492" x="2370138" y="3046413"/>
          <p14:tracePt t="35497" x="2333625" y="3046413"/>
          <p14:tracePt t="35509" x="2316163" y="3046413"/>
          <p14:tracePt t="35513" x="2287588" y="3046413"/>
          <p14:tracePt t="35524" x="2270125" y="3046413"/>
          <p14:tracePt t="35529" x="2251075" y="3046413"/>
          <p14:tracePt t="35537" x="2233613" y="3054350"/>
          <p14:tracePt t="35642" x="2206625" y="3054350"/>
          <p14:tracePt t="35652" x="2187575" y="3054350"/>
          <p14:tracePt t="35661" x="2179638" y="3054350"/>
          <p14:tracePt t="35664" x="2151063" y="3054350"/>
          <p14:tracePt t="35676" x="2133600" y="3054350"/>
          <p14:tracePt t="35681" x="2133600" y="3046413"/>
          <p14:tracePt t="35693" x="2124075" y="3046413"/>
          <p14:tracePt t="35912" x="2114550" y="3046413"/>
          <p14:tracePt t="35920" x="2097088" y="3027363"/>
          <p14:tracePt t="36336" x="2097088" y="3017838"/>
          <p14:tracePt t="36352" x="2097088" y="3009900"/>
          <p14:tracePt t="36530" x="2097088" y="2990850"/>
          <p14:tracePt t="36540" x="2097088" y="2982913"/>
          <p14:tracePt t="36554" x="2097088" y="2973388"/>
          <p14:tracePt t="36641" x="2106613" y="2973388"/>
          <p14:tracePt t="36648" x="2124075" y="2973388"/>
          <p14:tracePt t="36672" x="2133600" y="2982913"/>
          <p14:tracePt t="36976" x="2151063" y="2973388"/>
          <p14:tracePt t="36984" x="2160588" y="2963863"/>
          <p14:tracePt t="36992" x="2170113" y="2954338"/>
          <p14:tracePt t="37004" x="2187575" y="2927350"/>
          <p14:tracePt t="37008" x="2197100" y="2927350"/>
          <p14:tracePt t="37020" x="2206625" y="2917825"/>
          <p14:tracePt t="37024" x="2214563" y="2909888"/>
          <p14:tracePt t="37065" x="2214563" y="2900363"/>
          <p14:tracePt t="37546" x="2233613" y="2890838"/>
          <p14:tracePt t="37559" x="2279650" y="2890838"/>
          <p14:tracePt t="37572" x="2506663" y="2890838"/>
          <p14:tracePt t="37579" x="2635250" y="2863850"/>
          <p14:tracePt t="37587" x="2781300" y="2836863"/>
          <p14:tracePt t="37592" x="2944813" y="2817813"/>
          <p14:tracePt t="37603" x="3117850" y="2754313"/>
          <p14:tracePt t="37608" x="3300413" y="2727325"/>
          <p14:tracePt t="37616" x="3463925" y="2662238"/>
          <p14:tracePt t="37624" x="3609975" y="2635250"/>
          <p14:tracePt t="37634" x="3765550" y="2571750"/>
          <p14:tracePt t="37644" x="3902075" y="2517775"/>
          <p14:tracePt t="37649" x="4011613" y="2471738"/>
          <p14:tracePt t="37659" x="4094163" y="2435225"/>
          <p14:tracePt t="37664" x="4175125" y="2389188"/>
          <p14:tracePt t="37673" x="4238625" y="2371725"/>
          <p14:tracePt t="37680" x="4267200" y="2335213"/>
          <p14:tracePt t="37690" x="4284663" y="2325688"/>
          <p14:tracePt t="37697" x="4294188" y="2316163"/>
          <p14:tracePt t="37716" x="4303713" y="2306638"/>
          <p14:tracePt t="37922" x="4284663" y="2306638"/>
          <p14:tracePt t="37932" x="4202113" y="2289175"/>
          <p14:tracePt t="37941" x="4121150" y="2270125"/>
          <p14:tracePt t="37945" x="4048125" y="2270125"/>
          <p14:tracePt t="37956" x="3938588" y="2262188"/>
          <p14:tracePt t="37960" x="3865563" y="2262188"/>
          <p14:tracePt t="37970" x="3802063" y="2262188"/>
          <p14:tracePt t="37976" x="3729038" y="2262188"/>
          <p14:tracePt t="37986" x="3673475" y="2262188"/>
          <p14:tracePt t="37992" x="3600450" y="2262188"/>
          <p14:tracePt t="38005" x="3556000" y="2262188"/>
          <p14:tracePt t="38008" x="3500438" y="2270125"/>
          <p14:tracePt t="38020" x="3419475" y="2316163"/>
          <p14:tracePt t="38024" x="3309938" y="2352675"/>
          <p14:tracePt t="38036" x="3227388" y="2371725"/>
          <p14:tracePt t="38040" x="3144838" y="2408238"/>
          <p14:tracePt t="38048" x="3090863" y="2425700"/>
          <p14:tracePt t="38056" x="2998788" y="2435225"/>
          <p14:tracePt t="38064" x="2962275" y="2444750"/>
          <p14:tracePt t="38074" x="2925763" y="2444750"/>
          <p14:tracePt t="38080" x="2881313" y="2444750"/>
          <p14:tracePt t="38088" x="2844800" y="2444750"/>
          <p14:tracePt t="38096" x="2817813" y="2444750"/>
          <p14:tracePt t="38104" x="2781300" y="2444750"/>
          <p14:tracePt t="38113" x="2744788" y="2444750"/>
          <p14:tracePt t="38120" x="2725738" y="2444750"/>
          <p14:tracePt t="38130" x="2679700" y="2435225"/>
          <p14:tracePt t="38136" x="2662238" y="2416175"/>
          <p14:tracePt t="38144" x="2635250" y="2408238"/>
          <p14:tracePt t="38154" x="2625725" y="2408238"/>
          <p14:tracePt t="38160" x="2616200" y="2398713"/>
          <p14:tracePt t="38176" x="2598738" y="2398713"/>
          <p14:tracePt t="38232" x="2589213" y="2398713"/>
          <p14:tracePt t="38240" x="2579688" y="2398713"/>
          <p14:tracePt t="38248" x="2543175" y="2398713"/>
          <p14:tracePt t="38264" x="2516188" y="2398713"/>
          <p14:tracePt t="38280" x="2506663" y="2398713"/>
          <p14:tracePt t="38368" x="2489200" y="2398713"/>
          <p14:tracePt t="38384" x="2462213" y="2389188"/>
          <p14:tracePt t="38392" x="2452688" y="2371725"/>
          <p14:tracePt t="38401" x="2443163" y="2362200"/>
          <p14:tracePt t="38408" x="2433638" y="2343150"/>
          <p14:tracePt t="38419" x="2425700" y="2325688"/>
          <p14:tracePt t="38425" x="2416175" y="2316163"/>
          <p14:tracePt t="38432" x="2406650" y="2306638"/>
          <p14:tracePt t="38440" x="2406650" y="2298700"/>
          <p14:tracePt t="38504" x="2406650" y="2289175"/>
          <p14:tracePt t="38512" x="2406650" y="2279650"/>
          <p14:tracePt t="38520" x="2406650" y="2262188"/>
          <p14:tracePt t="38528" x="2406650" y="2243138"/>
          <p14:tracePt t="38537" x="2397125" y="2197100"/>
          <p14:tracePt t="38553" x="2389188" y="2170113"/>
          <p14:tracePt t="38560" x="2370138" y="2125663"/>
          <p14:tracePt t="38576" x="2360613" y="2106613"/>
          <p14:tracePt t="39042" x="2370138" y="2097088"/>
          <p14:tracePt t="39052" x="2406650" y="2097088"/>
          <p14:tracePt t="39060" x="2489200" y="2089150"/>
          <p14:tracePt t="39070" x="2606675" y="2070100"/>
          <p14:tracePt t="39073" x="2752725" y="2070100"/>
          <p14:tracePt t="39082" x="2908300" y="2070100"/>
          <p14:tracePt t="39088" x="3108325" y="2070100"/>
          <p14:tracePt t="39096" x="3309938" y="2070100"/>
          <p14:tracePt t="39104" x="3490913" y="2070100"/>
          <p14:tracePt t="39112" x="3619500" y="2070100"/>
          <p14:tracePt t="39120" x="3729038" y="2043113"/>
          <p14:tracePt t="39128" x="3810000" y="2033588"/>
          <p14:tracePt t="39137" x="3838575" y="2016125"/>
          <p14:tracePt t="39144" x="3856038" y="2016125"/>
          <p14:tracePt t="39153" x="3865563" y="2016125"/>
          <p14:tracePt t="39676" x="3892550" y="2024063"/>
          <p14:tracePt t="39685" x="3992563" y="2024063"/>
          <p14:tracePt t="39691" x="4065588" y="2024063"/>
          <p14:tracePt t="39696" x="4157663" y="2024063"/>
          <p14:tracePt t="39704" x="4267200" y="2024063"/>
          <p14:tracePt t="39712" x="4357688" y="2024063"/>
          <p14:tracePt t="39722" x="4467225" y="2024063"/>
          <p14:tracePt t="39729" x="4557713" y="2024063"/>
          <p14:tracePt t="39738" x="4613275" y="2024063"/>
          <p14:tracePt t="39744" x="4667250" y="2024063"/>
          <p14:tracePt t="39754" x="4713288" y="2024063"/>
          <p14:tracePt t="39760" x="4740275" y="2024063"/>
          <p14:tracePt t="39770" x="4749800" y="2016125"/>
          <p14:tracePt t="39787" x="4759325" y="2016125"/>
          <p14:tracePt t="40446" x="4795838" y="2006600"/>
          <p14:tracePt t="40452" x="4886325" y="2006600"/>
          <p14:tracePt t="40456" x="4995863" y="2006600"/>
          <p14:tracePt t="40464" x="5122863" y="2006600"/>
          <p14:tracePt t="40474" x="5232400" y="2006600"/>
          <p14:tracePt t="40480" x="5360988" y="2006600"/>
          <p14:tracePt t="40489" x="5487988" y="2006600"/>
          <p14:tracePt t="40496" x="5580063" y="2006600"/>
          <p14:tracePt t="40505" x="5688013" y="2006600"/>
          <p14:tracePt t="40512" x="5743575" y="2006600"/>
          <p14:tracePt t="40520" x="5807075" y="2006600"/>
          <p14:tracePt t="40528" x="5843588" y="2006600"/>
          <p14:tracePt t="40537" x="5862638" y="2006600"/>
          <p14:tracePt t="40544" x="5889625" y="2006600"/>
          <p14:tracePt t="40554" x="5899150" y="2006600"/>
          <p14:tracePt t="40560" x="5907088" y="2006600"/>
          <p14:tracePt t="40570" x="5916613" y="2006600"/>
          <p14:tracePt t="40576" x="5943600" y="1997075"/>
          <p14:tracePt t="40586" x="5962650" y="1979613"/>
          <p14:tracePt t="40592" x="5972175" y="1970088"/>
          <p14:tracePt t="40603" x="5989638" y="1960563"/>
          <p14:tracePt t="40619" x="5999163" y="1960563"/>
          <p14:tracePt t="40640" x="6016625" y="1960563"/>
          <p14:tracePt t="40696" x="6026150" y="1960563"/>
          <p14:tracePt t="40706" x="6043613" y="1960563"/>
          <p14:tracePt t="40712" x="6080125" y="1960563"/>
          <p14:tracePt t="40723" x="6135688" y="1960563"/>
          <p14:tracePt t="40728" x="6189663" y="1960563"/>
          <p14:tracePt t="40737" x="6235700" y="1960563"/>
          <p14:tracePt t="40744" x="6299200" y="1960563"/>
          <p14:tracePt t="40755" x="6381750" y="1960563"/>
          <p14:tracePt t="40760" x="6491288" y="1960563"/>
          <p14:tracePt t="40771" x="6581775" y="1960563"/>
          <p14:tracePt t="40776" x="6691313" y="1960563"/>
          <p14:tracePt t="40787" x="6783388" y="1960563"/>
          <p14:tracePt t="40792" x="6892925" y="1960563"/>
          <p14:tracePt t="40804" x="6983413" y="1960563"/>
          <p14:tracePt t="40808" x="7092950" y="1960563"/>
          <p14:tracePt t="40819" x="7183438" y="1960563"/>
          <p14:tracePt t="40824" x="7292975" y="1960563"/>
          <p14:tracePt t="40837" x="7385050" y="1960563"/>
          <p14:tracePt t="40840" x="7485063" y="1987550"/>
          <p14:tracePt t="40848" x="7594600" y="1987550"/>
          <p14:tracePt t="40856" x="7667625" y="1997075"/>
          <p14:tracePt t="40864" x="7767638" y="2016125"/>
          <p14:tracePt t="40872" x="7877175" y="2043113"/>
          <p14:tracePt t="40880" x="7977188" y="2070100"/>
          <p14:tracePt t="40902" x="8186738" y="2143125"/>
          <p14:tracePt t="40907" x="8259763" y="2152650"/>
          <p14:tracePt t="40912" x="8342313" y="2197100"/>
          <p14:tracePt t="40921" x="8459788" y="2233613"/>
          <p14:tracePt t="40928" x="8542338" y="2279650"/>
          <p14:tracePt t="40940" x="8632825" y="2335213"/>
          <p14:tracePt t="40944" x="8734425" y="2362200"/>
          <p14:tracePt t="40953" x="8807450" y="2371725"/>
          <p14:tracePt t="40960" x="8888413" y="2416175"/>
          <p14:tracePt t="40973" x="9007475" y="2425700"/>
          <p14:tracePt t="40976" x="9097963" y="2471738"/>
          <p14:tracePt t="42712" x="8815388" y="2671763"/>
          <p14:tracePt t="42720" x="8632825" y="2644775"/>
          <p14:tracePt t="42729" x="8451850" y="2598738"/>
          <p14:tracePt t="42739" x="8286750" y="2571750"/>
          <p14:tracePt t="42744" x="8104188" y="2535238"/>
          <p14:tracePt t="42757" x="7977188" y="2525713"/>
          <p14:tracePt t="42760" x="7840663" y="2508250"/>
          <p14:tracePt t="42770" x="7712075" y="2508250"/>
          <p14:tracePt t="42776" x="7639050" y="2508250"/>
          <p14:tracePt t="42786" x="7585075" y="2508250"/>
          <p14:tracePt t="42792" x="7531100" y="2498725"/>
          <p14:tracePt t="42803" x="7466013" y="2498725"/>
          <p14:tracePt t="42808" x="7412038" y="2471738"/>
          <p14:tracePt t="42821" x="7366000" y="2462213"/>
          <p14:tracePt t="42824" x="7292975" y="2462213"/>
          <p14:tracePt t="42843" x="7119938" y="2408238"/>
          <p14:tracePt t="42857" x="6837363" y="2335213"/>
          <p14:tracePt t="42864" x="6673850" y="2316163"/>
          <p14:tracePt t="42872" x="6527800" y="2306638"/>
          <p14:tracePt t="42880" x="6381750" y="2306638"/>
          <p14:tracePt t="42888" x="6235700" y="2306638"/>
          <p14:tracePt t="42896" x="6089650" y="2306638"/>
          <p14:tracePt t="42904" x="5962650" y="2306638"/>
          <p14:tracePt t="42912" x="5870575" y="2306638"/>
          <p14:tracePt t="42920" x="5761038" y="2306638"/>
          <p14:tracePt t="42928" x="5688013" y="2306638"/>
          <p14:tracePt t="42936" x="5643563" y="2306638"/>
          <p14:tracePt t="42944" x="5616575" y="2306638"/>
          <p14:tracePt t="42954" x="5588000" y="2306638"/>
          <p14:tracePt t="42960" x="5570538" y="2306638"/>
          <p14:tracePt t="42970" x="5551488" y="2306638"/>
          <p14:tracePt t="42976" x="5543550" y="2306638"/>
          <p14:tracePt t="42987" x="5534025" y="2306638"/>
          <p14:tracePt t="42992" x="5507038" y="2306638"/>
          <p14:tracePt t="43008" x="5470525" y="2298700"/>
          <p14:tracePt t="43021" x="5434013" y="2298700"/>
          <p14:tracePt t="43024" x="5397500" y="2270125"/>
          <p14:tracePt t="43038" x="5314950" y="2262188"/>
          <p14:tracePt t="43040" x="5278438" y="2262188"/>
          <p14:tracePt t="43048" x="5214938" y="2233613"/>
          <p14:tracePt t="43056" x="5151438" y="2197100"/>
          <p14:tracePt t="43064" x="5095875" y="2170113"/>
          <p14:tracePt t="43072" x="5014913" y="2133600"/>
          <p14:tracePt t="43080" x="4913313" y="2106613"/>
          <p14:tracePt t="43088" x="4832350" y="2070100"/>
          <p14:tracePt t="43096" x="4759325" y="2043113"/>
          <p14:tracePt t="43105" x="4676775" y="2016125"/>
          <p14:tracePt t="43112" x="4613275" y="1987550"/>
          <p14:tracePt t="43121" x="4530725" y="1951038"/>
          <p14:tracePt t="43132" x="4494213" y="1933575"/>
          <p14:tracePt t="43136" x="4448175" y="1914525"/>
          <p14:tracePt t="43144" x="4403725" y="1897063"/>
          <p14:tracePt t="43153" x="4357688" y="1878013"/>
          <p14:tracePt t="43160" x="4330700" y="1860550"/>
          <p14:tracePt t="43169" x="4311650" y="1860550"/>
          <p14:tracePt t="43176" x="4284663" y="1841500"/>
          <p14:tracePt t="43190" x="4275138" y="1833563"/>
          <p14:tracePt t="43192" x="4257675" y="1833563"/>
          <p14:tracePt t="43209" x="4248150" y="1824038"/>
          <p14:tracePt t="43211" x="4211638" y="1814513"/>
          <p14:tracePt t="43226" x="4165600" y="1787525"/>
          <p14:tracePt t="43233" x="4148138" y="1778000"/>
          <p14:tracePt t="43240" x="4102100" y="1741488"/>
          <p14:tracePt t="43248" x="4084638" y="1731963"/>
          <p14:tracePt t="43256" x="4065588" y="1724025"/>
          <p14:tracePt t="43264" x="4021138" y="1687513"/>
          <p14:tracePt t="43272" x="4002088" y="1677988"/>
          <p14:tracePt t="43280" x="3965575" y="1668463"/>
          <p14:tracePt t="43288" x="3948113" y="1660525"/>
          <p14:tracePt t="43296" x="3919538" y="1641475"/>
          <p14:tracePt t="43305" x="3911600" y="1631950"/>
          <p14:tracePt t="43312" x="3902075" y="1624013"/>
          <p14:tracePt t="43320" x="3883025" y="1614488"/>
          <p14:tracePt t="43328" x="3875088" y="1614488"/>
          <p14:tracePt t="43336" x="3856038" y="1595438"/>
          <p14:tracePt t="43353" x="3838575" y="1587500"/>
          <p14:tracePt t="43361" x="3829050" y="1587500"/>
          <p14:tracePt t="43369" x="3819525" y="1577975"/>
          <p14:tracePt t="43376" x="3810000" y="1577975"/>
          <p14:tracePt t="43387" x="3792538" y="1558925"/>
          <p14:tracePt t="43392" x="3775075" y="1550988"/>
          <p14:tracePt t="43408" x="3756025" y="1541463"/>
          <p14:tracePt t="43419" x="3746500" y="1541463"/>
          <p14:tracePt t="43424" x="3738563" y="1531938"/>
          <p14:tracePt t="43570" x="3729038" y="1514475"/>
          <p14:tracePt t="43583" x="3702050" y="1504950"/>
          <p14:tracePt t="43585" x="3683000" y="1495425"/>
          <p14:tracePt t="43597" x="3683000" y="1485900"/>
          <p14:tracePt t="43602" x="3656013" y="1458913"/>
          <p14:tracePt t="43608" x="3619500" y="1449388"/>
          <p14:tracePt t="43619" x="3600450" y="1441450"/>
          <p14:tracePt t="43624" x="3582988" y="1422400"/>
          <p14:tracePt t="43633" x="3563938" y="1404938"/>
          <p14:tracePt t="43640" x="3546475" y="1395413"/>
          <p14:tracePt t="43648" x="3527425" y="1376363"/>
          <p14:tracePt t="43658" x="3509963" y="1368425"/>
          <p14:tracePt t="43848" x="3527425" y="1376363"/>
          <p14:tracePt t="43856" x="3546475" y="1395413"/>
          <p14:tracePt t="43865" x="3563938" y="1412875"/>
          <p14:tracePt t="43872" x="3600450" y="1449388"/>
          <p14:tracePt t="43880" x="3619500" y="1477963"/>
          <p14:tracePt t="43905" x="3673475" y="1531938"/>
          <p14:tracePt t="43920" x="3683000" y="1541463"/>
          <p14:tracePt t="44064" x="3692525" y="1550988"/>
          <p14:tracePt t="44096" x="3692525" y="1568450"/>
          <p14:tracePt t="44104" x="3692525" y="1577975"/>
          <p14:tracePt t="44130" x="3692525" y="1604963"/>
          <p14:tracePt t="44168" x="3683000" y="1604963"/>
          <p14:tracePt t="44177" x="3683000" y="1614488"/>
          <p14:tracePt t="44194" x="3683000" y="1631950"/>
          <p14:tracePt t="44200" x="3673475" y="1651000"/>
          <p14:tracePt t="44664" x="3665538" y="1651000"/>
          <p14:tracePt t="45402" x="3702050" y="1651000"/>
          <p14:tracePt t="45434" x="3709988" y="1651000"/>
          <p14:tracePt t="45445" x="3719513" y="1651000"/>
          <p14:tracePt t="45452" x="3729038" y="1651000"/>
          <p14:tracePt t="45464" x="3738563" y="1660525"/>
          <p14:tracePt t="45600" x="3746500" y="1660525"/>
          <p14:tracePt t="45608" x="3746500" y="1651000"/>
          <p14:tracePt t="45617" x="3746500" y="1641475"/>
          <p14:tracePt t="46282" x="3738563" y="1641475"/>
          <p14:tracePt t="46290" x="3702050" y="1641475"/>
          <p14:tracePt t="46298" x="3629025" y="1668463"/>
          <p14:tracePt t="46305" x="3563938" y="1714500"/>
          <p14:tracePt t="46312" x="3527425" y="1741488"/>
          <p14:tracePt t="46321" x="3473450" y="1768475"/>
          <p14:tracePt t="46329" x="3427413" y="1804988"/>
          <p14:tracePt t="46337" x="3382963" y="1841500"/>
          <p14:tracePt t="46345" x="3336925" y="1870075"/>
          <p14:tracePt t="46352" x="3263900" y="1924050"/>
          <p14:tracePt t="46360" x="3200400" y="1960563"/>
          <p14:tracePt t="46370" x="3154363" y="1979613"/>
          <p14:tracePt t="46378" x="3136900" y="1987550"/>
          <p14:tracePt t="46387" x="3127375" y="1987550"/>
          <p14:tracePt t="46651" x="3117850" y="1987550"/>
          <p14:tracePt t="46664" x="3117850" y="1960563"/>
          <p14:tracePt t="46673" x="3117850" y="1924050"/>
          <p14:tracePt t="46680" x="3117850" y="1897063"/>
          <p14:tracePt t="46690" x="3117850" y="1870075"/>
          <p14:tracePt t="46696" x="3117850" y="1833563"/>
          <p14:tracePt t="46707" x="3117850" y="1787525"/>
          <p14:tracePt t="46714" x="3117850" y="1760538"/>
          <p14:tracePt t="46730" x="3117850" y="1687513"/>
          <p14:tracePt t="46739" x="3117850" y="1660525"/>
          <p14:tracePt t="46744" x="3117850" y="1614488"/>
          <p14:tracePt t="46756" x="3108325" y="1587500"/>
          <p14:tracePt t="46761" x="3108325" y="1568450"/>
          <p14:tracePt t="46777" x="3100388" y="1541463"/>
          <p14:tracePt t="46788" x="3090863" y="1514475"/>
          <p14:tracePt t="46792" x="3090863" y="1485900"/>
          <p14:tracePt t="46803" x="3071813" y="1468438"/>
          <p14:tracePt t="46808" x="3063875" y="1449388"/>
          <p14:tracePt t="46819" x="3063875" y="1441450"/>
          <p14:tracePt t="46824" x="3063875" y="1431925"/>
          <p14:tracePt t="46840" x="3054350" y="1412875"/>
          <p14:tracePt t="46849" x="3054350" y="1404938"/>
          <p14:tracePt t="46856" x="3044825" y="1395413"/>
          <p14:tracePt t="46928" x="3044825" y="1385888"/>
          <p14:tracePt t="46936" x="3035300" y="1376363"/>
          <p14:tracePt t="46960" x="3017838" y="1358900"/>
          <p14:tracePt t="47001" x="3008313" y="1349375"/>
          <p14:tracePt t="47057" x="2998788" y="1349375"/>
          <p14:tracePt t="47105" x="2990850" y="1349375"/>
          <p14:tracePt t="47329" x="2981325" y="1349375"/>
          <p14:tracePt t="47340" x="2981325" y="1368425"/>
          <p14:tracePt t="47346" x="2981325" y="1376363"/>
          <p14:tracePt t="47353" x="2981325" y="1395413"/>
          <p14:tracePt t="47361" x="2981325" y="1412875"/>
          <p14:tracePt t="47377" x="2981325" y="1431925"/>
          <p14:tracePt t="47394" x="2990850" y="1449388"/>
          <p14:tracePt t="47408" x="2998788" y="1485900"/>
          <p14:tracePt t="47420" x="2998788" y="1495425"/>
          <p14:tracePt t="47425" x="3008313" y="1504950"/>
          <p14:tracePt t="47436" x="3008313" y="1522413"/>
          <p14:tracePt t="47440" x="3008313" y="1541463"/>
          <p14:tracePt t="47448" x="3027363" y="1558925"/>
          <p14:tracePt t="47456" x="3027363" y="1568450"/>
          <p14:tracePt t="47464" x="3035300" y="1577975"/>
          <p14:tracePt t="47472" x="3044825" y="1604963"/>
          <p14:tracePt t="47480" x="3054350" y="1624013"/>
          <p14:tracePt t="47504" x="3054350" y="1631950"/>
          <p14:tracePt t="47594" x="3054350" y="1651000"/>
          <p14:tracePt t="47609" x="3054350" y="1677988"/>
          <p14:tracePt t="47618" x="3054350" y="1697038"/>
          <p14:tracePt t="47624" x="3054350" y="1704975"/>
          <p14:tracePt t="47635" x="3054350" y="1714500"/>
          <p14:tracePt t="47640" x="3054350" y="1731963"/>
          <p14:tracePt t="47648" x="3054350" y="1741488"/>
          <p14:tracePt t="47656" x="3054350" y="1760538"/>
          <p14:tracePt t="47664" x="3054350" y="1778000"/>
          <p14:tracePt t="47784" x="3044825" y="1787525"/>
          <p14:tracePt t="47792" x="3035300" y="1787525"/>
          <p14:tracePt t="47800" x="3027363" y="1787525"/>
          <p14:tracePt t="47808" x="3017838" y="1787525"/>
          <p14:tracePt t="47821" x="2998788" y="1787525"/>
          <p14:tracePt t="47824" x="2990850" y="1787525"/>
          <p14:tracePt t="47838" x="2981325" y="1787525"/>
          <p14:tracePt t="47848" x="2962275" y="1787525"/>
          <p14:tracePt t="47856" x="2954338" y="1787525"/>
          <p14:tracePt t="47864" x="2935288" y="1787525"/>
          <p14:tracePt t="47873" x="2908300" y="1787525"/>
          <p14:tracePt t="47880" x="2889250" y="1787525"/>
          <p14:tracePt t="47888" x="2862263" y="1787525"/>
          <p14:tracePt t="47901" x="2844800" y="1787525"/>
          <p14:tracePt t="47906" x="2817813" y="1787525"/>
          <p14:tracePt t="47912" x="2798763" y="1787525"/>
          <p14:tracePt t="47920" x="2762250" y="1768475"/>
          <p14:tracePt t="47936" x="2752725" y="1768475"/>
          <p14:tracePt t="48075" x="2744788" y="1760538"/>
          <p14:tracePt t="48177" x="2744788" y="1751013"/>
          <p14:tracePt t="48192" x="2817813" y="1751013"/>
          <p14:tracePt t="48200" x="2862263" y="1751013"/>
          <p14:tracePt t="48208" x="2898775" y="1751013"/>
          <p14:tracePt t="48221" x="2935288" y="1751013"/>
          <p14:tracePt t="48224" x="2954338" y="1751013"/>
          <p14:tracePt t="48240" x="2971800" y="1751013"/>
          <p14:tracePt t="48249" x="3008313" y="1741488"/>
          <p14:tracePt t="48256" x="3008313" y="1731963"/>
          <p14:tracePt t="48264" x="3054350" y="1714500"/>
          <p14:tracePt t="48272" x="3081338" y="1677988"/>
          <p14:tracePt t="48280" x="3127375" y="1668463"/>
          <p14:tracePt t="48288" x="3181350" y="1651000"/>
          <p14:tracePt t="48296" x="3227388" y="1624013"/>
          <p14:tracePt t="48304" x="3273425" y="1614488"/>
          <p14:tracePt t="48312" x="3300413" y="1595438"/>
          <p14:tracePt t="48320" x="3317875" y="1595438"/>
          <p14:tracePt t="48328" x="3327400" y="1595438"/>
          <p14:tracePt t="48608" x="3336925" y="1595438"/>
          <p14:tracePt t="48649" x="3354388" y="1595438"/>
          <p14:tracePt t="48656" x="3373438" y="1595438"/>
          <p14:tracePt t="48667" x="3382963" y="1595438"/>
          <p14:tracePt t="48679" x="3409950" y="1595438"/>
          <p14:tracePt t="48691" x="3427413" y="1595438"/>
          <p14:tracePt t="48808" x="3427413" y="1604963"/>
          <p14:tracePt t="48924" x="3427413" y="1595438"/>
          <p14:tracePt t="48935" x="3419475" y="1568450"/>
          <p14:tracePt t="48937" x="3419475" y="1541463"/>
          <p14:tracePt t="48944" x="3409950" y="1522413"/>
          <p14:tracePt t="48953" x="3400425" y="1504950"/>
          <p14:tracePt t="48960" x="3400425" y="1495425"/>
          <p14:tracePt t="48976" x="3390900" y="1485900"/>
          <p14:tracePt t="49033" x="3382963" y="1477963"/>
          <p14:tracePt t="49040" x="3363913" y="1477963"/>
          <p14:tracePt t="49049" x="3354388" y="1495425"/>
          <p14:tracePt t="49056" x="3354388" y="1504950"/>
          <p14:tracePt t="49072" x="3346450" y="1531938"/>
          <p14:tracePt t="49080" x="3346450" y="1541463"/>
          <p14:tracePt t="49176" x="3346450" y="1550988"/>
          <p14:tracePt t="49184" x="3346450" y="1568450"/>
          <p14:tracePt t="49192" x="3346450" y="1587500"/>
          <p14:tracePt t="49200" x="3346450" y="1595438"/>
          <p14:tracePt t="49208" x="3346450" y="1624013"/>
          <p14:tracePt t="49220" x="3346450" y="1660525"/>
          <p14:tracePt t="49224" x="3382963" y="1697038"/>
          <p14:tracePt t="49237" x="3419475" y="1760538"/>
          <p14:tracePt t="49240" x="3446463" y="1787525"/>
          <p14:tracePt t="49249" x="3482975" y="1824038"/>
          <p14:tracePt t="49256" x="3509963" y="1841500"/>
          <p14:tracePt t="49264" x="3527425" y="1860550"/>
          <p14:tracePt t="49272" x="3563938" y="1878013"/>
          <p14:tracePt t="49280" x="3592513" y="1906588"/>
          <p14:tracePt t="49320" x="3600450" y="1906588"/>
          <p14:tracePt t="49336" x="3629025" y="1906588"/>
          <p14:tracePt t="49345" x="3646488" y="1897063"/>
          <p14:tracePt t="49353" x="3656013" y="1887538"/>
          <p14:tracePt t="49362" x="3673475" y="1870075"/>
          <p14:tracePt t="49369" x="3673475" y="1860550"/>
          <p14:tracePt t="49379" x="3683000" y="1841500"/>
          <p14:tracePt t="49387" x="3702050" y="1814513"/>
          <p14:tracePt t="49403" x="3702050" y="1804988"/>
          <p14:tracePt t="49408" x="3702050" y="1797050"/>
          <p14:tracePt t="49420" x="3709988" y="1787525"/>
          <p14:tracePt t="49538" x="3709988" y="1778000"/>
          <p14:tracePt t="49556" x="3709988" y="1724025"/>
          <p14:tracePt t="49568" x="3709988" y="1677988"/>
          <p14:tracePt t="49576" x="3709988" y="1641475"/>
          <p14:tracePt t="49587" x="3692525" y="1614488"/>
          <p14:tracePt t="49592" x="3656013" y="1558925"/>
          <p14:tracePt t="49603" x="3646488" y="1550988"/>
          <p14:tracePt t="49608" x="3619500" y="1514475"/>
          <p14:tracePt t="49619" x="3609975" y="1504950"/>
          <p14:tracePt t="49624" x="3592513" y="1477963"/>
          <p14:tracePt t="49636" x="3582988" y="1477963"/>
          <p14:tracePt t="49640" x="3573463" y="1468438"/>
          <p14:tracePt t="49872" x="3573463" y="1485900"/>
          <p14:tracePt t="49880" x="3573463" y="1522413"/>
          <p14:tracePt t="49888" x="3582988" y="1587500"/>
          <p14:tracePt t="49896" x="3582988" y="1614488"/>
          <p14:tracePt t="49904" x="3609975" y="1668463"/>
          <p14:tracePt t="49912" x="3609975" y="1724025"/>
          <p14:tracePt t="49921" x="3629025" y="1787525"/>
          <p14:tracePt t="49928" x="3629025" y="1814513"/>
          <p14:tracePt t="49937" x="3629025" y="1860550"/>
          <p14:tracePt t="49944" x="3629025" y="1897063"/>
          <p14:tracePt t="49954" x="3629025" y="1914525"/>
          <p14:tracePt t="49960" x="3629025" y="1933575"/>
          <p14:tracePt t="49971" x="3629025" y="1943100"/>
          <p14:tracePt t="50327" x="3656013" y="1943100"/>
          <p14:tracePt t="50328" x="3673475" y="1943100"/>
          <p14:tracePt t="50336" x="3702050" y="1943100"/>
          <p14:tracePt t="50345" x="3729038" y="1943100"/>
          <p14:tracePt t="50353" x="3775075" y="1943100"/>
          <p14:tracePt t="50360" x="3810000" y="1943100"/>
          <p14:tracePt t="50369" x="3838575" y="1943100"/>
          <p14:tracePt t="50378" x="3883025" y="1943100"/>
          <p14:tracePt t="50386" x="3892550" y="1943100"/>
          <p14:tracePt t="50392" x="3919538" y="1943100"/>
          <p14:tracePt t="50403" x="3929063" y="1943100"/>
          <p14:tracePt t="50408" x="3948113" y="1943100"/>
          <p14:tracePt t="50428" x="3956050" y="1943100"/>
          <p14:tracePt t="50445" x="3965575" y="1943100"/>
          <p14:tracePt t="50448" x="3975100" y="1943100"/>
          <p14:tracePt t="50457" x="3992563" y="1951038"/>
          <p14:tracePt t="50464" x="4011613" y="1951038"/>
          <p14:tracePt t="50472" x="4021138" y="1951038"/>
          <p14:tracePt t="50480" x="4048125" y="1951038"/>
          <p14:tracePt t="50488" x="4057650" y="1951038"/>
          <p14:tracePt t="50496" x="4094163" y="1951038"/>
          <p14:tracePt t="50506" x="4102100" y="1951038"/>
          <p14:tracePt t="50513" x="4121150" y="1951038"/>
          <p14:tracePt t="50520" x="4129088" y="1951038"/>
          <p14:tracePt t="50528" x="4138613" y="1951038"/>
          <p14:tracePt t="50537" x="4165600" y="1951038"/>
          <p14:tracePt t="50544" x="4175125" y="1951038"/>
          <p14:tracePt t="50553" x="4184650" y="1951038"/>
          <p14:tracePt t="50560" x="4194175" y="1943100"/>
          <p14:tracePt t="50576" x="4202113" y="1943100"/>
          <p14:tracePt t="50608" x="4238625" y="1943100"/>
          <p14:tracePt t="50616" x="4267200" y="1943100"/>
          <p14:tracePt t="50624" x="4284663" y="1943100"/>
          <p14:tracePt t="50636" x="4303713" y="1943100"/>
          <p14:tracePt t="50689" x="4311650" y="1943100"/>
          <p14:tracePt t="50712" x="4340225" y="1943100"/>
          <p14:tracePt t="50720" x="4357688" y="1943100"/>
          <p14:tracePt t="50728" x="4384675" y="1924050"/>
          <p14:tracePt t="50737" x="4421188" y="1906588"/>
          <p14:tracePt t="50744" x="4457700" y="1887538"/>
          <p14:tracePt t="50754" x="4476750" y="1878013"/>
          <p14:tracePt t="50760" x="4513263" y="1870075"/>
          <p14:tracePt t="50769" x="4549775" y="1860550"/>
          <p14:tracePt t="50776" x="4576763" y="1841500"/>
          <p14:tracePt t="50787" x="4586288" y="1841500"/>
          <p14:tracePt t="50792" x="4603750" y="1833563"/>
          <p14:tracePt t="50802" x="4640263" y="1824038"/>
          <p14:tracePt t="50808" x="4659313" y="1824038"/>
          <p14:tracePt t="50819" x="4686300" y="1824038"/>
          <p14:tracePt t="50824" x="4713288" y="1824038"/>
          <p14:tracePt t="50836" x="4759325" y="1824038"/>
          <p14:tracePt t="50840" x="4813300" y="1824038"/>
          <p14:tracePt t="50848" x="4849813" y="1824038"/>
          <p14:tracePt t="50856" x="4876800" y="1824038"/>
          <p14:tracePt t="50864" x="4922838" y="1824038"/>
          <p14:tracePt t="50872" x="4968875" y="1841500"/>
          <p14:tracePt t="50880" x="4986338" y="1851025"/>
          <p14:tracePt t="50888" x="4995863" y="1851025"/>
          <p14:tracePt t="51098" x="5014913" y="1851025"/>
          <p14:tracePt t="51116" x="5041900" y="1860550"/>
          <p14:tracePt t="51132" x="5049838" y="1860550"/>
          <p14:tracePt t="51243" x="5078413" y="1860550"/>
          <p14:tracePt t="51257" x="5224463" y="1860550"/>
          <p14:tracePt t="51264" x="5334000" y="1860550"/>
          <p14:tracePt t="51272" x="5497513" y="1860550"/>
          <p14:tracePt t="51280" x="5661025" y="1860550"/>
          <p14:tracePt t="51288" x="5853113" y="1860550"/>
          <p14:tracePt t="51296" x="6043613" y="1824038"/>
          <p14:tracePt t="51304" x="6208713" y="1814513"/>
          <p14:tracePt t="51316" x="6391275" y="1768475"/>
          <p14:tracePt t="51321" x="6518275" y="1751013"/>
          <p14:tracePt t="51328" x="6645275" y="1741488"/>
          <p14:tracePt t="51336" x="6718300" y="1741488"/>
          <p14:tracePt t="51346" x="6764338" y="1724025"/>
          <p14:tracePt t="51353" x="6810375" y="1724025"/>
          <p14:tracePt t="51362" x="6827838" y="1714500"/>
          <p14:tracePt t="51369" x="6837363" y="1714500"/>
          <p14:tracePt t="51514" x="6856413" y="1714500"/>
          <p14:tracePt t="51527" x="6864350" y="1724025"/>
          <p14:tracePt t="51529" x="6892925" y="1741488"/>
          <p14:tracePt t="51537" x="6910388" y="1760538"/>
          <p14:tracePt t="51545" x="6929438" y="1787525"/>
          <p14:tracePt t="51553" x="6937375" y="1787525"/>
          <p14:tracePt t="51560" x="6946900" y="1797050"/>
          <p14:tracePt t="51576" x="6956425" y="1804988"/>
          <p14:tracePt t="51608" x="6964363" y="1804988"/>
          <p14:tracePt t="51624" x="6973888" y="1804988"/>
          <p14:tracePt t="51632" x="7010400" y="1804988"/>
          <p14:tracePt t="51640" x="7037388" y="1804988"/>
          <p14:tracePt t="51649" x="7073900" y="1804988"/>
          <p14:tracePt t="51656" x="7119938" y="1804988"/>
          <p14:tracePt t="51664" x="7175500" y="1804988"/>
          <p14:tracePt t="51673" x="7248525" y="1787525"/>
          <p14:tracePt t="51680" x="7292975" y="1787525"/>
          <p14:tracePt t="51690" x="7329488" y="1778000"/>
          <p14:tracePt t="51697" x="7392988" y="1778000"/>
          <p14:tracePt t="51709" x="7429500" y="1768475"/>
          <p14:tracePt t="51713" x="7475538" y="1768475"/>
          <p14:tracePt t="51722" x="7502525" y="1768475"/>
          <p14:tracePt t="51728" x="7521575" y="1768475"/>
          <p14:tracePt t="51737" x="7558088" y="1768475"/>
          <p14:tracePt t="51744" x="7594600" y="1768475"/>
          <p14:tracePt t="51755" x="7612063" y="1768475"/>
          <p14:tracePt t="51760" x="7639050" y="1778000"/>
          <p14:tracePt t="51770" x="7658100" y="1787525"/>
          <p14:tracePt t="51776" x="7675563" y="1797050"/>
          <p14:tracePt t="51787" x="7694613" y="1804988"/>
          <p14:tracePt t="51802" x="7704138" y="1814513"/>
          <p14:tracePt t="51819" x="7712075" y="1824038"/>
          <p14:tracePt t="51897" x="7712075" y="1833563"/>
          <p14:tracePt t="51907" x="7731125" y="1870075"/>
          <p14:tracePt t="51916" x="7748588" y="1870075"/>
          <p14:tracePt t="51924" x="7785100" y="1878013"/>
          <p14:tracePt t="51928" x="7831138" y="1887538"/>
          <p14:tracePt t="51936" x="7850188" y="1887538"/>
          <p14:tracePt t="51944" x="7885113" y="1897063"/>
          <p14:tracePt t="51952" x="7921625" y="1924050"/>
          <p14:tracePt t="51960" x="7931150" y="1924050"/>
          <p14:tracePt t="51971" x="7950200" y="1933575"/>
          <p14:tracePt t="51976" x="7977188" y="1933575"/>
          <p14:tracePt t="51987" x="7994650" y="1951038"/>
          <p14:tracePt t="51992" x="8013700" y="1960563"/>
          <p14:tracePt t="52005" x="8031163" y="1979613"/>
          <p14:tracePt t="52008" x="8040688" y="1987550"/>
          <p14:tracePt t="52019" x="8050213" y="2016125"/>
          <p14:tracePt t="52024" x="8059738" y="2033588"/>
          <p14:tracePt t="52037" x="8077200" y="2060575"/>
          <p14:tracePt t="52040" x="8086725" y="2079625"/>
          <p14:tracePt t="52049" x="8096250" y="2106613"/>
          <p14:tracePt t="52072" x="8096250" y="2116138"/>
          <p14:tracePt t="52168" x="8104188" y="2125663"/>
          <p14:tracePt t="52176" x="8123238" y="2143125"/>
          <p14:tracePt t="52184" x="8140700" y="2160588"/>
          <p14:tracePt t="52192" x="8159750" y="2179638"/>
          <p14:tracePt t="52210" x="8259763" y="2243138"/>
          <p14:tracePt t="52223" x="8305800" y="2270125"/>
          <p14:tracePt t="52224" x="8369300" y="2325688"/>
          <p14:tracePt t="52239" x="8415338" y="2352675"/>
          <p14:tracePt t="52240" x="8478838" y="2371725"/>
          <p14:tracePt t="52256" x="8569325" y="2416175"/>
          <p14:tracePt t="52264" x="8588375" y="2416175"/>
          <p14:tracePt t="52272" x="8615363" y="2444750"/>
          <p14:tracePt t="52280" x="8642350" y="2444750"/>
          <p14:tracePt t="52288" x="8669338" y="2452688"/>
          <p14:tracePt t="52297" x="8688388" y="2452688"/>
          <p14:tracePt t="52304" x="8724900" y="2462213"/>
          <p14:tracePt t="52317" x="8751888" y="2462213"/>
          <p14:tracePt t="52321" x="8770938" y="2462213"/>
          <p14:tracePt t="52328" x="8797925" y="2462213"/>
          <p14:tracePt t="52337" x="8824913" y="2462213"/>
          <p14:tracePt t="52344" x="8842375" y="2462213"/>
          <p14:tracePt t="52353" x="8888413" y="2462213"/>
          <p14:tracePt t="52360" x="8924925" y="2471738"/>
          <p14:tracePt t="52370" x="8988425" y="2498725"/>
          <p14:tracePt t="52378" x="9061450" y="2508250"/>
          <p14:tracePt t="52386" x="9126538" y="2517775"/>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6BF591-9754-43BC-A9CC-33587064ED60}"/>
              </a:ext>
            </a:extLst>
          </p:cNvPr>
          <p:cNvSpPr>
            <a:spLocks noGrp="1"/>
          </p:cNvSpPr>
          <p:nvPr>
            <p:ph type="title"/>
          </p:nvPr>
        </p:nvSpPr>
        <p:spPr/>
        <p:txBody>
          <a:bodyPr/>
          <a:lstStyle/>
          <a:p>
            <a:r>
              <a:rPr kumimoji="1" lang="ja-JP" altLang="en-US" sz="3600" dirty="0"/>
              <a:t>浮動小数点演算拡張</a:t>
            </a:r>
            <a:r>
              <a:rPr kumimoji="1" lang="en-US" altLang="ja-JP" sz="3600" dirty="0"/>
              <a:t>RV32F, RV32D</a:t>
            </a:r>
            <a:br>
              <a:rPr kumimoji="1" lang="en-US" altLang="ja-JP" sz="3600" dirty="0"/>
            </a:br>
            <a:br>
              <a:rPr kumimoji="1" lang="en-US" altLang="ja-JP" sz="3600" dirty="0"/>
            </a:br>
            <a:br>
              <a:rPr kumimoji="1" lang="en-US" altLang="ja-JP" sz="3600" dirty="0"/>
            </a:br>
            <a:endParaRPr kumimoji="1" lang="ja-JP" altLang="en-US" sz="3600" dirty="0"/>
          </a:p>
        </p:txBody>
      </p:sp>
      <p:graphicFrame>
        <p:nvGraphicFramePr>
          <p:cNvPr id="4" name="表 4">
            <a:extLst>
              <a:ext uri="{FF2B5EF4-FFF2-40B4-BE49-F238E27FC236}">
                <a16:creationId xmlns:a16="http://schemas.microsoft.com/office/drawing/2014/main" id="{30BEC2E5-F015-4241-B7FA-39F13A16A7E1}"/>
              </a:ext>
            </a:extLst>
          </p:cNvPr>
          <p:cNvGraphicFramePr>
            <a:graphicFrameLocks noGrp="1"/>
          </p:cNvGraphicFramePr>
          <p:nvPr/>
        </p:nvGraphicFramePr>
        <p:xfrm>
          <a:off x="395536" y="1700808"/>
          <a:ext cx="8496944" cy="4157568"/>
        </p:xfrm>
        <a:graphic>
          <a:graphicData uri="http://schemas.openxmlformats.org/drawingml/2006/table">
            <a:tbl>
              <a:tblPr firstRow="1" bandRow="1">
                <a:tableStyleId>{073A0DAA-6AF3-43AB-8588-CEC1D06C72B9}</a:tableStyleId>
              </a:tblPr>
              <a:tblGrid>
                <a:gridCol w="2376264">
                  <a:extLst>
                    <a:ext uri="{9D8B030D-6E8A-4147-A177-3AD203B41FA5}">
                      <a16:colId xmlns:a16="http://schemas.microsoft.com/office/drawing/2014/main" val="2671328522"/>
                    </a:ext>
                  </a:extLst>
                </a:gridCol>
                <a:gridCol w="3456384">
                  <a:extLst>
                    <a:ext uri="{9D8B030D-6E8A-4147-A177-3AD203B41FA5}">
                      <a16:colId xmlns:a16="http://schemas.microsoft.com/office/drawing/2014/main" val="2822444397"/>
                    </a:ext>
                  </a:extLst>
                </a:gridCol>
                <a:gridCol w="2664296">
                  <a:extLst>
                    <a:ext uri="{9D8B030D-6E8A-4147-A177-3AD203B41FA5}">
                      <a16:colId xmlns:a16="http://schemas.microsoft.com/office/drawing/2014/main" val="745392618"/>
                    </a:ext>
                  </a:extLst>
                </a:gridCol>
              </a:tblGrid>
              <a:tr h="370840">
                <a:tc>
                  <a:txBody>
                    <a:bodyPr/>
                    <a:lstStyle/>
                    <a:p>
                      <a:r>
                        <a:rPr kumimoji="1" lang="ja-JP" altLang="en-US" dirty="0"/>
                        <a:t>記号</a:t>
                      </a:r>
                    </a:p>
                  </a:txBody>
                  <a:tcPr/>
                </a:tc>
                <a:tc>
                  <a:txBody>
                    <a:bodyPr/>
                    <a:lstStyle/>
                    <a:p>
                      <a:r>
                        <a:rPr kumimoji="1" lang="ja-JP" altLang="en-US" dirty="0"/>
                        <a:t>操作</a:t>
                      </a:r>
                    </a:p>
                  </a:txBody>
                  <a:tcPr/>
                </a:tc>
                <a:tc>
                  <a:txBody>
                    <a:bodyPr/>
                    <a:lstStyle/>
                    <a:p>
                      <a:r>
                        <a:rPr kumimoji="1" lang="ja-JP" altLang="en-US" dirty="0"/>
                        <a:t>形式</a:t>
                      </a:r>
                    </a:p>
                  </a:txBody>
                  <a:tcPr/>
                </a:tc>
                <a:extLst>
                  <a:ext uri="{0D108BD9-81ED-4DB2-BD59-A6C34878D82A}">
                    <a16:rowId xmlns:a16="http://schemas.microsoft.com/office/drawing/2014/main" val="1950025805"/>
                  </a:ext>
                </a:extLst>
              </a:tr>
              <a:tr h="370840">
                <a:tc>
                  <a:txBody>
                    <a:bodyPr/>
                    <a:lstStyle/>
                    <a:p>
                      <a:r>
                        <a:rPr kumimoji="1" lang="en-US" altLang="ja-JP" dirty="0" err="1"/>
                        <a:t>fsqrt.s</a:t>
                      </a:r>
                      <a:r>
                        <a:rPr kumimoji="1" lang="en-US" altLang="ja-JP" dirty="0"/>
                        <a:t> </a:t>
                      </a:r>
                      <a:r>
                        <a:rPr kumimoji="1" lang="en-US" altLang="ja-JP" dirty="0" err="1"/>
                        <a:t>fsqrt.d</a:t>
                      </a:r>
                      <a:endParaRPr kumimoji="1" lang="ja-JP" altLang="en-US" dirty="0"/>
                    </a:p>
                  </a:txBody>
                  <a:tcPr/>
                </a:tc>
                <a:tc>
                  <a:txBody>
                    <a:bodyPr/>
                    <a:lstStyle/>
                    <a:p>
                      <a:r>
                        <a:rPr kumimoji="1" lang="ja-JP" altLang="en-US" dirty="0"/>
                        <a:t>平行根演算</a:t>
                      </a:r>
                    </a:p>
                  </a:txBody>
                  <a:tcPr/>
                </a:tc>
                <a:tc>
                  <a:txBody>
                    <a:bodyPr/>
                    <a:lstStyle/>
                    <a:p>
                      <a:r>
                        <a:rPr kumimoji="1" lang="en-US" altLang="ja-JP" dirty="0"/>
                        <a:t>1</a:t>
                      </a:r>
                      <a:r>
                        <a:rPr kumimoji="1" lang="ja-JP" altLang="en-US" dirty="0"/>
                        <a:t>オペランド</a:t>
                      </a:r>
                    </a:p>
                  </a:txBody>
                  <a:tcPr/>
                </a:tc>
                <a:extLst>
                  <a:ext uri="{0D108BD9-81ED-4DB2-BD59-A6C34878D82A}">
                    <a16:rowId xmlns:a16="http://schemas.microsoft.com/office/drawing/2014/main" val="790517738"/>
                  </a:ext>
                </a:extLst>
              </a:tr>
              <a:tr h="370840">
                <a:tc>
                  <a:txBody>
                    <a:bodyPr/>
                    <a:lstStyle/>
                    <a:p>
                      <a:r>
                        <a:rPr kumimoji="1" lang="en-US" altLang="ja-JP" dirty="0" err="1"/>
                        <a:t>fmax.s</a:t>
                      </a:r>
                      <a:r>
                        <a:rPr kumimoji="1" lang="en-US" altLang="ja-JP" dirty="0"/>
                        <a:t> </a:t>
                      </a:r>
                      <a:r>
                        <a:rPr kumimoji="1" lang="en-US" altLang="ja-JP" dirty="0" err="1"/>
                        <a:t>fmax.d</a:t>
                      </a:r>
                      <a:endParaRPr kumimoji="1" lang="ja-JP" altLang="en-US" dirty="0"/>
                    </a:p>
                  </a:txBody>
                  <a:tcPr/>
                </a:tc>
                <a:tc>
                  <a:txBody>
                    <a:bodyPr/>
                    <a:lstStyle/>
                    <a:p>
                      <a:r>
                        <a:rPr kumimoji="1" lang="ja-JP" altLang="en-US" dirty="0"/>
                        <a:t>大きい方を</a:t>
                      </a:r>
                      <a:r>
                        <a:rPr kumimoji="1" lang="en-US" altLang="ja-JP" dirty="0"/>
                        <a:t>f[</a:t>
                      </a:r>
                      <a:r>
                        <a:rPr kumimoji="1" lang="en-US" altLang="ja-JP" dirty="0" err="1"/>
                        <a:t>rd</a:t>
                      </a:r>
                      <a:r>
                        <a:rPr kumimoji="1" lang="en-US" altLang="ja-JP" dirty="0"/>
                        <a:t>]</a:t>
                      </a:r>
                      <a:r>
                        <a:rPr kumimoji="1" lang="ja-JP" altLang="en-US" dirty="0"/>
                        <a:t>に</a:t>
                      </a:r>
                    </a:p>
                  </a:txBody>
                  <a:tcPr/>
                </a:tc>
                <a:tc>
                  <a:txBody>
                    <a:bodyPr/>
                    <a:lstStyle/>
                    <a:p>
                      <a:r>
                        <a:rPr kumimoji="1" lang="en-US" altLang="ja-JP" dirty="0"/>
                        <a:t>3</a:t>
                      </a:r>
                      <a:r>
                        <a:rPr kumimoji="1" lang="ja-JP" altLang="en-US" dirty="0"/>
                        <a:t>オペランド</a:t>
                      </a:r>
                    </a:p>
                  </a:txBody>
                  <a:tcPr/>
                </a:tc>
                <a:extLst>
                  <a:ext uri="{0D108BD9-81ED-4DB2-BD59-A6C34878D82A}">
                    <a16:rowId xmlns:a16="http://schemas.microsoft.com/office/drawing/2014/main" val="1070931871"/>
                  </a:ext>
                </a:extLst>
              </a:tr>
              <a:tr h="370840">
                <a:tc>
                  <a:txBody>
                    <a:bodyPr/>
                    <a:lstStyle/>
                    <a:p>
                      <a:r>
                        <a:rPr kumimoji="1" lang="en-US" altLang="ja-JP" dirty="0" err="1"/>
                        <a:t>fmin.s</a:t>
                      </a:r>
                      <a:r>
                        <a:rPr kumimoji="1" lang="en-US" altLang="ja-JP" dirty="0"/>
                        <a:t> </a:t>
                      </a:r>
                      <a:r>
                        <a:rPr kumimoji="1" lang="en-US" altLang="ja-JP" dirty="0" err="1"/>
                        <a:t>fmin.d</a:t>
                      </a:r>
                      <a:endParaRPr kumimoji="1" lang="ja-JP" altLang="en-US" dirty="0"/>
                    </a:p>
                  </a:txBody>
                  <a:tcPr/>
                </a:tc>
                <a:tc>
                  <a:txBody>
                    <a:bodyPr/>
                    <a:lstStyle/>
                    <a:p>
                      <a:r>
                        <a:rPr kumimoji="1" lang="ja-JP" altLang="en-US" dirty="0"/>
                        <a:t>小さい方を</a:t>
                      </a:r>
                      <a:r>
                        <a:rPr kumimoji="1" lang="en-US" altLang="ja-JP" dirty="0"/>
                        <a:t>f[</a:t>
                      </a:r>
                      <a:r>
                        <a:rPr kumimoji="1" lang="en-US" altLang="ja-JP" dirty="0" err="1"/>
                        <a:t>rd</a:t>
                      </a:r>
                      <a:r>
                        <a:rPr kumimoji="1" lang="en-US" altLang="ja-JP" dirty="0"/>
                        <a:t>]</a:t>
                      </a:r>
                      <a:r>
                        <a:rPr kumimoji="1" lang="ja-JP" altLang="en-US" dirty="0"/>
                        <a:t>に</a:t>
                      </a:r>
                    </a:p>
                  </a:txBody>
                  <a:tcPr/>
                </a:tc>
                <a:tc>
                  <a:txBody>
                    <a:bodyPr/>
                    <a:lstStyle/>
                    <a:p>
                      <a:r>
                        <a:rPr kumimoji="1" lang="en-US" altLang="ja-JP" dirty="0"/>
                        <a:t>3</a:t>
                      </a:r>
                      <a:r>
                        <a:rPr kumimoji="1" lang="ja-JP" altLang="en-US" dirty="0"/>
                        <a:t>オペランド</a:t>
                      </a:r>
                    </a:p>
                  </a:txBody>
                  <a:tcPr/>
                </a:tc>
                <a:extLst>
                  <a:ext uri="{0D108BD9-81ED-4DB2-BD59-A6C34878D82A}">
                    <a16:rowId xmlns:a16="http://schemas.microsoft.com/office/drawing/2014/main" val="2508219508"/>
                  </a:ext>
                </a:extLst>
              </a:tr>
              <a:tr h="370840">
                <a:tc>
                  <a:txBody>
                    <a:bodyPr/>
                    <a:lstStyle/>
                    <a:p>
                      <a:r>
                        <a:rPr kumimoji="1" lang="en-US" altLang="ja-JP" dirty="0" err="1"/>
                        <a:t>fle.s</a:t>
                      </a:r>
                      <a:r>
                        <a:rPr kumimoji="1" lang="en-US" altLang="ja-JP" dirty="0"/>
                        <a:t> </a:t>
                      </a:r>
                      <a:r>
                        <a:rPr kumimoji="1" lang="en-US" altLang="ja-JP" dirty="0" err="1"/>
                        <a:t>fle.d</a:t>
                      </a:r>
                      <a:endParaRPr kumimoji="1" lang="ja-JP" altLang="en-US" dirty="0"/>
                    </a:p>
                  </a:txBody>
                  <a:tcPr/>
                </a:tc>
                <a:tc>
                  <a:txBody>
                    <a:bodyPr/>
                    <a:lstStyle/>
                    <a:p>
                      <a:r>
                        <a:rPr kumimoji="1" lang="ja-JP" altLang="en-US" dirty="0"/>
                        <a:t>比較、</a:t>
                      </a:r>
                      <a:r>
                        <a:rPr kumimoji="1" lang="en-US" altLang="ja-JP" dirty="0"/>
                        <a:t>f[rs1]&lt;=f[rs2]</a:t>
                      </a:r>
                      <a:r>
                        <a:rPr kumimoji="1" lang="ja-JP" altLang="en-US" dirty="0"/>
                        <a:t>の時</a:t>
                      </a:r>
                      <a:r>
                        <a:rPr kumimoji="1" lang="en-US" altLang="ja-JP" dirty="0"/>
                        <a:t>x[</a:t>
                      </a:r>
                      <a:r>
                        <a:rPr kumimoji="1" lang="en-US" altLang="ja-JP" dirty="0" err="1"/>
                        <a:t>rd</a:t>
                      </a:r>
                      <a:r>
                        <a:rPr kumimoji="1" lang="en-US" altLang="ja-JP" dirty="0"/>
                        <a:t>]</a:t>
                      </a:r>
                      <a:r>
                        <a:rPr kumimoji="1" lang="ja-JP" altLang="en-US" dirty="0"/>
                        <a:t>に</a:t>
                      </a:r>
                      <a:r>
                        <a:rPr kumimoji="1" lang="en-US" altLang="ja-JP" dirty="0"/>
                        <a:t>1</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3</a:t>
                      </a:r>
                      <a:r>
                        <a:rPr kumimoji="1" lang="ja-JP" altLang="en-US" dirty="0"/>
                        <a:t>オペランド</a:t>
                      </a:r>
                    </a:p>
                  </a:txBody>
                  <a:tcPr/>
                </a:tc>
                <a:extLst>
                  <a:ext uri="{0D108BD9-81ED-4DB2-BD59-A6C34878D82A}">
                    <a16:rowId xmlns:a16="http://schemas.microsoft.com/office/drawing/2014/main" val="4223476130"/>
                  </a:ext>
                </a:extLst>
              </a:tr>
              <a:tr h="378048">
                <a:tc>
                  <a:txBody>
                    <a:bodyPr/>
                    <a:lstStyle/>
                    <a:p>
                      <a:r>
                        <a:rPr kumimoji="1" lang="en-US" altLang="ja-JP" dirty="0" err="1"/>
                        <a:t>flt.s</a:t>
                      </a:r>
                      <a:r>
                        <a:rPr kumimoji="1" lang="en-US" altLang="ja-JP" dirty="0"/>
                        <a:t> </a:t>
                      </a:r>
                      <a:r>
                        <a:rPr kumimoji="1" lang="en-US" altLang="ja-JP" dirty="0" err="1"/>
                        <a:t>flt.d</a:t>
                      </a:r>
                      <a:endParaRPr kumimoji="1" lang="ja-JP" altLang="en-US" dirty="0"/>
                    </a:p>
                  </a:txBody>
                  <a:tcPr/>
                </a:tc>
                <a:tc>
                  <a:txBody>
                    <a:bodyPr/>
                    <a:lstStyle/>
                    <a:p>
                      <a:r>
                        <a:rPr kumimoji="1" lang="ja-JP" altLang="en-US" dirty="0"/>
                        <a:t>比較、</a:t>
                      </a:r>
                      <a:r>
                        <a:rPr kumimoji="1" lang="en-US" altLang="ja-JP" dirty="0"/>
                        <a:t>f[rs1]&lt;f[rs2]</a:t>
                      </a:r>
                      <a:r>
                        <a:rPr kumimoji="1" lang="ja-JP" altLang="en-US" dirty="0"/>
                        <a:t>の時</a:t>
                      </a:r>
                      <a:r>
                        <a:rPr kumimoji="1" lang="en-US" altLang="ja-JP" dirty="0"/>
                        <a:t>x[</a:t>
                      </a:r>
                      <a:r>
                        <a:rPr kumimoji="1" lang="en-US" altLang="ja-JP" dirty="0" err="1"/>
                        <a:t>rd</a:t>
                      </a:r>
                      <a:r>
                        <a:rPr kumimoji="1" lang="en-US" altLang="ja-JP" dirty="0"/>
                        <a:t>]</a:t>
                      </a:r>
                      <a:r>
                        <a:rPr kumimoji="1" lang="ja-JP" altLang="en-US" dirty="0"/>
                        <a:t>に</a:t>
                      </a:r>
                      <a:r>
                        <a:rPr kumimoji="1" lang="en-US" altLang="ja-JP" dirty="0"/>
                        <a:t>1</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3</a:t>
                      </a:r>
                      <a:r>
                        <a:rPr kumimoji="1" lang="ja-JP" altLang="en-US" dirty="0"/>
                        <a:t>オペランド</a:t>
                      </a:r>
                    </a:p>
                  </a:txBody>
                  <a:tcPr/>
                </a:tc>
                <a:extLst>
                  <a:ext uri="{0D108BD9-81ED-4DB2-BD59-A6C34878D82A}">
                    <a16:rowId xmlns:a16="http://schemas.microsoft.com/office/drawing/2014/main" val="3863000193"/>
                  </a:ext>
                </a:extLst>
              </a:tr>
              <a:tr h="370840">
                <a:tc>
                  <a:txBody>
                    <a:bodyPr/>
                    <a:lstStyle/>
                    <a:p>
                      <a:r>
                        <a:rPr kumimoji="1" lang="en-US" altLang="ja-JP" dirty="0" err="1"/>
                        <a:t>feq.s</a:t>
                      </a:r>
                      <a:r>
                        <a:rPr kumimoji="1" lang="en-US" altLang="ja-JP" dirty="0"/>
                        <a:t> </a:t>
                      </a:r>
                      <a:r>
                        <a:rPr kumimoji="1" lang="en-US" altLang="ja-JP" dirty="0" err="1"/>
                        <a:t>feq.d</a:t>
                      </a:r>
                      <a:endParaRPr kumimoji="1" lang="ja-JP" altLang="en-US" dirty="0"/>
                    </a:p>
                  </a:txBody>
                  <a:tcPr/>
                </a:tc>
                <a:tc>
                  <a:txBody>
                    <a:bodyPr/>
                    <a:lstStyle/>
                    <a:p>
                      <a:r>
                        <a:rPr kumimoji="1" lang="ja-JP" altLang="en-US" dirty="0"/>
                        <a:t>比較、</a:t>
                      </a:r>
                      <a:r>
                        <a:rPr kumimoji="1" lang="en-US" altLang="ja-JP" dirty="0"/>
                        <a:t>f[rs1]=f[rs2]</a:t>
                      </a:r>
                      <a:r>
                        <a:rPr kumimoji="1" lang="ja-JP" altLang="en-US" dirty="0"/>
                        <a:t>の時</a:t>
                      </a:r>
                      <a:r>
                        <a:rPr kumimoji="1" lang="en-US" altLang="ja-JP" dirty="0"/>
                        <a:t>x[</a:t>
                      </a:r>
                      <a:r>
                        <a:rPr kumimoji="1" lang="en-US" altLang="ja-JP" dirty="0" err="1"/>
                        <a:t>rd</a:t>
                      </a:r>
                      <a:r>
                        <a:rPr kumimoji="1" lang="en-US" altLang="ja-JP" dirty="0"/>
                        <a:t>]</a:t>
                      </a:r>
                      <a:r>
                        <a:rPr kumimoji="1" lang="ja-JP" altLang="en-US" dirty="0"/>
                        <a:t>に</a:t>
                      </a:r>
                      <a:r>
                        <a:rPr kumimoji="1" lang="en-US" altLang="ja-JP" dirty="0"/>
                        <a:t>1</a:t>
                      </a:r>
                      <a:endParaRPr kumimoji="1" lang="ja-JP"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2</a:t>
                      </a:r>
                      <a:r>
                        <a:rPr kumimoji="1" lang="ja-JP" altLang="en-US" dirty="0"/>
                        <a:t>オペランド</a:t>
                      </a:r>
                    </a:p>
                  </a:txBody>
                  <a:tcPr/>
                </a:tc>
                <a:extLst>
                  <a:ext uri="{0D108BD9-81ED-4DB2-BD59-A6C34878D82A}">
                    <a16:rowId xmlns:a16="http://schemas.microsoft.com/office/drawing/2014/main" val="1297274629"/>
                  </a:ext>
                </a:extLst>
              </a:tr>
              <a:tr h="370840">
                <a:tc>
                  <a:txBody>
                    <a:bodyPr/>
                    <a:lstStyle/>
                    <a:p>
                      <a:r>
                        <a:rPr kumimoji="1" lang="en-US" altLang="ja-JP" dirty="0" err="1"/>
                        <a:t>fsgnj.s</a:t>
                      </a:r>
                      <a:r>
                        <a:rPr kumimoji="1" lang="en-US" altLang="ja-JP" dirty="0"/>
                        <a:t> </a:t>
                      </a:r>
                      <a:r>
                        <a:rPr kumimoji="1" lang="en-US" altLang="ja-JP" dirty="0" err="1"/>
                        <a:t>fsgnj.d</a:t>
                      </a:r>
                      <a:endParaRPr kumimoji="1" lang="en-US" altLang="ja-JP" dirty="0"/>
                    </a:p>
                    <a:p>
                      <a:r>
                        <a:rPr kumimoji="1" lang="ja-JP" altLang="en-US" dirty="0"/>
                        <a:t>他</a:t>
                      </a:r>
                      <a:r>
                        <a:rPr kumimoji="1" lang="en-US" altLang="ja-JP" dirty="0"/>
                        <a:t>2</a:t>
                      </a:r>
                      <a:r>
                        <a:rPr kumimoji="1" lang="ja-JP" altLang="en-US" dirty="0"/>
                        <a:t>種類</a:t>
                      </a:r>
                    </a:p>
                  </a:txBody>
                  <a:tcPr/>
                </a:tc>
                <a:tc>
                  <a:txBody>
                    <a:bodyPr/>
                    <a:lstStyle/>
                    <a:p>
                      <a:r>
                        <a:rPr kumimoji="1" lang="ja-JP" altLang="en-US" dirty="0"/>
                        <a:t>符号を取ってインジェクトする</a:t>
                      </a:r>
                      <a:endParaRPr kumimoji="1" lang="en-US" altLang="ja-JP" dirty="0"/>
                    </a:p>
                    <a:p>
                      <a:r>
                        <a:rPr kumimoji="1" lang="ja-JP" altLang="en-US" dirty="0"/>
                        <a:t>レジスタ間転送に使える</a:t>
                      </a:r>
                    </a:p>
                  </a:txBody>
                  <a:tcPr/>
                </a:tc>
                <a:tc>
                  <a:txBody>
                    <a:bodyPr/>
                    <a:lstStyle/>
                    <a:p>
                      <a:r>
                        <a:rPr kumimoji="1" lang="en-US" altLang="ja-JP" dirty="0"/>
                        <a:t>2</a:t>
                      </a:r>
                      <a:r>
                        <a:rPr kumimoji="1" lang="ja-JP" altLang="en-US" dirty="0"/>
                        <a:t>オペランド</a:t>
                      </a:r>
                    </a:p>
                  </a:txBody>
                  <a:tcPr/>
                </a:tc>
                <a:extLst>
                  <a:ext uri="{0D108BD9-81ED-4DB2-BD59-A6C34878D82A}">
                    <a16:rowId xmlns:a16="http://schemas.microsoft.com/office/drawing/2014/main" val="3695843765"/>
                  </a:ext>
                </a:extLst>
              </a:tr>
              <a:tr h="370840">
                <a:tc>
                  <a:txBody>
                    <a:bodyPr/>
                    <a:lstStyle/>
                    <a:p>
                      <a:r>
                        <a:rPr kumimoji="1" lang="en-US" altLang="ja-JP" dirty="0" err="1"/>
                        <a:t>fcvt.s.w</a:t>
                      </a:r>
                      <a:r>
                        <a:rPr kumimoji="1" lang="en-US" altLang="ja-JP" dirty="0"/>
                        <a:t> </a:t>
                      </a:r>
                      <a:r>
                        <a:rPr kumimoji="1" lang="en-US" altLang="ja-JP" dirty="0" err="1"/>
                        <a:t>fcvt.w.s</a:t>
                      </a:r>
                      <a:endParaRPr kumimoji="1" lang="en-US" altLang="ja-JP" dirty="0"/>
                    </a:p>
                    <a:p>
                      <a:r>
                        <a:rPr kumimoji="1" lang="en-US" altLang="ja-JP" dirty="0" err="1"/>
                        <a:t>fcvt.d.w</a:t>
                      </a:r>
                      <a:r>
                        <a:rPr kumimoji="1" lang="en-US" altLang="ja-JP" dirty="0"/>
                        <a:t> </a:t>
                      </a:r>
                      <a:r>
                        <a:rPr kumimoji="1" lang="en-US" altLang="ja-JP" dirty="0" err="1"/>
                        <a:t>fcvt.w.d</a:t>
                      </a:r>
                      <a:endParaRPr kumimoji="1" lang="en-US" altLang="ja-JP" dirty="0"/>
                    </a:p>
                    <a:p>
                      <a:r>
                        <a:rPr kumimoji="1" lang="ja-JP" altLang="en-US" dirty="0"/>
                        <a:t>他数種類</a:t>
                      </a:r>
                      <a:endParaRPr kumimoji="1" lang="en-US" altLang="ja-JP" dirty="0"/>
                    </a:p>
                  </a:txBody>
                  <a:tcPr/>
                </a:tc>
                <a:tc>
                  <a:txBody>
                    <a:bodyPr/>
                    <a:lstStyle/>
                    <a:p>
                      <a:r>
                        <a:rPr kumimoji="1" lang="ja-JP" altLang="en-US" dirty="0"/>
                        <a:t>形式変換、符号付き整数、符号無整数、単精度、倍精度間の変換</a:t>
                      </a:r>
                    </a:p>
                  </a:txBody>
                  <a:tcPr/>
                </a:tc>
                <a:tc>
                  <a:txBody>
                    <a:bodyPr/>
                    <a:lstStyle/>
                    <a:p>
                      <a:r>
                        <a:rPr kumimoji="1" lang="en-US" altLang="ja-JP" dirty="0"/>
                        <a:t>3</a:t>
                      </a:r>
                      <a:r>
                        <a:rPr kumimoji="1" lang="ja-JP" altLang="en-US" dirty="0"/>
                        <a:t>オペランド</a:t>
                      </a:r>
                    </a:p>
                  </a:txBody>
                  <a:tcPr/>
                </a:tc>
                <a:extLst>
                  <a:ext uri="{0D108BD9-81ED-4DB2-BD59-A6C34878D82A}">
                    <a16:rowId xmlns:a16="http://schemas.microsoft.com/office/drawing/2014/main" val="4273120105"/>
                  </a:ext>
                </a:extLst>
              </a:tr>
            </a:tbl>
          </a:graphicData>
        </a:graphic>
      </p:graphicFrame>
      <p:pic>
        <p:nvPicPr>
          <p:cNvPr id="3" name="オーディオ 2">
            <a:hlinkClick r:id="" action="ppaction://media"/>
            <a:extLst>
              <a:ext uri="{FF2B5EF4-FFF2-40B4-BE49-F238E27FC236}">
                <a16:creationId xmlns:a16="http://schemas.microsoft.com/office/drawing/2014/main" id="{6B02AD76-AB8A-4DA8-85AD-BF1B2C8039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13425301"/>
      </p:ext>
    </p:extLst>
  </p:cSld>
  <p:clrMapOvr>
    <a:masterClrMapping/>
  </p:clrMapOvr>
  <mc:AlternateContent xmlns:mc="http://schemas.openxmlformats.org/markup-compatibility/2006" xmlns:p14="http://schemas.microsoft.com/office/powerpoint/2010/main">
    <mc:Choice Requires="p14">
      <p:transition spd="slow" p14:dur="2000" advTm="14916"/>
    </mc:Choice>
    <mc:Fallback xmlns="">
      <p:transition spd="slow" advTm="14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788" x="8924925" y="3502025"/>
          <p14:tracePt t="4797" x="8851900" y="3502025"/>
          <p14:tracePt t="4804" x="8797925" y="3502025"/>
          <p14:tracePt t="4815" x="8734425" y="3529013"/>
          <p14:tracePt t="4820" x="8697913" y="3538538"/>
          <p14:tracePt t="4828" x="8651875" y="3548063"/>
          <p14:tracePt t="4836" x="8605838" y="3556000"/>
          <p14:tracePt t="4844" x="8559800" y="3584575"/>
          <p14:tracePt t="4852" x="8523288" y="3592513"/>
          <p14:tracePt t="4861" x="8478838" y="3602038"/>
          <p14:tracePt t="4868" x="8442325" y="3602038"/>
          <p14:tracePt t="4876" x="8415338" y="3611563"/>
          <p14:tracePt t="4884" x="8378825" y="3611563"/>
          <p14:tracePt t="4892" x="8342313" y="3611563"/>
          <p14:tracePt t="4900" x="8296275" y="3611563"/>
          <p14:tracePt t="4908" x="8269288" y="3611563"/>
          <p14:tracePt t="4916" x="8223250" y="3611563"/>
          <p14:tracePt t="4924" x="8159750" y="3611563"/>
          <p14:tracePt t="4932" x="8096250" y="3611563"/>
          <p14:tracePt t="4940" x="7977188" y="3548063"/>
          <p14:tracePt t="4948" x="7904163" y="3538538"/>
          <p14:tracePt t="4957" x="7821613" y="3502025"/>
          <p14:tracePt t="4973" x="7767638" y="3475038"/>
          <p14:tracePt t="4987" x="7758113" y="3475038"/>
          <p14:tracePt t="4987" x="7740650" y="3475038"/>
          <p14:tracePt t="5004" x="7721600" y="3465513"/>
          <p14:tracePt t="5012" x="7704138" y="3455988"/>
          <p14:tracePt t="5020" x="7685088" y="3455988"/>
          <p14:tracePt t="5028" x="7658100" y="3446463"/>
          <p14:tracePt t="5036" x="7631113" y="3438525"/>
          <p14:tracePt t="5044" x="7602538" y="3438525"/>
          <p14:tracePt t="5052" x="7567613" y="3438525"/>
          <p14:tracePt t="5063" x="7548563" y="3438525"/>
          <p14:tracePt t="5068" x="7539038" y="3438525"/>
          <p14:tracePt t="5078" x="7512050" y="3438525"/>
          <p14:tracePt t="5084" x="7502525" y="3438525"/>
          <p14:tracePt t="5093" x="7494588" y="3438525"/>
          <p14:tracePt t="5100" x="7485063" y="3438525"/>
          <p14:tracePt t="5118" x="7475538" y="3438525"/>
          <p14:tracePt t="5134" x="7458075" y="3438525"/>
          <p14:tracePt t="5140" x="7439025" y="3438525"/>
          <p14:tracePt t="5149" x="7429500" y="3438525"/>
          <p14:tracePt t="5165" x="7402513" y="3438525"/>
          <p14:tracePt t="5172" x="7385050" y="3438525"/>
          <p14:tracePt t="5180" x="7375525" y="3438525"/>
          <p14:tracePt t="5188" x="7348538" y="3438525"/>
          <p14:tracePt t="5198" x="7339013" y="3438525"/>
          <p14:tracePt t="5212" x="7329488" y="3438525"/>
          <p14:tracePt t="5319" x="7319963" y="3446463"/>
          <p14:tracePt t="5323" x="7319963" y="3465513"/>
          <p14:tracePt t="5332" x="7319963" y="3482975"/>
          <p14:tracePt t="5340" x="7319963" y="3502025"/>
          <p14:tracePt t="5348" x="7319963" y="3511550"/>
          <p14:tracePt t="5414" x="7319963" y="3519488"/>
          <p14:tracePt t="5652" x="7219950" y="3482975"/>
          <p14:tracePt t="5660" x="7156450" y="3411538"/>
          <p14:tracePt t="5668" x="7083425" y="3328988"/>
          <p14:tracePt t="5676" x="7029450" y="3246438"/>
          <p14:tracePt t="5684" x="6964363" y="3219450"/>
          <p14:tracePt t="5692" x="6892925" y="3219450"/>
          <p14:tracePt t="5700" x="6856413" y="3219450"/>
          <p14:tracePt t="5708" x="6846888" y="3219450"/>
          <p14:tracePt t="5724" x="6827838" y="3219450"/>
          <p14:tracePt t="5734" x="6819900" y="3219450"/>
          <p14:tracePt t="5740" x="6810375" y="3219450"/>
          <p14:tracePt t="5750" x="6773863" y="3228975"/>
          <p14:tracePt t="5755" x="6764338" y="3236913"/>
          <p14:tracePt t="5764" x="6700838" y="3282950"/>
          <p14:tracePt t="5772" x="6610350" y="3328988"/>
          <p14:tracePt t="5781" x="6491288" y="3355975"/>
          <p14:tracePt t="5788" x="6345238" y="3402013"/>
          <p14:tracePt t="5797" x="6135688" y="3429000"/>
          <p14:tracePt t="5804" x="5953125" y="3475038"/>
          <p14:tracePt t="5814" x="5661025" y="3529013"/>
          <p14:tracePt t="5820" x="5287963" y="3548063"/>
          <p14:tracePt t="5828" x="4795838" y="3575050"/>
          <p14:tracePt t="5836" x="4494213" y="3575050"/>
          <p14:tracePt t="5844" x="4267200" y="3575050"/>
          <p14:tracePt t="5852" x="4002088" y="3575050"/>
          <p14:tracePt t="5860" x="3865563" y="3575050"/>
          <p14:tracePt t="5868" x="3738563" y="3575050"/>
          <p14:tracePt t="5878" x="3656013" y="3575050"/>
          <p14:tracePt t="5884" x="3629025" y="3575050"/>
          <p14:tracePt t="5892" x="3619500" y="3575050"/>
          <p14:tracePt t="5900" x="3600450" y="3575050"/>
          <p14:tracePt t="6012" x="3600450" y="3565525"/>
          <p14:tracePt t="6020" x="3600450" y="3556000"/>
          <p14:tracePt t="6028" x="3600450" y="3548063"/>
          <p14:tracePt t="6036" x="3609975" y="3548063"/>
          <p14:tracePt t="6044" x="3619500" y="3538538"/>
          <p14:tracePt t="6052" x="3636963" y="3529013"/>
          <p14:tracePt t="6063" x="3683000" y="3502025"/>
          <p14:tracePt t="6068" x="3702050" y="3482975"/>
          <p14:tracePt t="6076" x="3719513" y="3465513"/>
          <p14:tracePt t="6084" x="3765550" y="3419475"/>
          <p14:tracePt t="6093" x="3810000" y="3375025"/>
          <p14:tracePt t="6100" x="3846513" y="3338513"/>
          <p14:tracePt t="6109" x="3875088" y="3273425"/>
          <p14:tracePt t="6116" x="3911600" y="3209925"/>
          <p14:tracePt t="6124" x="3938588" y="3155950"/>
          <p14:tracePt t="6132" x="3975100" y="3054350"/>
          <p14:tracePt t="6140" x="3992563" y="2973388"/>
          <p14:tracePt t="6149" x="4002088" y="2917825"/>
          <p14:tracePt t="6156" x="4038600" y="2817813"/>
          <p14:tracePt t="6165" x="4038600" y="2763838"/>
          <p14:tracePt t="6172" x="4057650" y="2690813"/>
          <p14:tracePt t="6180" x="4065588" y="2644775"/>
          <p14:tracePt t="6188" x="4065588" y="2625725"/>
          <p14:tracePt t="6198" x="4065588" y="2598738"/>
          <p14:tracePt t="6204" x="4065588" y="2581275"/>
          <p14:tracePt t="6213" x="4065588" y="2571750"/>
          <p14:tracePt t="6221" x="4065588" y="2554288"/>
          <p14:tracePt t="6228" x="4065588" y="2544763"/>
          <p14:tracePt t="6350" x="4065588" y="2535238"/>
          <p14:tracePt t="6358" x="4065588" y="2517775"/>
          <p14:tracePt t="6366" x="4065588" y="2508250"/>
          <p14:tracePt t="6375" x="4065588" y="2498725"/>
          <p14:tracePt t="6388" x="4048125" y="2489200"/>
          <p14:tracePt t="6404" x="4029075" y="2481263"/>
          <p14:tracePt t="6424" x="4011613" y="2481263"/>
          <p14:tracePt t="6472" x="4002088" y="2481263"/>
          <p14:tracePt t="6486" x="3992563" y="2462213"/>
          <p14:tracePt t="6492" x="3956050" y="2444750"/>
          <p14:tracePt t="6502" x="3929063" y="2416175"/>
          <p14:tracePt t="6509" x="3892550" y="2389188"/>
          <p14:tracePt t="6519" x="3865563" y="2362200"/>
          <p14:tracePt t="6524" x="3819525" y="2325688"/>
          <p14:tracePt t="6533" x="3765550" y="2289175"/>
          <p14:tracePt t="6540" x="3702050" y="2225675"/>
          <p14:tracePt t="6549" x="3673475" y="2197100"/>
          <p14:tracePt t="6556" x="3609975" y="2152650"/>
          <p14:tracePt t="6566" x="3563938" y="2116138"/>
          <p14:tracePt t="6572" x="3546475" y="2106613"/>
          <p14:tracePt t="6580" x="3500438" y="2089150"/>
          <p14:tracePt t="6588" x="3482975" y="2070100"/>
          <p14:tracePt t="6597" x="3473450" y="2060575"/>
          <p14:tracePt t="6678" x="3473450" y="2079625"/>
          <p14:tracePt t="6692" x="3473450" y="2125663"/>
          <p14:tracePt t="6700" x="3473450" y="2152650"/>
          <p14:tracePt t="6708" x="3473450" y="2160588"/>
          <p14:tracePt t="6716" x="3482975" y="2170113"/>
          <p14:tracePt t="6724" x="3490913" y="2179638"/>
          <p14:tracePt t="6893" x="3500438" y="2179638"/>
          <p14:tracePt t="6901" x="3500438" y="2189163"/>
          <p14:tracePt t="6911" x="3500438" y="2206625"/>
          <p14:tracePt t="6915" x="3500438" y="2225675"/>
          <p14:tracePt t="6932" x="3500438" y="2233613"/>
          <p14:tracePt t="7071" x="3500438" y="2279650"/>
          <p14:tracePt t="7076" x="3500438" y="2298700"/>
          <p14:tracePt t="7084" x="3519488" y="2343150"/>
          <p14:tracePt t="7093" x="3536950" y="2371725"/>
          <p14:tracePt t="7100" x="3563938" y="2398713"/>
          <p14:tracePt t="7108" x="3573463" y="2435225"/>
          <p14:tracePt t="7117" x="3600450" y="2481263"/>
          <p14:tracePt t="7125" x="3609975" y="2498725"/>
          <p14:tracePt t="7133" x="3619500" y="2498725"/>
          <p14:tracePt t="7140" x="3619500" y="2517775"/>
          <p14:tracePt t="7244" x="3619500" y="2508250"/>
          <p14:tracePt t="7260" x="3619500" y="2498725"/>
          <p14:tracePt t="7583" x="3619500" y="2508250"/>
          <p14:tracePt t="7589" x="3619500" y="2535238"/>
          <p14:tracePt t="7598" x="3646488" y="2589213"/>
          <p14:tracePt t="7605" x="3656013" y="2635250"/>
          <p14:tracePt t="7616" x="3665538" y="2662238"/>
          <p14:tracePt t="7620" x="3665538" y="2690813"/>
          <p14:tracePt t="7628" x="3673475" y="2708275"/>
          <p14:tracePt t="7636" x="3673475" y="2727325"/>
          <p14:tracePt t="7822" x="3673475" y="2771775"/>
          <p14:tracePt t="7832" x="3673475" y="2800350"/>
          <p14:tracePt t="7836" x="3673475" y="2844800"/>
          <p14:tracePt t="7844" x="3673475" y="2881313"/>
          <p14:tracePt t="7852" x="3673475" y="2927350"/>
          <p14:tracePt t="7860" x="3673475" y="2954338"/>
          <p14:tracePt t="7868" x="3673475" y="3009900"/>
          <p14:tracePt t="7876" x="3673475" y="3046413"/>
          <p14:tracePt t="7884" x="3673475" y="3082925"/>
          <p14:tracePt t="7892" x="3673475" y="3109913"/>
          <p14:tracePt t="7901" x="3702050" y="3155950"/>
          <p14:tracePt t="7908" x="3702050" y="3163888"/>
          <p14:tracePt t="7916" x="3719513" y="3200400"/>
          <p14:tracePt t="8119" x="3719513" y="3228975"/>
          <p14:tracePt t="8135" x="3719513" y="3236913"/>
          <p14:tracePt t="8140" x="3729038" y="3255963"/>
          <p14:tracePt t="8270" x="3738563" y="3273425"/>
          <p14:tracePt t="8280" x="3738563" y="3292475"/>
          <p14:tracePt t="8292" x="3738563" y="3319463"/>
          <p14:tracePt t="8300" x="3738563" y="3355975"/>
          <p14:tracePt t="8308" x="3738563" y="3382963"/>
          <p14:tracePt t="8317" x="3738563" y="3411538"/>
          <p14:tracePt t="8324" x="3738563" y="3419475"/>
          <p14:tracePt t="8332" x="3738563" y="3429000"/>
          <p14:tracePt t="8580" x="3738563" y="3419475"/>
          <p14:tracePt t="8588" x="3738563" y="3392488"/>
          <p14:tracePt t="8596" x="3738563" y="3382963"/>
          <p14:tracePt t="8604" x="3738563" y="3365500"/>
          <p14:tracePt t="8615" x="3738563" y="3338513"/>
          <p14:tracePt t="8620" x="3738563" y="3328988"/>
          <p14:tracePt t="8628" x="3738563" y="3292475"/>
          <p14:tracePt t="8636" x="3738563" y="3273425"/>
          <p14:tracePt t="8644" x="3738563" y="3246438"/>
          <p14:tracePt t="8652" x="3746500" y="3228975"/>
          <p14:tracePt t="8660" x="3746500" y="3200400"/>
          <p14:tracePt t="8668" x="3746500" y="3173413"/>
          <p14:tracePt t="8677" x="3746500" y="3146425"/>
          <p14:tracePt t="8684" x="3746500" y="3109913"/>
          <p14:tracePt t="8692" x="3746500" y="3082925"/>
          <p14:tracePt t="8700" x="3746500" y="3063875"/>
          <p14:tracePt t="8708" x="3746500" y="3046413"/>
          <p14:tracePt t="8724" x="3746500" y="3027363"/>
          <p14:tracePt t="9081" x="3775075" y="3063875"/>
          <p14:tracePt t="9088" x="3792538" y="3136900"/>
          <p14:tracePt t="9096" x="3802063" y="3155950"/>
          <p14:tracePt t="9103" x="3802063" y="3192463"/>
          <p14:tracePt t="9110" x="3819525" y="3219450"/>
          <p14:tracePt t="9126" x="3819525" y="3228975"/>
          <p14:tracePt t="9425" x="3819525" y="3255963"/>
          <p14:tracePt t="9433" x="3829050" y="3282950"/>
          <p14:tracePt t="9442" x="3829050" y="3319463"/>
          <p14:tracePt t="9443" x="3846513" y="3365500"/>
          <p14:tracePt t="9452" x="3856038" y="3429000"/>
          <p14:tracePt t="9460" x="3875088" y="3482975"/>
          <p14:tracePt t="9468" x="3883025" y="3529013"/>
          <p14:tracePt t="9476" x="3902075" y="3556000"/>
          <p14:tracePt t="9485" x="3911600" y="3592513"/>
          <p14:tracePt t="9492" x="3911600" y="3602038"/>
          <p14:tracePt t="9503" x="3919538" y="3629025"/>
          <p14:tracePt t="9508" x="3919538" y="3638550"/>
          <p14:tracePt t="9516" x="3919538" y="3648075"/>
          <p14:tracePt t="9834" x="3919538" y="3684588"/>
          <p14:tracePt t="9841" x="3919538" y="3730625"/>
          <p14:tracePt t="9848" x="3929063" y="3757613"/>
          <p14:tracePt t="9853" x="3948113" y="3811588"/>
          <p14:tracePt t="9860" x="3956050" y="3857625"/>
          <p14:tracePt t="9868" x="3965575" y="3911600"/>
          <p14:tracePt t="9876" x="3992563" y="3994150"/>
          <p14:tracePt t="9884" x="4011613" y="4040188"/>
          <p14:tracePt t="9892" x="4038600" y="4130675"/>
          <p14:tracePt t="9901" x="4084638" y="4195763"/>
          <p14:tracePt t="9908" x="4102100" y="4259263"/>
          <p14:tracePt t="9916" x="4111625" y="4303713"/>
          <p14:tracePt t="9924" x="4138613" y="4332288"/>
          <p14:tracePt t="9932" x="4157663" y="4376738"/>
          <p14:tracePt t="9939" x="4157663" y="4386263"/>
          <p14:tracePt t="9959" x="4165600" y="4422775"/>
          <p14:tracePt t="10175" x="4184650" y="4441825"/>
          <p14:tracePt t="10195" x="4184650" y="4449763"/>
          <p14:tracePt t="10294" x="4184650" y="4459288"/>
          <p14:tracePt t="10301" x="4184650" y="4468813"/>
          <p14:tracePt t="10311" x="4194175" y="4478338"/>
          <p14:tracePt t="10325" x="4194175" y="4495800"/>
          <p14:tracePt t="10333" x="4202113" y="4514850"/>
          <p14:tracePt t="10340" x="4202113" y="4522788"/>
          <p14:tracePt t="10348" x="4202113" y="4541838"/>
          <p14:tracePt t="10357" x="4211638" y="4559300"/>
          <p14:tracePt t="10365" x="4230688" y="4605338"/>
          <p14:tracePt t="10382" x="4230688" y="4632325"/>
          <p14:tracePt t="10388" x="4238625" y="4641850"/>
          <p14:tracePt t="10502" x="4238625" y="4651375"/>
          <p14:tracePt t="10508" x="4238625" y="4678363"/>
          <p14:tracePt t="10517" x="4238625" y="4687888"/>
          <p14:tracePt t="10524" x="4238625" y="4705350"/>
          <p14:tracePt t="10532" x="4238625" y="4724400"/>
          <p14:tracePt t="10548" x="4238625" y="4741863"/>
          <p14:tracePt t="10556" x="4238625" y="4768850"/>
          <p14:tracePt t="10565" x="4238625" y="4814888"/>
          <p14:tracePt t="10573" x="4248150" y="4841875"/>
          <p14:tracePt t="10581" x="4248150" y="4870450"/>
          <p14:tracePt t="10587" x="4257675" y="4906963"/>
          <p14:tracePt t="10597" x="4257675" y="4924425"/>
          <p14:tracePt t="10604" x="4275138" y="4951413"/>
          <p14:tracePt t="10614" x="4294188" y="4979988"/>
          <p14:tracePt t="10908" x="4294188" y="4987925"/>
          <p14:tracePt t="11034" x="4303713" y="4997450"/>
          <p14:tracePt t="11039" x="4311650" y="4997450"/>
          <p14:tracePt t="11045" x="4321175" y="4997450"/>
          <p14:tracePt t="11053" x="4340225" y="5006975"/>
          <p14:tracePt t="11068" x="4367213" y="5033963"/>
          <p14:tracePt t="11076" x="4376738" y="5043488"/>
          <p14:tracePt t="11084" x="4403725" y="5060950"/>
          <p14:tracePt t="11092" x="4421188" y="5080000"/>
          <p14:tracePt t="11100" x="4457700" y="5097463"/>
          <p14:tracePt t="11108" x="4476750" y="5106988"/>
          <p14:tracePt t="11116" x="4494213" y="5126038"/>
          <p14:tracePt t="11127" x="4513263" y="5133975"/>
          <p14:tracePt t="11132" x="4521200" y="5153025"/>
          <p14:tracePt t="11140" x="4530725" y="5170488"/>
          <p14:tracePt t="11149" x="4540250" y="5180013"/>
          <p14:tracePt t="11204" x="4540250" y="5189538"/>
          <p14:tracePt t="11252" x="4540250" y="5197475"/>
          <p14:tracePt t="11284" x="4540250" y="5207000"/>
          <p14:tracePt t="11292" x="4540250" y="5216525"/>
          <p14:tracePt t="11300" x="4540250" y="5233988"/>
          <p14:tracePt t="11364" x="4549775" y="5243513"/>
          <p14:tracePt t="11388" x="4567238" y="5243513"/>
          <p14:tracePt t="11397" x="4603750" y="5197475"/>
          <p14:tracePt t="11409" x="4613275" y="5180013"/>
          <p14:tracePt t="11412" x="4622800" y="5143500"/>
          <p14:tracePt t="11420" x="4640263" y="5116513"/>
          <p14:tracePt t="11428" x="4667250" y="5089525"/>
          <p14:tracePt t="11438" x="4676775" y="5070475"/>
          <p14:tracePt t="11444" x="4676775" y="5060950"/>
          <p14:tracePt t="11454" x="4676775" y="5053013"/>
          <p14:tracePt t="11461" x="4676775" y="5043488"/>
          <p14:tracePt t="11469" x="4686300" y="5033963"/>
          <p14:tracePt t="11477" x="4695825" y="5024438"/>
          <p14:tracePt t="11532" x="4703763" y="5024438"/>
          <p14:tracePt t="11540" x="4713288" y="5016500"/>
          <p14:tracePt t="11556" x="4722813" y="5006975"/>
          <p14:tracePt t="11564" x="4730750" y="4997450"/>
          <p14:tracePt t="11580" x="4730750" y="4987925"/>
          <p14:tracePt t="11597" x="4749800" y="4970463"/>
          <p14:tracePt t="11613" x="4759325" y="4951413"/>
          <p14:tracePt t="11620" x="4795838" y="4924425"/>
          <p14:tracePt t="11628" x="4795838" y="4914900"/>
          <p14:tracePt t="11636" x="4795838" y="4906963"/>
          <p14:tracePt t="11645" x="4795838" y="4887913"/>
          <p14:tracePt t="11652" x="4803775" y="4878388"/>
          <p14:tracePt t="11806" x="4803775" y="4906963"/>
          <p14:tracePt t="11827" x="4730750" y="4970463"/>
          <p14:tracePt t="11832" x="4667250" y="4997450"/>
          <p14:tracePt t="11837" x="4603750" y="5033963"/>
          <p14:tracePt t="11844" x="4540250" y="5070475"/>
          <p14:tracePt t="11852" x="4476750" y="5116513"/>
          <p14:tracePt t="11860" x="4413250" y="5153025"/>
          <p14:tracePt t="11868" x="4367213" y="5170488"/>
          <p14:tracePt t="11876" x="4340225" y="5197475"/>
          <p14:tracePt t="11884" x="4275138" y="5226050"/>
          <p14:tracePt t="11892" x="4221163" y="5253038"/>
          <p14:tracePt t="11900" x="4138613" y="5280025"/>
          <p14:tracePt t="11908" x="4075113" y="5289550"/>
          <p14:tracePt t="11916" x="4002088" y="5307013"/>
          <p14:tracePt t="11924" x="3929063" y="5307013"/>
          <p14:tracePt t="11932" x="3846513" y="5316538"/>
          <p14:tracePt t="11940" x="3756025" y="5343525"/>
          <p14:tracePt t="11948" x="3683000" y="5343525"/>
          <p14:tracePt t="11958" x="3592513" y="5343525"/>
          <p14:tracePt t="11965" x="3482975" y="5343525"/>
          <p14:tracePt t="11981" x="3263900" y="5343525"/>
          <p14:tracePt t="11988" x="3181350" y="5343525"/>
          <p14:tracePt t="11998" x="3071813" y="5343525"/>
          <p14:tracePt t="12004" x="2998788" y="5326063"/>
          <p14:tracePt t="12015" x="2935288" y="5316538"/>
          <p14:tracePt t="12021" x="2889250" y="5280025"/>
          <p14:tracePt t="12034" x="2862263" y="5262563"/>
          <p14:tracePt t="12035" x="2817813" y="5226050"/>
          <p14:tracePt t="12044" x="2781300" y="5160963"/>
          <p14:tracePt t="12052" x="2744788" y="5116513"/>
          <p14:tracePt t="12067" x="2735263" y="5097463"/>
          <p14:tracePt t="12067" x="2698750" y="5024438"/>
          <p14:tracePt t="12077" x="2679700" y="4979988"/>
          <p14:tracePt t="12084" x="2662238" y="4906963"/>
          <p14:tracePt t="12093" x="2643188" y="4860925"/>
          <p14:tracePt t="12100" x="2635250" y="4768850"/>
          <p14:tracePt t="12108" x="2625725" y="4687888"/>
          <p14:tracePt t="12116" x="2625725" y="4614863"/>
          <p14:tracePt t="12126" x="2606675" y="4559300"/>
          <p14:tracePt t="12132" x="2598738" y="4478338"/>
          <p14:tracePt t="12140" x="2589213" y="4441825"/>
          <p14:tracePt t="12149" x="2589213" y="4376738"/>
          <p14:tracePt t="12157" x="2589213" y="4303713"/>
          <p14:tracePt t="12164" x="2589213" y="4268788"/>
          <p14:tracePt t="12172" x="2589213" y="4213225"/>
          <p14:tracePt t="12181" x="2589213" y="4167188"/>
          <p14:tracePt t="12188" x="2589213" y="4094163"/>
          <p14:tracePt t="12197" x="2616200" y="4021138"/>
          <p14:tracePt t="12204" x="2671763" y="3940175"/>
          <p14:tracePt t="12214" x="2708275" y="3857625"/>
          <p14:tracePt t="12220" x="2752725" y="3775075"/>
          <p14:tracePt t="12228" x="2817813" y="3694113"/>
          <p14:tracePt t="12236" x="2889250" y="3611563"/>
          <p14:tracePt t="12244" x="2990850" y="3519488"/>
          <p14:tracePt t="12252" x="3071813" y="3455988"/>
          <p14:tracePt t="12260" x="3163888" y="3382963"/>
          <p14:tracePt t="12268" x="3254375" y="3328988"/>
          <p14:tracePt t="12276" x="3354388" y="3265488"/>
          <p14:tracePt t="12284" x="3436938" y="3209925"/>
          <p14:tracePt t="12292" x="3556000" y="3182938"/>
          <p14:tracePt t="12300" x="3636963" y="3146425"/>
          <p14:tracePt t="12308" x="3692525" y="3136900"/>
          <p14:tracePt t="12316" x="3765550" y="3136900"/>
          <p14:tracePt t="12324" x="3856038" y="3136900"/>
          <p14:tracePt t="12333" x="3929063" y="3136900"/>
          <p14:tracePt t="12340" x="4011613" y="3136900"/>
          <p14:tracePt t="12348" x="4084638" y="3136900"/>
          <p14:tracePt t="12356" x="4175125" y="3155950"/>
          <p14:tracePt t="12364" x="4275138" y="3182938"/>
          <p14:tracePt t="12372" x="4421188" y="3255963"/>
          <p14:tracePt t="12380" x="4540250" y="3309938"/>
          <p14:tracePt t="12388" x="4695825" y="3375025"/>
          <p14:tracePt t="12397" x="4803775" y="3429000"/>
          <p14:tracePt t="12406" x="4941888" y="3475038"/>
          <p14:tracePt t="12413" x="5059363" y="3529013"/>
          <p14:tracePt t="12420" x="5178425" y="3611563"/>
          <p14:tracePt t="12431" x="5251450" y="3648075"/>
          <p14:tracePt t="12437" x="5305425" y="3684588"/>
          <p14:tracePt t="12444" x="5334000" y="3711575"/>
          <p14:tracePt t="12453" x="5368925" y="3748088"/>
          <p14:tracePt t="12460" x="5397500" y="3775075"/>
          <p14:tracePt t="12468" x="5405438" y="3794125"/>
          <p14:tracePt t="12476" x="5405438" y="3803650"/>
          <p14:tracePt t="12484" x="5405438" y="3821113"/>
          <p14:tracePt t="12492" x="5405438" y="3840163"/>
          <p14:tracePt t="12502" x="5405438" y="3848100"/>
          <p14:tracePt t="12508" x="5405438" y="3857625"/>
          <p14:tracePt t="12524" x="5405438" y="3867150"/>
          <p14:tracePt t="12540" x="5405438" y="3875088"/>
          <p14:tracePt t="12548" x="5414963" y="3884613"/>
          <p14:tracePt t="12556" x="5414963" y="3894138"/>
          <p14:tracePt t="12568" x="5414963" y="3911600"/>
          <p14:tracePt t="12572" x="5424488" y="3940175"/>
          <p14:tracePt t="12581" x="5441950" y="3957638"/>
          <p14:tracePt t="12588" x="5487988" y="3994150"/>
          <p14:tracePt t="12597" x="5534025" y="4003675"/>
          <p14:tracePt t="12604" x="5607050" y="4021138"/>
          <p14:tracePt t="12614" x="5670550" y="4040188"/>
          <p14:tracePt t="12620" x="5761038" y="4040188"/>
          <p14:tracePt t="12628" x="5870575" y="4040188"/>
          <p14:tracePt t="12636" x="5962650" y="4040188"/>
          <p14:tracePt t="12644" x="6089650" y="4040188"/>
          <p14:tracePt t="12652" x="6235700" y="4040188"/>
          <p14:tracePt t="12660" x="6391275" y="4003675"/>
          <p14:tracePt t="12668" x="6537325" y="3957638"/>
          <p14:tracePt t="12676" x="6700838" y="3911600"/>
          <p14:tracePt t="12684" x="6837363" y="3875088"/>
          <p14:tracePt t="12692" x="7000875" y="3830638"/>
          <p14:tracePt t="12700" x="7146925" y="3784600"/>
          <p14:tracePt t="12708" x="7283450" y="3721100"/>
          <p14:tracePt t="12718" x="7439025" y="3665538"/>
          <p14:tracePt t="12724" x="7585075" y="3584575"/>
          <p14:tracePt t="12733" x="7704138" y="3556000"/>
          <p14:tracePt t="12740" x="7813675" y="3502025"/>
          <p14:tracePt t="12751" x="7931150" y="3438525"/>
          <p14:tracePt t="12756" x="8050213" y="3382963"/>
          <p14:tracePt t="12764" x="8169275" y="3338513"/>
          <p14:tracePt t="12772" x="8277225" y="3309938"/>
          <p14:tracePt t="12782" x="8378825" y="3282950"/>
          <p14:tracePt t="12788" x="8488363" y="3273425"/>
          <p14:tracePt t="12797" x="8596313" y="3273425"/>
          <p14:tracePt t="12804" x="8705850" y="3246438"/>
          <p14:tracePt t="12814" x="8797925" y="3246438"/>
          <p14:tracePt t="12820" x="8924925" y="3246438"/>
          <p14:tracePt t="12831" x="9043988" y="3273425"/>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250ACC-2B24-41DD-ADE8-63AA4AD7FE57}"/>
              </a:ext>
            </a:extLst>
          </p:cNvPr>
          <p:cNvSpPr>
            <a:spLocks noGrp="1"/>
          </p:cNvSpPr>
          <p:nvPr>
            <p:ph type="title"/>
          </p:nvPr>
        </p:nvSpPr>
        <p:spPr/>
        <p:txBody>
          <a:bodyPr/>
          <a:lstStyle/>
          <a:p>
            <a:r>
              <a:rPr lang="ja-JP" altLang="en-US" dirty="0"/>
              <a:t>他の拡張命令セット</a:t>
            </a:r>
            <a:endParaRPr kumimoji="1" lang="ja-JP" altLang="en-US" dirty="0"/>
          </a:p>
        </p:txBody>
      </p:sp>
      <p:sp>
        <p:nvSpPr>
          <p:cNvPr id="3" name="コンテンツ プレースホルダー 2">
            <a:extLst>
              <a:ext uri="{FF2B5EF4-FFF2-40B4-BE49-F238E27FC236}">
                <a16:creationId xmlns:a16="http://schemas.microsoft.com/office/drawing/2014/main" id="{E03DE3C4-942D-4244-8C3C-4F5AF5FFDD3E}"/>
              </a:ext>
            </a:extLst>
          </p:cNvPr>
          <p:cNvSpPr>
            <a:spLocks noGrp="1"/>
          </p:cNvSpPr>
          <p:nvPr>
            <p:ph idx="1"/>
          </p:nvPr>
        </p:nvSpPr>
        <p:spPr/>
        <p:txBody>
          <a:bodyPr/>
          <a:lstStyle/>
          <a:p>
            <a:r>
              <a:rPr kumimoji="1" lang="en-US" altLang="ja-JP" dirty="0"/>
              <a:t>RV32A</a:t>
            </a:r>
            <a:r>
              <a:rPr kumimoji="1" lang="ja-JP" altLang="en-US" dirty="0"/>
              <a:t>： マルチコア用アトミック命令</a:t>
            </a:r>
            <a:endParaRPr kumimoji="1" lang="en-US" altLang="ja-JP" dirty="0"/>
          </a:p>
          <a:p>
            <a:r>
              <a:rPr lang="en-US" altLang="ja-JP" dirty="0"/>
              <a:t>RV32C</a:t>
            </a:r>
            <a:r>
              <a:rPr lang="ja-JP" altLang="en-US" dirty="0"/>
              <a:t>：短縮命令、命令コードの</a:t>
            </a:r>
            <a:r>
              <a:rPr lang="en-US" altLang="ja-JP" dirty="0"/>
              <a:t>16</a:t>
            </a:r>
            <a:r>
              <a:rPr lang="ja-JP" altLang="en-US" dirty="0"/>
              <a:t>ビット化、</a:t>
            </a:r>
            <a:r>
              <a:rPr lang="en-US" altLang="ja-JP" dirty="0"/>
              <a:t>2</a:t>
            </a:r>
            <a:r>
              <a:rPr lang="ja-JP" altLang="en-US" dirty="0"/>
              <a:t>オペランド、レジスタ数削減</a:t>
            </a:r>
            <a:endParaRPr lang="en-US" altLang="ja-JP" dirty="0"/>
          </a:p>
          <a:p>
            <a:r>
              <a:rPr kumimoji="1" lang="en-US" altLang="ja-JP" dirty="0"/>
              <a:t>RV32V</a:t>
            </a:r>
            <a:r>
              <a:rPr kumimoji="1" lang="ja-JP" altLang="en-US" dirty="0"/>
              <a:t>：ベクトル拡張</a:t>
            </a:r>
            <a:endParaRPr kumimoji="1" lang="en-US" altLang="ja-JP" dirty="0"/>
          </a:p>
          <a:p>
            <a:r>
              <a:rPr lang="en-US" altLang="ja-JP" dirty="0"/>
              <a:t>RV64</a:t>
            </a:r>
            <a:r>
              <a:rPr lang="ja-JP" altLang="en-US" dirty="0"/>
              <a:t>：</a:t>
            </a:r>
            <a:r>
              <a:rPr lang="en-US" altLang="ja-JP" dirty="0"/>
              <a:t>64</a:t>
            </a:r>
            <a:r>
              <a:rPr lang="ja-JP" altLang="en-US" dirty="0"/>
              <a:t>ビット化</a:t>
            </a:r>
            <a:endParaRPr lang="en-US" altLang="ja-JP" dirty="0"/>
          </a:p>
          <a:p>
            <a:pPr lvl="1"/>
            <a:r>
              <a:rPr kumimoji="1" lang="en-US" altLang="ja-JP" dirty="0"/>
              <a:t>RV64I</a:t>
            </a:r>
            <a:r>
              <a:rPr kumimoji="1" lang="ja-JP" altLang="en-US" dirty="0"/>
              <a:t>、</a:t>
            </a:r>
            <a:r>
              <a:rPr kumimoji="1" lang="en-US" altLang="ja-JP" dirty="0"/>
              <a:t>RV64M</a:t>
            </a:r>
            <a:r>
              <a:rPr kumimoji="1" lang="ja-JP" altLang="en-US" dirty="0"/>
              <a:t>、</a:t>
            </a:r>
            <a:r>
              <a:rPr kumimoji="1" lang="en-US" altLang="ja-JP" dirty="0"/>
              <a:t>RV64F,</a:t>
            </a:r>
            <a:r>
              <a:rPr lang="en-US" altLang="ja-JP" dirty="0"/>
              <a:t>RV64D,RV64A</a:t>
            </a:r>
            <a:r>
              <a:rPr lang="ja-JP" altLang="en-US" dirty="0"/>
              <a:t>が定義されている。</a:t>
            </a:r>
            <a:endParaRPr lang="en-US" altLang="ja-JP" dirty="0"/>
          </a:p>
        </p:txBody>
      </p:sp>
      <p:pic>
        <p:nvPicPr>
          <p:cNvPr id="4" name="オーディオ 3">
            <a:hlinkClick r:id="" action="ppaction://media"/>
            <a:extLst>
              <a:ext uri="{FF2B5EF4-FFF2-40B4-BE49-F238E27FC236}">
                <a16:creationId xmlns:a16="http://schemas.microsoft.com/office/drawing/2014/main" id="{94BC8EAC-5770-4F5F-B3B6-459FAA7195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35002158"/>
      </p:ext>
    </p:extLst>
  </p:cSld>
  <p:clrMapOvr>
    <a:masterClrMapping/>
  </p:clrMapOvr>
  <mc:AlternateContent xmlns:mc="http://schemas.openxmlformats.org/markup-compatibility/2006" xmlns:p14="http://schemas.microsoft.com/office/powerpoint/2010/main">
    <mc:Choice Requires="p14">
      <p:transition spd="slow" p14:dur="2000" advTm="68207"/>
    </mc:Choice>
    <mc:Fallback xmlns="">
      <p:transition spd="slow" advTm="68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118" x="8897938" y="3794125"/>
          <p14:tracePt t="1131" x="8697913" y="3794125"/>
          <p14:tracePt t="1134" x="8605838" y="3803650"/>
          <p14:tracePt t="1143" x="8551863" y="3803650"/>
          <p14:tracePt t="1148" x="8505825" y="3803650"/>
          <p14:tracePt t="1162" x="8469313" y="3803650"/>
          <p14:tracePt t="1164" x="8451850" y="3803650"/>
          <p14:tracePt t="1172" x="8415338" y="3803650"/>
          <p14:tracePt t="1189" x="8378825" y="3803650"/>
          <p14:tracePt t="1198" x="8332788" y="3803650"/>
          <p14:tracePt t="1210" x="8313738" y="3803650"/>
          <p14:tracePt t="1213" x="8277225" y="3803650"/>
          <p14:tracePt t="1225" x="8232775" y="3803650"/>
          <p14:tracePt t="1230" x="8213725" y="3803650"/>
          <p14:tracePt t="1237" x="8177213" y="3803650"/>
          <p14:tracePt t="1245" x="8159750" y="3803650"/>
          <p14:tracePt t="1254" x="8113713" y="3821113"/>
          <p14:tracePt t="1268" x="8104188" y="3821113"/>
          <p14:tracePt t="1276" x="8086725" y="3830638"/>
          <p14:tracePt t="1308" x="8077200" y="3840163"/>
          <p14:tracePt t="1535" x="8067675" y="3848100"/>
          <p14:tracePt t="1540" x="8059738" y="3840163"/>
          <p14:tracePt t="1549" x="8040688" y="3821113"/>
          <p14:tracePt t="1556" x="8031163" y="3811588"/>
          <p14:tracePt t="1564" x="8023225" y="3803650"/>
          <p14:tracePt t="1572" x="8023225" y="3794125"/>
          <p14:tracePt t="1580" x="8013700" y="3784600"/>
          <p14:tracePt t="1588" x="7994650" y="3767138"/>
          <p14:tracePt t="1596" x="7994650" y="3757613"/>
          <p14:tracePt t="1604" x="7986713" y="3748088"/>
          <p14:tracePt t="1612" x="7986713" y="3738563"/>
          <p14:tracePt t="1620" x="7986713" y="3730625"/>
          <p14:tracePt t="1628" x="7977188" y="3702050"/>
          <p14:tracePt t="1636" x="7967663" y="3702050"/>
          <p14:tracePt t="1644" x="7950200" y="3684588"/>
          <p14:tracePt t="1652" x="7940675" y="3665538"/>
          <p14:tracePt t="1663" x="7931150" y="3657600"/>
          <p14:tracePt t="1668" x="7913688" y="3629025"/>
          <p14:tracePt t="1676" x="7904163" y="3621088"/>
          <p14:tracePt t="1685" x="7894638" y="3602038"/>
          <p14:tracePt t="1695" x="7885113" y="3575050"/>
          <p14:tracePt t="1701" x="7867650" y="3556000"/>
          <p14:tracePt t="1710" x="7858125" y="3548063"/>
          <p14:tracePt t="1717" x="7858125" y="3529013"/>
          <p14:tracePt t="1727" x="7850188" y="3519488"/>
          <p14:tracePt t="1733" x="7840663" y="3502025"/>
          <p14:tracePt t="1741" x="7840663" y="3482975"/>
          <p14:tracePt t="1748" x="7821613" y="3465513"/>
          <p14:tracePt t="1765" x="7813675" y="3446463"/>
          <p14:tracePt t="1774" x="7804150" y="3429000"/>
          <p14:tracePt t="1786" x="7794625" y="3419475"/>
          <p14:tracePt t="1788" x="7777163" y="3382963"/>
          <p14:tracePt t="1862" x="7777163" y="3375025"/>
          <p14:tracePt t="1869" x="7777163" y="3338513"/>
          <p14:tracePt t="1878" x="7777163" y="3302000"/>
          <p14:tracePt t="1885" x="7777163" y="3255963"/>
          <p14:tracePt t="1894" x="7777163" y="3228975"/>
          <p14:tracePt t="1901" x="7777163" y="3146425"/>
          <p14:tracePt t="1914" x="7777163" y="3090863"/>
          <p14:tracePt t="1916" x="7767638" y="3027363"/>
          <p14:tracePt t="1926" x="7767638" y="3009900"/>
          <p14:tracePt t="1932" x="7767638" y="2982913"/>
          <p14:tracePt t="1940" x="7767638" y="2973388"/>
          <p14:tracePt t="2390" x="7767638" y="2963863"/>
          <p14:tracePt t="2398" x="7785100" y="2963863"/>
          <p14:tracePt t="2405" x="7813675" y="2982913"/>
          <p14:tracePt t="2412" x="7840663" y="2990850"/>
          <p14:tracePt t="2420" x="7877175" y="3000375"/>
          <p14:tracePt t="2438" x="7894638" y="3017838"/>
          <p14:tracePt t="2452" x="7894638" y="3027363"/>
          <p14:tracePt t="2502" x="7904163" y="3027363"/>
          <p14:tracePt t="2520" x="7913688" y="3017838"/>
          <p14:tracePt t="2528" x="7913688" y="3009900"/>
          <p14:tracePt t="2543" x="7913688" y="2990850"/>
          <p14:tracePt t="2556" x="7913688" y="2982913"/>
          <p14:tracePt t="2564" x="7913688" y="2973388"/>
          <p14:tracePt t="2573" x="7913688" y="2963863"/>
          <p14:tracePt t="2628" x="7894638" y="2982913"/>
          <p14:tracePt t="2636" x="7894638" y="3000375"/>
          <p14:tracePt t="2644" x="7894638" y="3036888"/>
          <p14:tracePt t="2652" x="7858125" y="3100388"/>
          <p14:tracePt t="2662" x="7840663" y="3146425"/>
          <p14:tracePt t="2668" x="7813675" y="3173413"/>
          <p14:tracePt t="2677" x="7785100" y="3209925"/>
          <p14:tracePt t="2684" x="7777163" y="3228975"/>
          <p14:tracePt t="2693" x="7748588" y="3273425"/>
          <p14:tracePt t="2892" x="7740650" y="3273425"/>
          <p14:tracePt t="2900" x="7712075" y="3273425"/>
          <p14:tracePt t="2916" x="7704138" y="3265488"/>
          <p14:tracePt t="2932" x="7704138" y="3255963"/>
          <p14:tracePt t="2941" x="7704138" y="3246438"/>
          <p14:tracePt t="2948" x="7704138" y="3228975"/>
          <p14:tracePt t="2957" x="7704138" y="3200400"/>
          <p14:tracePt t="2964" x="7704138" y="3173413"/>
          <p14:tracePt t="2972" x="7704138" y="3163888"/>
          <p14:tracePt t="2980" x="7704138" y="3155950"/>
          <p14:tracePt t="3014" x="7704138" y="3136900"/>
          <p14:tracePt t="3102" x="7694613" y="3136900"/>
          <p14:tracePt t="3111" x="7694613" y="3155950"/>
          <p14:tracePt t="3118" x="7685088" y="3163888"/>
          <p14:tracePt t="3133" x="7658100" y="3200400"/>
          <p14:tracePt t="3150" x="7648575" y="3209925"/>
          <p14:tracePt t="3820" x="7648575" y="3200400"/>
          <p14:tracePt t="3828" x="7648575" y="3182938"/>
          <p14:tracePt t="3836" x="7621588" y="3163888"/>
          <p14:tracePt t="3844" x="7567613" y="3146425"/>
          <p14:tracePt t="3853" x="7466013" y="3119438"/>
          <p14:tracePt t="3862" x="7356475" y="3082925"/>
          <p14:tracePt t="3869" x="7219950" y="3036888"/>
          <p14:tracePt t="3880" x="7056438" y="3000375"/>
          <p14:tracePt t="3884" x="6910388" y="2990850"/>
          <p14:tracePt t="3893" x="6764338" y="2990850"/>
          <p14:tracePt t="3900" x="6618288" y="2990850"/>
          <p14:tracePt t="3910" x="6472238" y="2990850"/>
          <p14:tracePt t="3916" x="6345238" y="2990850"/>
          <p14:tracePt t="3927" x="6218238" y="2990850"/>
          <p14:tracePt t="3932" x="6108700" y="2990850"/>
          <p14:tracePt t="3941" x="5999163" y="2990850"/>
          <p14:tracePt t="3948" x="5907088" y="2990850"/>
          <p14:tracePt t="3956" x="5862638" y="2990850"/>
          <p14:tracePt t="3964" x="5807075" y="2990850"/>
          <p14:tracePt t="3973" x="5789613" y="2990850"/>
          <p14:tracePt t="3980" x="5770563" y="3009900"/>
          <p14:tracePt t="3991" x="5753100" y="3017838"/>
          <p14:tracePt t="4108" x="5753100" y="3000375"/>
          <p14:tracePt t="4116" x="5753100" y="2982913"/>
          <p14:tracePt t="4125" x="5753100" y="2973388"/>
          <p14:tracePt t="4132" x="5753100" y="2963863"/>
          <p14:tracePt t="4148" x="5753100" y="2954338"/>
          <p14:tracePt t="4205" x="5761038" y="2954338"/>
          <p14:tracePt t="4212" x="5770563" y="2954338"/>
          <p14:tracePt t="4222" x="5797550" y="2954338"/>
          <p14:tracePt t="4236" x="5816600" y="2963863"/>
          <p14:tracePt t="4244" x="5834063" y="2982913"/>
          <p14:tracePt t="4260" x="5843588" y="2982913"/>
          <p14:tracePt t="4269" x="5862638" y="2990850"/>
          <p14:tracePt t="4356" x="5862638" y="2973388"/>
          <p14:tracePt t="4365" x="5862638" y="2963863"/>
          <p14:tracePt t="4372" x="5870575" y="2954338"/>
          <p14:tracePt t="4469" x="5880100" y="2954338"/>
          <p14:tracePt t="4476" x="5889625" y="2954338"/>
          <p14:tracePt t="4484" x="5899150" y="2954338"/>
          <p14:tracePt t="4502" x="5899150" y="2963863"/>
          <p14:tracePt t="4509" x="5899150" y="2973388"/>
          <p14:tracePt t="4516" x="5916613" y="2990850"/>
          <p14:tracePt t="4534" x="5926138" y="3000375"/>
          <p14:tracePt t="4541" x="5935663" y="3000375"/>
          <p14:tracePt t="4548" x="5943600" y="3017838"/>
          <p14:tracePt t="4557" x="5962650" y="3027363"/>
          <p14:tracePt t="4565" x="5972175" y="3027363"/>
          <p14:tracePt t="4572" x="5999163" y="3027363"/>
          <p14:tracePt t="4582" x="6007100" y="3036888"/>
          <p14:tracePt t="4588" x="6016625" y="3036888"/>
          <p14:tracePt t="4598" x="6053138" y="3063875"/>
          <p14:tracePt t="4604" x="6062663" y="3063875"/>
          <p14:tracePt t="4612" x="6072188" y="3063875"/>
          <p14:tracePt t="4629" x="6072188" y="3073400"/>
          <p14:tracePt t="4636" x="6080125" y="3073400"/>
          <p14:tracePt t="4644" x="6089650" y="3082925"/>
          <p14:tracePt t="4652" x="6099175" y="3100388"/>
          <p14:tracePt t="4663" x="6116638" y="3119438"/>
          <p14:tracePt t="4668" x="6135688" y="3136900"/>
          <p14:tracePt t="4678" x="6153150" y="3155950"/>
          <p14:tracePt t="4684" x="6172200" y="3192463"/>
          <p14:tracePt t="4692" x="6189663" y="3219450"/>
          <p14:tracePt t="4700" x="6199188" y="3228975"/>
          <p14:tracePt t="4709" x="6218238" y="3246438"/>
          <p14:tracePt t="4716" x="6235700" y="3265488"/>
          <p14:tracePt t="4725" x="6245225" y="3273425"/>
          <p14:tracePt t="4982" x="6245225" y="3265488"/>
          <p14:tracePt t="4989" x="6245225" y="3236913"/>
          <p14:tracePt t="4996" x="6245225" y="3192463"/>
          <p14:tracePt t="5004" x="6245225" y="3155950"/>
          <p14:tracePt t="5012" x="6245225" y="3109913"/>
          <p14:tracePt t="5020" x="6245225" y="3082925"/>
          <p14:tracePt t="5028" x="6245225" y="3046413"/>
          <p14:tracePt t="5036" x="6245225" y="3000375"/>
          <p14:tracePt t="5044" x="6245225" y="2963863"/>
          <p14:tracePt t="5052" x="6245225" y="2946400"/>
          <p14:tracePt t="5060" x="6245225" y="2936875"/>
          <p14:tracePt t="5140" x="6245225" y="2927350"/>
          <p14:tracePt t="5164" x="6262688" y="2927350"/>
          <p14:tracePt t="5173" x="6281738" y="2946400"/>
          <p14:tracePt t="5342" x="6281738" y="2954338"/>
          <p14:tracePt t="5362" x="6291263" y="3000375"/>
          <p14:tracePt t="5365" x="6299200" y="3009900"/>
          <p14:tracePt t="5373" x="6299200" y="3017838"/>
          <p14:tracePt t="5388" x="6318250" y="3046413"/>
          <p14:tracePt t="5512" x="6318250" y="3036888"/>
          <p14:tracePt t="5612" x="6318250" y="3046413"/>
          <p14:tracePt t="5628" x="6326188" y="3073400"/>
          <p14:tracePt t="5662" x="6326188" y="3082925"/>
          <p14:tracePt t="5796" x="6326188" y="3090863"/>
          <p14:tracePt t="5804" x="6326188" y="3119438"/>
          <p14:tracePt t="5812" x="6326188" y="3127375"/>
          <p14:tracePt t="5820" x="6335713" y="3136900"/>
          <p14:tracePt t="5830" x="6335713" y="3155950"/>
          <p14:tracePt t="6030" x="6335713" y="3163888"/>
          <p14:tracePt t="6043" x="6335713" y="3173413"/>
          <p14:tracePt t="6045" x="6345238" y="3209925"/>
          <p14:tracePt t="6053" x="6345238" y="3219450"/>
          <p14:tracePt t="6060" x="6345238" y="3246438"/>
          <p14:tracePt t="6068" x="6362700" y="3273425"/>
          <p14:tracePt t="6076" x="6362700" y="3282950"/>
          <p14:tracePt t="6084" x="6372225" y="3292475"/>
          <p14:tracePt t="6479" x="6372225" y="3302000"/>
          <p14:tracePt t="6487" x="6372225" y="3309938"/>
          <p14:tracePt t="7106" x="6345238" y="3292475"/>
          <p14:tracePt t="7110" x="6335713" y="3292475"/>
          <p14:tracePt t="7117" x="6326188" y="3282950"/>
          <p14:tracePt t="7133" x="6318250" y="3273425"/>
          <p14:tracePt t="7262" x="6254750" y="3228975"/>
          <p14:tracePt t="7272" x="6172200" y="3146425"/>
          <p14:tracePt t="7278" x="6089650" y="3090863"/>
          <p14:tracePt t="7285" x="5989638" y="3017838"/>
          <p14:tracePt t="7295" x="5870575" y="2946400"/>
          <p14:tracePt t="7300" x="5753100" y="2854325"/>
          <p14:tracePt t="7311" x="5616575" y="2781300"/>
          <p14:tracePt t="7317" x="5497513" y="2727325"/>
          <p14:tracePt t="7326" x="5397500" y="2654300"/>
          <p14:tracePt t="7333" x="5260975" y="2589213"/>
          <p14:tracePt t="7342" x="5151438" y="2517775"/>
          <p14:tracePt t="7348" x="5049838" y="2489200"/>
          <p14:tracePt t="7356" x="4968875" y="2435225"/>
          <p14:tracePt t="7364" x="4868863" y="2398713"/>
          <p14:tracePt t="7372" x="4813300" y="2379663"/>
          <p14:tracePt t="7380" x="4749800" y="2362200"/>
          <p14:tracePt t="7390" x="4703763" y="2325688"/>
          <p14:tracePt t="7398" x="4676775" y="2316163"/>
          <p14:tracePt t="7406" x="4630738" y="2298700"/>
          <p14:tracePt t="7421" x="4586288" y="2270125"/>
          <p14:tracePt t="7429" x="4549775" y="2252663"/>
          <p14:tracePt t="7437" x="4503738" y="2225675"/>
          <p14:tracePt t="7444" x="4484688" y="2216150"/>
          <p14:tracePt t="7452" x="4467225" y="2197100"/>
          <p14:tracePt t="7460" x="4440238" y="2170113"/>
          <p14:tracePt t="7468" x="4421188" y="2160588"/>
          <p14:tracePt t="7476" x="4413250" y="2152650"/>
          <p14:tracePt t="7484" x="4376738" y="2133600"/>
          <p14:tracePt t="7493" x="4357688" y="2116138"/>
          <p14:tracePt t="7502" x="4348163" y="2116138"/>
          <p14:tracePt t="7508" x="4340225" y="2106613"/>
          <p14:tracePt t="7517" x="4330700" y="2106613"/>
          <p14:tracePt t="7526" x="4321175" y="2106613"/>
          <p14:tracePt t="7534" x="4303713" y="2089150"/>
          <p14:tracePt t="7548" x="4294188" y="2089150"/>
          <p14:tracePt t="7557" x="4284663" y="2089150"/>
          <p14:tracePt t="7572" x="4267200" y="2089150"/>
          <p14:tracePt t="7589" x="4257675" y="2089150"/>
          <p14:tracePt t="7604" x="4248150" y="2089150"/>
          <p14:tracePt t="7612" x="4230688" y="2089150"/>
          <p14:tracePt t="7628" x="4202113" y="2106613"/>
          <p14:tracePt t="7644" x="4202113" y="2125663"/>
          <p14:tracePt t="7652" x="4194175" y="2133600"/>
          <p14:tracePt t="7692" x="4184650" y="2143125"/>
          <p14:tracePt t="7788" x="4165600" y="2143125"/>
          <p14:tracePt t="7796" x="4138613" y="2143125"/>
          <p14:tracePt t="7804" x="4084638" y="2143125"/>
          <p14:tracePt t="7812" x="4002088" y="2179638"/>
          <p14:tracePt t="7820" x="3911600" y="2197100"/>
          <p14:tracePt t="7828" x="3783013" y="2206625"/>
          <p14:tracePt t="7836" x="3692525" y="2206625"/>
          <p14:tracePt t="7845" x="3536950" y="2233613"/>
          <p14:tracePt t="7854" x="3409950" y="2252663"/>
          <p14:tracePt t="7863" x="3281363" y="2252663"/>
          <p14:tracePt t="7870" x="3136900" y="2252663"/>
          <p14:tracePt t="7881" x="3027363" y="2252663"/>
          <p14:tracePt t="7885" x="2917825" y="2252663"/>
          <p14:tracePt t="7893" x="2808288" y="2252663"/>
          <p14:tracePt t="7900" x="2716213" y="2252663"/>
          <p14:tracePt t="7910" x="2598738" y="2216150"/>
          <p14:tracePt t="7916" x="2525713" y="2197100"/>
          <p14:tracePt t="7925" x="2462213" y="2170113"/>
          <p14:tracePt t="7932" x="2406650" y="2160588"/>
          <p14:tracePt t="7943" x="2360613" y="2133600"/>
          <p14:tracePt t="7948" x="2343150" y="2125663"/>
          <p14:tracePt t="7956" x="2306638" y="2125663"/>
          <p14:tracePt t="8036" x="2297113" y="2125663"/>
          <p14:tracePt t="8044" x="2297113" y="2143125"/>
          <p14:tracePt t="8052" x="2297113" y="2170113"/>
          <p14:tracePt t="8060" x="2297113" y="2189163"/>
          <p14:tracePt t="8068" x="2297113" y="2206625"/>
          <p14:tracePt t="8076" x="2297113" y="2216150"/>
          <p14:tracePt t="8084" x="2297113" y="2225675"/>
          <p14:tracePt t="8197" x="2297113" y="2216150"/>
          <p14:tracePt t="8212" x="2297113" y="2206625"/>
          <p14:tracePt t="8237" x="2297113" y="2189163"/>
          <p14:tracePt t="8358" x="2297113" y="2179638"/>
          <p14:tracePt t="8374" x="2297113" y="2160588"/>
          <p14:tracePt t="8383" x="2297113" y="2143125"/>
          <p14:tracePt t="8397" x="2297113" y="2125663"/>
          <p14:tracePt t="8406" x="2297113" y="2106613"/>
          <p14:tracePt t="8415" x="2297113" y="2097088"/>
          <p14:tracePt t="8420" x="2297113" y="2089150"/>
          <p14:tracePt t="8428" x="2297113" y="2079625"/>
          <p14:tracePt t="8436" x="2297113" y="2060575"/>
          <p14:tracePt t="8734" x="2279650" y="2079625"/>
          <p14:tracePt t="8750" x="2260600" y="2097088"/>
          <p14:tracePt t="8766" x="2251075" y="2106613"/>
          <p14:tracePt t="9481" x="2243138" y="2116138"/>
          <p14:tracePt t="9732" x="2251075" y="2116138"/>
          <p14:tracePt t="9758" x="2287588" y="2116138"/>
          <p14:tracePt t="9766" x="2316163" y="2106613"/>
          <p14:tracePt t="9774" x="2333625" y="2089150"/>
          <p14:tracePt t="9781" x="2352675" y="2079625"/>
          <p14:tracePt t="9789" x="2389188" y="2070100"/>
          <p14:tracePt t="9796" x="2406650" y="2052638"/>
          <p14:tracePt t="9806" x="2425700" y="2043113"/>
          <p14:tracePt t="9818" x="2452688" y="2033588"/>
          <p14:tracePt t="9830" x="2470150" y="2033588"/>
          <p14:tracePt t="9836" x="2479675" y="2033588"/>
          <p14:tracePt t="9844" x="2489200" y="2033588"/>
          <p14:tracePt t="9852" x="2498725" y="2033588"/>
          <p14:tracePt t="9860" x="2525713" y="2033588"/>
          <p14:tracePt t="9868" x="2579688" y="2033588"/>
          <p14:tracePt t="9878" x="2616200" y="2033588"/>
          <p14:tracePt t="9886" x="2671763" y="2033588"/>
          <p14:tracePt t="9893" x="2725738" y="2033588"/>
          <p14:tracePt t="9902" x="2762250" y="2043113"/>
          <p14:tracePt t="9917" x="2808288" y="2052638"/>
          <p14:tracePt t="9927" x="2835275" y="2052638"/>
          <p14:tracePt t="9932" x="2844800" y="2052638"/>
          <p14:tracePt t="10458" x="2881313" y="2052638"/>
          <p14:tracePt t="10465" x="2935288" y="2052638"/>
          <p14:tracePt t="10469" x="3027363" y="2043113"/>
          <p14:tracePt t="10476" x="3127375" y="2016125"/>
          <p14:tracePt t="10484" x="3236913" y="1979613"/>
          <p14:tracePt t="10493" x="3354388" y="1951038"/>
          <p14:tracePt t="10503" x="3463925" y="1933575"/>
          <p14:tracePt t="10508" x="3592513" y="1906588"/>
          <p14:tracePt t="10516" x="3719513" y="1887538"/>
          <p14:tracePt t="10525" x="3838575" y="1878013"/>
          <p14:tracePt t="10534" x="3929063" y="1878013"/>
          <p14:tracePt t="10541" x="4002088" y="1878013"/>
          <p14:tracePt t="10550" x="4057650" y="1878013"/>
          <p14:tracePt t="10556" x="4111625" y="1878013"/>
          <p14:tracePt t="10565" x="4138613" y="1878013"/>
          <p14:tracePt t="10573" x="4157663" y="1878013"/>
          <p14:tracePt t="10580" x="4194175" y="1878013"/>
          <p14:tracePt t="10588" x="4211638" y="1887538"/>
          <p14:tracePt t="10780" x="4221163" y="1897063"/>
          <p14:tracePt t="10788" x="4221163" y="1914525"/>
          <p14:tracePt t="10796" x="4248150" y="1933575"/>
          <p14:tracePt t="10804" x="4248150" y="1943100"/>
          <p14:tracePt t="10820" x="4257675" y="1960563"/>
          <p14:tracePt t="10963" x="4267200" y="1970088"/>
          <p14:tracePt t="10981" x="4340225" y="2006600"/>
          <p14:tracePt t="10989" x="4403725" y="2043113"/>
          <p14:tracePt t="10997" x="4476750" y="2052638"/>
          <p14:tracePt t="11007" x="4576763" y="2070100"/>
          <p14:tracePt t="11013" x="4640263" y="2089150"/>
          <p14:tracePt t="11021" x="4695825" y="2116138"/>
          <p14:tracePt t="11029" x="4740275" y="2125663"/>
          <p14:tracePt t="11036" x="4759325" y="2125663"/>
          <p14:tracePt t="11044" x="4776788" y="2125663"/>
          <p14:tracePt t="11052" x="4795838" y="2143125"/>
          <p14:tracePt t="11464" x="4813300" y="2143125"/>
          <p14:tracePt t="11478" x="4849813" y="2143125"/>
          <p14:tracePt t="11503" x="4859338" y="2152650"/>
          <p14:tracePt t="11750" x="4868863" y="2152650"/>
          <p14:tracePt t="11766" x="4876800" y="2152650"/>
          <p14:tracePt t="11774" x="4886325" y="2152650"/>
          <p14:tracePt t="11788" x="4895850" y="2143125"/>
          <p14:tracePt t="11804" x="4905375" y="2133600"/>
          <p14:tracePt t="11812" x="4941888" y="2116138"/>
          <p14:tracePt t="11950" x="4949825" y="2106613"/>
          <p14:tracePt t="60479" x="5514975" y="1531938"/>
          <p14:tracePt t="60490" x="6627813" y="265113"/>
          <p14:tracePt t="61308" x="8807450" y="4103688"/>
          <p14:tracePt t="61317" x="8578850" y="4122738"/>
          <p14:tracePt t="61324" x="8396288" y="4130675"/>
          <p14:tracePt t="61334" x="8196263" y="4130675"/>
          <p14:tracePt t="61343" x="8004175" y="4130675"/>
          <p14:tracePt t="61353" x="7821613" y="4130675"/>
          <p14:tracePt t="61356" x="7621588" y="4130675"/>
          <p14:tracePt t="61364" x="7421563" y="4130675"/>
          <p14:tracePt t="61372" x="7202488" y="4130675"/>
          <p14:tracePt t="61380" x="7019925" y="4113213"/>
          <p14:tracePt t="61388" x="6810375" y="4076700"/>
          <p14:tracePt t="61396" x="6610350" y="4067175"/>
          <p14:tracePt t="61404" x="6399213" y="4013200"/>
          <p14:tracePt t="61413" x="6199188" y="4003675"/>
          <p14:tracePt t="61420" x="6016625" y="3984625"/>
          <p14:tracePt t="61428" x="5807075" y="3940175"/>
          <p14:tracePt t="61437" x="5661025" y="3921125"/>
          <p14:tracePt t="61444" x="5514975" y="3921125"/>
          <p14:tracePt t="61457" x="5405438" y="3921125"/>
          <p14:tracePt t="61460" x="5297488" y="3921125"/>
          <p14:tracePt t="61469" x="5224463" y="3921125"/>
          <p14:tracePt t="61476" x="5132388" y="3921125"/>
          <p14:tracePt t="61484" x="5059363" y="3921125"/>
          <p14:tracePt t="61492" x="5022850" y="3921125"/>
          <p14:tracePt t="61503" x="4959350" y="3948113"/>
          <p14:tracePt t="61508" x="4895850" y="3957638"/>
          <p14:tracePt t="61517" x="4868863" y="3976688"/>
          <p14:tracePt t="61526" x="4849813" y="3984625"/>
          <p14:tracePt t="61543" x="4813300" y="4003675"/>
          <p14:tracePt t="61581" x="4795838" y="4013200"/>
          <p14:tracePt t="61589" x="4767263" y="4040188"/>
          <p14:tracePt t="61596" x="4722813" y="4057650"/>
          <p14:tracePt t="61604" x="4640263" y="4103688"/>
          <p14:tracePt t="61612" x="4549775" y="4130675"/>
          <p14:tracePt t="61620" x="4448175" y="4159250"/>
          <p14:tracePt t="61628" x="4340225" y="4186238"/>
          <p14:tracePt t="61637" x="4238625" y="4195763"/>
          <p14:tracePt t="61644" x="4094163" y="4259263"/>
          <p14:tracePt t="61653" x="3975100" y="4303713"/>
          <p14:tracePt t="61660" x="3883025" y="4313238"/>
          <p14:tracePt t="61669" x="3746500" y="4340225"/>
          <p14:tracePt t="61676" x="3673475" y="4368800"/>
          <p14:tracePt t="61684" x="3609975" y="4395788"/>
          <p14:tracePt t="61693" x="3527425" y="4449763"/>
          <p14:tracePt t="61700" x="3463925" y="4478338"/>
          <p14:tracePt t="61708" x="3400425" y="4532313"/>
          <p14:tracePt t="61718" x="3336925" y="4578350"/>
          <p14:tracePt t="61729" x="3254375" y="4632325"/>
          <p14:tracePt t="61734" x="3190875" y="4678363"/>
          <p14:tracePt t="61741" x="3090863" y="4741863"/>
          <p14:tracePt t="61749" x="3008313" y="4797425"/>
          <p14:tracePt t="61757" x="2871788" y="4860925"/>
          <p14:tracePt t="61765" x="2771775" y="4906963"/>
          <p14:tracePt t="61773" x="2662238" y="4943475"/>
          <p14:tracePt t="61781" x="2579688" y="4960938"/>
          <p14:tracePt t="61790" x="2506663" y="4987925"/>
          <p14:tracePt t="61796" x="2425700" y="4997450"/>
          <p14:tracePt t="61804" x="2352675" y="4997450"/>
          <p14:tracePt t="61812" x="2297113" y="4997450"/>
          <p14:tracePt t="61821" x="2243138" y="4997450"/>
          <p14:tracePt t="61828" x="2187575" y="4997450"/>
          <p14:tracePt t="61836" x="2151063" y="4997450"/>
          <p14:tracePt t="61845" x="2124075" y="4987925"/>
          <p14:tracePt t="61853" x="2106613" y="4970463"/>
          <p14:tracePt t="61861" x="2078038" y="4943475"/>
          <p14:tracePt t="61869" x="2070100" y="4933950"/>
          <p14:tracePt t="61877" x="2060575" y="4924425"/>
          <p14:tracePt t="61884" x="2060575" y="4906963"/>
          <p14:tracePt t="61892" x="2060575" y="4897438"/>
          <p14:tracePt t="61900" x="2060575" y="4887913"/>
          <p14:tracePt t="62054" x="2060575" y="4860925"/>
          <p14:tracePt t="62065" x="2060575" y="4841875"/>
          <p14:tracePt t="62072" x="2060575" y="4824413"/>
          <p14:tracePt t="62076" x="2060575" y="4814888"/>
          <p14:tracePt t="62092" x="2060575" y="4805363"/>
          <p14:tracePt t="62160" x="2060575" y="4797425"/>
          <p14:tracePt t="62164" x="2070100" y="4797425"/>
          <p14:tracePt t="62173" x="2143125" y="4797425"/>
          <p14:tracePt t="62180" x="2243138" y="4824413"/>
          <p14:tracePt t="62189" x="2333625" y="4870450"/>
          <p14:tracePt t="62196" x="2433638" y="4914900"/>
          <p14:tracePt t="62206" x="2533650" y="4943475"/>
          <p14:tracePt t="62212" x="2635250" y="4997450"/>
          <p14:tracePt t="62223" x="2744788" y="5006975"/>
          <p14:tracePt t="62228" x="2835275" y="5033963"/>
          <p14:tracePt t="62236" x="2954338" y="5053013"/>
          <p14:tracePt t="62244" x="3081338" y="5053013"/>
          <p14:tracePt t="62253" x="3171825" y="5053013"/>
          <p14:tracePt t="62260" x="3244850" y="5053013"/>
          <p14:tracePt t="62270" x="3336925" y="5053013"/>
          <p14:tracePt t="62277" x="3363913" y="5043488"/>
          <p14:tracePt t="62284" x="3400425" y="5033963"/>
          <p14:tracePt t="62300" x="3400425" y="5024438"/>
          <p14:tracePt t="62308" x="3409950" y="5016500"/>
          <p14:tracePt t="62316" x="3409950" y="5006975"/>
          <p14:tracePt t="62324" x="3409950" y="4997450"/>
          <p14:tracePt t="62333" x="3409950" y="4970463"/>
          <p14:tracePt t="62340" x="3409950" y="4960938"/>
          <p14:tracePt t="62543" x="3409950" y="4951413"/>
          <p14:tracePt t="62554" x="3400425" y="4914900"/>
          <p14:tracePt t="62558" x="3390900" y="4906963"/>
          <p14:tracePt t="62566" x="3382963" y="4887913"/>
          <p14:tracePt t="62572" x="3382963" y="4878388"/>
          <p14:tracePt t="62580" x="3373438" y="4860925"/>
          <p14:tracePt t="62588" x="3363913" y="4851400"/>
          <p14:tracePt t="62596" x="3354388" y="4841875"/>
          <p14:tracePt t="62604" x="3346450" y="4841875"/>
          <p14:tracePt t="62613" x="3327400" y="4824413"/>
          <p14:tracePt t="62621" x="3317875" y="4814888"/>
          <p14:tracePt t="62733" x="3309938" y="4797425"/>
          <p14:tracePt t="62741" x="3309938" y="4787900"/>
          <p14:tracePt t="62749" x="3300413" y="4760913"/>
          <p14:tracePt t="62764" x="3300413" y="4751388"/>
          <p14:tracePt t="62772" x="3300413" y="4741863"/>
          <p14:tracePt t="62999" x="3300413" y="4732338"/>
          <p14:tracePt t="63009" x="3309938" y="4732338"/>
          <p14:tracePt t="63013" x="3327400" y="4732338"/>
          <p14:tracePt t="63021" x="3346450" y="4732338"/>
          <p14:tracePt t="63028" x="3363913" y="4732338"/>
          <p14:tracePt t="63036" x="3400425" y="4741863"/>
          <p14:tracePt t="63044" x="3409950" y="4751388"/>
          <p14:tracePt t="63053" x="3419475" y="4751388"/>
          <p14:tracePt t="63071" x="3455988" y="4760913"/>
          <p14:tracePt t="63076" x="3482975" y="4768850"/>
          <p14:tracePt t="63084" x="3509963" y="4797425"/>
          <p14:tracePt t="63092" x="3563938" y="4814888"/>
          <p14:tracePt t="63100" x="3646488" y="4841875"/>
          <p14:tracePt t="63108" x="3692525" y="4878388"/>
          <p14:tracePt t="63116" x="3775075" y="4914900"/>
          <p14:tracePt t="63124" x="3875088" y="4943475"/>
          <p14:tracePt t="63132" x="3956050" y="4987925"/>
          <p14:tracePt t="63140" x="4011613" y="4997450"/>
          <p14:tracePt t="63148" x="4057650" y="5006975"/>
          <p14:tracePt t="63156" x="4111625" y="5006975"/>
          <p14:tracePt t="63164" x="4129088" y="5006975"/>
          <p14:tracePt t="63173" x="4148138" y="5006975"/>
          <p14:tracePt t="63180" x="4157663" y="5006975"/>
          <p14:tracePt t="63196" x="4165600" y="5006975"/>
          <p14:tracePt t="63212" x="4184650" y="5006975"/>
          <p14:tracePt t="63229" x="4202113" y="4997450"/>
          <p14:tracePt t="63241" x="4221163" y="4979988"/>
          <p14:tracePt t="63247" x="4248150" y="4951413"/>
          <p14:tracePt t="63255" x="4267200" y="4933950"/>
          <p14:tracePt t="63261" x="4275138" y="4906963"/>
          <p14:tracePt t="63269" x="4303713" y="4878388"/>
          <p14:tracePt t="63276" x="4321175" y="4860925"/>
          <p14:tracePt t="63286" x="4357688" y="4824413"/>
          <p14:tracePt t="63292" x="4367213" y="4824413"/>
          <p14:tracePt t="63324" x="4376738" y="4824413"/>
          <p14:tracePt t="63365" x="4384675" y="4824413"/>
          <p14:tracePt t="63462" x="4394200" y="4814888"/>
          <p14:tracePt t="63950" x="4421188" y="4805363"/>
          <p14:tracePt t="63959" x="4430713" y="4805363"/>
          <p14:tracePt t="63965" x="4440238" y="4805363"/>
          <p14:tracePt t="63974" x="4467225" y="4814888"/>
          <p14:tracePt t="63980" x="4476750" y="4814888"/>
          <p14:tracePt t="63988" x="4503738" y="4833938"/>
          <p14:tracePt t="63999" x="4521200" y="4841875"/>
          <p14:tracePt t="64010" x="4557713" y="4870450"/>
          <p14:tracePt t="64014" x="4594225" y="4887913"/>
          <p14:tracePt t="64024" x="4622800" y="4897438"/>
          <p14:tracePt t="64033" x="4630738" y="4906963"/>
          <p14:tracePt t="64036" x="4640263" y="4906963"/>
          <p14:tracePt t="64044" x="4667250" y="4914900"/>
          <p14:tracePt t="64270" x="4676775" y="4914900"/>
          <p14:tracePt t="64343" x="4695825" y="4914900"/>
          <p14:tracePt t="64354" x="4713288" y="4914900"/>
          <p14:tracePt t="64358" x="4759325" y="4914900"/>
          <p14:tracePt t="64366" x="4776788" y="4914900"/>
          <p14:tracePt t="64372" x="4786313" y="4914900"/>
          <p14:tracePt t="64380" x="4803775" y="4914900"/>
          <p14:tracePt t="64388" x="4840288" y="4914900"/>
          <p14:tracePt t="64396" x="4849813" y="4914900"/>
          <p14:tracePt t="64404" x="4886325" y="4914900"/>
          <p14:tracePt t="64413" x="4941888" y="4914900"/>
          <p14:tracePt t="64421" x="4968875" y="4914900"/>
          <p14:tracePt t="64428" x="5014913" y="4933950"/>
          <p14:tracePt t="64436" x="5068888" y="4951413"/>
          <p14:tracePt t="64444" x="5151438" y="4979988"/>
          <p14:tracePt t="64452" x="5214938" y="4997450"/>
          <p14:tracePt t="64460" x="5251450" y="5006975"/>
          <p14:tracePt t="64469" x="5305425" y="5006975"/>
          <p14:tracePt t="64477" x="5368925" y="5024438"/>
          <p14:tracePt t="64487" x="5397500" y="5024438"/>
          <p14:tracePt t="64493" x="5414963" y="5024438"/>
          <p14:tracePt t="64507" x="5424488" y="5024438"/>
          <p14:tracePt t="64517" x="5441950" y="5024438"/>
          <p14:tracePt t="64525" x="5451475" y="5024438"/>
          <p14:tracePt t="64533" x="5461000" y="5016500"/>
          <p14:tracePt t="64540" x="5461000" y="5006975"/>
          <p14:tracePt t="64548" x="5470525" y="4979988"/>
          <p14:tracePt t="64556" x="5470525" y="4960938"/>
          <p14:tracePt t="64564" x="5487988" y="4943475"/>
          <p14:tracePt t="64790" x="5497513" y="4943475"/>
          <p14:tracePt t="64798" x="5524500" y="4924425"/>
          <p14:tracePt t="64806" x="5561013" y="4906963"/>
          <p14:tracePt t="64813" x="5607050" y="4870450"/>
          <p14:tracePt t="64820" x="5661025" y="4841875"/>
          <p14:tracePt t="64828" x="5743575" y="4787900"/>
          <p14:tracePt t="64836" x="5789613" y="4768850"/>
          <p14:tracePt t="64846" x="5870575" y="4714875"/>
          <p14:tracePt t="64856" x="5953125" y="4668838"/>
          <p14:tracePt t="64864" x="5999163" y="4651375"/>
          <p14:tracePt t="64870" x="6043613" y="4614863"/>
          <p14:tracePt t="64879" x="6099175" y="4578350"/>
          <p14:tracePt t="64885" x="6116638" y="4568825"/>
          <p14:tracePt t="64893" x="6116638" y="4559300"/>
          <p14:tracePt t="64964" x="6145213" y="4605338"/>
          <p14:tracePt t="64972" x="6153150" y="4641850"/>
          <p14:tracePt t="64980" x="6172200" y="4678363"/>
          <p14:tracePt t="64988" x="6189663" y="4687888"/>
          <p14:tracePt t="64996" x="6199188" y="4705350"/>
          <p14:tracePt t="65006" x="6208713" y="4714875"/>
          <p14:tracePt t="65116" x="6218238" y="4724400"/>
          <p14:tracePt t="65124" x="6235700" y="4741863"/>
          <p14:tracePt t="65132" x="6254750" y="4760913"/>
          <p14:tracePt t="65140" x="6272213" y="4778375"/>
          <p14:tracePt t="65148" x="6308725" y="4805363"/>
          <p14:tracePt t="65156" x="6326188" y="4814888"/>
          <p14:tracePt t="65164" x="6326188" y="4824413"/>
          <p14:tracePt t="65172" x="6345238" y="4833938"/>
          <p14:tracePt t="65236" x="6354763" y="4841875"/>
          <p14:tracePt t="65252" x="6372225" y="4841875"/>
          <p14:tracePt t="65260" x="6399213" y="4814888"/>
          <p14:tracePt t="65269" x="6427788" y="4797425"/>
          <p14:tracePt t="65276" x="6445250" y="4741863"/>
          <p14:tracePt t="65284" x="6454775" y="4732338"/>
          <p14:tracePt t="65292" x="6472238" y="4705350"/>
          <p14:tracePt t="65300" x="6491288" y="4687888"/>
          <p14:tracePt t="65310" x="6500813" y="4678363"/>
          <p14:tracePt t="65318" x="6500813" y="4668838"/>
          <p14:tracePt t="65326" x="6500813" y="4660900"/>
          <p14:tracePt t="65404" x="6518275" y="4724400"/>
          <p14:tracePt t="65412" x="6537325" y="4760913"/>
          <p14:tracePt t="65420" x="6537325" y="4805363"/>
          <p14:tracePt t="65428" x="6537325" y="4824413"/>
          <p14:tracePt t="65436" x="6537325" y="4851400"/>
          <p14:tracePt t="65444" x="6537325" y="4870450"/>
          <p14:tracePt t="65453" x="6537325" y="4887913"/>
          <p14:tracePt t="65460" x="6537325" y="4897438"/>
          <p14:tracePt t="65565" x="6554788" y="4841875"/>
          <p14:tracePt t="65572" x="6573838" y="4814888"/>
          <p14:tracePt t="65580" x="6581775" y="4797425"/>
          <p14:tracePt t="65588" x="6600825" y="4751388"/>
          <p14:tracePt t="65598" x="6637338" y="4724400"/>
          <p14:tracePt t="65605" x="6654800" y="4687888"/>
          <p14:tracePt t="65612" x="6681788" y="4678363"/>
          <p14:tracePt t="65621" x="6718300" y="4668838"/>
          <p14:tracePt t="65628" x="6746875" y="4651375"/>
          <p14:tracePt t="65636" x="6764338" y="4651375"/>
          <p14:tracePt t="65644" x="6819900" y="4651375"/>
          <p14:tracePt t="65653" x="6846888" y="4651375"/>
          <p14:tracePt t="65660" x="6892925" y="4651375"/>
          <p14:tracePt t="65669" x="6929438" y="4651375"/>
          <p14:tracePt t="65676" x="6973888" y="4660900"/>
          <p14:tracePt t="65684" x="7019925" y="4697413"/>
          <p14:tracePt t="65692" x="7037388" y="4714875"/>
          <p14:tracePt t="65700" x="7073900" y="4724400"/>
          <p14:tracePt t="65708" x="7092950" y="4760913"/>
          <p14:tracePt t="65834" x="7102475" y="4760913"/>
          <p14:tracePt t="65982" x="7110413" y="4760913"/>
          <p14:tracePt t="66111" x="7110413" y="4768850"/>
          <p14:tracePt t="66117" x="7110413" y="4797425"/>
          <p14:tracePt t="66308" x="7102475" y="4797425"/>
          <p14:tracePt t="66316" x="7102475" y="4805363"/>
          <p14:tracePt t="66325" x="7102475" y="4833938"/>
          <p14:tracePt t="66333" x="7102475" y="4841875"/>
          <p14:tracePt t="66341" x="7102475" y="4860925"/>
          <p14:tracePt t="66357" x="7110413" y="4860925"/>
          <p14:tracePt t="66365" x="7119938" y="4878388"/>
          <p14:tracePt t="66380" x="7129463" y="4878388"/>
          <p14:tracePt t="66388" x="7165975" y="4878388"/>
          <p14:tracePt t="66397" x="7183438" y="4878388"/>
          <p14:tracePt t="66404" x="7212013" y="4878388"/>
          <p14:tracePt t="66413" x="7229475" y="4878388"/>
          <p14:tracePt t="66420" x="7265988" y="4860925"/>
          <p14:tracePt t="66428" x="7339013" y="4805363"/>
          <p14:tracePt t="66437" x="7385050" y="4768850"/>
          <p14:tracePt t="66444" x="7429500" y="4732338"/>
          <p14:tracePt t="66453" x="7485063" y="4697413"/>
          <p14:tracePt t="66460" x="7548563" y="4651375"/>
          <p14:tracePt t="66469" x="7575550" y="4614863"/>
          <p14:tracePt t="66476" x="7631113" y="4568825"/>
          <p14:tracePt t="66484" x="7648575" y="4559300"/>
          <p14:tracePt t="66492" x="7694613" y="4522788"/>
          <p14:tracePt t="66502" x="7731125" y="4514850"/>
          <p14:tracePt t="66508" x="7777163" y="4505325"/>
          <p14:tracePt t="66517" x="7813675" y="4505325"/>
          <p14:tracePt t="66524" x="7904163" y="4505325"/>
          <p14:tracePt t="66534" x="7994650" y="4505325"/>
          <p14:tracePt t="66540" x="8104188" y="4505325"/>
          <p14:tracePt t="66548" x="8232775" y="4505325"/>
          <p14:tracePt t="66556" x="8359775" y="4551363"/>
          <p14:tracePt t="66564" x="8478838" y="4568825"/>
          <p14:tracePt t="66573" x="8569325" y="4578350"/>
          <p14:tracePt t="66580" x="8715375" y="4605338"/>
          <p14:tracePt t="66588" x="8842375" y="4605338"/>
          <p14:tracePt t="66596" x="8951913" y="4605338"/>
          <p14:tracePt t="66604" x="9043988" y="4605338"/>
          <p14:tracePt t="66614" x="9126538" y="457835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ja-JP" altLang="en-US" sz="3200" dirty="0"/>
              <a:t>最大値を選ぶプログラム例　</a:t>
            </a:r>
            <a:r>
              <a:rPr lang="en-US" altLang="ja-JP" sz="3200" dirty="0"/>
              <a:t>max.asm</a:t>
            </a:r>
            <a:endParaRPr lang="ja-JP" altLang="en-US" sz="3200" dirty="0"/>
          </a:p>
        </p:txBody>
      </p:sp>
      <p:sp>
        <p:nvSpPr>
          <p:cNvPr id="133123" name="Rectangle 3"/>
          <p:cNvSpPr>
            <a:spLocks noGrp="1" noChangeArrowheads="1"/>
          </p:cNvSpPr>
          <p:nvPr>
            <p:ph type="body" idx="1"/>
          </p:nvPr>
        </p:nvSpPr>
        <p:spPr>
          <a:xfrm>
            <a:off x="453388" y="1268760"/>
            <a:ext cx="8229600" cy="4530725"/>
          </a:xfrm>
        </p:spPr>
        <p:txBody>
          <a:bodyPr/>
          <a:lstStyle/>
          <a:p>
            <a:pPr>
              <a:lnSpc>
                <a:spcPct val="90000"/>
              </a:lnSpc>
              <a:buFontTx/>
              <a:buNone/>
            </a:pPr>
            <a:r>
              <a:rPr lang="en-US" altLang="ja-JP" sz="2400" dirty="0"/>
              <a:t>		add x1,x0,x0  //	</a:t>
            </a:r>
            <a:r>
              <a:rPr lang="ja-JP" altLang="en-US" sz="2400" dirty="0"/>
              <a:t>ポインタは</a:t>
            </a:r>
            <a:r>
              <a:rPr lang="en-US" altLang="ja-JP" sz="2400" dirty="0"/>
              <a:t>x1</a:t>
            </a:r>
          </a:p>
          <a:p>
            <a:pPr>
              <a:lnSpc>
                <a:spcPct val="90000"/>
              </a:lnSpc>
              <a:buFontTx/>
              <a:buNone/>
            </a:pPr>
            <a:r>
              <a:rPr lang="en-US" altLang="ja-JP" sz="2400" dirty="0"/>
              <a:t>		add x3,x0,x0  //	x3</a:t>
            </a:r>
            <a:r>
              <a:rPr lang="ja-JP" altLang="en-US" sz="2400" dirty="0"/>
              <a:t>は暫定チャンピオン</a:t>
            </a:r>
          </a:p>
          <a:p>
            <a:pPr>
              <a:lnSpc>
                <a:spcPct val="90000"/>
              </a:lnSpc>
              <a:buFontTx/>
              <a:buNone/>
            </a:pPr>
            <a:r>
              <a:rPr lang="ja-JP" altLang="en-US" sz="2400" dirty="0"/>
              <a:t>		</a:t>
            </a:r>
            <a:r>
              <a:rPr lang="en-US" altLang="ja-JP" sz="2400" dirty="0" err="1"/>
              <a:t>addi</a:t>
            </a:r>
            <a:r>
              <a:rPr lang="en-US" altLang="ja-JP" sz="2400" dirty="0"/>
              <a:t> x2,x0,8	//     </a:t>
            </a:r>
            <a:r>
              <a:rPr lang="ja-JP" altLang="en-US" sz="2400" dirty="0"/>
              <a:t>調べる数は</a:t>
            </a:r>
            <a:r>
              <a:rPr lang="en-US" altLang="ja-JP" sz="2400" dirty="0"/>
              <a:t>8</a:t>
            </a:r>
            <a:r>
              <a:rPr lang="ja-JP" altLang="en-US" sz="2400" dirty="0"/>
              <a:t>つ</a:t>
            </a:r>
          </a:p>
          <a:p>
            <a:pPr>
              <a:lnSpc>
                <a:spcPct val="90000"/>
              </a:lnSpc>
              <a:buFontTx/>
              <a:buNone/>
            </a:pPr>
            <a:r>
              <a:rPr lang="en-US" altLang="ja-JP" sz="2400" dirty="0"/>
              <a:t>loop:	</a:t>
            </a:r>
            <a:r>
              <a:rPr lang="en-US" altLang="ja-JP" sz="2400" dirty="0" err="1"/>
              <a:t>lw</a:t>
            </a:r>
            <a:r>
              <a:rPr lang="en-US" altLang="ja-JP" sz="2400" dirty="0"/>
              <a:t> x4,x1,</a:t>
            </a:r>
            <a:r>
              <a:rPr lang="ja-JP" altLang="en-US" sz="2400" dirty="0"/>
              <a:t>０</a:t>
            </a:r>
            <a:r>
              <a:rPr lang="en-US" altLang="ja-JP" sz="2400" dirty="0"/>
              <a:t>    //	x4</a:t>
            </a:r>
            <a:r>
              <a:rPr lang="ja-JP" altLang="en-US" sz="2400" dirty="0"/>
              <a:t>は挑戦者</a:t>
            </a:r>
          </a:p>
          <a:p>
            <a:pPr>
              <a:lnSpc>
                <a:spcPct val="90000"/>
              </a:lnSpc>
              <a:buFontTx/>
              <a:buNone/>
            </a:pPr>
            <a:r>
              <a:rPr lang="ja-JP" altLang="en-US" sz="2400" dirty="0"/>
              <a:t>		</a:t>
            </a:r>
            <a:r>
              <a:rPr lang="en-US" altLang="ja-JP" sz="2400" dirty="0" err="1"/>
              <a:t>blt</a:t>
            </a:r>
            <a:r>
              <a:rPr lang="en-US" altLang="ja-JP" sz="2400" dirty="0"/>
              <a:t> x4,x</a:t>
            </a:r>
            <a:r>
              <a:rPr lang="ja-JP" altLang="en-US" sz="2400" dirty="0"/>
              <a:t>３</a:t>
            </a:r>
            <a:r>
              <a:rPr lang="en-US" altLang="ja-JP" sz="2400" dirty="0"/>
              <a:t>,skip  //       </a:t>
            </a:r>
            <a:r>
              <a:rPr lang="ja-JP" altLang="en-US" sz="2400" dirty="0"/>
              <a:t>チャンピオンが勝てばスキップ</a:t>
            </a:r>
            <a:r>
              <a:rPr lang="en-US" altLang="ja-JP" sz="2400" dirty="0"/>
              <a:t>  </a:t>
            </a:r>
            <a:endParaRPr lang="ja-JP" altLang="en-US" sz="2400" dirty="0"/>
          </a:p>
          <a:p>
            <a:pPr>
              <a:lnSpc>
                <a:spcPct val="90000"/>
              </a:lnSpc>
              <a:buFontTx/>
              <a:buNone/>
            </a:pPr>
            <a:r>
              <a:rPr lang="ja-JP" altLang="en-US" sz="2400" dirty="0"/>
              <a:t>		</a:t>
            </a:r>
            <a:r>
              <a:rPr lang="en-US" altLang="ja-JP" sz="2400" dirty="0"/>
              <a:t>add x3,x0,x4    //	</a:t>
            </a:r>
            <a:r>
              <a:rPr lang="ja-JP" altLang="en-US" sz="2400" dirty="0"/>
              <a:t>挑戦者をチャンピオンに</a:t>
            </a:r>
          </a:p>
          <a:p>
            <a:pPr>
              <a:lnSpc>
                <a:spcPct val="90000"/>
              </a:lnSpc>
              <a:buFontTx/>
              <a:buNone/>
            </a:pPr>
            <a:r>
              <a:rPr lang="en-US" altLang="ja-JP" sz="2400" dirty="0"/>
              <a:t>skip:	</a:t>
            </a:r>
            <a:r>
              <a:rPr lang="en-US" altLang="ja-JP" sz="2400" dirty="0" err="1"/>
              <a:t>addi</a:t>
            </a:r>
            <a:r>
              <a:rPr lang="en-US" altLang="ja-JP" sz="2400" dirty="0"/>
              <a:t> x1,x1,4   //	</a:t>
            </a:r>
            <a:r>
              <a:rPr lang="ja-JP" altLang="en-US" sz="2400" dirty="0"/>
              <a:t>ポインタを進める</a:t>
            </a:r>
          </a:p>
          <a:p>
            <a:pPr>
              <a:lnSpc>
                <a:spcPct val="90000"/>
              </a:lnSpc>
              <a:buFontTx/>
              <a:buNone/>
            </a:pPr>
            <a:r>
              <a:rPr lang="ja-JP" altLang="en-US" sz="2400" dirty="0"/>
              <a:t>		</a:t>
            </a:r>
            <a:r>
              <a:rPr lang="en-US" altLang="ja-JP" sz="2400" dirty="0" err="1"/>
              <a:t>addi</a:t>
            </a:r>
            <a:r>
              <a:rPr lang="en-US" altLang="ja-JP" sz="2400" dirty="0"/>
              <a:t> x2,x2,-1  //	</a:t>
            </a:r>
            <a:r>
              <a:rPr lang="ja-JP" altLang="en-US" sz="2400" dirty="0"/>
              <a:t>カウンタを減らす</a:t>
            </a:r>
          </a:p>
          <a:p>
            <a:pPr>
              <a:lnSpc>
                <a:spcPct val="90000"/>
              </a:lnSpc>
              <a:buFontTx/>
              <a:buNone/>
            </a:pPr>
            <a:r>
              <a:rPr lang="ja-JP" altLang="en-US" sz="2400" dirty="0"/>
              <a:t>		</a:t>
            </a:r>
            <a:r>
              <a:rPr lang="en-US" altLang="ja-JP" sz="2400" dirty="0" err="1"/>
              <a:t>bne</a:t>
            </a:r>
            <a:r>
              <a:rPr lang="en-US" altLang="ja-JP" sz="2400" dirty="0"/>
              <a:t> x2,x0,loop //	8</a:t>
            </a:r>
            <a:r>
              <a:rPr lang="ja-JP" altLang="en-US" sz="2400" dirty="0"/>
              <a:t>個調べたらおしまい</a:t>
            </a:r>
          </a:p>
          <a:p>
            <a:pPr>
              <a:lnSpc>
                <a:spcPct val="90000"/>
              </a:lnSpc>
              <a:buFontTx/>
              <a:buNone/>
            </a:pPr>
            <a:r>
              <a:rPr lang="en-US" altLang="ja-JP" sz="2400" dirty="0"/>
              <a:t>		</a:t>
            </a:r>
            <a:r>
              <a:rPr lang="en-US" altLang="ja-JP" sz="2400" dirty="0" err="1"/>
              <a:t>ecall</a:t>
            </a:r>
            <a:r>
              <a:rPr lang="en-US" altLang="ja-JP" sz="2400" dirty="0"/>
              <a:t> x0,x0,x0</a:t>
            </a:r>
          </a:p>
        </p:txBody>
      </p:sp>
      <p:pic>
        <p:nvPicPr>
          <p:cNvPr id="2" name="オーディオ 1">
            <a:hlinkClick r:id="" action="ppaction://media"/>
            <a:extLst>
              <a:ext uri="{FF2B5EF4-FFF2-40B4-BE49-F238E27FC236}">
                <a16:creationId xmlns:a16="http://schemas.microsoft.com/office/drawing/2014/main" id="{D34FB59F-D566-42AA-A6C0-B3744DABA9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08051824"/>
      </p:ext>
    </p:extLst>
  </p:cSld>
  <p:clrMapOvr>
    <a:masterClrMapping/>
  </p:clrMapOvr>
  <mc:AlternateContent xmlns:mc="http://schemas.openxmlformats.org/markup-compatibility/2006" xmlns:p14="http://schemas.microsoft.com/office/powerpoint/2010/main">
    <mc:Choice Requires="p14">
      <p:transition spd="slow" p14:dur="2000" advTm="139979"/>
    </mc:Choice>
    <mc:Fallback xmlns="">
      <p:transition spd="slow" advTm="139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03" x="8943975" y="2717800"/>
          <p14:tracePt t="713" x="8770938" y="2635250"/>
          <p14:tracePt t="720" x="8624888" y="2589213"/>
          <p14:tracePt t="727" x="8469313" y="2535238"/>
          <p14:tracePt t="735" x="8342313" y="2471738"/>
          <p14:tracePt t="744" x="8196263" y="2444750"/>
          <p14:tracePt t="751" x="8059738" y="2398713"/>
          <p14:tracePt t="759" x="7940675" y="2343150"/>
          <p14:tracePt t="767" x="7885113" y="2316163"/>
          <p14:tracePt t="775" x="7731125" y="2270125"/>
          <p14:tracePt t="783" x="7602538" y="2225675"/>
          <p14:tracePt t="793" x="7448550" y="2152650"/>
          <p14:tracePt t="802" x="7292975" y="2089150"/>
          <p14:tracePt t="809" x="7102475" y="2006600"/>
          <p14:tracePt t="821" x="6937375" y="1933575"/>
          <p14:tracePt t="825" x="6764338" y="1851025"/>
          <p14:tracePt t="834" x="6618288" y="1797050"/>
          <p14:tracePt t="841" x="6445250" y="1714500"/>
          <p14:tracePt t="854" x="6345238" y="1677988"/>
          <p14:tracePt t="855" x="6235700" y="1631950"/>
          <p14:tracePt t="866" x="6116638" y="1577975"/>
          <p14:tracePt t="871" x="6016625" y="1550988"/>
          <p14:tracePt t="883" x="5907088" y="1485900"/>
          <p14:tracePt t="887" x="5826125" y="1449388"/>
          <p14:tracePt t="895" x="5743575" y="1422400"/>
          <p14:tracePt t="903" x="5643563" y="1376363"/>
          <p14:tracePt t="914" x="5597525" y="1358900"/>
          <p14:tracePt t="919" x="5524500" y="1331913"/>
          <p14:tracePt t="927" x="5478463" y="1312863"/>
          <p14:tracePt t="935" x="5434013" y="1295400"/>
          <p14:tracePt t="943" x="5397500" y="1285875"/>
          <p14:tracePt t="951" x="5360988" y="1268413"/>
          <p14:tracePt t="960" x="5341938" y="1268413"/>
          <p14:tracePt t="967" x="5324475" y="1258888"/>
          <p14:tracePt t="975" x="5305425" y="1258888"/>
          <p14:tracePt t="983" x="5287963" y="1258888"/>
          <p14:tracePt t="991" x="5287963" y="1249363"/>
          <p14:tracePt t="1016" x="5268913" y="1249363"/>
          <p14:tracePt t="1031" x="5260975" y="1249363"/>
          <p14:tracePt t="1039" x="5251450" y="1249363"/>
          <p14:tracePt t="1048" x="5224463" y="1249363"/>
          <p14:tracePt t="1055" x="5214938" y="1249363"/>
          <p14:tracePt t="1064" x="5205413" y="1249363"/>
          <p14:tracePt t="3010" x="5195888" y="1239838"/>
          <p14:tracePt t="6697" x="5187950" y="1239838"/>
          <p14:tracePt t="6705" x="5168900" y="1239838"/>
          <p14:tracePt t="6728" x="5151438" y="1249363"/>
          <p14:tracePt t="7063" x="5132388" y="1268413"/>
          <p14:tracePt t="7967" x="5122863" y="1276350"/>
          <p14:tracePt t="8010" x="5114925" y="1303338"/>
          <p14:tracePt t="8047" x="5105400" y="1312863"/>
          <p14:tracePt t="8079" x="5095875" y="1312863"/>
          <p14:tracePt t="8198" x="5086350" y="1322388"/>
          <p14:tracePt t="8377" x="5078413" y="1322388"/>
          <p14:tracePt t="8432" x="5059363" y="1331913"/>
          <p14:tracePt t="8625" x="5041900" y="1339850"/>
          <p14:tracePt t="8632" x="5032375" y="1349375"/>
          <p14:tracePt t="8672" x="5022850" y="1358900"/>
          <p14:tracePt t="8824" x="5014913" y="1358900"/>
          <p14:tracePt t="10337" x="5005388" y="1358900"/>
          <p14:tracePt t="10345" x="5005388" y="1376363"/>
          <p14:tracePt t="10358" x="5005388" y="1385888"/>
          <p14:tracePt t="10369" x="4995863" y="1395413"/>
          <p14:tracePt t="10376" x="4986338" y="1404938"/>
          <p14:tracePt t="10391" x="4978400" y="1404938"/>
          <p14:tracePt t="13793" x="4978400" y="1395413"/>
          <p14:tracePt t="13824" x="4978400" y="1385888"/>
          <p14:tracePt t="13834" x="4986338" y="1376363"/>
          <p14:tracePt t="17560" x="4986338" y="1385888"/>
          <p14:tracePt t="17568" x="4978400" y="1395413"/>
          <p14:tracePt t="17576" x="4968875" y="1404938"/>
          <p14:tracePt t="17592" x="4959350" y="1412875"/>
          <p14:tracePt t="17803" x="4959350" y="1422400"/>
          <p14:tracePt t="17810" x="4949825" y="1431925"/>
          <p14:tracePt t="17825" x="4932363" y="1449388"/>
          <p14:tracePt t="17834" x="4932363" y="1458913"/>
          <p14:tracePt t="17841" x="4913313" y="1477963"/>
          <p14:tracePt t="17855" x="4905375" y="1504950"/>
          <p14:tracePt t="17883" x="4876800" y="1531938"/>
          <p14:tracePt t="18345" x="4868863" y="1531938"/>
          <p14:tracePt t="18361" x="4822825" y="1531938"/>
          <p14:tracePt t="18369" x="4795838" y="1531938"/>
          <p14:tracePt t="18376" x="4786313" y="1531938"/>
          <p14:tracePt t="18384" x="4759325" y="1541463"/>
          <p14:tracePt t="18392" x="4749800" y="1541463"/>
          <p14:tracePt t="18408" x="4722813" y="1541463"/>
          <p14:tracePt t="18415" x="4713288" y="1541463"/>
          <p14:tracePt t="18423" x="4676775" y="1541463"/>
          <p14:tracePt t="18431" x="4667250" y="1541463"/>
          <p14:tracePt t="18441" x="4630738" y="1541463"/>
          <p14:tracePt t="18447" x="4603750" y="1541463"/>
          <p14:tracePt t="18455" x="4557713" y="1541463"/>
          <p14:tracePt t="18464" x="4494213" y="1541463"/>
          <p14:tracePt t="18474" x="4384675" y="1541463"/>
          <p14:tracePt t="18483" x="4294188" y="1541463"/>
          <p14:tracePt t="18494" x="4148138" y="1541463"/>
          <p14:tracePt t="18499" x="3965575" y="1541463"/>
          <p14:tracePt t="18508" x="3802063" y="1514475"/>
          <p14:tracePt t="18513" x="3636963" y="1504950"/>
          <p14:tracePt t="18520" x="3473450" y="1485900"/>
          <p14:tracePt t="18528" x="3317875" y="1458913"/>
          <p14:tracePt t="18535" x="3281363" y="1449388"/>
          <p14:tracePt t="18543" x="3263900" y="1431925"/>
          <p14:tracePt t="18552" x="3163888" y="1431925"/>
          <p14:tracePt t="18560" x="3100388" y="1412875"/>
          <p14:tracePt t="18567" x="3071813" y="1395413"/>
          <p14:tracePt t="18575" x="3035300" y="1395413"/>
          <p14:tracePt t="18584" x="3017838" y="1385888"/>
          <p14:tracePt t="19023" x="3017838" y="1395413"/>
          <p14:tracePt t="19032" x="3027363" y="1404938"/>
          <p14:tracePt t="19039" x="3044825" y="1412875"/>
          <p14:tracePt t="19047" x="3044825" y="1422400"/>
          <p14:tracePt t="19055" x="3054350" y="1431925"/>
          <p14:tracePt t="19063" x="3063875" y="1441450"/>
          <p14:tracePt t="19073" x="3063875" y="1449388"/>
          <p14:tracePt t="19082" x="3071813" y="1468438"/>
          <p14:tracePt t="19108" x="3081338" y="1477963"/>
          <p14:tracePt t="19111" x="3090863" y="1485900"/>
          <p14:tracePt t="20186" x="3100388" y="1485900"/>
          <p14:tracePt t="20199" x="3136900" y="1485900"/>
          <p14:tracePt t="20201" x="3190875" y="1485900"/>
          <p14:tracePt t="20209" x="3217863" y="1485900"/>
          <p14:tracePt t="20216" x="3236913" y="1485900"/>
          <p14:tracePt t="20225" x="3263900" y="1485900"/>
          <p14:tracePt t="20232" x="3281363" y="1485900"/>
          <p14:tracePt t="20240" x="3290888" y="1485900"/>
          <p14:tracePt t="20247" x="3309938" y="1485900"/>
          <p14:tracePt t="21071" x="3317875" y="1495425"/>
          <p14:tracePt t="21087" x="3317875" y="1514475"/>
          <p14:tracePt t="21101" x="3309938" y="1514475"/>
          <p14:tracePt t="21112" x="3281363" y="1522413"/>
          <p14:tracePt t="21121" x="3273425" y="1531938"/>
          <p14:tracePt t="21132" x="3263900" y="1541463"/>
          <p14:tracePt t="21138" x="3254375" y="1550988"/>
          <p14:tracePt t="21149" x="3244850" y="1558925"/>
          <p14:tracePt t="21152" x="3236913" y="1568450"/>
          <p14:tracePt t="21167" x="3217863" y="1587500"/>
          <p14:tracePt t="21183" x="3200400" y="1595438"/>
          <p14:tracePt t="21641" x="3181350" y="1595438"/>
          <p14:tracePt t="21657" x="3171825" y="1587500"/>
          <p14:tracePt t="21681" x="3171825" y="1577975"/>
          <p14:tracePt t="21705" x="3171825" y="1568450"/>
          <p14:tracePt t="21714" x="3171825" y="1558925"/>
          <p14:tracePt t="21730" x="3163888" y="1550988"/>
          <p14:tracePt t="21736" x="3154363" y="1550988"/>
          <p14:tracePt t="21752" x="3144838" y="1531938"/>
          <p14:tracePt t="21760" x="3144838" y="1522413"/>
          <p14:tracePt t="21768" x="3136900" y="1514475"/>
          <p14:tracePt t="21776" x="3136900" y="1504950"/>
          <p14:tracePt t="21784" x="3127375" y="1495425"/>
          <p14:tracePt t="21791" x="3117850" y="1485900"/>
          <p14:tracePt t="21799" x="3100388" y="1485900"/>
          <p14:tracePt t="21807" x="3090863" y="1477963"/>
          <p14:tracePt t="21815" x="3081338" y="1468438"/>
          <p14:tracePt t="21824" x="3071813" y="1468438"/>
          <p14:tracePt t="21832" x="3063875" y="1458913"/>
          <p14:tracePt t="21839" x="3035300" y="1458913"/>
          <p14:tracePt t="21849" x="2990850" y="1449388"/>
          <p14:tracePt t="21855" x="2962275" y="1431925"/>
          <p14:tracePt t="21866" x="2881313" y="1431925"/>
          <p14:tracePt t="21881" x="2762250" y="1431925"/>
          <p14:tracePt t="21887" x="2708275" y="1431925"/>
          <p14:tracePt t="21896" x="2679700" y="1431925"/>
          <p14:tracePt t="21904" x="2598738" y="1431925"/>
          <p14:tracePt t="21915" x="2552700" y="1412875"/>
          <p14:tracePt t="21919" x="2506663" y="1412875"/>
          <p14:tracePt t="21927" x="2479675" y="1404938"/>
          <p14:tracePt t="21935" x="2470150" y="1404938"/>
          <p14:tracePt t="21944" x="2452688" y="1395413"/>
          <p14:tracePt t="21968" x="2443163" y="1395413"/>
          <p14:tracePt t="21975" x="2433638" y="1395413"/>
          <p14:tracePt t="21983" x="2425700" y="1395413"/>
          <p14:tracePt t="21991" x="2389188" y="1395413"/>
          <p14:tracePt t="21999" x="2360613" y="1395413"/>
          <p14:tracePt t="22007" x="2333625" y="1395413"/>
          <p14:tracePt t="22015" x="2297113" y="1395413"/>
          <p14:tracePt t="22023" x="2243138" y="1395413"/>
          <p14:tracePt t="22031" x="2214563" y="1395413"/>
          <p14:tracePt t="22039" x="2187575" y="1395413"/>
          <p14:tracePt t="22055" x="2179638" y="1395413"/>
          <p14:tracePt t="22063" x="2160588" y="1395413"/>
          <p14:tracePt t="22071" x="2151063" y="1395413"/>
          <p14:tracePt t="23297" x="2151063" y="1412875"/>
          <p14:tracePt t="23322" x="2151063" y="1422400"/>
          <p14:tracePt t="23329" x="2151063" y="1431925"/>
          <p14:tracePt t="23338" x="2151063" y="1458913"/>
          <p14:tracePt t="23345" x="2151063" y="1477963"/>
          <p14:tracePt t="23352" x="2160588" y="1504950"/>
          <p14:tracePt t="23362" x="2160588" y="1514475"/>
          <p14:tracePt t="23368" x="2170113" y="1522413"/>
          <p14:tracePt t="23376" x="2179638" y="1550988"/>
          <p14:tracePt t="23384" x="2187575" y="1558925"/>
          <p14:tracePt t="23401" x="2197100" y="1577975"/>
          <p14:tracePt t="23408" x="2197100" y="1587500"/>
          <p14:tracePt t="23416" x="2197100" y="1595438"/>
          <p14:tracePt t="23434" x="2197100" y="1604963"/>
          <p14:tracePt t="23447" x="2206625" y="1624013"/>
          <p14:tracePt t="23451" x="2214563" y="1651000"/>
          <p14:tracePt t="23466" x="2233613" y="1697038"/>
          <p14:tracePt t="23477" x="2243138" y="1704975"/>
          <p14:tracePt t="23480" x="2251075" y="1731963"/>
          <p14:tracePt t="23487" x="2270125" y="1751013"/>
          <p14:tracePt t="23496" x="2306638" y="1778000"/>
          <p14:tracePt t="23505" x="2333625" y="1787525"/>
          <p14:tracePt t="23512" x="2352675" y="1804988"/>
          <p14:tracePt t="23520" x="2389188" y="1841500"/>
          <p14:tracePt t="23527" x="2397125" y="1851025"/>
          <p14:tracePt t="23537" x="2397125" y="1860550"/>
          <p14:tracePt t="23543" x="2416175" y="1870075"/>
          <p14:tracePt t="23551" x="2425700" y="1878013"/>
          <p14:tracePt t="23559" x="2433638" y="1887538"/>
          <p14:tracePt t="23567" x="2443163" y="1897063"/>
          <p14:tracePt t="23583" x="2462213" y="1914525"/>
          <p14:tracePt t="23591" x="2470150" y="1924050"/>
          <p14:tracePt t="23601" x="2479675" y="1933575"/>
          <p14:tracePt t="23607" x="2479675" y="1943100"/>
          <p14:tracePt t="23623" x="2489200" y="1951038"/>
          <p14:tracePt t="23632" x="2506663" y="1970088"/>
          <p14:tracePt t="23647" x="2516188" y="1979613"/>
          <p14:tracePt t="23655" x="2525713" y="1987550"/>
          <p14:tracePt t="23666" x="2525713" y="1997075"/>
          <p14:tracePt t="23671" x="2525713" y="2006600"/>
          <p14:tracePt t="23680" x="2533650" y="2006600"/>
          <p14:tracePt t="23696" x="2533650" y="2024063"/>
          <p14:tracePt t="23713" x="2533650" y="2033588"/>
          <p14:tracePt t="23720" x="2543175" y="2043113"/>
          <p14:tracePt t="23730" x="2543175" y="2052638"/>
          <p14:tracePt t="23744" x="2543175" y="2079625"/>
          <p14:tracePt t="23754" x="2543175" y="2089150"/>
          <p14:tracePt t="23767" x="2552700" y="2106613"/>
          <p14:tracePt t="23777" x="2552700" y="2116138"/>
          <p14:tracePt t="23785" x="2562225" y="2125663"/>
          <p14:tracePt t="23825" x="2570163" y="2143125"/>
          <p14:tracePt t="23832" x="2589213" y="2160588"/>
          <p14:tracePt t="23852" x="2598738" y="2170113"/>
          <p14:tracePt t="23855" x="2606675" y="2179638"/>
          <p14:tracePt t="23866" x="2616200" y="2189163"/>
          <p14:tracePt t="23871" x="2643188" y="2206625"/>
          <p14:tracePt t="23880" x="2652713" y="2206625"/>
          <p14:tracePt t="23896" x="2671763" y="2206625"/>
          <p14:tracePt t="23919" x="2679700" y="2206625"/>
          <p14:tracePt t="23967" x="2689225" y="2216150"/>
          <p14:tracePt t="23999" x="2716213" y="2216150"/>
          <p14:tracePt t="24008" x="2725738" y="2216150"/>
          <p14:tracePt t="24015" x="2735263" y="2216150"/>
          <p14:tracePt t="24023" x="2762250" y="2225675"/>
          <p14:tracePt t="24055" x="2781300" y="2225675"/>
          <p14:tracePt t="24063" x="2789238" y="2225675"/>
          <p14:tracePt t="24072" x="2798763" y="2225675"/>
          <p14:tracePt t="24088" x="2808288" y="2225675"/>
          <p14:tracePt t="24116" x="2817813" y="2225675"/>
          <p14:tracePt t="24128" x="2835275" y="2225675"/>
          <p14:tracePt t="24151" x="2852738" y="2225675"/>
          <p14:tracePt t="24167" x="2871788" y="2225675"/>
          <p14:tracePt t="24175" x="2881313" y="2225675"/>
          <p14:tracePt t="24183" x="2889250" y="2225675"/>
          <p14:tracePt t="24191" x="2898775" y="2225675"/>
          <p14:tracePt t="24199" x="2925763" y="2225675"/>
          <p14:tracePt t="24215" x="2935288" y="2225675"/>
          <p14:tracePt t="24225" x="2954338" y="2243138"/>
          <p14:tracePt t="24233" x="2962275" y="2243138"/>
          <p14:tracePt t="24242" x="2971800" y="2243138"/>
          <p14:tracePt t="24398" x="2981325" y="2243138"/>
          <p14:tracePt t="24400" x="2990850" y="2252663"/>
          <p14:tracePt t="24407" x="2990850" y="2262188"/>
          <p14:tracePt t="24416" x="2998788" y="2270125"/>
          <p14:tracePt t="24431" x="3017838" y="2289175"/>
          <p14:tracePt t="24448" x="3027363" y="2289175"/>
          <p14:tracePt t="24457" x="3035300" y="2298700"/>
          <p14:tracePt t="24471" x="3054350" y="2306638"/>
          <p14:tracePt t="24743" x="3044825" y="2306638"/>
          <p14:tracePt t="24751" x="2998788" y="2306638"/>
          <p14:tracePt t="24760" x="2981325" y="2306638"/>
          <p14:tracePt t="24767" x="2925763" y="2289175"/>
          <p14:tracePt t="24775" x="2889250" y="2289175"/>
          <p14:tracePt t="24784" x="2844800" y="2270125"/>
          <p14:tracePt t="24791" x="2825750" y="2270125"/>
          <p14:tracePt t="24800" x="2771775" y="2270125"/>
          <p14:tracePt t="24807" x="2744788" y="2262188"/>
          <p14:tracePt t="24817" x="2698750" y="2262188"/>
          <p14:tracePt t="24823" x="2679700" y="2262188"/>
          <p14:tracePt t="24832" x="2652713" y="2262188"/>
          <p14:tracePt t="24839" x="2643188" y="2262188"/>
          <p14:tracePt t="24850" x="2625725" y="2262188"/>
          <p14:tracePt t="24855" x="2598738" y="2262188"/>
          <p14:tracePt t="24866" x="2589213" y="2262188"/>
          <p14:tracePt t="24881" x="2562225" y="2262188"/>
          <p14:tracePt t="24887" x="2552700" y="2262188"/>
          <p14:tracePt t="24903" x="2543175" y="2262188"/>
          <p14:tracePt t="24938" x="2525713" y="2262188"/>
          <p14:tracePt t="24948" x="2516188" y="2262188"/>
          <p14:tracePt t="24952" x="2506663" y="2262188"/>
          <p14:tracePt t="24960" x="2489200" y="2262188"/>
          <p14:tracePt t="24968" x="2470150" y="2262188"/>
          <p14:tracePt t="24975" x="2462213" y="2262188"/>
          <p14:tracePt t="24983" x="2443163" y="2262188"/>
          <p14:tracePt t="24991" x="2433638" y="2262188"/>
          <p14:tracePt t="25008" x="2425700" y="2262188"/>
          <p14:tracePt t="25048" x="2416175" y="2262188"/>
          <p14:tracePt t="25055" x="2416175" y="2270125"/>
          <p14:tracePt t="26241" x="2416175" y="2279650"/>
          <p14:tracePt t="26256" x="2416175" y="2289175"/>
          <p14:tracePt t="29082" x="2416175" y="2298700"/>
          <p14:tracePt t="29089" x="2425700" y="2298700"/>
          <p14:tracePt t="29099" x="2433638" y="2298700"/>
          <p14:tracePt t="29103" x="2443163" y="2298700"/>
          <p14:tracePt t="29115" x="2470150" y="2298700"/>
          <p14:tracePt t="29119" x="2479675" y="2298700"/>
          <p14:tracePt t="29129" x="2489200" y="2298700"/>
          <p14:tracePt t="29135" x="2498725" y="2298700"/>
          <p14:tracePt t="29146" x="2506663" y="2298700"/>
          <p14:tracePt t="29247" x="2516188" y="2298700"/>
          <p14:tracePt t="29292" x="2525713" y="2298700"/>
          <p14:tracePt t="29311" x="2543175" y="2298700"/>
          <p14:tracePt t="29547" x="2552700" y="2298700"/>
          <p14:tracePt t="29560" x="2562225" y="2298700"/>
          <p14:tracePt t="29568" x="2570163" y="2306638"/>
          <p14:tracePt t="29682" x="2570163" y="2316163"/>
          <p14:tracePt t="29690" x="2570163" y="2325688"/>
          <p14:tracePt t="29810" x="2570163" y="2343150"/>
          <p14:tracePt t="29833" x="2570163" y="2352675"/>
          <p14:tracePt t="29841" x="2562225" y="2371725"/>
          <p14:tracePt t="32508" x="2552700" y="2371725"/>
          <p14:tracePt t="32513" x="2552700" y="2362200"/>
          <p14:tracePt t="32524" x="2543175" y="2343150"/>
          <p14:tracePt t="32533" x="2543175" y="2316163"/>
          <p14:tracePt t="32539" x="2533650" y="2298700"/>
          <p14:tracePt t="32543" x="2533650" y="2262188"/>
          <p14:tracePt t="32552" x="2533650" y="2243138"/>
          <p14:tracePt t="32559" x="2533650" y="2216150"/>
          <p14:tracePt t="32567" x="2533650" y="2197100"/>
          <p14:tracePt t="32577" x="2533650" y="2170113"/>
          <p14:tracePt t="32585" x="2533650" y="2152650"/>
          <p14:tracePt t="32593" x="2533650" y="2125663"/>
          <p14:tracePt t="32606" x="2533650" y="2106613"/>
          <p14:tracePt t="32607" x="2533650" y="2079625"/>
          <p14:tracePt t="32615" x="2533650" y="2060575"/>
          <p14:tracePt t="32623" x="2533650" y="2033588"/>
          <p14:tracePt t="32631" x="2533650" y="2016125"/>
          <p14:tracePt t="32639" x="2533650" y="1970088"/>
          <p14:tracePt t="32647" x="2533650" y="1960563"/>
          <p14:tracePt t="32655" x="2533650" y="1924050"/>
          <p14:tracePt t="32665" x="2533650" y="1897063"/>
          <p14:tracePt t="32673" x="2533650" y="1878013"/>
          <p14:tracePt t="32696" x="2533650" y="1860550"/>
          <p14:tracePt t="32753" x="2525713" y="1851025"/>
          <p14:tracePt t="32953" x="2516188" y="1851025"/>
          <p14:tracePt t="32961" x="2506663" y="1851025"/>
          <p14:tracePt t="32969" x="2498725" y="1851025"/>
          <p14:tracePt t="32982" x="2479675" y="1860550"/>
          <p14:tracePt t="32992" x="2470150" y="1860550"/>
          <p14:tracePt t="32999" x="2462213" y="1878013"/>
          <p14:tracePt t="33015" x="2452688" y="1887538"/>
          <p14:tracePt t="33024" x="2443163" y="1897063"/>
          <p14:tracePt t="33032" x="2425700" y="1906588"/>
          <p14:tracePt t="33039" x="2416175" y="1924050"/>
          <p14:tracePt t="33047" x="2406650" y="1933575"/>
          <p14:tracePt t="33055" x="2389188" y="1943100"/>
          <p14:tracePt t="33063" x="2379663" y="1951038"/>
          <p14:tracePt t="33071" x="2352675" y="1970088"/>
          <p14:tracePt t="33079" x="2333625" y="1987550"/>
          <p14:tracePt t="33099" x="2324100" y="1997075"/>
          <p14:tracePt t="33104" x="2316163" y="1997075"/>
          <p14:tracePt t="33115" x="2306638" y="2006600"/>
          <p14:tracePt t="33120" x="2297113" y="2006600"/>
          <p14:tracePt t="33393" x="2287588" y="2016125"/>
          <p14:tracePt t="33401" x="2270125" y="2024063"/>
          <p14:tracePt t="33409" x="2251075" y="2033588"/>
          <p14:tracePt t="33418" x="2233613" y="2043113"/>
          <p14:tracePt t="33434" x="2206625" y="2070100"/>
          <p14:tracePt t="33441" x="2197100" y="2070100"/>
          <p14:tracePt t="33447" x="2170113" y="2070100"/>
          <p14:tracePt t="33456" x="2151063" y="2070100"/>
          <p14:tracePt t="33463" x="2133600" y="2070100"/>
          <p14:tracePt t="33471" x="2124075" y="2070100"/>
          <p14:tracePt t="33480" x="2114550" y="2070100"/>
          <p14:tracePt t="33513" x="2087563" y="2060575"/>
          <p14:tracePt t="33537" x="2078038" y="2052638"/>
          <p14:tracePt t="33552" x="2078038" y="2033588"/>
          <p14:tracePt t="33571" x="2078038" y="2016125"/>
          <p14:tracePt t="33577" x="2078038" y="1997075"/>
          <p14:tracePt t="33585" x="2078038" y="1970088"/>
          <p14:tracePt t="33593" x="2078038" y="1951038"/>
          <p14:tracePt t="33602" x="2078038" y="1933575"/>
          <p14:tracePt t="33607" x="2078038" y="1924050"/>
          <p14:tracePt t="33615" x="2078038" y="1897063"/>
          <p14:tracePt t="33623" x="2078038" y="1887538"/>
          <p14:tracePt t="33631" x="2078038" y="1851025"/>
          <p14:tracePt t="33639" x="2078038" y="1833563"/>
          <p14:tracePt t="33655" x="2087563" y="1804988"/>
          <p14:tracePt t="33663" x="2097088" y="1797050"/>
          <p14:tracePt t="33671" x="2106613" y="1768475"/>
          <p14:tracePt t="33679" x="2124075" y="1731963"/>
          <p14:tracePt t="33687" x="2133600" y="1731963"/>
          <p14:tracePt t="33703" x="2143125" y="1724025"/>
          <p14:tracePt t="33712" x="2143125" y="1714500"/>
          <p14:tracePt t="33857" x="2151063" y="1704975"/>
          <p14:tracePt t="33889" x="2179638" y="1714500"/>
          <p14:tracePt t="33896" x="2187575" y="1724025"/>
          <p14:tracePt t="33905" x="2206625" y="1731963"/>
          <p14:tracePt t="33914" x="2224088" y="1751013"/>
          <p14:tracePt t="33920" x="2233613" y="1760538"/>
          <p14:tracePt t="33929" x="2251075" y="1768475"/>
          <p14:tracePt t="33935" x="2260600" y="1797050"/>
          <p14:tracePt t="33943" x="2270125" y="1804988"/>
          <p14:tracePt t="33959" x="2279650" y="1814513"/>
          <p14:tracePt t="33967" x="2279650" y="1833563"/>
          <p14:tracePt t="33983" x="2287588" y="1841500"/>
          <p14:tracePt t="33999" x="2287588" y="1851025"/>
          <p14:tracePt t="34063" x="2297113" y="1878013"/>
          <p14:tracePt t="34087" x="2306638" y="1887538"/>
          <p14:tracePt t="34103" x="2306638" y="1897063"/>
          <p14:tracePt t="34113" x="2306638" y="1914525"/>
          <p14:tracePt t="34132" x="2316163" y="1914525"/>
          <p14:tracePt t="34161" x="2324100" y="1933575"/>
          <p14:tracePt t="34183" x="2333625" y="1943100"/>
          <p14:tracePt t="34199" x="2343150" y="1960563"/>
          <p14:tracePt t="34215" x="2343150" y="1970088"/>
          <p14:tracePt t="34224" x="2343150" y="1979613"/>
          <p14:tracePt t="34239" x="2343150" y="1997075"/>
          <p14:tracePt t="34279" x="2343150" y="2006600"/>
          <p14:tracePt t="34289" x="2343150" y="2016125"/>
          <p14:tracePt t="34303" x="2343150" y="2024063"/>
          <p14:tracePt t="34311" x="2343150" y="2033588"/>
          <p14:tracePt t="34319" x="2343150" y="2043113"/>
          <p14:tracePt t="34328" x="2343150" y="2052638"/>
          <p14:tracePt t="34351" x="2343150" y="2070100"/>
          <p14:tracePt t="34360" x="2343150" y="2079625"/>
          <p14:tracePt t="34423" x="2333625" y="2089150"/>
          <p14:tracePt t="34705" x="2297113" y="2097088"/>
          <p14:tracePt t="34713" x="2260600" y="2097088"/>
          <p14:tracePt t="34721" x="2224088" y="2097088"/>
          <p14:tracePt t="34731" x="2197100" y="2097088"/>
          <p14:tracePt t="34737" x="2179638" y="2097088"/>
          <p14:tracePt t="34744" x="2160588" y="2097088"/>
          <p14:tracePt t="34959" x="2151063" y="2097088"/>
          <p14:tracePt t="34975" x="2151063" y="2079625"/>
          <p14:tracePt t="38679" x="2160588" y="2070100"/>
          <p14:tracePt t="38687" x="2214563" y="2043113"/>
          <p14:tracePt t="38696" x="2233613" y="2033588"/>
          <p14:tracePt t="38704" x="2243138" y="2033588"/>
          <p14:tracePt t="38711" x="2260600" y="2033588"/>
          <p14:tracePt t="38720" x="2287588" y="2024063"/>
          <p14:tracePt t="38728" x="2333625" y="2016125"/>
          <p14:tracePt t="38735" x="2370138" y="2006600"/>
          <p14:tracePt t="38744" x="2406650" y="1979613"/>
          <p14:tracePt t="38761" x="2443163" y="1970088"/>
          <p14:tracePt t="38767" x="2462213" y="1970088"/>
          <p14:tracePt t="38776" x="2479675" y="1960563"/>
          <p14:tracePt t="38783" x="2489200" y="1960563"/>
          <p14:tracePt t="38792" x="2516188" y="1960563"/>
          <p14:tracePt t="38799" x="2525713" y="1951038"/>
          <p14:tracePt t="38823" x="2533650" y="1951038"/>
          <p14:tracePt t="39449" x="2552700" y="1943100"/>
          <p14:tracePt t="39457" x="2562225" y="1933575"/>
          <p14:tracePt t="39475" x="2570163" y="1933575"/>
          <p14:tracePt t="39479" x="2579688" y="1933575"/>
          <p14:tracePt t="39488" x="2598738" y="1933575"/>
          <p14:tracePt t="39495" x="2606675" y="1933575"/>
          <p14:tracePt t="39505" x="2616200" y="1924050"/>
          <p14:tracePt t="40047" x="2635250" y="1924050"/>
          <p14:tracePt t="40064" x="2643188" y="1933575"/>
          <p14:tracePt t="40071" x="2652713" y="1943100"/>
          <p14:tracePt t="40087" x="2662238" y="1943100"/>
          <p14:tracePt t="40095" x="2679700" y="1943100"/>
          <p14:tracePt t="40104" x="2689225" y="1943100"/>
          <p14:tracePt t="40153" x="2698750" y="1943100"/>
          <p14:tracePt t="40171" x="2708275" y="1951038"/>
          <p14:tracePt t="40198" x="2716213" y="1960563"/>
          <p14:tracePt t="40554" x="2725738" y="1960563"/>
          <p14:tracePt t="40563" x="2744788" y="1960563"/>
          <p14:tracePt t="40577" x="2752725" y="1951038"/>
          <p14:tracePt t="40584" x="2762250" y="1933575"/>
          <p14:tracePt t="40592" x="2771775" y="1933575"/>
          <p14:tracePt t="40601" x="2781300" y="1924050"/>
          <p14:tracePt t="40641" x="2781300" y="1914525"/>
          <p14:tracePt t="40737" x="2771775" y="1914525"/>
          <p14:tracePt t="40746" x="2762250" y="1924050"/>
          <p14:tracePt t="40753" x="2735263" y="1943100"/>
          <p14:tracePt t="40763" x="2735263" y="1951038"/>
          <p14:tracePt t="40768" x="2716213" y="1960563"/>
          <p14:tracePt t="40775" x="2698750" y="1970088"/>
          <p14:tracePt t="40783" x="2689225" y="1970088"/>
          <p14:tracePt t="40793" x="2679700" y="1979613"/>
          <p14:tracePt t="40802" x="2671763" y="1987550"/>
          <p14:tracePt t="40809" x="2652713" y="1997075"/>
          <p14:tracePt t="40819" x="2643188" y="2006600"/>
          <p14:tracePt t="40823" x="2635250" y="2006600"/>
          <p14:tracePt t="40831" x="2625725" y="2024063"/>
          <p14:tracePt t="40839" x="2616200" y="2033588"/>
          <p14:tracePt t="40863" x="2606675" y="2033588"/>
          <p14:tracePt t="41171" x="2616200" y="2024063"/>
          <p14:tracePt t="41375" x="2616200" y="2016125"/>
          <p14:tracePt t="41921" x="2616200" y="1997075"/>
          <p14:tracePt t="41953" x="2606675" y="1979613"/>
          <p14:tracePt t="41976" x="2598738" y="1979613"/>
          <p14:tracePt t="42017" x="2589213" y="1970088"/>
          <p14:tracePt t="42033" x="2570163" y="1970088"/>
          <p14:tracePt t="42045" x="2552700" y="1970088"/>
          <p14:tracePt t="42048" x="2533650" y="1970088"/>
          <p14:tracePt t="42055" x="2516188" y="1970088"/>
          <p14:tracePt t="42063" x="2498725" y="1970088"/>
          <p14:tracePt t="42071" x="2470150" y="1951038"/>
          <p14:tracePt t="42079" x="2433638" y="1951038"/>
          <p14:tracePt t="42087" x="2416175" y="1951038"/>
          <p14:tracePt t="42095" x="2397125" y="1943100"/>
          <p14:tracePt t="42103" x="2379663" y="1943100"/>
          <p14:tracePt t="42111" x="2360613" y="1943100"/>
          <p14:tracePt t="42119" x="2343150" y="1943100"/>
          <p14:tracePt t="42129" x="2324100" y="1924050"/>
          <p14:tracePt t="42145" x="2316163" y="1924050"/>
          <p14:tracePt t="42151" x="2297113" y="1924050"/>
          <p14:tracePt t="42167" x="2279650" y="1924050"/>
          <p14:tracePt t="42183" x="2270125" y="1924050"/>
          <p14:tracePt t="42199" x="2260600" y="1924050"/>
          <p14:tracePt t="42241" x="2251075" y="1924050"/>
          <p14:tracePt t="42258" x="2243138" y="1924050"/>
          <p14:tracePt t="42266" x="2214563" y="1924050"/>
          <p14:tracePt t="42273" x="2206625" y="1924050"/>
          <p14:tracePt t="42281" x="2197100" y="1924050"/>
          <p14:tracePt t="42298" x="2179638" y="1933575"/>
          <p14:tracePt t="42303" x="2170113" y="1933575"/>
          <p14:tracePt t="42311" x="2151063" y="1933575"/>
          <p14:tracePt t="42319" x="2133600" y="1933575"/>
          <p14:tracePt t="42335" x="2124075" y="1943100"/>
          <p14:tracePt t="42486" x="2133600" y="1933575"/>
          <p14:tracePt t="42493" x="2170113" y="1924050"/>
          <p14:tracePt t="42496" x="2197100" y="1914525"/>
          <p14:tracePt t="42504" x="2224088" y="1906588"/>
          <p14:tracePt t="42512" x="2233613" y="1897063"/>
          <p14:tracePt t="42519" x="2260600" y="1887538"/>
          <p14:tracePt t="42530" x="2279650" y="1887538"/>
          <p14:tracePt t="42540" x="2297113" y="1878013"/>
          <p14:tracePt t="42544" x="2316163" y="1878013"/>
          <p14:tracePt t="42551" x="2324100" y="1878013"/>
          <p14:tracePt t="42560" x="2352675" y="1878013"/>
          <p14:tracePt t="42580" x="2370138" y="1878013"/>
          <p14:tracePt t="42585" x="2389188" y="1878013"/>
          <p14:tracePt t="42595" x="2397125" y="1878013"/>
          <p14:tracePt t="42606" x="2406650" y="1878013"/>
          <p14:tracePt t="42607" x="2425700" y="1878013"/>
          <p14:tracePt t="42623" x="2433638" y="1878013"/>
          <p14:tracePt t="42639" x="2462213" y="1878013"/>
          <p14:tracePt t="42647" x="2479675" y="1878013"/>
          <p14:tracePt t="42655" x="2489200" y="1878013"/>
          <p14:tracePt t="42663" x="2525713" y="1878013"/>
          <p14:tracePt t="42671" x="2533650" y="1878013"/>
          <p14:tracePt t="42679" x="2570163" y="1878013"/>
          <p14:tracePt t="42687" x="2598738" y="1878013"/>
          <p14:tracePt t="42695" x="2606675" y="1878013"/>
          <p14:tracePt t="42703" x="2625725" y="1878013"/>
          <p14:tracePt t="42711" x="2643188" y="1878013"/>
          <p14:tracePt t="43269" x="2643188" y="1887538"/>
          <p14:tracePt t="43278" x="2643188" y="1897063"/>
          <p14:tracePt t="43311" x="2643188" y="1906588"/>
          <p14:tracePt t="43327" x="2643188" y="1914525"/>
          <p14:tracePt t="43335" x="2643188" y="1924050"/>
          <p14:tracePt t="43352" x="2635250" y="1933575"/>
          <p14:tracePt t="43360" x="2625725" y="1933575"/>
          <p14:tracePt t="43367" x="2616200" y="1943100"/>
          <p14:tracePt t="43391" x="2606675" y="1951038"/>
          <p14:tracePt t="43751" x="2598738" y="1951038"/>
          <p14:tracePt t="43767" x="2589213" y="1951038"/>
          <p14:tracePt t="43791" x="2579688" y="1951038"/>
          <p14:tracePt t="43799" x="2562225" y="1970088"/>
          <p14:tracePt t="43823" x="2552700" y="1970088"/>
          <p14:tracePt t="43839" x="2543175" y="1979613"/>
          <p14:tracePt t="45642" x="2533650" y="1987550"/>
          <p14:tracePt t="45669" x="2525713" y="2006600"/>
          <p14:tracePt t="45744" x="2516188" y="2024063"/>
          <p14:tracePt t="45824" x="2506663" y="2052638"/>
          <p14:tracePt t="45841" x="2498725" y="2060575"/>
          <p14:tracePt t="45869" x="2498725" y="2070100"/>
          <p14:tracePt t="45919" x="2489200" y="2079625"/>
          <p14:tracePt t="46298" x="2433638" y="2116138"/>
          <p14:tracePt t="46305" x="2425700" y="2152650"/>
          <p14:tracePt t="46311" x="2425700" y="2160588"/>
          <p14:tracePt t="46319" x="2416175" y="2197100"/>
          <p14:tracePt t="46327" x="2397125" y="2216150"/>
          <p14:tracePt t="46335" x="2389188" y="2233613"/>
          <p14:tracePt t="46344" x="2379663" y="2252663"/>
          <p14:tracePt t="46351" x="2379663" y="2262188"/>
          <p14:tracePt t="46361" x="2370138" y="2279650"/>
          <p14:tracePt t="46367" x="2370138" y="2289175"/>
          <p14:tracePt t="46440" x="2352675" y="2306638"/>
          <p14:tracePt t="46448" x="2352675" y="2325688"/>
          <p14:tracePt t="46456" x="2352675" y="2335213"/>
          <p14:tracePt t="46464" x="2343150" y="2362200"/>
          <p14:tracePt t="46472" x="2343150" y="2379663"/>
          <p14:tracePt t="46480" x="2343150" y="2398713"/>
          <p14:tracePt t="46487" x="2343150" y="2425700"/>
          <p14:tracePt t="46495" x="2343150" y="2435225"/>
          <p14:tracePt t="46503" x="2343150" y="2462213"/>
          <p14:tracePt t="46511" x="2343150" y="2481263"/>
          <p14:tracePt t="46519" x="2343150" y="2508250"/>
          <p14:tracePt t="46528" x="2343150" y="2517775"/>
          <p14:tracePt t="46538" x="2343150" y="2535238"/>
          <p14:tracePt t="46544" x="2343150" y="2554288"/>
          <p14:tracePt t="46560" x="2343150" y="2581275"/>
          <p14:tracePt t="46567" x="2343150" y="2589213"/>
          <p14:tracePt t="46583" x="2343150" y="2598738"/>
          <p14:tracePt t="46657" x="2343150" y="2608263"/>
          <p14:tracePt t="46668" x="2343150" y="2635250"/>
          <p14:tracePt t="46671" x="2343150" y="2654300"/>
          <p14:tracePt t="46679" x="2343150" y="2671763"/>
          <p14:tracePt t="46687" x="2343150" y="2690813"/>
          <p14:tracePt t="46696" x="2343150" y="2717800"/>
          <p14:tracePt t="46703" x="2343150" y="2735263"/>
          <p14:tracePt t="46711" x="2343150" y="2763838"/>
          <p14:tracePt t="46719" x="2343150" y="2781300"/>
          <p14:tracePt t="46727" x="2343150" y="2808288"/>
          <p14:tracePt t="46735" x="2343150" y="2817813"/>
          <p14:tracePt t="46745" x="2343150" y="2836863"/>
          <p14:tracePt t="47409" x="2360613" y="2836863"/>
          <p14:tracePt t="47421" x="2389188" y="2817813"/>
          <p14:tracePt t="47426" x="2416175" y="2800350"/>
          <p14:tracePt t="47432" x="2443163" y="2800350"/>
          <p14:tracePt t="47440" x="2462213" y="2790825"/>
          <p14:tracePt t="47448" x="2506663" y="2763838"/>
          <p14:tracePt t="47456" x="2543175" y="2744788"/>
          <p14:tracePt t="47464" x="2579688" y="2735263"/>
          <p14:tracePt t="47476" x="2616200" y="2735263"/>
          <p14:tracePt t="47479" x="2662238" y="2717800"/>
          <p14:tracePt t="47492" x="2708275" y="2690813"/>
          <p14:tracePt t="47496" x="2735263" y="2681288"/>
          <p14:tracePt t="47506" x="2771775" y="2662238"/>
          <p14:tracePt t="47521" x="2771775" y="2654300"/>
          <p14:tracePt t="47703" x="2762250" y="2654300"/>
          <p14:tracePt t="47713" x="2752725" y="2654300"/>
          <p14:tracePt t="47719" x="2735263" y="2662238"/>
          <p14:tracePt t="47727" x="2716213" y="2671763"/>
          <p14:tracePt t="47735" x="2708275" y="2681288"/>
          <p14:tracePt t="47744" x="2679700" y="2698750"/>
          <p14:tracePt t="47752" x="2671763" y="2708275"/>
          <p14:tracePt t="47760" x="2662238" y="2717800"/>
          <p14:tracePt t="47791" x="2652713" y="2717800"/>
          <p14:tracePt t="47879" x="2643188" y="2717800"/>
          <p14:tracePt t="47896" x="2643188" y="2727325"/>
          <p14:tracePt t="48047" x="2635250" y="2735263"/>
          <p14:tracePt t="48055" x="2616200" y="2754313"/>
          <p14:tracePt t="48063" x="2598738" y="2763838"/>
          <p14:tracePt t="48071" x="2579688" y="2771775"/>
          <p14:tracePt t="48080" x="2562225" y="2781300"/>
          <p14:tracePt t="48096" x="2552700" y="2790825"/>
          <p14:tracePt t="48103" x="2543175" y="2800350"/>
          <p14:tracePt t="48135" x="2533650" y="2800350"/>
          <p14:tracePt t="49248" x="2562225" y="2781300"/>
          <p14:tracePt t="49257" x="2570163" y="2771775"/>
          <p14:tracePt t="49265" x="2589213" y="2763838"/>
          <p14:tracePt t="49272" x="2598738" y="2763838"/>
          <p14:tracePt t="49279" x="2606675" y="2754313"/>
          <p14:tracePt t="49289" x="2606675" y="2744788"/>
          <p14:tracePt t="49295" x="2616200" y="2744788"/>
          <p14:tracePt t="49311" x="2625725" y="2744788"/>
          <p14:tracePt t="49984" x="2625725" y="2735263"/>
          <p14:tracePt t="49992" x="2625725" y="2717800"/>
          <p14:tracePt t="50000" x="2625725" y="2708275"/>
          <p14:tracePt t="50009" x="2625725" y="2698750"/>
          <p14:tracePt t="50016" x="2625725" y="2671763"/>
          <p14:tracePt t="50023" x="2625725" y="2662238"/>
          <p14:tracePt t="50031" x="2616200" y="2654300"/>
          <p14:tracePt t="50039" x="2616200" y="2635250"/>
          <p14:tracePt t="50049" x="2616200" y="2625725"/>
          <p14:tracePt t="50057" x="2616200" y="2608263"/>
          <p14:tracePt t="50065" x="2606675" y="2562225"/>
          <p14:tracePt t="50089" x="2598738" y="2544763"/>
          <p14:tracePt t="50103" x="2589213" y="2535238"/>
          <p14:tracePt t="50361" x="2589213" y="2525713"/>
          <p14:tracePt t="50370" x="2570163" y="2508250"/>
          <p14:tracePt t="50377" x="2543175" y="2498725"/>
          <p14:tracePt t="50386" x="2533650" y="2489200"/>
          <p14:tracePt t="50392" x="2506663" y="2481263"/>
          <p14:tracePt t="50401" x="2498725" y="2481263"/>
          <p14:tracePt t="50408" x="2498725" y="2471738"/>
          <p14:tracePt t="50423" x="2489200" y="2471738"/>
          <p14:tracePt t="50431" x="2470150" y="2462213"/>
          <p14:tracePt t="50455" x="2462213" y="2462213"/>
          <p14:tracePt t="50474" x="2452688" y="2462213"/>
          <p14:tracePt t="50480" x="2443163" y="2462213"/>
          <p14:tracePt t="50488" x="2425700" y="2462213"/>
          <p14:tracePt t="50495" x="2406650" y="2452688"/>
          <p14:tracePt t="50503" x="2406650" y="2444750"/>
          <p14:tracePt t="50511" x="2389188" y="2444750"/>
          <p14:tracePt t="50520" x="2370138" y="2444750"/>
          <p14:tracePt t="50528" x="2360613" y="2444750"/>
          <p14:tracePt t="50536" x="2343150" y="2444750"/>
          <p14:tracePt t="50543" x="2333625" y="2444750"/>
          <p14:tracePt t="50561" x="2324100" y="2444750"/>
          <p14:tracePt t="50647" x="2306638" y="2444750"/>
          <p14:tracePt t="50655" x="2297113" y="2444750"/>
          <p14:tracePt t="50664" x="2287588" y="2444750"/>
          <p14:tracePt t="50671" x="2279650" y="2444750"/>
          <p14:tracePt t="50687" x="2260600" y="2444750"/>
          <p14:tracePt t="50883" x="2251075" y="2444750"/>
          <p14:tracePt t="50889" x="2233613" y="2444750"/>
          <p14:tracePt t="50899" x="2224088" y="2444750"/>
          <p14:tracePt t="50904" x="2214563" y="2444750"/>
          <p14:tracePt t="50913" x="2206625" y="2444750"/>
          <p14:tracePt t="50927" x="2197100" y="2444750"/>
          <p14:tracePt t="51417" x="2179638" y="2444750"/>
          <p14:tracePt t="51425" x="2160588" y="2452688"/>
          <p14:tracePt t="51448" x="2151063" y="2462213"/>
          <p14:tracePt t="51464" x="2143125" y="2462213"/>
          <p14:tracePt t="51488" x="2133600" y="2462213"/>
          <p14:tracePt t="51505" x="2114550" y="2481263"/>
          <p14:tracePt t="51537" x="2106613" y="2489200"/>
          <p14:tracePt t="51543" x="2097088" y="2489200"/>
          <p14:tracePt t="51704" x="2087563" y="2498725"/>
          <p14:tracePt t="51719" x="2078038" y="2508250"/>
          <p14:tracePt t="51751" x="2078038" y="2517775"/>
          <p14:tracePt t="51794" x="2070100" y="2517775"/>
          <p14:tracePt t="52031" x="2070100" y="2535238"/>
          <p14:tracePt t="52039" x="2070100" y="2554288"/>
          <p14:tracePt t="52047" x="2070100" y="2562225"/>
          <p14:tracePt t="52055" x="2070100" y="2571750"/>
          <p14:tracePt t="52064" x="2070100" y="2598738"/>
          <p14:tracePt t="52071" x="2070100" y="2608263"/>
          <p14:tracePt t="52655" x="2070100" y="2617788"/>
          <p14:tracePt t="52663" x="2060575" y="2625725"/>
          <p14:tracePt t="52671" x="2051050" y="2635250"/>
          <p14:tracePt t="52680" x="2041525" y="2644775"/>
          <p14:tracePt t="52687" x="2033588" y="2654300"/>
          <p14:tracePt t="52696" x="2033588" y="2662238"/>
          <p14:tracePt t="52703" x="2024063" y="2662238"/>
          <p14:tracePt t="52720" x="2024063" y="2671763"/>
          <p14:tracePt t="52887" x="2024063" y="2681288"/>
          <p14:tracePt t="52903" x="2014538" y="2690813"/>
          <p14:tracePt t="54176" x="2014538" y="2717800"/>
          <p14:tracePt t="54183" x="2005013" y="2744788"/>
          <p14:tracePt t="54199" x="2005013" y="2771775"/>
          <p14:tracePt t="54207" x="2005013" y="2790825"/>
          <p14:tracePt t="54215" x="2005013" y="2817813"/>
          <p14:tracePt t="54224" x="2005013" y="2827338"/>
          <p14:tracePt t="54231" x="2005013" y="2863850"/>
          <p14:tracePt t="54239" x="2005013" y="2909888"/>
          <p14:tracePt t="54247" x="2005013" y="2927350"/>
          <p14:tracePt t="54255" x="2005013" y="2963863"/>
          <p14:tracePt t="54263" x="2005013" y="3009900"/>
          <p14:tracePt t="54271" x="2005013" y="3027363"/>
          <p14:tracePt t="54279" x="2005013" y="3063875"/>
          <p14:tracePt t="54287" x="2005013" y="3082925"/>
          <p14:tracePt t="54295" x="2005013" y="3109913"/>
          <p14:tracePt t="54303" x="2014538" y="3127375"/>
          <p14:tracePt t="54311" x="2014538" y="3146425"/>
          <p14:tracePt t="54319" x="2024063" y="3155950"/>
          <p14:tracePt t="54327" x="2033588" y="3173413"/>
          <p14:tracePt t="54475" x="2033588" y="3192463"/>
          <p14:tracePt t="54479" x="2041525" y="3209925"/>
          <p14:tracePt t="54489" x="2041525" y="3219450"/>
          <p14:tracePt t="54505" x="2051050" y="3236913"/>
          <p14:tracePt t="54511" x="2051050" y="3246438"/>
          <p14:tracePt t="54520" x="2060575" y="3246438"/>
          <p14:tracePt t="54527" x="2060575" y="3255963"/>
          <p14:tracePt t="54535" x="2070100" y="3273425"/>
          <p14:tracePt t="54552" x="2070100" y="3282950"/>
          <p14:tracePt t="55865" x="2078038" y="3292475"/>
          <p14:tracePt t="55871" x="2106613" y="3292475"/>
          <p14:tracePt t="55879" x="2160588" y="3292475"/>
          <p14:tracePt t="55887" x="2197100" y="3292475"/>
          <p14:tracePt t="55895" x="2243138" y="3292475"/>
          <p14:tracePt t="55903" x="2279650" y="3292475"/>
          <p14:tracePt t="55914" x="2297113" y="3292475"/>
          <p14:tracePt t="55919" x="2343150" y="3292475"/>
          <p14:tracePt t="55928" x="2360613" y="3292475"/>
          <p14:tracePt t="55935" x="2389188" y="3292475"/>
          <p14:tracePt t="55944" x="2397125" y="3292475"/>
          <p14:tracePt t="55951" x="2406650" y="3292475"/>
          <p14:tracePt t="57247" x="2397125" y="3282950"/>
          <p14:tracePt t="57255" x="2389188" y="3273425"/>
          <p14:tracePt t="57263" x="2379663" y="3236913"/>
          <p14:tracePt t="57271" x="2379663" y="3228975"/>
          <p14:tracePt t="57280" x="2370138" y="3200400"/>
          <p14:tracePt t="57288" x="2352675" y="3182938"/>
          <p14:tracePt t="57295" x="2343150" y="3155950"/>
          <p14:tracePt t="57303" x="2333625" y="3136900"/>
          <p14:tracePt t="57311" x="2333625" y="3119438"/>
          <p14:tracePt t="57319" x="2324100" y="3109913"/>
          <p14:tracePt t="57327" x="2324100" y="3090863"/>
          <p14:tracePt t="57336" x="2306638" y="3073400"/>
          <p14:tracePt t="57344" x="2306638" y="3063875"/>
          <p14:tracePt t="57360" x="2297113" y="3054350"/>
          <p14:tracePt t="57450" x="2297113" y="3046413"/>
          <p14:tracePt t="57460" x="2287588" y="3027363"/>
          <p14:tracePt t="57484" x="2251075" y="2990850"/>
          <p14:tracePt t="57487" x="2224088" y="2982913"/>
          <p14:tracePt t="57495" x="2224088" y="2973388"/>
          <p14:tracePt t="57512" x="2214563" y="2973388"/>
          <p14:tracePt t="57546" x="2206625" y="2963863"/>
          <p14:tracePt t="57573" x="2197100" y="2954338"/>
          <p14:tracePt t="57585" x="2197100" y="2946400"/>
          <p14:tracePt t="57593" x="2197100" y="2936875"/>
          <p14:tracePt t="57602" x="2187575" y="2917825"/>
          <p14:tracePt t="57607" x="2170113" y="2900363"/>
          <p14:tracePt t="57615" x="2160588" y="2881313"/>
          <p14:tracePt t="57623" x="2151063" y="2873375"/>
          <p14:tracePt t="57631" x="2143125" y="2863850"/>
          <p14:tracePt t="57639" x="2133600" y="2844800"/>
          <p14:tracePt t="57647" x="2124075" y="2836863"/>
          <p14:tracePt t="57656" x="2114550" y="2827338"/>
          <p14:tracePt t="57664" x="2106613" y="2817813"/>
          <p14:tracePt t="57671" x="2097088" y="2808288"/>
          <p14:tracePt t="57679" x="2087563" y="2800350"/>
          <p14:tracePt t="57695" x="2078038" y="2790825"/>
          <p14:tracePt t="57712" x="2070100" y="2781300"/>
          <p14:tracePt t="57719" x="2051050" y="2781300"/>
          <p14:tracePt t="57735" x="2041525" y="2771775"/>
          <p14:tracePt t="57743" x="2033588" y="2763838"/>
          <p14:tracePt t="57751" x="2024063" y="2754313"/>
          <p14:tracePt t="57760" x="2005013" y="2735263"/>
          <p14:tracePt t="57767" x="1997075" y="2727325"/>
          <p14:tracePt t="57776" x="1987550" y="2717800"/>
          <p14:tracePt t="57943" x="1978025" y="2735263"/>
          <p14:tracePt t="57952" x="1978025" y="2790825"/>
          <p14:tracePt t="57959" x="1978025" y="2854325"/>
          <p14:tracePt t="57967" x="1978025" y="2909888"/>
          <p14:tracePt t="57976" x="1978025" y="2946400"/>
          <p14:tracePt t="57983" x="1978025" y="3017838"/>
          <p14:tracePt t="57993" x="1978025" y="3054350"/>
          <p14:tracePt t="57999" x="1978025" y="3100388"/>
          <p14:tracePt t="58008" x="1978025" y="3136900"/>
          <p14:tracePt t="58015" x="1978025" y="3155950"/>
          <p14:tracePt t="58024" x="1978025" y="3182938"/>
          <p14:tracePt t="58031" x="1978025" y="3192463"/>
          <p14:tracePt t="58048" x="1978025" y="3200400"/>
          <p14:tracePt t="58063" x="1978025" y="3209925"/>
          <p14:tracePt t="58079" x="1978025" y="3228975"/>
          <p14:tracePt t="58096" x="1978025" y="3236913"/>
          <p14:tracePt t="58143" x="1978025" y="3246438"/>
          <p14:tracePt t="58170" x="1978025" y="3255963"/>
          <p14:tracePt t="58615" x="1978025" y="3246438"/>
          <p14:tracePt t="59200" x="1978025" y="3236913"/>
          <p14:tracePt t="59209" x="1978025" y="3228975"/>
          <p14:tracePt t="59215" x="1997075" y="3200400"/>
          <p14:tracePt t="59223" x="2014538" y="3192463"/>
          <p14:tracePt t="59231" x="2051050" y="3192463"/>
          <p14:tracePt t="59239" x="2070100" y="3182938"/>
          <p14:tracePt t="59247" x="2097088" y="3173413"/>
          <p14:tracePt t="59255" x="2106613" y="3173413"/>
          <p14:tracePt t="59263" x="2124075" y="3173413"/>
          <p14:tracePt t="59271" x="2133600" y="3173413"/>
          <p14:tracePt t="59279" x="2143125" y="3173413"/>
          <p14:tracePt t="59287" x="2151063" y="3173413"/>
          <p14:tracePt t="59305" x="2160588" y="3163888"/>
          <p14:tracePt t="59312" x="2170113" y="3155950"/>
          <p14:tracePt t="59372" x="2187575" y="3155950"/>
          <p14:tracePt t="59384" x="2224088" y="3155950"/>
          <p14:tracePt t="59393" x="2233613" y="3163888"/>
          <p14:tracePt t="59400" x="2251075" y="3163888"/>
          <p14:tracePt t="59408" x="2260600" y="3173413"/>
          <p14:tracePt t="59440" x="2270125" y="3173413"/>
          <p14:tracePt t="59455" x="2279650" y="3182938"/>
          <p14:tracePt t="59479" x="2287588" y="3192463"/>
          <p14:tracePt t="59496" x="2297113" y="3192463"/>
          <p14:tracePt t="59511" x="2306638" y="3192463"/>
          <p14:tracePt t="59625" x="2316163" y="3200400"/>
          <p14:tracePt t="59641" x="2324100" y="3209925"/>
          <p14:tracePt t="59668" x="2324100" y="3219450"/>
          <p14:tracePt t="59681" x="2333625" y="3228975"/>
          <p14:tracePt t="59777" x="2343150" y="3236913"/>
          <p14:tracePt t="60337" x="2352675" y="3219450"/>
          <p14:tracePt t="60356" x="2352675" y="3200400"/>
          <p14:tracePt t="60361" x="2360613" y="3182938"/>
          <p14:tracePt t="60376" x="2370138" y="3173413"/>
          <p14:tracePt t="60392" x="2370138" y="3155950"/>
          <p14:tracePt t="60415" x="2389188" y="3136900"/>
          <p14:tracePt t="60495" x="2389188" y="3127375"/>
          <p14:tracePt t="60512" x="2397125" y="3119438"/>
          <p14:tracePt t="60519" x="2406650" y="3109913"/>
          <p14:tracePt t="60535" x="2406650" y="3100388"/>
          <p14:tracePt t="60543" x="2425700" y="3090863"/>
          <p14:tracePt t="60559" x="2433638" y="3082925"/>
          <p14:tracePt t="60584" x="2443163" y="3073400"/>
          <p14:tracePt t="60592" x="2452688" y="3063875"/>
          <p14:tracePt t="60608" x="2462213" y="3054350"/>
          <p14:tracePt t="60615" x="2470150" y="3046413"/>
          <p14:tracePt t="60975" x="2452688" y="3046413"/>
          <p14:tracePt t="60983" x="2433638" y="3046413"/>
          <p14:tracePt t="60993" x="2416175" y="3046413"/>
          <p14:tracePt t="60999" x="2389188" y="3046413"/>
          <p14:tracePt t="61008" x="2379663" y="3046413"/>
          <p14:tracePt t="61015" x="2370138" y="3046413"/>
          <p14:tracePt t="61023" x="2352675" y="3046413"/>
          <p14:tracePt t="61031" x="2333625" y="3046413"/>
          <p14:tracePt t="61057" x="2316163" y="3046413"/>
          <p14:tracePt t="61063" x="2297113" y="3046413"/>
          <p14:tracePt t="61079" x="2260600" y="3046413"/>
          <p14:tracePt t="61087" x="2243138" y="3063875"/>
          <p14:tracePt t="61103" x="2233613" y="3063875"/>
          <p14:tracePt t="61111" x="2224088" y="3073400"/>
          <p14:tracePt t="61119" x="2214563" y="3073400"/>
          <p14:tracePt t="61127" x="2206625" y="3073400"/>
          <p14:tracePt t="61137" x="2197100" y="3073400"/>
          <p14:tracePt t="61152" x="2179638" y="3082925"/>
          <p14:tracePt t="61178" x="2170113" y="3082925"/>
          <p14:tracePt t="61198" x="2151063" y="3090863"/>
          <p14:tracePt t="61218" x="2143125" y="3100388"/>
          <p14:tracePt t="61230" x="2124075" y="3109913"/>
          <p14:tracePt t="61239" x="2114550" y="3119438"/>
          <p14:tracePt t="61255" x="2106613" y="3127375"/>
          <p14:tracePt t="61263" x="2097088" y="3127375"/>
          <p14:tracePt t="61820" x="2114550" y="3146425"/>
          <p14:tracePt t="61823" x="2151063" y="3155950"/>
          <p14:tracePt t="61832" x="2179638" y="3155950"/>
          <p14:tracePt t="61839" x="2206625" y="3163888"/>
          <p14:tracePt t="61849" x="2251075" y="3163888"/>
          <p14:tracePt t="61858" x="2279650" y="3163888"/>
          <p14:tracePt t="61865" x="2287588" y="3173413"/>
          <p14:tracePt t="61880" x="2306638" y="3173413"/>
          <p14:tracePt t="61887" x="2316163" y="3182938"/>
          <p14:tracePt t="62337" x="2316163" y="3192463"/>
          <p14:tracePt t="62354" x="2316163" y="3200400"/>
          <p14:tracePt t="62466" x="2324100" y="3209925"/>
          <p14:tracePt t="62486" x="2370138" y="3209925"/>
          <p14:tracePt t="62495" x="2397125" y="3209925"/>
          <p14:tracePt t="62503" x="2406650" y="3209925"/>
          <p14:tracePt t="62512" x="2416175" y="3209925"/>
          <p14:tracePt t="62521" x="2425700" y="3209925"/>
          <p14:tracePt t="63859" x="2416175" y="3219450"/>
          <p14:tracePt t="64128" x="2416175" y="3228975"/>
          <p14:tracePt t="64143" x="2443163" y="3228975"/>
          <p14:tracePt t="64151" x="2489200" y="3228975"/>
          <p14:tracePt t="64160" x="2543175" y="3228975"/>
          <p14:tracePt t="64167" x="2598738" y="3228975"/>
          <p14:tracePt t="64176" x="2662238" y="3236913"/>
          <p14:tracePt t="64183" x="2716213" y="3255963"/>
          <p14:tracePt t="64193" x="2744788" y="3255963"/>
          <p14:tracePt t="64199" x="2781300" y="3255963"/>
          <p14:tracePt t="64211" x="2798763" y="3265488"/>
          <p14:tracePt t="64215" x="2817813" y="3265488"/>
          <p14:tracePt t="65362" x="2789238" y="3265488"/>
          <p14:tracePt t="65369" x="2762250" y="3282950"/>
          <p14:tracePt t="65380" x="2716213" y="3282950"/>
          <p14:tracePt t="65385" x="2689225" y="3292475"/>
          <p14:tracePt t="65392" x="2671763" y="3292475"/>
          <p14:tracePt t="65399" x="2643188" y="3292475"/>
          <p14:tracePt t="65408" x="2616200" y="3302000"/>
          <p14:tracePt t="65415" x="2570163" y="3302000"/>
          <p14:tracePt t="65423" x="2533650" y="3302000"/>
          <p14:tracePt t="65431" x="2516188" y="3309938"/>
          <p14:tracePt t="65439" x="2489200" y="3309938"/>
          <p14:tracePt t="65447" x="2470150" y="3309938"/>
          <p14:tracePt t="65455" x="2425700" y="3338513"/>
          <p14:tracePt t="65474" x="2416175" y="3338513"/>
          <p14:tracePt t="65479" x="2397125" y="3338513"/>
          <p14:tracePt t="65488" x="2389188" y="3338513"/>
          <p14:tracePt t="65495" x="2379663" y="3338513"/>
          <p14:tracePt t="65511" x="2360613" y="3338513"/>
          <p14:tracePt t="65520" x="2343150" y="3338513"/>
          <p14:tracePt t="65528" x="2297113" y="3338513"/>
          <p14:tracePt t="65535" x="2260600" y="3338513"/>
          <p14:tracePt t="65543" x="2206625" y="3338513"/>
          <p14:tracePt t="65551" x="2143125" y="3338513"/>
          <p14:tracePt t="65559" x="2087563" y="3338513"/>
          <p14:tracePt t="65567" x="2060575" y="3338513"/>
          <p14:tracePt t="65576" x="2014538" y="3328988"/>
          <p14:tracePt t="65583" x="1987550" y="3319463"/>
          <p14:tracePt t="65592" x="1968500" y="3309938"/>
          <p14:tracePt t="65608" x="1960563" y="3309938"/>
          <p14:tracePt t="65690" x="1951038" y="3302000"/>
          <p14:tracePt t="65721" x="1941513" y="3302000"/>
          <p14:tracePt t="65728" x="1924050" y="3302000"/>
          <p14:tracePt t="65735" x="1905000" y="3302000"/>
          <p14:tracePt t="65743" x="1895475" y="3302000"/>
          <p14:tracePt t="65752" x="1887538" y="3292475"/>
          <p14:tracePt t="65767" x="1878013" y="3292475"/>
          <p14:tracePt t="65931" x="1868488" y="3292475"/>
          <p14:tracePt t="65938" x="1851025" y="3292475"/>
          <p14:tracePt t="65950" x="1824038" y="3292475"/>
          <p14:tracePt t="65951" x="1814513" y="3282950"/>
          <p14:tracePt t="65963" x="1795463" y="3282950"/>
          <p14:tracePt t="65968" x="1778000" y="3282950"/>
          <p14:tracePt t="65976" x="1768475" y="3282950"/>
          <p14:tracePt t="65983" x="1758950" y="3282950"/>
          <p14:tracePt t="65992" x="1751013" y="3282950"/>
          <p14:tracePt t="65999" x="1722438" y="3282950"/>
          <p14:tracePt t="66024" x="1695450" y="3282950"/>
          <p14:tracePt t="66031" x="1685925" y="3282950"/>
          <p14:tracePt t="66039" x="1677988" y="3273425"/>
          <p14:tracePt t="66063" x="1668463" y="3273425"/>
          <p14:tracePt t="66303" x="1658938" y="3265488"/>
          <p14:tracePt t="66409" x="1658938" y="3255963"/>
          <p14:tracePt t="66616" x="1649413" y="3246438"/>
          <p14:tracePt t="66617" x="1641475" y="3246438"/>
          <p14:tracePt t="66624" x="1631950" y="3246438"/>
          <p14:tracePt t="66632" x="1612900" y="3246438"/>
          <p14:tracePt t="66639" x="1604963" y="3246438"/>
          <p14:tracePt t="66647" x="1585913" y="3246438"/>
          <p14:tracePt t="66679" x="1568450" y="3246438"/>
          <p14:tracePt t="66695" x="1549400" y="3255963"/>
          <p14:tracePt t="66703" x="1531938" y="3255963"/>
          <p14:tracePt t="66712" x="1522413" y="3265488"/>
          <p14:tracePt t="66720" x="1512888" y="3265488"/>
          <p14:tracePt t="66727" x="1504950" y="3273425"/>
          <p14:tracePt t="66735" x="1485900" y="3273425"/>
          <p14:tracePt t="66743" x="1468438" y="3292475"/>
          <p14:tracePt t="66751" x="1458913" y="3302000"/>
          <p14:tracePt t="66759" x="1449388" y="3302000"/>
          <p14:tracePt t="66767" x="1439863" y="3309938"/>
          <p14:tracePt t="66776" x="1431925" y="3319463"/>
          <p14:tracePt t="66784" x="1422400" y="3328988"/>
          <p14:tracePt t="66792" x="1403350" y="3338513"/>
          <p14:tracePt t="66799" x="1385888" y="3346450"/>
          <p14:tracePt t="66808" x="1376363" y="3346450"/>
          <p14:tracePt t="66815" x="1349375" y="3355975"/>
          <p14:tracePt t="66827" x="1349375" y="3365500"/>
          <p14:tracePt t="66835" x="1339850" y="3375025"/>
          <p14:tracePt t="66841" x="1322388" y="3392488"/>
          <p14:tracePt t="66853" x="1303338" y="3402013"/>
          <p14:tracePt t="66855" x="1293813" y="3411538"/>
          <p14:tracePt t="66864" x="1266825" y="3438525"/>
          <p14:tracePt t="66880" x="1239838" y="3465513"/>
          <p14:tracePt t="66887" x="1222375" y="3482975"/>
          <p14:tracePt t="66895" x="1212850" y="3492500"/>
          <p14:tracePt t="66903" x="1203325" y="3511550"/>
          <p14:tracePt t="66913" x="1193800" y="3511550"/>
          <p14:tracePt t="66919" x="1193800" y="3529013"/>
          <p14:tracePt t="66927" x="1176338" y="3565525"/>
          <p14:tracePt t="66936" x="1166813" y="3565525"/>
          <p14:tracePt t="66944" x="1157288" y="3592513"/>
          <p14:tracePt t="66964" x="1130300" y="3621088"/>
          <p14:tracePt t="66981" x="1120775" y="3638550"/>
          <p14:tracePt t="66994" x="1120775" y="3648075"/>
          <p14:tracePt t="67001" x="1112838" y="3657600"/>
          <p14:tracePt t="67016" x="1112838" y="3675063"/>
          <p14:tracePt t="67024" x="1112838" y="3694113"/>
          <p14:tracePt t="67031" x="1103313" y="3711575"/>
          <p14:tracePt t="67039" x="1103313" y="3730625"/>
          <p14:tracePt t="67047" x="1103313" y="3738563"/>
          <p14:tracePt t="67055" x="1103313" y="3748088"/>
          <p14:tracePt t="67063" x="1103313" y="3767138"/>
          <p14:tracePt t="67073" x="1103313" y="3784600"/>
          <p14:tracePt t="67081" x="1103313" y="3821113"/>
          <p14:tracePt t="67103" x="1103313" y="3848100"/>
          <p14:tracePt t="67104" x="1103313" y="3867150"/>
          <p14:tracePt t="67112" x="1103313" y="3875088"/>
          <p14:tracePt t="67119" x="1103313" y="3903663"/>
          <p14:tracePt t="67129" x="1103313" y="3911600"/>
          <p14:tracePt t="67137" x="1103313" y="3940175"/>
          <p14:tracePt t="67146" x="1103313" y="3948113"/>
          <p14:tracePt t="67161" x="1103313" y="3957638"/>
          <p14:tracePt t="67176" x="1103313" y="3976688"/>
          <p14:tracePt t="67183" x="1103313" y="3984625"/>
          <p14:tracePt t="67208" x="1103313" y="3994150"/>
          <p14:tracePt t="67224" x="1103313" y="4003675"/>
          <p14:tracePt t="67263" x="1103313" y="4013200"/>
          <p14:tracePt t="67271" x="1112838" y="4021138"/>
          <p14:tracePt t="68621" x="1120775" y="4030663"/>
          <p14:tracePt t="69408" x="1130300" y="4030663"/>
          <p14:tracePt t="69417" x="1149350" y="4030663"/>
          <p14:tracePt t="69423" x="1157288" y="4030663"/>
          <p14:tracePt t="69431" x="1166813" y="4030663"/>
          <p14:tracePt t="69447" x="1176338" y="4030663"/>
          <p14:tracePt t="69455" x="1193800" y="4030663"/>
          <p14:tracePt t="69471" x="1203325" y="4030663"/>
          <p14:tracePt t="69481" x="1222375" y="4030663"/>
          <p14:tracePt t="69493" x="1230313" y="4030663"/>
          <p14:tracePt t="70571" x="1212850" y="4030663"/>
          <p14:tracePt t="70583" x="1203325" y="4030663"/>
          <p14:tracePt t="70606" x="1193800" y="4030663"/>
          <p14:tracePt t="70632" x="1176338" y="4030663"/>
          <p14:tracePt t="71024" x="1176338" y="4021138"/>
          <p14:tracePt t="71039" x="1185863" y="4021138"/>
          <p14:tracePt t="71055" x="1193800" y="4021138"/>
          <p14:tracePt t="71072" x="1203325" y="4013200"/>
          <p14:tracePt t="71113" x="1212850" y="4013200"/>
          <p14:tracePt t="71257" x="1230313" y="4013200"/>
          <p14:tracePt t="71265" x="1239838" y="4013200"/>
          <p14:tracePt t="71275" x="1249363" y="4013200"/>
          <p14:tracePt t="71304" x="1276350" y="4013200"/>
          <p14:tracePt t="71311" x="1322388" y="4013200"/>
          <p14:tracePt t="71319" x="1349375" y="4013200"/>
          <p14:tracePt t="71327" x="1403350" y="4013200"/>
          <p14:tracePt t="71335" x="1458913" y="4013200"/>
          <p14:tracePt t="71343" x="1541463" y="4021138"/>
          <p14:tracePt t="71351" x="1631950" y="4040188"/>
          <p14:tracePt t="71359" x="1714500" y="4049713"/>
          <p14:tracePt t="71367" x="1841500" y="4067175"/>
          <p14:tracePt t="71377" x="1931988" y="4076700"/>
          <p14:tracePt t="71383" x="2041525" y="4076700"/>
          <p14:tracePt t="71392" x="2114550" y="4076700"/>
          <p14:tracePt t="71400" x="2187575" y="4076700"/>
          <p14:tracePt t="71409" x="2224088" y="4076700"/>
          <p14:tracePt t="71416" x="2233613" y="4076700"/>
          <p14:tracePt t="71427" x="2251075" y="4076700"/>
          <p14:tracePt t="71543" x="2260600" y="4076700"/>
          <p14:tracePt t="71551" x="2297113" y="4076700"/>
          <p14:tracePt t="71560" x="2324100" y="4076700"/>
          <p14:tracePt t="71567" x="2370138" y="4076700"/>
          <p14:tracePt t="71575" x="2425700" y="4076700"/>
          <p14:tracePt t="71583" x="2462213" y="4076700"/>
          <p14:tracePt t="71592" x="2533650" y="4076700"/>
          <p14:tracePt t="71601" x="2589213" y="4076700"/>
          <p14:tracePt t="71608" x="2643188" y="4076700"/>
          <p14:tracePt t="71615" x="2689225" y="4076700"/>
          <p14:tracePt t="71625" x="2708275" y="4076700"/>
          <p14:tracePt t="71631" x="2735263" y="4076700"/>
          <p14:tracePt t="71639" x="2744788" y="4076700"/>
          <p14:tracePt t="71647" x="2752725" y="4076700"/>
          <p14:tracePt t="71671" x="2762250" y="4076700"/>
          <p14:tracePt t="71679" x="2771775" y="4076700"/>
          <p14:tracePt t="71697" x="2781300" y="4076700"/>
          <p14:tracePt t="71703" x="2789238" y="4076700"/>
          <p14:tracePt t="71711" x="2798763" y="4076700"/>
          <p14:tracePt t="71719" x="2817813" y="4076700"/>
          <p14:tracePt t="71727" x="2825750" y="4076700"/>
          <p14:tracePt t="71743" x="2852738" y="4076700"/>
          <p14:tracePt t="71751" x="2881313" y="4076700"/>
          <p14:tracePt t="71759" x="2925763" y="4076700"/>
          <p14:tracePt t="71767" x="2962275" y="4076700"/>
          <p14:tracePt t="71776" x="2998788" y="4076700"/>
          <p14:tracePt t="71785" x="3035300" y="4076700"/>
          <p14:tracePt t="71791" x="3063875" y="4076700"/>
          <p14:tracePt t="71801" x="3100388" y="4076700"/>
          <p14:tracePt t="71817" x="3108325" y="4076700"/>
          <p14:tracePt t="72420" x="3090863" y="4076700"/>
          <p14:tracePt t="72427" x="3027363" y="4076700"/>
          <p14:tracePt t="72433" x="2954338" y="4076700"/>
          <p14:tracePt t="72440" x="2871788" y="4076700"/>
          <p14:tracePt t="72447" x="2798763" y="4076700"/>
          <p14:tracePt t="72456" x="2725738" y="4076700"/>
          <p14:tracePt t="72463" x="2671763" y="4076700"/>
          <p14:tracePt t="72474" x="2616200" y="4076700"/>
          <p14:tracePt t="72479" x="2570163" y="4076700"/>
          <p14:tracePt t="72489" x="2533650" y="4076700"/>
          <p14:tracePt t="72495" x="2516188" y="4076700"/>
          <p14:tracePt t="72511" x="2498725" y="4076700"/>
          <p14:tracePt t="72551" x="2489200" y="4076700"/>
          <p14:tracePt t="72576" x="2470150" y="4076700"/>
          <p14:tracePt t="72584" x="2443163" y="4076700"/>
          <p14:tracePt t="72593" x="2433638" y="4076700"/>
          <p14:tracePt t="72602" x="2425700" y="4076700"/>
          <p14:tracePt t="72608" x="2397125" y="4076700"/>
          <p14:tracePt t="72615" x="2379663" y="4076700"/>
          <p14:tracePt t="72627" x="2360613" y="4076700"/>
          <p14:tracePt t="72634" x="2352675" y="4076700"/>
          <p14:tracePt t="72643" x="2316163" y="4076700"/>
          <p14:tracePt t="72650" x="2297113" y="4076700"/>
          <p14:tracePt t="72663" x="2270125" y="4076700"/>
          <p14:tracePt t="72679" x="2260600" y="4076700"/>
          <p14:tracePt t="72687" x="2251075" y="4076700"/>
          <p14:tracePt t="72695" x="2233613" y="4076700"/>
          <p14:tracePt t="72703" x="2224088" y="4076700"/>
          <p14:tracePt t="72712" x="2214563" y="4076700"/>
          <p14:tracePt t="72735" x="2197100" y="4076700"/>
          <p14:tracePt t="72743" x="2187575" y="4076700"/>
          <p14:tracePt t="72751" x="2179638" y="4076700"/>
          <p14:tracePt t="72759" x="2170113" y="4076700"/>
          <p14:tracePt t="72775" x="2151063" y="4076700"/>
          <p14:tracePt t="73089" x="2133600" y="4103688"/>
          <p14:tracePt t="73103" x="2133600" y="4140200"/>
          <p14:tracePt t="73111" x="2133600" y="4176713"/>
          <p14:tracePt t="73119" x="2124075" y="4186238"/>
          <p14:tracePt t="73127" x="2124075" y="4203700"/>
          <p14:tracePt t="73135" x="2124075" y="4222750"/>
          <p14:tracePt t="73143" x="2124075" y="4240213"/>
          <p14:tracePt t="73151" x="2114550" y="4268788"/>
          <p14:tracePt t="73159" x="2114550" y="4286250"/>
          <p14:tracePt t="73168" x="2114550" y="4295775"/>
          <p14:tracePt t="73176" x="2114550" y="4322763"/>
          <p14:tracePt t="73184" x="2114550" y="4332288"/>
          <p14:tracePt t="73197" x="2114550" y="4340225"/>
          <p14:tracePt t="73200" x="2114550" y="4349750"/>
          <p14:tracePt t="74690" x="2106613" y="4386263"/>
          <p14:tracePt t="74700" x="2097088" y="4405313"/>
          <p14:tracePt t="74705" x="2087563" y="4422775"/>
          <p14:tracePt t="74712" x="2087563" y="4449763"/>
          <p14:tracePt t="74720" x="2078038" y="4468813"/>
          <p14:tracePt t="74727" x="2078038" y="4478338"/>
          <p14:tracePt t="74735" x="2078038" y="4505325"/>
          <p14:tracePt t="74743" x="2078038" y="4514850"/>
          <p14:tracePt t="74751" x="2078038" y="4541838"/>
          <p14:tracePt t="74761" x="2078038" y="4551363"/>
          <p14:tracePt t="74767" x="2078038" y="4595813"/>
          <p14:tracePt t="74775" x="2078038" y="4614863"/>
          <p14:tracePt t="74783" x="2078038" y="4632325"/>
          <p14:tracePt t="74791" x="2078038" y="4641850"/>
          <p14:tracePt t="74808" x="2078038" y="4651375"/>
          <p14:tracePt t="74817" x="2087563" y="4660900"/>
          <p14:tracePt t="74874" x="2087563" y="4668838"/>
          <p14:tracePt t="74922" x="2087563" y="4678363"/>
          <p14:tracePt t="75049" x="2087563" y="4697413"/>
          <p14:tracePt t="75059" x="2087563" y="4714875"/>
          <p14:tracePt t="75073" x="2097088" y="4714875"/>
          <p14:tracePt t="75713" x="2097088" y="4724400"/>
          <p14:tracePt t="75743" x="2097088" y="4732338"/>
          <p14:tracePt t="75770" x="2087563" y="4741863"/>
          <p14:tracePt t="75821" x="2078038" y="4741863"/>
          <p14:tracePt t="75826" x="2060575" y="4741863"/>
          <p14:tracePt t="75842" x="2051050" y="4741863"/>
          <p14:tracePt t="75858" x="2005013" y="4760913"/>
          <p14:tracePt t="75865" x="1987550" y="4760913"/>
          <p14:tracePt t="75871" x="1960563" y="4760913"/>
          <p14:tracePt t="75895" x="1914525" y="4760913"/>
          <p14:tracePt t="75912" x="1905000" y="4760913"/>
          <p14:tracePt t="75919" x="1878013" y="4760913"/>
          <p14:tracePt t="75927" x="1860550" y="4760913"/>
          <p14:tracePt t="75943" x="1831975" y="4760913"/>
          <p14:tracePt t="75951" x="1787525" y="4760913"/>
          <p14:tracePt t="75960" x="1768475" y="4760913"/>
          <p14:tracePt t="75967" x="1741488" y="4760913"/>
          <p14:tracePt t="75975" x="1731963" y="4760913"/>
          <p14:tracePt t="75983" x="1704975" y="4760913"/>
          <p14:tracePt t="75993" x="1685925" y="4760913"/>
          <p14:tracePt t="76008" x="1677988" y="4760913"/>
          <p14:tracePt t="76015" x="1641475" y="4760913"/>
          <p14:tracePt t="76024" x="1612900" y="4760913"/>
          <p14:tracePt t="76031" x="1595438" y="4760913"/>
          <p14:tracePt t="76039" x="1549400" y="4760913"/>
          <p14:tracePt t="76048" x="1531938" y="4760913"/>
          <p14:tracePt t="76055" x="1495425" y="4760913"/>
          <p14:tracePt t="76063" x="1439863" y="4760913"/>
          <p14:tracePt t="76071" x="1395413" y="4760913"/>
          <p14:tracePt t="76079" x="1339850" y="4760913"/>
          <p14:tracePt t="76087" x="1266825" y="4741863"/>
          <p14:tracePt t="76095" x="1212850" y="4741863"/>
          <p14:tracePt t="76103" x="1149350" y="4732338"/>
          <p14:tracePt t="76111" x="1093788" y="4732338"/>
          <p14:tracePt t="76120" x="1047750" y="4714875"/>
          <p14:tracePt t="76131" x="1030288" y="4714875"/>
          <p14:tracePt t="76137" x="1003300" y="4697413"/>
          <p14:tracePt t="76150" x="984250" y="4697413"/>
          <p14:tracePt t="76152" x="966788" y="4697413"/>
          <p14:tracePt t="76166" x="947738" y="4697413"/>
          <p14:tracePt t="76167" x="939800" y="4697413"/>
          <p14:tracePt t="76176" x="920750" y="4687888"/>
          <p14:tracePt t="76183" x="911225" y="4687888"/>
          <p14:tracePt t="76192" x="903288" y="4687888"/>
          <p14:tracePt t="76212" x="874713" y="4687888"/>
          <p14:tracePt t="76217" x="857250" y="4668838"/>
          <p14:tracePt t="76230" x="838200" y="4651375"/>
          <p14:tracePt t="76233" x="811213" y="4641850"/>
          <p14:tracePt t="76244" x="774700" y="4624388"/>
          <p14:tracePt t="76247" x="765175" y="4614863"/>
          <p14:tracePt t="76255" x="747713" y="4595813"/>
          <p14:tracePt t="76263" x="728663" y="4578350"/>
          <p14:tracePt t="76273" x="720725" y="4559300"/>
          <p14:tracePt t="76289" x="711200" y="4532313"/>
          <p14:tracePt t="76294" x="701675" y="4514850"/>
          <p14:tracePt t="76295" x="692150" y="4505325"/>
          <p14:tracePt t="76303" x="674688" y="4478338"/>
          <p14:tracePt t="76311" x="674688" y="4468813"/>
          <p14:tracePt t="76319" x="665163" y="4441825"/>
          <p14:tracePt t="76327" x="665163" y="4413250"/>
          <p14:tracePt t="76335" x="665163" y="4368800"/>
          <p14:tracePt t="76343" x="655638" y="4332288"/>
          <p14:tracePt t="76351" x="628650" y="4286250"/>
          <p14:tracePt t="76359" x="620713" y="4259263"/>
          <p14:tracePt t="76367" x="620713" y="4203700"/>
          <p14:tracePt t="76375" x="611188" y="4159250"/>
          <p14:tracePt t="76383" x="601663" y="4103688"/>
          <p14:tracePt t="76391" x="592138" y="4057650"/>
          <p14:tracePt t="76399" x="574675" y="4040188"/>
          <p14:tracePt t="76407" x="555625" y="3994150"/>
          <p14:tracePt t="76415" x="555625" y="3984625"/>
          <p14:tracePt t="76424" x="555625" y="3957638"/>
          <p14:tracePt t="76431" x="555625" y="3940175"/>
          <p14:tracePt t="76439" x="555625" y="3921125"/>
          <p14:tracePt t="76447" x="555625" y="3894138"/>
          <p14:tracePt t="76455" x="547688" y="3867150"/>
          <p14:tracePt t="76463" x="547688" y="3848100"/>
          <p14:tracePt t="76475" x="547688" y="3821113"/>
          <p14:tracePt t="76479" x="547688" y="3803650"/>
          <p14:tracePt t="76487" x="547688" y="3784600"/>
          <p14:tracePt t="76495" x="547688" y="3757613"/>
          <p14:tracePt t="76504" x="547688" y="3730625"/>
          <p14:tracePt t="76511" x="547688" y="3694113"/>
          <p14:tracePt t="76520" x="547688" y="3665538"/>
          <p14:tracePt t="76527" x="547688" y="3629025"/>
          <p14:tracePt t="76535" x="547688" y="3611563"/>
          <p14:tracePt t="76543" x="547688" y="3584575"/>
          <p14:tracePt t="76551" x="547688" y="3565525"/>
          <p14:tracePt t="76559" x="547688" y="3529013"/>
          <p14:tracePt t="76567" x="547688" y="3519488"/>
          <p14:tracePt t="76575" x="547688" y="3482975"/>
          <p14:tracePt t="76583" x="547688" y="3465513"/>
          <p14:tracePt t="76591" x="547688" y="3446463"/>
          <p14:tracePt t="76599" x="565150" y="3429000"/>
          <p14:tracePt t="76608" x="574675" y="3402013"/>
          <p14:tracePt t="76615" x="592138" y="3382963"/>
          <p14:tracePt t="76624" x="620713" y="3365500"/>
          <p14:tracePt t="76631" x="638175" y="3328988"/>
          <p14:tracePt t="76639" x="647700" y="3309938"/>
          <p14:tracePt t="76647" x="674688" y="3265488"/>
          <p14:tracePt t="76656" x="701675" y="3236913"/>
          <p14:tracePt t="76663" x="728663" y="3200400"/>
          <p14:tracePt t="76673" x="747713" y="3182938"/>
          <p14:tracePt t="76682" x="784225" y="3155950"/>
          <p14:tracePt t="76690" x="793750" y="3136900"/>
          <p14:tracePt t="76696" x="820738" y="3127375"/>
          <p14:tracePt t="76704" x="838200" y="3109913"/>
          <p14:tracePt t="76712" x="847725" y="3100388"/>
          <p14:tracePt t="76720" x="866775" y="3082925"/>
          <p14:tracePt t="76727" x="874713" y="3082925"/>
          <p14:tracePt t="76737" x="884238" y="3073400"/>
          <p14:tracePt t="76744" x="903288" y="3063875"/>
          <p14:tracePt t="76771" x="920750" y="3046413"/>
          <p14:tracePt t="76785" x="957263" y="3036888"/>
          <p14:tracePt t="76792" x="1011238" y="3027363"/>
          <p14:tracePt t="76800" x="1030288" y="3027363"/>
          <p14:tracePt t="76809" x="1084263" y="3017838"/>
          <p14:tracePt t="76817" x="1149350" y="2990850"/>
          <p14:tracePt t="76826" x="1239838" y="2973388"/>
          <p14:tracePt t="76833" x="1312863" y="2973388"/>
          <p14:tracePt t="76843" x="1376363" y="2963863"/>
          <p14:tracePt t="76852" x="1412875" y="2963863"/>
          <p14:tracePt t="76855" x="1439863" y="2954338"/>
          <p14:tracePt t="76865" x="1485900" y="2954338"/>
          <p14:tracePt t="76875" x="1531938" y="2936875"/>
          <p14:tracePt t="76879" x="1541463" y="2936875"/>
          <p14:tracePt t="76887" x="1549400" y="2936875"/>
          <p14:tracePt t="76895" x="1568450" y="2936875"/>
          <p14:tracePt t="77202" x="1558925" y="2936875"/>
          <p14:tracePt t="77211" x="1541463" y="2946400"/>
          <p14:tracePt t="77217" x="1531938" y="2954338"/>
          <p14:tracePt t="77230" x="1504950" y="2982913"/>
          <p14:tracePt t="77231" x="1485900" y="2990850"/>
          <p14:tracePt t="77244" x="1458913" y="3036888"/>
          <p14:tracePt t="77248" x="1431925" y="3054350"/>
          <p14:tracePt t="77259" x="1422400" y="3073400"/>
          <p14:tracePt t="77263" x="1403350" y="3119438"/>
          <p14:tracePt t="77271" x="1376363" y="3146425"/>
          <p14:tracePt t="77279" x="1358900" y="3192463"/>
          <p14:tracePt t="77289" x="1322388" y="3265488"/>
          <p14:tracePt t="77295" x="1312863" y="3309938"/>
          <p14:tracePt t="77303" x="1303338" y="3375025"/>
          <p14:tracePt t="77311" x="1303338" y="3429000"/>
          <p14:tracePt t="77319" x="1303338" y="3482975"/>
          <p14:tracePt t="77327" x="1303338" y="3538538"/>
          <p14:tracePt t="77335" x="1303338" y="3592513"/>
          <p14:tracePt t="77343" x="1303338" y="3638550"/>
          <p14:tracePt t="77352" x="1303338" y="3694113"/>
          <p14:tracePt t="77360" x="1312863" y="3738563"/>
          <p14:tracePt t="77367" x="1322388" y="3775075"/>
          <p14:tracePt t="77375" x="1330325" y="3821113"/>
          <p14:tracePt t="77383" x="1349375" y="3867150"/>
          <p14:tracePt t="77392" x="1349375" y="3903663"/>
          <p14:tracePt t="77399" x="1349375" y="3921125"/>
          <p14:tracePt t="77408" x="1349375" y="3948113"/>
          <p14:tracePt t="77415" x="1358900" y="3984625"/>
          <p14:tracePt t="77425" x="1366838" y="4003675"/>
          <p14:tracePt t="77431" x="1366838" y="4021138"/>
          <p14:tracePt t="77443" x="1366838" y="4030663"/>
          <p14:tracePt t="77447" x="1366838" y="4040188"/>
          <p14:tracePt t="77455" x="1366838" y="4057650"/>
          <p14:tracePt t="77463" x="1366838" y="4086225"/>
          <p14:tracePt t="77471" x="1366838" y="4103688"/>
          <p14:tracePt t="77479" x="1366838" y="4140200"/>
          <p14:tracePt t="77495" x="1366838" y="4167188"/>
          <p14:tracePt t="77504" x="1366838" y="4176713"/>
          <p14:tracePt t="77511" x="1366838" y="4186238"/>
          <p14:tracePt t="77519" x="1366838" y="4195763"/>
          <p14:tracePt t="77527" x="1366838" y="4213225"/>
          <p14:tracePt t="77536" x="1366838" y="4222750"/>
          <p14:tracePt t="77559" x="1366838" y="4232275"/>
          <p14:tracePt t="77575" x="1366838" y="4249738"/>
          <p14:tracePt t="77591" x="1366838" y="4259263"/>
          <p14:tracePt t="77600" x="1366838" y="4268788"/>
          <p14:tracePt t="77623" x="1366838" y="4276725"/>
          <p14:tracePt t="78999" x="1385888" y="4276725"/>
          <p14:tracePt t="79007" x="1403350" y="4276725"/>
          <p14:tracePt t="79015" x="1422400" y="4240213"/>
          <p14:tracePt t="79024" x="1431925" y="4232275"/>
          <p14:tracePt t="79031" x="1449388" y="4203700"/>
          <p14:tracePt t="79040" x="1458913" y="4195763"/>
          <p14:tracePt t="79047" x="1468438" y="4186238"/>
          <p14:tracePt t="79055" x="1476375" y="4167188"/>
          <p14:tracePt t="79063" x="1495425" y="4130675"/>
          <p14:tracePt t="79073" x="1504950" y="4122738"/>
          <p14:tracePt t="79081" x="1512888" y="4113213"/>
          <p14:tracePt t="79089" x="1522413" y="4103688"/>
          <p14:tracePt t="79103" x="1522413" y="4094163"/>
          <p14:tracePt t="79104" x="1541463" y="4076700"/>
          <p14:tracePt t="79121" x="1549400" y="4067175"/>
          <p14:tracePt t="79137" x="1558925" y="4057650"/>
          <p14:tracePt t="79242" x="1558925" y="4049713"/>
          <p14:tracePt t="79248" x="1568450" y="4040188"/>
          <p14:tracePt t="79258" x="1576388" y="4040188"/>
          <p14:tracePt t="80169" x="1585913" y="4030663"/>
          <p14:tracePt t="80246" x="1595438" y="4021138"/>
          <p14:tracePt t="80251" x="1604963" y="4013200"/>
          <p14:tracePt t="80264" x="1604963" y="4003675"/>
          <p14:tracePt t="80271" x="1612900" y="3984625"/>
          <p14:tracePt t="80279" x="1612900" y="3976688"/>
          <p14:tracePt t="80287" x="1622425" y="3967163"/>
          <p14:tracePt t="80295" x="1622425" y="3957638"/>
          <p14:tracePt t="80303" x="1631950" y="3948113"/>
          <p14:tracePt t="80311" x="1631950" y="3930650"/>
          <p14:tracePt t="80319" x="1631950" y="3921125"/>
          <p14:tracePt t="80327" x="1641475" y="3911600"/>
          <p14:tracePt t="80335" x="1641475" y="3903663"/>
          <p14:tracePt t="80343" x="1641475" y="3884613"/>
          <p14:tracePt t="80352" x="1658938" y="3857625"/>
          <p14:tracePt t="80360" x="1658938" y="3848100"/>
          <p14:tracePt t="80368" x="1668463" y="3840163"/>
          <p14:tracePt t="80376" x="1668463" y="3830638"/>
          <p14:tracePt t="80383" x="1668463" y="3821113"/>
          <p14:tracePt t="80392" x="1668463" y="3803650"/>
          <p14:tracePt t="80399" x="1677988" y="3794125"/>
          <p14:tracePt t="80407" x="1677988" y="3784600"/>
          <p14:tracePt t="80423" x="1677988" y="3767138"/>
          <p14:tracePt t="80432" x="1685925" y="3757613"/>
          <p14:tracePt t="80442" x="1685925" y="3738563"/>
          <p14:tracePt t="80447" x="1685925" y="3721100"/>
          <p14:tracePt t="80463" x="1685925" y="3711575"/>
          <p14:tracePt t="85145" x="1704975" y="3702050"/>
          <p14:tracePt t="85153" x="1722438" y="3702050"/>
          <p14:tracePt t="85162" x="1741488" y="3702050"/>
          <p14:tracePt t="85167" x="1758950" y="3694113"/>
          <p14:tracePt t="85184" x="1778000" y="3694113"/>
          <p14:tracePt t="85194" x="1787525" y="3694113"/>
          <p14:tracePt t="85215" x="1804988" y="3694113"/>
          <p14:tracePt t="85226" x="1831975" y="3694113"/>
          <p14:tracePt t="85231" x="1851025" y="3694113"/>
          <p14:tracePt t="85240" x="1895475" y="3694113"/>
          <p14:tracePt t="85247" x="1951038" y="3694113"/>
          <p14:tracePt t="85258" x="2024063" y="3694113"/>
          <p14:tracePt t="85263" x="2133600" y="3694113"/>
          <p14:tracePt t="85271" x="2224088" y="3694113"/>
          <p14:tracePt t="85280" x="2352675" y="3694113"/>
          <p14:tracePt t="85291" x="2479675" y="3694113"/>
          <p14:tracePt t="85295" x="2625725" y="3694113"/>
          <p14:tracePt t="85304" x="2771775" y="3694113"/>
          <p14:tracePt t="85311" x="2862263" y="3694113"/>
          <p14:tracePt t="85320" x="2971800" y="3694113"/>
          <p14:tracePt t="85328" x="3027363" y="3694113"/>
          <p14:tracePt t="85335" x="3063875" y="3694113"/>
          <p14:tracePt t="85343" x="3071813" y="3694113"/>
          <p14:tracePt t="85360" x="3081338" y="3684588"/>
          <p14:tracePt t="85656" x="3081338" y="3665538"/>
          <p14:tracePt t="85665" x="3081338" y="3657600"/>
          <p14:tracePt t="85671" x="3081338" y="3629025"/>
          <p14:tracePt t="85680" x="3081338" y="3621088"/>
          <p14:tracePt t="85687" x="3081338" y="3592513"/>
          <p14:tracePt t="85735" x="3081338" y="3584575"/>
          <p14:tracePt t="86275" x="3081338" y="3575050"/>
          <p14:tracePt t="86306" x="3071813" y="3575050"/>
          <p14:tracePt t="86313" x="3071813" y="3584575"/>
          <p14:tracePt t="87425" x="3063875" y="3584575"/>
          <p14:tracePt t="87901" x="3044825" y="3584575"/>
          <p14:tracePt t="87906" x="2998788" y="3584575"/>
          <p14:tracePt t="87912" x="2971800" y="3611563"/>
          <p14:tracePt t="87921" x="2954338" y="3629025"/>
          <p14:tracePt t="87929" x="2944813" y="3638550"/>
          <p14:tracePt t="87946" x="2935288" y="3638550"/>
          <p14:tracePt t="88137" x="2925763" y="3648075"/>
          <p14:tracePt t="88149" x="2889250" y="3684588"/>
          <p14:tracePt t="88168" x="2881313" y="3684588"/>
          <p14:tracePt t="88359" x="2862263" y="3684588"/>
          <p14:tracePt t="88367" x="2781300" y="3711575"/>
          <p14:tracePt t="88375" x="2698750" y="3738563"/>
          <p14:tracePt t="88383" x="2552700" y="3757613"/>
          <p14:tracePt t="88392" x="2443163" y="3757613"/>
          <p14:tracePt t="88399" x="2316163" y="3757613"/>
          <p14:tracePt t="88407" x="2206625" y="3757613"/>
          <p14:tracePt t="88417" x="2114550" y="3757613"/>
          <p14:tracePt t="88429" x="2024063" y="3757613"/>
          <p14:tracePt t="88434" x="1951038" y="3757613"/>
          <p14:tracePt t="88445" x="1905000" y="3757613"/>
          <p14:tracePt t="88447" x="1851025" y="3738563"/>
          <p14:tracePt t="88457" x="1841500" y="3730625"/>
          <p14:tracePt t="88810" x="1831975" y="3721100"/>
          <p14:tracePt t="88825" x="1851025" y="3721100"/>
          <p14:tracePt t="88833" x="1868488" y="3694113"/>
          <p14:tracePt t="88841" x="1895475" y="3694113"/>
          <p14:tracePt t="88850" x="1914525" y="3684588"/>
          <p14:tracePt t="88860" x="1931988" y="3684588"/>
          <p14:tracePt t="88868" x="1941513" y="3684588"/>
          <p14:tracePt t="88875" x="1951038" y="3684588"/>
          <p14:tracePt t="88879" x="1960563" y="3684588"/>
          <p14:tracePt t="88903" x="1978025" y="3684588"/>
          <p14:tracePt t="88914" x="1978025" y="3675063"/>
          <p14:tracePt t="88928" x="1997075" y="3657600"/>
          <p14:tracePt t="88946" x="2014538" y="3657600"/>
          <p14:tracePt t="88951" x="2024063" y="3648075"/>
          <p14:tracePt t="88967" x="2033588" y="3648075"/>
          <p14:tracePt t="88978" x="2051050" y="3638550"/>
          <p14:tracePt t="88983" x="2060575" y="3638550"/>
          <p14:tracePt t="88992" x="2078038" y="3629025"/>
          <p14:tracePt t="89207" x="2097088" y="3611563"/>
          <p14:tracePt t="89215" x="2114550" y="3611563"/>
          <p14:tracePt t="89226" x="2151063" y="3611563"/>
          <p14:tracePt t="89231" x="2179638" y="3611563"/>
          <p14:tracePt t="89241" x="2206625" y="3611563"/>
          <p14:tracePt t="89247" x="2224088" y="3611563"/>
          <p14:tracePt t="89256" x="2260600" y="3611563"/>
          <p14:tracePt t="89263" x="2316163" y="3611563"/>
          <p14:tracePt t="89271" x="2352675" y="3611563"/>
          <p14:tracePt t="89279" x="2379663" y="3611563"/>
          <p14:tracePt t="89289" x="2416175" y="3611563"/>
          <p14:tracePt t="89295" x="2462213" y="3611563"/>
          <p14:tracePt t="89303" x="2470150" y="3611563"/>
          <p14:tracePt t="89367" x="2489200" y="3611563"/>
          <p14:tracePt t="89383" x="2506663" y="3611563"/>
          <p14:tracePt t="89391" x="2533650" y="3611563"/>
          <p14:tracePt t="89399" x="2570163" y="3611563"/>
          <p14:tracePt t="89407" x="2606675" y="3611563"/>
          <p14:tracePt t="89415" x="2662238" y="3611563"/>
          <p14:tracePt t="89424" x="2716213" y="3611563"/>
          <p14:tracePt t="89431" x="2771775" y="3611563"/>
          <p14:tracePt t="89443" x="2835275" y="3611563"/>
          <p14:tracePt t="89447" x="2871788" y="3611563"/>
          <p14:tracePt t="89456" x="2917825" y="3611563"/>
          <p14:tracePt t="89475" x="2925763" y="3611563"/>
          <p14:tracePt t="89655" x="2962275" y="3611563"/>
          <p14:tracePt t="89663" x="3008313" y="3611563"/>
          <p14:tracePt t="89671" x="3035300" y="3611563"/>
          <p14:tracePt t="89679" x="3090863" y="3611563"/>
          <p14:tracePt t="89687" x="3144838" y="3611563"/>
          <p14:tracePt t="89695" x="3208338" y="3611563"/>
          <p14:tracePt t="89703" x="3244850" y="3629025"/>
          <p14:tracePt t="89711" x="3290888" y="3629025"/>
          <p14:tracePt t="89719" x="3309938" y="3638550"/>
          <p14:tracePt t="89735" x="3327400" y="3638550"/>
          <p14:tracePt t="89850" x="3327400" y="3648075"/>
          <p14:tracePt t="89927" x="3317875" y="3657600"/>
          <p14:tracePt t="89936" x="3309938" y="3657600"/>
          <p14:tracePt t="89951" x="3300413" y="3657600"/>
          <p14:tracePt t="89960" x="3290888" y="3665538"/>
          <p14:tracePt t="90210" x="3263900" y="3665538"/>
          <p14:tracePt t="90217" x="3254375" y="3665538"/>
          <p14:tracePt t="90233" x="3217863" y="3648075"/>
          <p14:tracePt t="90243" x="3200400" y="3638550"/>
          <p14:tracePt t="90248" x="3181350" y="3629025"/>
          <p14:tracePt t="90257" x="3163888" y="3611563"/>
          <p14:tracePt t="90264" x="3136900" y="3602038"/>
          <p14:tracePt t="90287" x="3117850" y="3592513"/>
          <p14:tracePt t="90321" x="3108325" y="3592513"/>
          <p14:tracePt t="90561" x="3100388" y="3584575"/>
          <p14:tracePt t="90573" x="3100388" y="3575050"/>
          <p14:tracePt t="90576" x="3100388" y="3565525"/>
          <p14:tracePt t="90585" x="3100388" y="3556000"/>
          <p14:tracePt t="90592" x="3100388" y="3548063"/>
          <p14:tracePt t="90599" x="3100388" y="3538538"/>
          <p14:tracePt t="90608" x="3100388" y="3529013"/>
          <p14:tracePt t="90656" x="3100388" y="3519488"/>
          <p14:tracePt t="90810" x="3090863" y="3511550"/>
          <p14:tracePt t="90824" x="3044825" y="3482975"/>
          <p14:tracePt t="90833" x="3027363" y="3482975"/>
          <p14:tracePt t="90840" x="2998788" y="3475038"/>
          <p14:tracePt t="90851" x="2981325" y="3465513"/>
          <p14:tracePt t="90856" x="2971800" y="3465513"/>
          <p14:tracePt t="90865" x="2954338" y="3465513"/>
          <p14:tracePt t="90874" x="2935288" y="3455988"/>
          <p14:tracePt t="90889" x="2925763" y="3455988"/>
          <p14:tracePt t="91321" x="2898775" y="3455988"/>
          <p14:tracePt t="91329" x="2881313" y="3455988"/>
          <p14:tracePt t="91337" x="2852738" y="3455988"/>
          <p14:tracePt t="91344" x="2835275" y="3455988"/>
          <p14:tracePt t="91353" x="2808288" y="3455988"/>
          <p14:tracePt t="91360" x="2798763" y="3455988"/>
          <p14:tracePt t="91368" x="2789238" y="3455988"/>
          <p14:tracePt t="91384" x="2771775" y="3455988"/>
          <p14:tracePt t="91432" x="2762250" y="3455988"/>
          <p14:tracePt t="91440" x="2752725" y="3455988"/>
          <p14:tracePt t="91447" x="2725738" y="3455988"/>
          <p14:tracePt t="91456" x="2716213" y="3455988"/>
          <p14:tracePt t="91463" x="2679700" y="3455988"/>
          <p14:tracePt t="91476" x="2662238" y="3475038"/>
          <p14:tracePt t="91479" x="2635250" y="3475038"/>
          <p14:tracePt t="91487" x="2616200" y="3482975"/>
          <p14:tracePt t="91495" x="2570163" y="3492500"/>
          <p14:tracePt t="91503" x="2562225" y="3492500"/>
          <p14:tracePt t="91511" x="2552700" y="3492500"/>
          <p14:tracePt t="91521" x="2533650" y="3492500"/>
          <p14:tracePt t="91527" x="2525713" y="3502025"/>
          <p14:tracePt t="91537" x="2506663" y="3502025"/>
          <p14:tracePt t="91543" x="2498725" y="3502025"/>
          <p14:tracePt t="91551" x="2489200" y="3502025"/>
          <p14:tracePt t="91623" x="2479675" y="3511550"/>
          <p14:tracePt t="91631" x="2462213" y="3519488"/>
          <p14:tracePt t="91639" x="2452688" y="3519488"/>
          <p14:tracePt t="91647" x="2425700" y="3529013"/>
          <p14:tracePt t="91657" x="2416175" y="3529013"/>
          <p14:tracePt t="91663" x="2397125" y="3529013"/>
          <p14:tracePt t="91672" x="2379663" y="3529013"/>
          <p14:tracePt t="91687" x="2360613" y="3538538"/>
          <p14:tracePt t="91736" x="2343150" y="3556000"/>
          <p14:tracePt t="91744" x="2324100" y="3575050"/>
          <p14:tracePt t="91761" x="2306638" y="3592513"/>
          <p14:tracePt t="91771" x="2287588" y="3592513"/>
          <p14:tracePt t="91775" x="2270125" y="3611563"/>
          <p14:tracePt t="91783" x="2260600" y="3621088"/>
          <p14:tracePt t="91801" x="2251075" y="3629025"/>
          <p14:tracePt t="94335" x="2214563" y="3629025"/>
          <p14:tracePt t="94344" x="2160588" y="3638550"/>
          <p14:tracePt t="94351" x="2114550" y="3648075"/>
          <p14:tracePt t="94359" x="2070100" y="3665538"/>
          <p14:tracePt t="94369" x="2033588" y="3665538"/>
          <p14:tracePt t="94375" x="1978025" y="3665538"/>
          <p14:tracePt t="94383" x="1951038" y="3684588"/>
          <p14:tracePt t="94392" x="1895475" y="3684588"/>
          <p14:tracePt t="94399" x="1851025" y="3684588"/>
          <p14:tracePt t="94407" x="1841500" y="3684588"/>
          <p14:tracePt t="94415" x="1824038" y="3684588"/>
          <p14:tracePt t="95719" x="1841500" y="3684588"/>
          <p14:tracePt t="95727" x="1851025" y="3684588"/>
          <p14:tracePt t="95735" x="1860550" y="3684588"/>
          <p14:tracePt t="95743" x="1868488" y="3684588"/>
          <p14:tracePt t="95751" x="1878013" y="3684588"/>
          <p14:tracePt t="95760" x="1895475" y="3684588"/>
          <p14:tracePt t="95775" x="1905000" y="3675063"/>
          <p14:tracePt t="95783" x="1924050" y="3675063"/>
          <p14:tracePt t="95791" x="1931988" y="3665538"/>
          <p14:tracePt t="95799" x="1951038" y="3665538"/>
          <p14:tracePt t="95807" x="1968500" y="3665538"/>
          <p14:tracePt t="95817" x="1987550" y="3665538"/>
          <p14:tracePt t="95823" x="1997075" y="3665538"/>
          <p14:tracePt t="95831" x="2005013" y="3657600"/>
          <p14:tracePt t="95851" x="2014538" y="3657600"/>
          <p14:tracePt t="95857" x="2024063" y="3657600"/>
          <p14:tracePt t="96104" x="2051050" y="3657600"/>
          <p14:tracePt t="96111" x="2070100" y="3657600"/>
          <p14:tracePt t="96119" x="2078038" y="3657600"/>
          <p14:tracePt t="96127" x="2097088" y="3657600"/>
          <p14:tracePt t="96551" x="2114550" y="3629025"/>
          <p14:tracePt t="96695" x="2151063" y="3629025"/>
          <p14:tracePt t="96703" x="2179638" y="3621088"/>
          <p14:tracePt t="96711" x="2206625" y="3621088"/>
          <p14:tracePt t="96719" x="2260600" y="3621088"/>
          <p14:tracePt t="96727" x="2316163" y="3621088"/>
          <p14:tracePt t="96735" x="2360613" y="3621088"/>
          <p14:tracePt t="96743" x="2397125" y="3621088"/>
          <p14:tracePt t="96751" x="2416175" y="3621088"/>
          <p14:tracePt t="96759" x="2443163" y="3621088"/>
          <p14:tracePt t="96767" x="2470150" y="3629025"/>
          <p14:tracePt t="96775" x="2470150" y="3638550"/>
          <p14:tracePt t="96786" x="2489200" y="3648075"/>
          <p14:tracePt t="96791" x="2498725" y="3648075"/>
          <p14:tracePt t="97327" x="2506663" y="3648075"/>
          <p14:tracePt t="97336" x="2533650" y="3648075"/>
          <p14:tracePt t="97343" x="2562225" y="3648075"/>
          <p14:tracePt t="97351" x="2579688" y="3648075"/>
          <p14:tracePt t="97359" x="2598738" y="3648075"/>
          <p14:tracePt t="97367" x="2625725" y="3648075"/>
          <p14:tracePt t="97375" x="2652713" y="3648075"/>
          <p14:tracePt t="97383" x="2698750" y="3648075"/>
          <p14:tracePt t="97391" x="2735263" y="3648075"/>
          <p14:tracePt t="97399" x="2781300" y="3648075"/>
          <p14:tracePt t="97407" x="2835275" y="3648075"/>
          <p14:tracePt t="97415" x="2852738" y="3648075"/>
          <p14:tracePt t="97423" x="2889250" y="3648075"/>
          <p14:tracePt t="97431" x="2908300" y="3648075"/>
          <p14:tracePt t="97439" x="2935288" y="3648075"/>
          <p14:tracePt t="97447" x="2944813" y="3648075"/>
          <p14:tracePt t="97456" x="2954338" y="3648075"/>
          <p14:tracePt t="98154" x="2962275" y="3657600"/>
          <p14:tracePt t="98199" x="2962275" y="3665538"/>
          <p14:tracePt t="98224" x="2962275" y="3675063"/>
          <p14:tracePt t="98255" x="2962275" y="3694113"/>
          <p14:tracePt t="98298" x="2962275" y="3702050"/>
          <p14:tracePt t="98321" x="2971800" y="3711575"/>
          <p14:tracePt t="98328" x="2981325" y="3711575"/>
          <p14:tracePt t="98336" x="2990850" y="3721100"/>
          <p14:tracePt t="98355" x="3008313" y="3721100"/>
          <p14:tracePt t="98370" x="3017838" y="3721100"/>
          <p14:tracePt t="98402" x="3027363" y="3721100"/>
          <p14:tracePt t="98447" x="3035300" y="3721100"/>
          <p14:tracePt t="98455" x="3044825" y="3721100"/>
          <p14:tracePt t="98697" x="3044825" y="3711575"/>
          <p14:tracePt t="98705" x="3044825" y="3702050"/>
          <p14:tracePt t="98711" x="3044825" y="3694113"/>
          <p14:tracePt t="98719" x="3044825" y="3665538"/>
          <p14:tracePt t="98727" x="3044825" y="3657600"/>
          <p14:tracePt t="98735" x="3044825" y="3638550"/>
          <p14:tracePt t="98743" x="3044825" y="3629025"/>
          <p14:tracePt t="98751" x="3027363" y="3602038"/>
          <p14:tracePt t="98767" x="3008313" y="3584575"/>
          <p14:tracePt t="98791" x="2998788" y="3575050"/>
          <p14:tracePt t="98800" x="2990850" y="3565525"/>
          <p14:tracePt t="98817" x="2981325" y="3565525"/>
          <p14:tracePt t="98823" x="2971800" y="3565525"/>
          <p14:tracePt t="98839" x="2944813" y="3565525"/>
          <p14:tracePt t="98847" x="2925763" y="3565525"/>
          <p14:tracePt t="98856" x="2908300" y="3565525"/>
          <p14:tracePt t="98865" x="2889250" y="3565525"/>
          <p14:tracePt t="98873" x="2881313" y="3565525"/>
          <p14:tracePt t="98879" x="2862263" y="3565525"/>
          <p14:tracePt t="98888" x="2844800" y="3565525"/>
          <p14:tracePt t="98903" x="2817813" y="3565525"/>
          <p14:tracePt t="98912" x="2808288" y="3565525"/>
          <p14:tracePt t="98919" x="2798763" y="3565525"/>
          <p14:tracePt t="98935" x="2781300" y="3565525"/>
          <p14:tracePt t="98943" x="2771775" y="3565525"/>
          <p14:tracePt t="98959" x="2762250" y="3565525"/>
          <p14:tracePt t="98967" x="2752725" y="3565525"/>
          <p14:tracePt t="98975" x="2735263" y="3565525"/>
          <p14:tracePt t="99016" x="2725738" y="3565525"/>
          <p14:tracePt t="99466" x="2735263" y="3565525"/>
          <p14:tracePt t="99484" x="2781300" y="3565525"/>
          <p14:tracePt t="99487" x="2825750" y="3565525"/>
          <p14:tracePt t="99495" x="2852738" y="3565525"/>
          <p14:tracePt t="99504" x="2881313" y="3565525"/>
          <p14:tracePt t="99511" x="2925763" y="3565525"/>
          <p14:tracePt t="99523" x="2962275" y="3565525"/>
          <p14:tracePt t="99528" x="2981325" y="3565525"/>
          <p14:tracePt t="99535" x="3008313" y="3565525"/>
          <p14:tracePt t="99543" x="3017838" y="3565525"/>
          <p14:tracePt t="99551" x="3027363" y="3565525"/>
          <p14:tracePt t="99559" x="3044825" y="3565525"/>
          <p14:tracePt t="99697" x="3044825" y="3575050"/>
          <p14:tracePt t="99729" x="3017838" y="3584575"/>
          <p14:tracePt t="99745" x="3008313" y="3584575"/>
          <p14:tracePt t="99761" x="2998788" y="3584575"/>
          <p14:tracePt t="99777" x="2990850" y="3584575"/>
          <p14:tracePt t="99791" x="2981325" y="3592513"/>
          <p14:tracePt t="100047" x="2971800" y="3592513"/>
          <p14:tracePt t="100071" x="2962275" y="3592513"/>
          <p14:tracePt t="100088" x="2935288" y="3602038"/>
          <p14:tracePt t="100095" x="2925763" y="3611563"/>
          <p14:tracePt t="100161" x="2917825" y="3621088"/>
          <p14:tracePt t="101090" x="2908300" y="3621088"/>
          <p14:tracePt t="101117" x="2898775" y="3621088"/>
          <p14:tracePt t="101561" x="2898775" y="3592513"/>
          <p14:tracePt t="101573" x="2898775" y="3565525"/>
          <p14:tracePt t="101578" x="2898775" y="3538538"/>
          <p14:tracePt t="101584" x="2898775" y="3529013"/>
          <p14:tracePt t="101592" x="2898775" y="3511550"/>
          <p14:tracePt t="101601" x="2889250" y="3492500"/>
          <p14:tracePt t="101607" x="2881313" y="3482975"/>
          <p14:tracePt t="101618" x="2871788" y="3465513"/>
          <p14:tracePt t="101626" x="2852738" y="3446463"/>
          <p14:tracePt t="101633" x="2844800" y="3438525"/>
          <p14:tracePt t="101648" x="2835275" y="3438525"/>
          <p14:tracePt t="101657" x="2825750" y="3429000"/>
          <p14:tracePt t="101666" x="2817813" y="3419475"/>
          <p14:tracePt t="101696" x="2808288" y="3419475"/>
          <p14:tracePt t="101713" x="2789238" y="3402013"/>
          <p14:tracePt t="101721" x="2781300" y="3402013"/>
          <p14:tracePt t="101729" x="2771775" y="3402013"/>
          <p14:tracePt t="101744" x="2762250" y="3402013"/>
          <p14:tracePt t="101760" x="2752725" y="3402013"/>
          <p14:tracePt t="101776" x="2744788" y="3402013"/>
          <p14:tracePt t="101784" x="2735263" y="3402013"/>
          <p14:tracePt t="101791" x="2716213" y="3392488"/>
          <p14:tracePt t="101799" x="2698750" y="3392488"/>
          <p14:tracePt t="101808" x="2689225" y="3392488"/>
          <p14:tracePt t="101817" x="2671763" y="3382963"/>
          <p14:tracePt t="101823" x="2652713" y="3382963"/>
          <p14:tracePt t="101831" x="2625725" y="3382963"/>
          <p14:tracePt t="101839" x="2598738" y="3375025"/>
          <p14:tracePt t="101849" x="2589213" y="3375025"/>
          <p14:tracePt t="101855" x="2552700" y="3365500"/>
          <p14:tracePt t="101864" x="2543175" y="3355975"/>
          <p14:tracePt t="101919" x="2533650" y="3355975"/>
          <p14:tracePt t="101935" x="2506663" y="3355975"/>
          <p14:tracePt t="101943" x="2489200" y="3355975"/>
          <p14:tracePt t="101951" x="2479675" y="3355975"/>
          <p14:tracePt t="101959" x="2470150" y="3355975"/>
          <p14:tracePt t="101975" x="2462213" y="3355975"/>
          <p14:tracePt t="101991" x="2452688" y="3355975"/>
          <p14:tracePt t="102031" x="2443163" y="3355975"/>
          <p14:tracePt t="102039" x="2433638" y="3355975"/>
          <p14:tracePt t="102047" x="2416175" y="3355975"/>
          <p14:tracePt t="102079" x="2416175" y="3365500"/>
          <p14:tracePt t="102231" x="2397125" y="3375025"/>
          <p14:tracePt t="102240" x="2389188" y="3375025"/>
          <p14:tracePt t="102273" x="2370138" y="3392488"/>
          <p14:tracePt t="102402" x="2360613" y="3402013"/>
          <p14:tracePt t="102409" x="2352675" y="3402013"/>
          <p14:tracePt t="102432" x="2343150" y="3402013"/>
          <p14:tracePt t="103263" x="2333625" y="3411538"/>
          <p14:tracePt t="103271" x="2324100" y="3419475"/>
          <p14:tracePt t="103279" x="2297113" y="3438525"/>
          <p14:tracePt t="103297" x="2297113" y="3446463"/>
          <p14:tracePt t="103308" x="2287588" y="3455988"/>
          <p14:tracePt t="103322" x="2279650" y="3465513"/>
          <p14:tracePt t="103331" x="2270125" y="3475038"/>
          <p14:tracePt t="103337" x="2260600" y="3482975"/>
          <p14:tracePt t="103360" x="2251075" y="3492500"/>
          <p14:tracePt t="104031" x="2243138" y="3492500"/>
          <p14:tracePt t="106817" x="2233613" y="3519488"/>
          <p14:tracePt t="106823" x="2187575" y="3556000"/>
          <p14:tracePt t="106831" x="2106613" y="3584575"/>
          <p14:tracePt t="106839" x="2060575" y="3602038"/>
          <p14:tracePt t="106848" x="1978025" y="3629025"/>
          <p14:tracePt t="106856" x="1924050" y="3648075"/>
          <p14:tracePt t="106864" x="1841500" y="3657600"/>
          <p14:tracePt t="106873" x="1751013" y="3665538"/>
          <p14:tracePt t="106879" x="1658938" y="3665538"/>
          <p14:tracePt t="106888" x="1631950" y="3665538"/>
          <p14:tracePt t="106897" x="1585913" y="3665538"/>
          <p14:tracePt t="106906" x="1576388" y="3665538"/>
          <p14:tracePt t="106916" x="1568450" y="3665538"/>
          <p14:tracePt t="107415" x="1558925" y="3665538"/>
          <p14:tracePt t="107425" x="1568450" y="3657600"/>
          <p14:tracePt t="107433" x="1604963" y="3648075"/>
          <p14:tracePt t="107444" x="1649413" y="3629025"/>
          <p14:tracePt t="107448" x="1668463" y="3629025"/>
          <p14:tracePt t="107456" x="1685925" y="3621088"/>
          <p14:tracePt t="107463" x="1714500" y="3602038"/>
          <p14:tracePt t="107471" x="1731963" y="3592513"/>
          <p14:tracePt t="107479" x="1741488" y="3592513"/>
          <p14:tracePt t="107491" x="1751013" y="3592513"/>
          <p14:tracePt t="107495" x="1787525" y="3584575"/>
          <p14:tracePt t="107506" x="1814513" y="3575050"/>
          <p14:tracePt t="107513" x="1860550" y="3575050"/>
          <p14:tracePt t="107524" x="1914525" y="3575050"/>
          <p14:tracePt t="107528" x="2005013" y="3575050"/>
          <p14:tracePt t="107543" x="2151063" y="3575050"/>
          <p14:tracePt t="107551" x="2260600" y="3575050"/>
          <p14:tracePt t="107559" x="2352675" y="3575050"/>
          <p14:tracePt t="107567" x="2425700" y="3575050"/>
          <p14:tracePt t="107575" x="2525713" y="3575050"/>
          <p14:tracePt t="107584" x="2598738" y="3575050"/>
          <p14:tracePt t="107591" x="2671763" y="3575050"/>
          <p14:tracePt t="107601" x="2725738" y="3575050"/>
          <p14:tracePt t="107607" x="2781300" y="3575050"/>
          <p14:tracePt t="107616" x="2835275" y="3575050"/>
          <p14:tracePt t="107623" x="2881313" y="3575050"/>
          <p14:tracePt t="107631" x="2898775" y="3575050"/>
          <p14:tracePt t="107639" x="2935288" y="3575050"/>
          <p14:tracePt t="107647" x="2981325" y="3575050"/>
          <p14:tracePt t="107655" x="2998788" y="3575050"/>
          <p14:tracePt t="107663" x="3054350" y="3575050"/>
          <p14:tracePt t="107674" x="3090863" y="3575050"/>
          <p14:tracePt t="107681" x="3117850" y="3575050"/>
          <p14:tracePt t="107688" x="3136900" y="3575050"/>
          <p14:tracePt t="107695" x="3181350" y="3575050"/>
          <p14:tracePt t="107704" x="3200400" y="3575050"/>
          <p14:tracePt t="107711" x="3227388" y="3575050"/>
          <p14:tracePt t="107719" x="3236913" y="3575050"/>
          <p14:tracePt t="107735" x="3244850" y="3575050"/>
          <p14:tracePt t="108080" x="3236913" y="3575050"/>
          <p14:tracePt t="108497" x="3227388" y="3575050"/>
          <p14:tracePt t="108513" x="3217863" y="3575050"/>
          <p14:tracePt t="108523" x="3190875" y="3584575"/>
          <p14:tracePt t="108530" x="3181350" y="3592513"/>
          <p14:tracePt t="108540" x="3181350" y="3602038"/>
          <p14:tracePt t="108561" x="3163888" y="3602038"/>
          <p14:tracePt t="108768" x="3154363" y="3602038"/>
          <p14:tracePt t="108775" x="3144838" y="3611563"/>
          <p14:tracePt t="108783" x="3136900" y="3621088"/>
          <p14:tracePt t="108791" x="3127375" y="3629025"/>
          <p14:tracePt t="108976" x="3108325" y="3629025"/>
          <p14:tracePt t="109525" x="3100388" y="3629025"/>
          <p14:tracePt t="109531" x="3081338" y="3638550"/>
          <p14:tracePt t="109542" x="3071813" y="3638550"/>
          <p14:tracePt t="109544" x="3063875" y="3648075"/>
          <p14:tracePt t="109567" x="3054350" y="3648075"/>
          <p14:tracePt t="109600" x="3027363" y="3657600"/>
          <p14:tracePt t="109625" x="3008313" y="3665538"/>
          <p14:tracePt t="109635" x="2998788" y="3675063"/>
          <p14:tracePt t="109823" x="2981325" y="3684588"/>
          <p14:tracePt t="109849" x="2971800" y="3684588"/>
          <p14:tracePt t="110320" x="2954338" y="3684588"/>
          <p14:tracePt t="110328" x="2935288" y="3694113"/>
          <p14:tracePt t="110360" x="2925763" y="3694113"/>
          <p14:tracePt t="110484" x="2898775" y="3694113"/>
          <p14:tracePt t="111127" x="2889250" y="3694113"/>
          <p14:tracePt t="111808" x="2871788" y="3694113"/>
          <p14:tracePt t="111818" x="2852738" y="3694113"/>
          <p14:tracePt t="111823" x="2844800" y="3694113"/>
          <p14:tracePt t="111831" x="2825750" y="3694113"/>
          <p14:tracePt t="112016" x="2808288" y="3694113"/>
          <p14:tracePt t="112023" x="2762250" y="3694113"/>
          <p14:tracePt t="112031" x="2725738" y="3694113"/>
          <p14:tracePt t="112040" x="2671763" y="3694113"/>
          <p14:tracePt t="112047" x="2589213" y="3684588"/>
          <p14:tracePt t="112055" x="2516188" y="3665538"/>
          <p14:tracePt t="112063" x="2452688" y="3657600"/>
          <p14:tracePt t="112072" x="2360613" y="3657600"/>
          <p14:tracePt t="112079" x="2306638" y="3648075"/>
          <p14:tracePt t="112087" x="2260600" y="3648075"/>
          <p14:tracePt t="112096" x="2233613" y="3638550"/>
          <p14:tracePt t="112104" x="2224088" y="3638550"/>
          <p14:tracePt t="112111" x="2206625" y="3638550"/>
          <p14:tracePt t="112176" x="2197100" y="3638550"/>
          <p14:tracePt t="112183" x="2179638" y="3621088"/>
          <p14:tracePt t="112192" x="2124075" y="3602038"/>
          <p14:tracePt t="112199" x="2070100" y="3592513"/>
          <p14:tracePt t="112207" x="2033588" y="3592513"/>
          <p14:tracePt t="112215" x="1997075" y="3584575"/>
          <p14:tracePt t="112226" x="1968500" y="3565525"/>
          <p14:tracePt t="112231" x="1951038" y="3565525"/>
          <p14:tracePt t="112241" x="1931988" y="3556000"/>
          <p14:tracePt t="112255" x="1924050" y="3556000"/>
          <p14:tracePt t="112567" x="1914525" y="3548063"/>
          <p14:tracePt t="112575" x="1914525" y="3538538"/>
          <p14:tracePt t="112583" x="1941513" y="3538538"/>
          <p14:tracePt t="112591" x="1968500" y="3519488"/>
          <p14:tracePt t="112600" x="1997075" y="3511550"/>
          <p14:tracePt t="112607" x="2024063" y="3511550"/>
          <p14:tracePt t="112616" x="2078038" y="3511550"/>
          <p14:tracePt t="112623" x="2124075" y="3492500"/>
          <p14:tracePt t="112631" x="2151063" y="3492500"/>
          <p14:tracePt t="112639" x="2197100" y="3492500"/>
          <p14:tracePt t="112647" x="2233613" y="3492500"/>
          <p14:tracePt t="112655" x="2279650" y="3492500"/>
          <p14:tracePt t="112664" x="2316163" y="3492500"/>
          <p14:tracePt t="112671" x="2389188" y="3492500"/>
          <p14:tracePt t="112679" x="2443163" y="3492500"/>
          <p14:tracePt t="112687" x="2516188" y="3492500"/>
          <p14:tracePt t="112695" x="2562225" y="3492500"/>
          <p14:tracePt t="112704" x="2635250" y="3511550"/>
          <p14:tracePt t="112711" x="2689225" y="3519488"/>
          <p14:tracePt t="112720" x="2752725" y="3548063"/>
          <p14:tracePt t="112727" x="2825750" y="3556000"/>
          <p14:tracePt t="112735" x="2862263" y="3584575"/>
          <p14:tracePt t="112743" x="2871788" y="3584575"/>
          <p14:tracePt t="112751" x="2908300" y="3584575"/>
          <p14:tracePt t="112759" x="2917825" y="3592513"/>
          <p14:tracePt t="112968" x="2908300" y="3592513"/>
          <p14:tracePt t="112975" x="2889250" y="3611563"/>
          <p14:tracePt t="112983" x="2881313" y="3611563"/>
          <p14:tracePt t="113118" x="2862263" y="3621088"/>
          <p14:tracePt t="113120" x="2844800" y="3629025"/>
          <p14:tracePt t="113135" x="2825750" y="3638550"/>
          <p14:tracePt t="113168" x="2808288" y="3657600"/>
          <p14:tracePt t="113193" x="2798763" y="3665538"/>
          <p14:tracePt t="114231" x="2781300" y="3665538"/>
          <p14:tracePt t="114241" x="2762250" y="3665538"/>
          <p14:tracePt t="114247" x="2752725" y="3665538"/>
          <p14:tracePt t="114256" x="2744788" y="3665538"/>
          <p14:tracePt t="114272" x="2735263" y="3675063"/>
          <p14:tracePt t="114335" x="2716213" y="3675063"/>
          <p14:tracePt t="114343" x="2698750" y="3675063"/>
          <p14:tracePt t="114351" x="2652713" y="3675063"/>
          <p14:tracePt t="114359" x="2616200" y="3675063"/>
          <p14:tracePt t="114367" x="2562225" y="3675063"/>
          <p14:tracePt t="114375" x="2516188" y="3675063"/>
          <p14:tracePt t="114384" x="2498725" y="3665538"/>
          <p14:tracePt t="114391" x="2470150" y="3665538"/>
          <p14:tracePt t="114399" x="2452688" y="3665538"/>
          <p14:tracePt t="114407" x="2416175" y="3657600"/>
          <p14:tracePt t="114608" x="2406650" y="3657600"/>
          <p14:tracePt t="114632" x="2370138" y="3657600"/>
          <p14:tracePt t="114640" x="2324100" y="3648075"/>
          <p14:tracePt t="114648" x="2297113" y="3648075"/>
          <p14:tracePt t="114657" x="2243138" y="3629025"/>
          <p14:tracePt t="114663" x="2214563" y="3629025"/>
          <p14:tracePt t="114671" x="2151063" y="3621088"/>
          <p14:tracePt t="114679" x="2133600" y="3611563"/>
          <p14:tracePt t="114687" x="2078038" y="3602038"/>
          <p14:tracePt t="114695" x="2051050" y="3602038"/>
          <p14:tracePt t="114704" x="2014538" y="3602038"/>
          <p14:tracePt t="114711" x="1997075" y="3602038"/>
          <p14:tracePt t="114721" x="1987550" y="3592513"/>
          <p14:tracePt t="114727" x="1968500" y="3592513"/>
          <p14:tracePt t="114735" x="1960563" y="3592513"/>
          <p14:tracePt t="114751" x="1951038" y="3592513"/>
          <p14:tracePt t="114759" x="1941513" y="3592513"/>
          <p14:tracePt t="115071" x="1931988" y="3592513"/>
          <p14:tracePt t="115079" x="1895475" y="3592513"/>
          <p14:tracePt t="115087" x="1868488" y="3584575"/>
          <p14:tracePt t="115095" x="1831975" y="3584575"/>
          <p14:tracePt t="115104" x="1824038" y="3584575"/>
          <p14:tracePt t="115114" x="1795463" y="3565525"/>
          <p14:tracePt t="115122" x="1787525" y="3565525"/>
          <p14:tracePt t="115137" x="1778000" y="3565525"/>
          <p14:tracePt t="116071" x="1768475" y="3565525"/>
          <p14:tracePt t="116079" x="1758950" y="3565525"/>
          <p14:tracePt t="116095" x="1751013" y="3565525"/>
          <p14:tracePt t="116111" x="1741488" y="3565525"/>
          <p14:tracePt t="116176" x="1731963" y="3565525"/>
          <p14:tracePt t="116183" x="1722438" y="3565525"/>
          <p14:tracePt t="116193" x="1714500" y="3565525"/>
          <p14:tracePt t="116298" x="1704975" y="3565525"/>
          <p14:tracePt t="116306" x="1695450" y="3575050"/>
          <p14:tracePt t="116343" x="1685925" y="3575050"/>
          <p14:tracePt t="116507" x="1668463" y="3575050"/>
          <p14:tracePt t="116524" x="1658938" y="3575050"/>
          <p14:tracePt t="116569" x="1649413" y="3584575"/>
          <p14:tracePt t="116575" x="1641475" y="3592513"/>
          <p14:tracePt t="116600" x="1641475" y="3602038"/>
          <p14:tracePt t="116767" x="1631950" y="3602038"/>
          <p14:tracePt t="116791" x="1622425" y="3611563"/>
          <p14:tracePt t="117016" x="1612900" y="3611563"/>
          <p14:tracePt t="117031" x="1604963" y="3611563"/>
          <p14:tracePt t="117055" x="1576388" y="3621088"/>
          <p14:tracePt t="117096" x="1568450" y="3629025"/>
          <p14:tracePt t="117121" x="1558925" y="3638550"/>
          <p14:tracePt t="119231" x="1549400" y="3638550"/>
          <p14:tracePt t="119240" x="1541463" y="3638550"/>
          <p14:tracePt t="120216" x="1541463" y="3648075"/>
          <p14:tracePt t="122113" x="1541463" y="3665538"/>
          <p14:tracePt t="122192" x="1541463" y="3675063"/>
          <p14:tracePt t="122199" x="1541463" y="3684588"/>
          <p14:tracePt t="122215" x="1541463" y="3694113"/>
          <p14:tracePt t="122231" x="1531938" y="3702050"/>
          <p14:tracePt t="122329" x="1522413" y="3711575"/>
          <p14:tracePt t="123481" x="1512888" y="3721100"/>
          <p14:tracePt t="123497" x="1504950" y="3730625"/>
          <p14:tracePt t="123506" x="1504950" y="3738563"/>
          <p14:tracePt t="123528" x="1504950" y="3748088"/>
          <p14:tracePt t="123583" x="1495425" y="3757613"/>
          <p14:tracePt t="123639" x="1495425" y="3767138"/>
          <p14:tracePt t="124497" x="1495425" y="3775075"/>
          <p14:tracePt t="124553" x="1504950" y="3775075"/>
          <p14:tracePt t="124648" x="1522413" y="3775075"/>
          <p14:tracePt t="124655" x="1541463" y="3775075"/>
          <p14:tracePt t="124663" x="1568450" y="3775075"/>
          <p14:tracePt t="124671" x="1595438" y="3757613"/>
          <p14:tracePt t="124679" x="1612900" y="3738563"/>
          <p14:tracePt t="124687" x="1641475" y="3730625"/>
          <p14:tracePt t="124695" x="1658938" y="3721100"/>
          <p14:tracePt t="124704" x="1677988" y="3702050"/>
          <p14:tracePt t="124711" x="1695450" y="3694113"/>
          <p14:tracePt t="124720" x="1731963" y="3675063"/>
          <p14:tracePt t="124727" x="1758950" y="3657600"/>
          <p14:tracePt t="124736" x="1768475" y="3648075"/>
          <p14:tracePt t="124743" x="1787525" y="3638550"/>
          <p14:tracePt t="124759" x="1795463" y="3638550"/>
          <p14:tracePt t="124767" x="1824038" y="3611563"/>
          <p14:tracePt t="124785" x="1841500" y="3602038"/>
          <p14:tracePt t="124793" x="1851025" y="3602038"/>
          <p14:tracePt t="124808" x="1860550" y="3602038"/>
          <p14:tracePt t="124817" x="1868488" y="3592513"/>
          <p14:tracePt t="124823" x="1887538" y="3575050"/>
          <p14:tracePt t="124831" x="1895475" y="3575050"/>
          <p14:tracePt t="124858" x="1895475" y="3565525"/>
          <p14:tracePt t="125271" x="1895475" y="3556000"/>
          <p14:tracePt t="125279" x="1895475" y="3519488"/>
          <p14:tracePt t="125290" x="1895475" y="3465513"/>
          <p14:tracePt t="125295" x="1895475" y="3392488"/>
          <p14:tracePt t="125304" x="1914525" y="3302000"/>
          <p14:tracePt t="125311" x="1924050" y="3219450"/>
          <p14:tracePt t="125319" x="1941513" y="3127375"/>
          <p14:tracePt t="125327" x="1941513" y="3036888"/>
          <p14:tracePt t="125337" x="1951038" y="2954338"/>
          <p14:tracePt t="125344" x="1960563" y="2881313"/>
          <p14:tracePt t="125351" x="1978025" y="2817813"/>
          <p14:tracePt t="125359" x="1987550" y="2744788"/>
          <p14:tracePt t="125367" x="1997075" y="2681288"/>
          <p14:tracePt t="125375" x="1997075" y="2625725"/>
          <p14:tracePt t="125383" x="2014538" y="2571750"/>
          <p14:tracePt t="125392" x="2014538" y="2525713"/>
          <p14:tracePt t="125399" x="2033588" y="2498725"/>
          <p14:tracePt t="125407" x="2033588" y="2481263"/>
          <p14:tracePt t="125419" x="2033588" y="2435225"/>
          <p14:tracePt t="125428" x="2041525" y="2435225"/>
          <p14:tracePt t="125433" x="2041525" y="2425700"/>
          <p14:tracePt t="125443" x="2041525" y="2408238"/>
          <p14:tracePt t="125587" x="2051050" y="2398713"/>
          <p14:tracePt t="125610" x="2051050" y="2389188"/>
          <p14:tracePt t="125616" x="2051050" y="2379663"/>
          <p14:tracePt t="125623" x="2051050" y="2371725"/>
          <p14:tracePt t="125632" x="2060575" y="2352675"/>
          <p14:tracePt t="125647" x="2060575" y="2343150"/>
          <p14:tracePt t="125665" x="2060575" y="2325688"/>
          <p14:tracePt t="126055" x="2060575" y="2316163"/>
          <p14:tracePt t="126063" x="2060575" y="2306638"/>
          <p14:tracePt t="126071" x="2060575" y="2279650"/>
          <p14:tracePt t="126087" x="2060575" y="2270125"/>
          <p14:tracePt t="126103" x="2078038" y="2252663"/>
          <p14:tracePt t="126111" x="2078038" y="2243138"/>
          <p14:tracePt t="126120" x="2078038" y="2233613"/>
          <p14:tracePt t="126127" x="2078038" y="2225675"/>
          <p14:tracePt t="126136" x="2078038" y="2216150"/>
          <p14:tracePt t="126145" x="2078038" y="2206625"/>
          <p14:tracePt t="126162" x="2078038" y="2197100"/>
          <p14:tracePt t="126175" x="2078038" y="2189163"/>
          <p14:tracePt t="126207" x="2087563" y="2170113"/>
          <p14:tracePt t="126216" x="2087563" y="2160588"/>
          <p14:tracePt t="126224" x="2097088" y="2143125"/>
          <p14:tracePt t="126231" x="2097088" y="2133600"/>
          <p14:tracePt t="126240" x="2114550" y="2106613"/>
          <p14:tracePt t="126255" x="2114550" y="2079625"/>
          <p14:tracePt t="126263" x="2124075" y="2060575"/>
          <p14:tracePt t="126271" x="2124075" y="2052638"/>
          <p14:tracePt t="126279" x="2133600" y="2024063"/>
          <p14:tracePt t="126290" x="2133600" y="2006600"/>
          <p14:tracePt t="126295" x="2151063" y="1960563"/>
          <p14:tracePt t="126311" x="2151063" y="1933575"/>
          <p14:tracePt t="126320" x="2151063" y="1906588"/>
          <p14:tracePt t="126328" x="2170113" y="1878013"/>
          <p14:tracePt t="126336" x="2170113" y="1833563"/>
          <p14:tracePt t="126343" x="2170113" y="1804988"/>
          <p14:tracePt t="126351" x="2179638" y="1778000"/>
          <p14:tracePt t="126359" x="2187575" y="1731963"/>
          <p14:tracePt t="126368" x="2197100" y="1704975"/>
          <p14:tracePt t="126375" x="2197100" y="1668463"/>
          <p14:tracePt t="126383" x="2197100" y="1631950"/>
          <p14:tracePt t="126391" x="2214563" y="1614488"/>
          <p14:tracePt t="126399" x="2214563" y="1568450"/>
          <p14:tracePt t="126407" x="2214563" y="1550988"/>
          <p14:tracePt t="126415" x="2224088" y="1531938"/>
          <p14:tracePt t="126432" x="2224088" y="1522413"/>
          <p14:tracePt t="126447" x="2224088" y="1514475"/>
          <p14:tracePt t="126735" x="2224088" y="1522413"/>
          <p14:tracePt t="126952" x="2224088" y="1531938"/>
          <p14:tracePt t="126976" x="2224088" y="1550988"/>
          <p14:tracePt t="127087" x="2206625" y="1568450"/>
          <p14:tracePt t="127103" x="2206625" y="1587500"/>
          <p14:tracePt t="127111" x="2197100" y="1604963"/>
          <p14:tracePt t="127119" x="2187575" y="1624013"/>
          <p14:tracePt t="127127" x="2179638" y="1641475"/>
          <p14:tracePt t="127136" x="2170113" y="1651000"/>
          <p14:tracePt t="127145" x="2160588" y="1660525"/>
          <p14:tracePt t="127152" x="2160588" y="1687513"/>
          <p14:tracePt t="127159" x="2143125" y="1704975"/>
          <p14:tracePt t="127167" x="2143125" y="1714500"/>
          <p14:tracePt t="127176" x="2133600" y="1724025"/>
          <p14:tracePt t="127193" x="2124075" y="1724025"/>
          <p14:tracePt t="127385" x="2124075" y="1731963"/>
          <p14:tracePt t="127392" x="2114550" y="1741488"/>
          <p14:tracePt t="127400" x="2097088" y="1760538"/>
          <p14:tracePt t="127408" x="2087563" y="1768475"/>
          <p14:tracePt t="127423" x="2078038" y="1778000"/>
          <p14:tracePt t="127439" x="2078038" y="1797050"/>
          <p14:tracePt t="127599" x="2051050" y="1804988"/>
          <p14:tracePt t="127608" x="2051050" y="1814513"/>
          <p14:tracePt t="127631" x="2041525" y="1824038"/>
          <p14:tracePt t="127647" x="2033588" y="1833563"/>
          <p14:tracePt t="127657" x="2024063" y="1841500"/>
          <p14:tracePt t="127670" x="2014538" y="1851025"/>
          <p14:tracePt t="127672" x="2005013" y="1860550"/>
          <p14:tracePt t="127680" x="1997075" y="1870075"/>
          <p14:tracePt t="127704" x="1997075" y="1887538"/>
          <p14:tracePt t="127792" x="1987550" y="1897063"/>
          <p14:tracePt t="127823" x="1978025" y="1906588"/>
          <p14:tracePt t="127831" x="1968500" y="1914525"/>
          <p14:tracePt t="127839" x="1951038" y="1943100"/>
          <p14:tracePt t="127849" x="1941513" y="1960563"/>
          <p14:tracePt t="127856" x="1924050" y="1979613"/>
          <p14:tracePt t="127867" x="1914525" y="1997075"/>
          <p14:tracePt t="127871" x="1905000" y="2006600"/>
          <p14:tracePt t="127893" x="1878013" y="2043113"/>
          <p14:tracePt t="127920" x="1868488" y="2052638"/>
          <p14:tracePt t="128095" x="1851025" y="2060575"/>
          <p14:tracePt t="128103" x="1831975" y="2070100"/>
          <p14:tracePt t="128111" x="1824038" y="2089150"/>
          <p14:tracePt t="128119" x="1814513" y="2125663"/>
          <p14:tracePt t="128128" x="1814513" y="2143125"/>
          <p14:tracePt t="128137" x="1795463" y="2160588"/>
          <p14:tracePt t="128145" x="1795463" y="2170113"/>
          <p14:tracePt t="128152" x="1787525" y="2179638"/>
          <p14:tracePt t="128167" x="1787525" y="2189163"/>
          <p14:tracePt t="128207" x="1778000" y="2206625"/>
          <p14:tracePt t="128215" x="1778000" y="2216150"/>
          <p14:tracePt t="128223" x="1768475" y="2243138"/>
          <p14:tracePt t="128231" x="1751013" y="2262188"/>
          <p14:tracePt t="128239" x="1731963" y="2298700"/>
          <p14:tracePt t="128247" x="1722438" y="2335213"/>
          <p14:tracePt t="128255" x="1685925" y="2389188"/>
          <p14:tracePt t="128263" x="1658938" y="2489200"/>
          <p14:tracePt t="128271" x="1612900" y="2571750"/>
          <p14:tracePt t="128279" x="1604963" y="2644775"/>
          <p14:tracePt t="128288" x="1558925" y="2727325"/>
          <p14:tracePt t="128295" x="1549400" y="2817813"/>
          <p14:tracePt t="128304" x="1541463" y="2881313"/>
          <p14:tracePt t="128311" x="1522413" y="2936875"/>
          <p14:tracePt t="128319" x="1522413" y="2963863"/>
          <p14:tracePt t="128327" x="1522413" y="3000375"/>
          <p14:tracePt t="128336" x="1512888" y="3017838"/>
          <p14:tracePt t="128343" x="1512888" y="3027363"/>
          <p14:tracePt t="128449" x="1504950" y="3054350"/>
          <p14:tracePt t="128458" x="1504950" y="3073400"/>
          <p14:tracePt t="128465" x="1504950" y="3090863"/>
          <p14:tracePt t="128479" x="1504950" y="3127375"/>
          <p14:tracePt t="128488" x="1504950" y="3146425"/>
          <p14:tracePt t="128495" x="1485900" y="3182938"/>
          <p14:tracePt t="128503" x="1485900" y="3219450"/>
          <p14:tracePt t="128511" x="1485900" y="3246438"/>
          <p14:tracePt t="128522" x="1485900" y="3282950"/>
          <p14:tracePt t="128527" x="1485900" y="3328988"/>
          <p14:tracePt t="128538" x="1485900" y="3346450"/>
          <p14:tracePt t="128544" x="1485900" y="3382963"/>
          <p14:tracePt t="128555" x="1504950" y="3419475"/>
          <p14:tracePt t="128561" x="1504950" y="3429000"/>
          <p14:tracePt t="128574" x="1512888" y="3465513"/>
          <p14:tracePt t="128575" x="1522413" y="3492500"/>
          <p14:tracePt t="128592" x="1531938" y="3519488"/>
          <p14:tracePt t="128607" x="1531938" y="3529013"/>
          <p14:tracePt t="128623" x="1531938" y="3538538"/>
          <p14:tracePt t="128721" x="1531938" y="3556000"/>
          <p14:tracePt t="128745" x="1531938" y="3565525"/>
          <p14:tracePt t="128983" x="1531938" y="3575050"/>
          <p14:tracePt t="128991" x="1549400" y="3602038"/>
          <p14:tracePt t="129015" x="1549400" y="3611563"/>
          <p14:tracePt t="129039" x="1549400" y="3621088"/>
          <p14:tracePt t="130855" x="1558925" y="3629025"/>
          <p14:tracePt t="130865" x="1585913" y="3629025"/>
          <p14:tracePt t="130871" x="1604963" y="3621088"/>
          <p14:tracePt t="130879" x="1631950" y="3611563"/>
          <p14:tracePt t="130887" x="1649413" y="3602038"/>
          <p14:tracePt t="130895" x="1677988" y="3602038"/>
          <p14:tracePt t="130905" x="1695450" y="3592513"/>
          <p14:tracePt t="130913" x="1741488" y="3592513"/>
          <p14:tracePt t="130922" x="1814513" y="3584575"/>
          <p14:tracePt t="130929" x="1868488" y="3584575"/>
          <p14:tracePt t="130939" x="1941513" y="3584575"/>
          <p14:tracePt t="130949" x="1978025" y="3584575"/>
          <p14:tracePt t="130953" x="2033588" y="3584575"/>
          <p14:tracePt t="130960" x="2078038" y="3584575"/>
          <p14:tracePt t="130967" x="2133600" y="3584575"/>
          <p14:tracePt t="130975" x="2187575" y="3584575"/>
          <p14:tracePt t="130983" x="2243138" y="3584575"/>
          <p14:tracePt t="130991" x="2287588" y="3584575"/>
          <p14:tracePt t="130999" x="2343150" y="3584575"/>
          <p14:tracePt t="131008" x="2370138" y="3584575"/>
          <p14:tracePt t="131015" x="2397125" y="3584575"/>
          <p14:tracePt t="131023" x="2425700" y="3584575"/>
          <p14:tracePt t="131031" x="2462213" y="3584575"/>
          <p14:tracePt t="131039" x="2489200" y="3602038"/>
          <p14:tracePt t="131047" x="2506663" y="3602038"/>
          <p14:tracePt t="131055" x="2533650" y="3602038"/>
          <p14:tracePt t="131063" x="2552700" y="3602038"/>
          <p14:tracePt t="131071" x="2562225" y="3602038"/>
          <p14:tracePt t="131079" x="2579688" y="3602038"/>
          <p14:tracePt t="131087" x="2589213" y="3602038"/>
          <p14:tracePt t="131095" x="2598738" y="3602038"/>
          <p14:tracePt t="131103" x="2616200" y="3602038"/>
          <p14:tracePt t="131111" x="2635250" y="3602038"/>
          <p14:tracePt t="131120" x="2643188" y="3602038"/>
          <p14:tracePt t="131127" x="2671763" y="3602038"/>
          <p14:tracePt t="131136" x="2679700" y="3602038"/>
          <p14:tracePt t="131145" x="2689225" y="3602038"/>
          <p14:tracePt t="131167" x="2698750" y="3602038"/>
          <p14:tracePt t="131199" x="2708275" y="3602038"/>
          <p14:tracePt t="131208" x="2716213" y="3602038"/>
          <p14:tracePt t="131216" x="2752725" y="3602038"/>
          <p14:tracePt t="131224" x="2771775" y="3602038"/>
          <p14:tracePt t="131232" x="2798763" y="3602038"/>
          <p14:tracePt t="131241" x="2817813" y="3602038"/>
          <p14:tracePt t="131247" x="2835275" y="3602038"/>
          <p14:tracePt t="131255" x="2844800" y="3602038"/>
          <p14:tracePt t="131263" x="2852738" y="3602038"/>
          <p14:tracePt t="131271" x="2862263" y="3602038"/>
          <p14:tracePt t="131539" x="2852738" y="3602038"/>
          <p14:tracePt t="131554" x="2844800" y="3602038"/>
          <p14:tracePt t="131561" x="2835275" y="3602038"/>
          <p14:tracePt t="131751" x="2817813" y="3611563"/>
          <p14:tracePt t="131767" x="2808288" y="3611563"/>
          <p14:tracePt t="131791" x="2798763" y="3621088"/>
          <p14:tracePt t="131831" x="2781300" y="3621088"/>
          <p14:tracePt t="131989" x="2771775" y="3621088"/>
          <p14:tracePt t="131996" x="2762250" y="3621088"/>
          <p14:tracePt t="132001" x="2752725" y="3621088"/>
          <p14:tracePt t="132008" x="2725738" y="3621088"/>
          <p14:tracePt t="132015" x="2708275" y="3621088"/>
          <p14:tracePt t="132024" x="2689225" y="3621088"/>
          <p14:tracePt t="132039" x="2679700" y="3621088"/>
          <p14:tracePt t="132059" x="2671763" y="3621088"/>
          <p14:tracePt t="132065" x="2652713" y="3621088"/>
          <p14:tracePt t="132073" x="2643188" y="3621088"/>
          <p14:tracePt t="132088" x="2635250" y="3621088"/>
          <p14:tracePt t="132095" x="2625725" y="3621088"/>
          <p14:tracePt t="132103" x="2606675" y="3621088"/>
          <p14:tracePt t="132111" x="2598738" y="3621088"/>
          <p14:tracePt t="132119" x="2589213" y="3621088"/>
          <p14:tracePt t="132129" x="2562225" y="3621088"/>
          <p14:tracePt t="132136" x="2552700" y="3621088"/>
          <p14:tracePt t="132145" x="2525713" y="3621088"/>
          <p14:tracePt t="132154" x="2516188" y="3621088"/>
          <p14:tracePt t="132183" x="2506663" y="3621088"/>
          <p14:tracePt t="132639" x="2489200" y="3621088"/>
          <p14:tracePt t="132656" x="2479675" y="3621088"/>
          <p14:tracePt t="132664" x="2470150" y="3621088"/>
          <p14:tracePt t="132889" x="2462213" y="3621088"/>
          <p14:tracePt t="133079" x="2452688" y="3621088"/>
          <p14:tracePt t="134720" x="2416175" y="3621088"/>
          <p14:tracePt t="134727" x="2360613" y="3602038"/>
          <p14:tracePt t="134735" x="2316163" y="3592513"/>
          <p14:tracePt t="134743" x="2287588" y="3584575"/>
          <p14:tracePt t="134753" x="2270125" y="3584575"/>
          <p14:tracePt t="134759" x="2243138" y="3575050"/>
          <p14:tracePt t="134770" x="2224088" y="3575050"/>
          <p14:tracePt t="134775" x="2214563" y="3575050"/>
          <p14:tracePt t="135281" x="2197100" y="3575050"/>
          <p14:tracePt t="135295" x="2170113" y="3575050"/>
          <p14:tracePt t="135300" x="2151063" y="3575050"/>
          <p14:tracePt t="135303" x="2143125" y="3575050"/>
          <p14:tracePt t="135314" x="2133600" y="3575050"/>
          <p14:tracePt t="135343" x="2114550" y="3575050"/>
          <p14:tracePt t="135351" x="2106613" y="3575050"/>
          <p14:tracePt t="135359" x="2097088" y="3575050"/>
          <p14:tracePt t="135368" x="2087563" y="3575050"/>
          <p14:tracePt t="135375" x="2060575" y="3575050"/>
          <p14:tracePt t="135383" x="2051050" y="3575050"/>
          <p14:tracePt t="135391" x="2014538" y="3575050"/>
          <p14:tracePt t="135399" x="1997075" y="3584575"/>
          <p14:tracePt t="135407" x="1968500" y="3592513"/>
          <p14:tracePt t="135415" x="1951038" y="3592513"/>
          <p14:tracePt t="135423" x="1931988" y="3592513"/>
          <p14:tracePt t="135431" x="1924050" y="3592513"/>
          <p14:tracePt t="136473" x="1895475" y="3592513"/>
          <p14:tracePt t="136479" x="1878013" y="3611563"/>
          <p14:tracePt t="136487" x="1868488" y="3621088"/>
          <p14:tracePt t="136496" x="1868488" y="3629025"/>
          <p14:tracePt t="136505" x="1860550" y="3638550"/>
          <p14:tracePt t="136687" x="1860550" y="3648075"/>
          <p14:tracePt t="136695" x="1860550" y="3665538"/>
          <p14:tracePt t="136711" x="1860550" y="3675063"/>
          <p14:tracePt t="136735" x="1860550" y="3684588"/>
          <p14:tracePt t="136751" x="1860550" y="3694113"/>
          <p14:tracePt t="136770" x="1860550" y="3702050"/>
          <p14:tracePt t="136775" x="1860550" y="3711575"/>
          <p14:tracePt t="136864" x="1860550" y="3721100"/>
          <p14:tracePt t="136872" x="1860550" y="3730625"/>
          <p14:tracePt t="136879" x="1860550" y="3748088"/>
          <p14:tracePt t="136888" x="1860550" y="3757613"/>
          <p14:tracePt t="136895" x="1860550" y="3767138"/>
          <p14:tracePt t="136903" x="1860550" y="3803650"/>
          <p14:tracePt t="136914" x="1860550" y="3821113"/>
          <p14:tracePt t="136919" x="1860550" y="3848100"/>
          <p14:tracePt t="136927" x="1860550" y="3884613"/>
          <p14:tracePt t="136935" x="1860550" y="3911600"/>
          <p14:tracePt t="136943" x="1860550" y="3957638"/>
          <p14:tracePt t="136952" x="1860550" y="3994150"/>
          <p14:tracePt t="136960" x="1860550" y="4040188"/>
          <p14:tracePt t="136968" x="1860550" y="4067175"/>
          <p14:tracePt t="136975" x="1860550" y="4094163"/>
          <p14:tracePt t="136983" x="1860550" y="4140200"/>
          <p14:tracePt t="136991" x="1860550" y="4159250"/>
          <p14:tracePt t="136999" x="1860550" y="4186238"/>
          <p14:tracePt t="137008" x="1860550" y="4203700"/>
          <p14:tracePt t="137016" x="1860550" y="4213225"/>
          <p14:tracePt t="137023" x="1860550" y="4232275"/>
          <p14:tracePt t="137039" x="1860550" y="4240213"/>
          <p14:tracePt t="137063" x="1860550" y="4249738"/>
          <p14:tracePt t="137096" x="1860550" y="4268788"/>
          <p14:tracePt t="137108" x="1860550" y="4276725"/>
          <p14:tracePt t="137121" x="1860550" y="4286250"/>
          <p14:tracePt t="137139" x="1860550" y="4303713"/>
          <p14:tracePt t="137146" x="1860550" y="4313238"/>
          <p14:tracePt t="137153" x="1860550" y="4332288"/>
          <p14:tracePt t="137163" x="1860550" y="4349750"/>
          <p14:tracePt t="137168" x="1860550" y="4368800"/>
          <p14:tracePt t="137175" x="1860550" y="4395788"/>
          <p14:tracePt t="137184" x="1860550" y="4413250"/>
          <p14:tracePt t="137193" x="1860550" y="4441825"/>
          <p14:tracePt t="137199" x="1860550" y="4468813"/>
          <p14:tracePt t="137208" x="1860550" y="4486275"/>
          <p14:tracePt t="137215" x="1860550" y="4514850"/>
          <p14:tracePt t="137223" x="1860550" y="4532313"/>
          <p14:tracePt t="137231" x="1860550" y="4551363"/>
          <p14:tracePt t="137239" x="1860550" y="4559300"/>
          <p14:tracePt t="137247" x="1860550" y="4587875"/>
          <p14:tracePt t="137303" x="1860550" y="4595813"/>
          <p14:tracePt t="137320" x="1860550" y="4605338"/>
          <p14:tracePt t="137335" x="1860550" y="4624388"/>
          <p14:tracePt t="137353" x="1860550" y="4632325"/>
          <p14:tracePt t="137360" x="1860550" y="4641850"/>
          <p14:tracePt t="137368" x="1860550" y="4660900"/>
          <p14:tracePt t="137376" x="1860550" y="4678363"/>
          <p14:tracePt t="137385" x="1860550" y="4705350"/>
          <p14:tracePt t="137392" x="1878013" y="4724400"/>
          <p14:tracePt t="137401" x="1878013" y="4760913"/>
          <p14:tracePt t="137408" x="1878013" y="4768850"/>
          <p14:tracePt t="137415" x="1878013" y="4778375"/>
          <p14:tracePt t="137424" x="1887538" y="4814888"/>
          <p14:tracePt t="137520" x="1887538" y="4824413"/>
          <p14:tracePt t="137527" x="1887538" y="4851400"/>
          <p14:tracePt t="137543" x="1887538" y="4860925"/>
          <p14:tracePt t="137551" x="1887538" y="4870450"/>
          <p14:tracePt t="137575" x="1887538" y="4887913"/>
          <p14:tracePt t="137583" x="1895475" y="4897438"/>
          <p14:tracePt t="137634" x="1895475" y="4906963"/>
          <p14:tracePt t="137673" x="1914525" y="4914900"/>
          <p14:tracePt t="137681" x="1924050" y="4933950"/>
          <p14:tracePt t="137688" x="1924050" y="4951413"/>
          <p14:tracePt t="137697" x="1924050" y="4970463"/>
          <p14:tracePt t="137704" x="1924050" y="4987925"/>
          <p14:tracePt t="137711" x="1924050" y="5016500"/>
          <p14:tracePt t="137719" x="1924050" y="5024438"/>
          <p14:tracePt t="137743" x="1924050" y="5033963"/>
          <p14:tracePt t="137841" x="1924050" y="5024438"/>
          <p14:tracePt t="137984" x="1924050" y="5016500"/>
          <p14:tracePt t="137991" x="1924050" y="5006975"/>
          <p14:tracePt t="137999" x="1924050" y="4970463"/>
          <p14:tracePt t="138007" x="1931988" y="4970463"/>
          <p14:tracePt t="138015" x="1960563" y="4951413"/>
          <p14:tracePt t="138023" x="1978025" y="4943475"/>
          <p14:tracePt t="138031" x="1987550" y="4933950"/>
          <p14:tracePt t="138039" x="2005013" y="4924425"/>
          <p14:tracePt t="138047" x="2033588" y="4906963"/>
          <p14:tracePt t="138055" x="2051050" y="4897438"/>
          <p14:tracePt t="138072" x="2070100" y="4887913"/>
          <p14:tracePt t="138080" x="2087563" y="4887913"/>
          <p14:tracePt t="138088" x="2097088" y="4878388"/>
          <p14:tracePt t="138095" x="2106613" y="4878388"/>
          <p14:tracePt t="138111" x="2133600" y="4860925"/>
          <p14:tracePt t="138119" x="2151063" y="4860925"/>
          <p14:tracePt t="138127" x="2187575" y="4851400"/>
          <p14:tracePt t="138135" x="2197100" y="4851400"/>
          <p14:tracePt t="138145" x="2233613" y="4851400"/>
          <p14:tracePt t="138155" x="2251075" y="4851400"/>
          <p14:tracePt t="138162" x="2297113" y="4851400"/>
          <p14:tracePt t="138170" x="2352675" y="4851400"/>
          <p14:tracePt t="138176" x="2389188" y="4851400"/>
          <p14:tracePt t="138185" x="2462213" y="4851400"/>
          <p14:tracePt t="138194" x="2533650" y="4851400"/>
          <p14:tracePt t="138199" x="2643188" y="4851400"/>
          <p14:tracePt t="138208" x="2789238" y="4851400"/>
          <p14:tracePt t="138216" x="2954338" y="4851400"/>
          <p14:tracePt t="138225" x="3100388" y="4851400"/>
          <p14:tracePt t="138233" x="3244850" y="4851400"/>
          <p14:tracePt t="138243" x="3446463" y="4833938"/>
          <p14:tracePt t="138248" x="3609975" y="4814888"/>
          <p14:tracePt t="138259" x="3792538" y="4768850"/>
          <p14:tracePt t="138264" x="3992563" y="4760913"/>
          <p14:tracePt t="138271" x="4175125" y="4705350"/>
          <p14:tracePt t="138279" x="4357688" y="4697413"/>
          <p14:tracePt t="138292" x="4521200" y="4668838"/>
          <p14:tracePt t="138295" x="4676775" y="4624388"/>
          <p14:tracePt t="138305" x="4803775" y="4587875"/>
          <p14:tracePt t="138311" x="4913313" y="4551363"/>
          <p14:tracePt t="138320" x="5032375" y="4522788"/>
          <p14:tracePt t="138327" x="5114925" y="4495800"/>
          <p14:tracePt t="138335" x="5168900" y="4468813"/>
          <p14:tracePt t="138343" x="5214938" y="4468813"/>
          <p14:tracePt t="138351" x="5251450" y="4459288"/>
          <p14:tracePt t="138359" x="5268913" y="4459288"/>
          <p14:tracePt t="138368" x="5305425" y="4459288"/>
          <p14:tracePt t="138375" x="5341938" y="4449763"/>
          <p14:tracePt t="138383" x="5368925" y="4441825"/>
          <p14:tracePt t="138391" x="5424488" y="4441825"/>
          <p14:tracePt t="138399" x="5507038" y="4441825"/>
          <p14:tracePt t="138408" x="5616575" y="4441825"/>
          <p14:tracePt t="138415" x="5688013" y="4459288"/>
          <p14:tracePt t="138423" x="5816600" y="4459288"/>
          <p14:tracePt t="138431" x="5962650" y="4459288"/>
          <p14:tracePt t="138439" x="6108700" y="4459288"/>
          <p14:tracePt t="138447" x="6254750" y="4459288"/>
          <p14:tracePt t="138456" x="6399213" y="4459288"/>
          <p14:tracePt t="138463" x="6564313" y="4432300"/>
          <p14:tracePt t="138473" x="6645275" y="4405313"/>
          <p14:tracePt t="138480" x="6773863" y="4359275"/>
          <p14:tracePt t="138494" x="6910388" y="4322763"/>
          <p14:tracePt t="138496" x="7037388" y="4276725"/>
          <p14:tracePt t="138512" x="7138988" y="4232275"/>
          <p14:tracePt t="138513" x="7138988" y="4222750"/>
          <p14:tracePt t="138522" x="7146925" y="4222750"/>
          <p14:tracePt t="138527" x="7229475" y="4203700"/>
          <p14:tracePt t="138539" x="7348538" y="4186238"/>
          <p14:tracePt t="138543" x="7494588" y="4159250"/>
          <p14:tracePt t="138551" x="7639050" y="4149725"/>
          <p14:tracePt t="138559" x="7767638" y="4130675"/>
          <p14:tracePt t="138568" x="7931150" y="4113213"/>
          <p14:tracePt t="138575" x="8096250" y="4113213"/>
          <p14:tracePt t="138583" x="8259763" y="4113213"/>
          <p14:tracePt t="138591" x="8405813" y="4113213"/>
          <p14:tracePt t="138602" x="8569325" y="4113213"/>
          <p14:tracePt t="138607" x="8734425" y="4067175"/>
          <p14:tracePt t="138615" x="8861425" y="4057650"/>
          <p14:tracePt t="138623" x="9024938" y="4040188"/>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本日のまとめ</a:t>
            </a:r>
          </a:p>
        </p:txBody>
      </p:sp>
      <p:sp>
        <p:nvSpPr>
          <p:cNvPr id="3" name="コンテンツ プレースホルダー 2"/>
          <p:cNvSpPr>
            <a:spLocks noGrp="1"/>
          </p:cNvSpPr>
          <p:nvPr>
            <p:ph idx="1"/>
          </p:nvPr>
        </p:nvSpPr>
        <p:spPr>
          <a:xfrm>
            <a:off x="457200" y="1124744"/>
            <a:ext cx="8229600" cy="4525963"/>
          </a:xfrm>
        </p:spPr>
        <p:txBody>
          <a:bodyPr/>
          <a:lstStyle/>
          <a:p>
            <a:r>
              <a:rPr lang="en-US" altLang="ja-JP" sz="2400" dirty="0"/>
              <a:t>RV32I</a:t>
            </a:r>
            <a:r>
              <a:rPr lang="ja-JP" altLang="en-US" sz="2400" dirty="0"/>
              <a:t>は</a:t>
            </a:r>
            <a:r>
              <a:rPr lang="en-US" altLang="ja-JP" sz="2400" dirty="0"/>
              <a:t>32</a:t>
            </a:r>
            <a:r>
              <a:rPr lang="ja-JP" altLang="en-US" sz="2400" dirty="0"/>
              <a:t>ビットの</a:t>
            </a:r>
            <a:r>
              <a:rPr lang="en-US" altLang="ja-JP" sz="2400" dirty="0"/>
              <a:t>RISC</a:t>
            </a:r>
            <a:r>
              <a:rPr lang="ja-JP" altLang="en-US" sz="2400" dirty="0" err="1"/>
              <a:t>、</a:t>
            </a:r>
            <a:r>
              <a:rPr lang="ja-JP" altLang="en-US" sz="2400" dirty="0"/>
              <a:t>アドレス、データ共に</a:t>
            </a:r>
            <a:r>
              <a:rPr lang="en-US" altLang="ja-JP" sz="2400" dirty="0"/>
              <a:t>32</a:t>
            </a:r>
            <a:r>
              <a:rPr lang="ja-JP" altLang="en-US" sz="2400" dirty="0"/>
              <a:t>ビット</a:t>
            </a:r>
            <a:endParaRPr lang="en-US" altLang="ja-JP" sz="2400" dirty="0"/>
          </a:p>
          <a:p>
            <a:r>
              <a:rPr lang="en-US" altLang="ja-JP" sz="2400" dirty="0"/>
              <a:t>32</a:t>
            </a:r>
            <a:r>
              <a:rPr lang="ja-JP" altLang="en-US" sz="2400" dirty="0"/>
              <a:t>ビットのレジスタを</a:t>
            </a:r>
            <a:r>
              <a:rPr lang="en-US" altLang="ja-JP" sz="2400" dirty="0"/>
              <a:t>32</a:t>
            </a:r>
            <a:r>
              <a:rPr lang="ja-JP" altLang="en-US" sz="2400" dirty="0"/>
              <a:t>本持つ。レジスタ</a:t>
            </a:r>
            <a:r>
              <a:rPr lang="en-US" altLang="ja-JP" sz="2400" dirty="0"/>
              <a:t>0</a:t>
            </a:r>
            <a:r>
              <a:rPr lang="ja-JP" altLang="en-US" sz="2400" dirty="0"/>
              <a:t>は常に</a:t>
            </a:r>
            <a:r>
              <a:rPr lang="en-US" altLang="ja-JP" sz="2400" dirty="0"/>
              <a:t>0</a:t>
            </a:r>
          </a:p>
          <a:p>
            <a:r>
              <a:rPr lang="ja-JP" altLang="en-US" sz="2400" dirty="0"/>
              <a:t>ディスプレースメント付きレジスタ間接指定でメモリのアドレスを指定</a:t>
            </a:r>
            <a:endParaRPr lang="en-US" altLang="ja-JP" sz="2400" dirty="0"/>
          </a:p>
          <a:p>
            <a:r>
              <a:rPr lang="en-US" altLang="ja-JP" sz="2400" dirty="0"/>
              <a:t>3</a:t>
            </a:r>
            <a:r>
              <a:rPr lang="ja-JP" altLang="en-US" sz="2400" dirty="0"/>
              <a:t>オペランド</a:t>
            </a:r>
            <a:endParaRPr lang="en-US" altLang="ja-JP" sz="2400" dirty="0"/>
          </a:p>
          <a:p>
            <a:r>
              <a:rPr lang="ja-JP" altLang="en-US" sz="2400" dirty="0"/>
              <a:t>条件分岐はレジスタ二つを比較、</a:t>
            </a:r>
            <a:r>
              <a:rPr lang="en-US" altLang="ja-JP" sz="2400" dirty="0"/>
              <a:t>PC</a:t>
            </a:r>
            <a:r>
              <a:rPr lang="ja-JP" altLang="en-US" sz="2400" dirty="0"/>
              <a:t>相対指定</a:t>
            </a:r>
            <a:endParaRPr lang="en-US" altLang="ja-JP" sz="2400" dirty="0"/>
          </a:p>
          <a:p>
            <a:r>
              <a:rPr lang="en-US" altLang="ja-JP" sz="2400" dirty="0" err="1"/>
              <a:t>jal,jalr</a:t>
            </a:r>
            <a:r>
              <a:rPr lang="ja-JP" altLang="en-US" sz="2400"/>
              <a:t>は戻り番地を任意のレジスタに設定可能</a:t>
            </a:r>
            <a:endParaRPr kumimoji="1" lang="en-US" altLang="ja-JP" sz="2400" dirty="0"/>
          </a:p>
          <a:p>
            <a:endParaRPr kumimoji="1" lang="en-US" altLang="ja-JP" sz="2400" dirty="0"/>
          </a:p>
          <a:p>
            <a:pPr marL="0" indent="0">
              <a:buNone/>
            </a:pPr>
            <a:endParaRPr lang="en-US" altLang="ja-JP" sz="2400" dirty="0"/>
          </a:p>
          <a:p>
            <a:pPr marL="0" indent="0">
              <a:buNone/>
            </a:pPr>
            <a:endParaRPr kumimoji="1" lang="en-US" altLang="ja-JP" sz="2400" dirty="0"/>
          </a:p>
        </p:txBody>
      </p:sp>
      <p:pic>
        <p:nvPicPr>
          <p:cNvPr id="4" name="コンテンツ プレースホルダー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148624" y="4823498"/>
            <a:ext cx="1995376" cy="203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オーディオ 4">
            <a:hlinkClick r:id="" action="ppaction://media"/>
            <a:extLst>
              <a:ext uri="{FF2B5EF4-FFF2-40B4-BE49-F238E27FC236}">
                <a16:creationId xmlns:a16="http://schemas.microsoft.com/office/drawing/2014/main" id="{F601961F-0839-4449-A16A-3785B7C51A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8998977"/>
      </p:ext>
    </p:extLst>
  </p:cSld>
  <p:clrMapOvr>
    <a:masterClrMapping/>
  </p:clrMapOvr>
  <mc:AlternateContent xmlns:mc="http://schemas.openxmlformats.org/markup-compatibility/2006" xmlns:p14="http://schemas.microsoft.com/office/powerpoint/2010/main">
    <mc:Choice Requires="p14">
      <p:transition spd="slow" p14:dur="2000" advTm="31705"/>
    </mc:Choice>
    <mc:Fallback xmlns="">
      <p:transition spd="slow" advTm="31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428" x="8980488" y="3957638"/>
          <p14:tracePt t="1437" x="8888413" y="3957638"/>
          <p14:tracePt t="1444" x="8815388" y="3957638"/>
          <p14:tracePt t="1454" x="8761413" y="3957638"/>
          <p14:tracePt t="1461" x="8697913" y="3957638"/>
          <p14:tracePt t="1470" x="8651875" y="3976688"/>
          <p14:tracePt t="1476" x="8632825" y="3984625"/>
          <p14:tracePt t="1486" x="8605838" y="4013200"/>
          <p14:tracePt t="1492" x="8588375" y="4030663"/>
          <p14:tracePt t="1508" x="8578850" y="4040188"/>
          <p14:tracePt t="1743" x="8559800" y="4057650"/>
          <p14:tracePt t="1751" x="8551863" y="4057650"/>
          <p14:tracePt t="1761" x="8542338" y="4076700"/>
          <p14:tracePt t="1767" x="8523288" y="4094163"/>
          <p14:tracePt t="1775" x="8505825" y="4122738"/>
          <p14:tracePt t="1780" x="8496300" y="4122738"/>
          <p14:tracePt t="1789" x="8478838" y="4140200"/>
          <p14:tracePt t="1836" x="8459788" y="4149725"/>
          <p14:tracePt t="2191" x="8451850" y="4167188"/>
          <p14:tracePt t="2199" x="8442325" y="4186238"/>
          <p14:tracePt t="2205" x="8423275" y="4222750"/>
          <p14:tracePt t="2212" x="8415338" y="4232275"/>
          <p14:tracePt t="2227" x="8405813" y="4240213"/>
          <p14:tracePt t="2236" x="8396288" y="4249738"/>
          <p14:tracePt t="2325" x="8386763" y="4259263"/>
          <p14:tracePt t="2341" x="8378825" y="4259263"/>
          <p14:tracePt t="2349" x="8369300" y="4249738"/>
          <p14:tracePt t="2365" x="8369300" y="4232275"/>
          <p14:tracePt t="2373" x="8369300" y="4222750"/>
          <p14:tracePt t="2381" x="8369300" y="4213225"/>
          <p14:tracePt t="2388" x="8369300" y="4203700"/>
          <p14:tracePt t="2701" x="8359775" y="4203700"/>
          <p14:tracePt t="2708" x="8359775" y="4213225"/>
          <p14:tracePt t="2823" x="8359775" y="4203700"/>
          <p14:tracePt t="2831" x="8359775" y="4186238"/>
          <p14:tracePt t="2942" x="8359775" y="4203700"/>
          <p14:tracePt t="3311" x="8332788" y="4159250"/>
          <p14:tracePt t="3325" x="8332788" y="4149725"/>
          <p14:tracePt t="3338" x="8332788" y="4140200"/>
          <p14:tracePt t="3340" x="8323263" y="4130675"/>
          <p14:tracePt t="3350" x="8313738" y="4130675"/>
          <p14:tracePt t="3358" x="8305800" y="4130675"/>
          <p14:tracePt t="3389" x="8277225" y="4130675"/>
          <p14:tracePt t="3396" x="8240713" y="4130675"/>
          <p14:tracePt t="3405" x="8196263" y="4140200"/>
          <p14:tracePt t="3413" x="8186738" y="4149725"/>
          <p14:tracePt t="3420" x="8159750" y="4176713"/>
          <p14:tracePt t="3429" x="8132763" y="4195763"/>
          <p14:tracePt t="3510" x="8113713" y="4195763"/>
          <p14:tracePt t="3518" x="8104188" y="4195763"/>
          <p14:tracePt t="3525" x="8096250" y="4195763"/>
          <p14:tracePt t="3542" x="8086725" y="4176713"/>
          <p14:tracePt t="3630" x="8077200" y="4176713"/>
          <p14:tracePt t="3638" x="8059738" y="4176713"/>
          <p14:tracePt t="3661" x="8050213" y="4186238"/>
          <p14:tracePt t="5949" x="8040688" y="4195763"/>
          <p14:tracePt t="5957" x="8023225" y="4213225"/>
          <p14:tracePt t="5964" x="8023225" y="4222750"/>
          <p14:tracePt t="7919" x="8023225" y="4195763"/>
          <p14:tracePt t="7934" x="8023225" y="4176713"/>
          <p14:tracePt t="7950" x="8023225" y="4149725"/>
          <p14:tracePt t="7963" x="8023225" y="4140200"/>
          <p14:tracePt t="7965" x="8023225" y="4130675"/>
          <p14:tracePt t="7973" x="8023225" y="4103688"/>
          <p14:tracePt t="8006" x="8023225" y="4094163"/>
          <p14:tracePt t="8132" x="8023225" y="4067175"/>
          <p14:tracePt t="8141" x="8023225" y="4057650"/>
          <p14:tracePt t="8157" x="8023225" y="4030663"/>
          <p14:tracePt t="8165" x="8023225" y="4021138"/>
          <p14:tracePt t="8172" x="8023225" y="4013200"/>
          <p14:tracePt t="8181" x="8013700" y="4003675"/>
          <p14:tracePt t="8189" x="8013700" y="3984625"/>
          <p14:tracePt t="8196" x="8013700" y="3967163"/>
          <p14:tracePt t="8204" x="8004175" y="3967163"/>
          <p14:tracePt t="8215" x="8004175" y="3948113"/>
          <p14:tracePt t="8221" x="7994650" y="3940175"/>
          <p14:tracePt t="8230" x="7994650" y="3921125"/>
          <p14:tracePt t="8237" x="7967663" y="3903663"/>
          <p14:tracePt t="8246" x="7967663" y="3894138"/>
          <p14:tracePt t="8254" x="7958138" y="3884613"/>
          <p14:tracePt t="8260" x="7950200" y="3875088"/>
          <p14:tracePt t="8276" x="7940675" y="3875088"/>
          <p14:tracePt t="8292" x="7931150" y="3875088"/>
          <p14:tracePt t="8301" x="7921625" y="3875088"/>
          <p14:tracePt t="8308" x="7894638" y="3875088"/>
          <p14:tracePt t="8341" x="7885113" y="3875088"/>
          <p14:tracePt t="8357" x="7867650" y="3875088"/>
          <p14:tracePt t="8365" x="7858125" y="3875088"/>
          <p14:tracePt t="8373" x="7850188" y="3875088"/>
          <p14:tracePt t="8389" x="7821613" y="3875088"/>
          <p14:tracePt t="8396" x="7794625" y="3840163"/>
          <p14:tracePt t="8405" x="7777163" y="3840163"/>
          <p14:tracePt t="8413" x="7758113" y="3830638"/>
          <p14:tracePt t="8421" x="7740650" y="3830638"/>
          <p14:tracePt t="8428" x="7721600" y="3821113"/>
          <p14:tracePt t="8437" x="7694613" y="3803650"/>
          <p14:tracePt t="8446" x="7675563" y="3803650"/>
          <p14:tracePt t="8456" x="7658100" y="3794125"/>
          <p14:tracePt t="8470" x="7621588" y="3794125"/>
          <p14:tracePt t="8478" x="7612063" y="3794125"/>
          <p14:tracePt t="8493" x="7567613" y="3811588"/>
          <p14:tracePt t="8508" x="7539038" y="3840163"/>
          <p14:tracePt t="8517" x="7521575" y="3857625"/>
          <p14:tracePt t="8524" x="7512050" y="3867150"/>
          <p14:tracePt t="8533" x="7485063" y="3894138"/>
          <p14:tracePt t="8541" x="7475538" y="3903663"/>
          <p14:tracePt t="8548" x="7458075" y="3921125"/>
          <p14:tracePt t="8557" x="7458075" y="3930650"/>
          <p14:tracePt t="8565" x="7439025" y="3948113"/>
          <p14:tracePt t="8678" x="7429500" y="3976688"/>
          <p14:tracePt t="8685" x="7429500" y="3994150"/>
          <p14:tracePt t="8693" x="7421563" y="4021138"/>
          <p14:tracePt t="8701" x="7412038" y="4040188"/>
          <p14:tracePt t="8710" x="7412038" y="4086225"/>
          <p14:tracePt t="8716" x="7392988" y="4130675"/>
          <p14:tracePt t="8725" x="7375525" y="4167188"/>
          <p14:tracePt t="8735" x="7366000" y="4195763"/>
          <p14:tracePt t="8745" x="7356475" y="4240213"/>
          <p14:tracePt t="8750" x="7339013" y="4303713"/>
          <p14:tracePt t="8762" x="7329488" y="4313238"/>
          <p14:tracePt t="8766" x="7319963" y="4349750"/>
          <p14:tracePt t="8780" x="7312025" y="4368800"/>
          <p14:tracePt t="8788" x="7302500" y="4386263"/>
          <p14:tracePt t="8796" x="7292975" y="4386263"/>
          <p14:tracePt t="8805" x="7283450" y="4386263"/>
          <p14:tracePt t="8812" x="7256463" y="4386263"/>
          <p14:tracePt t="8821" x="7239000" y="4386263"/>
          <p14:tracePt t="8829" x="7212013" y="4386263"/>
          <p14:tracePt t="8838" x="7183438" y="4386263"/>
          <p14:tracePt t="8844" x="7138988" y="4386263"/>
          <p14:tracePt t="8853" x="7102475" y="4386263"/>
          <p14:tracePt t="8861" x="7029450" y="4386263"/>
          <p14:tracePt t="8871" x="6956425" y="4386263"/>
          <p14:tracePt t="8876" x="6846888" y="4368800"/>
          <p14:tracePt t="8885" x="6783388" y="4349750"/>
          <p14:tracePt t="8893" x="6664325" y="4313238"/>
          <p14:tracePt t="8902" x="6554788" y="4286250"/>
          <p14:tracePt t="8909" x="6427788" y="4240213"/>
          <p14:tracePt t="8916" x="6291263" y="4213225"/>
          <p14:tracePt t="8925" x="6218238" y="4186238"/>
          <p14:tracePt t="8933" x="6135688" y="4159250"/>
          <p14:tracePt t="8941" x="6053138" y="4140200"/>
          <p14:tracePt t="8949" x="6016625" y="4122738"/>
          <p14:tracePt t="8957" x="5980113" y="4113213"/>
          <p14:tracePt t="8966" x="5972175" y="4113213"/>
          <p14:tracePt t="8976" x="5962650" y="4103688"/>
          <p14:tracePt t="8980" x="5935663" y="4094163"/>
          <p14:tracePt t="8988" x="5907088" y="4057650"/>
          <p14:tracePt t="8997" x="5899150" y="4057650"/>
          <p14:tracePt t="9007" x="5870575" y="4030663"/>
          <p14:tracePt t="9013" x="5816600" y="3930650"/>
          <p14:tracePt t="9023" x="5789613" y="3884613"/>
          <p14:tracePt t="9029" x="5734050" y="3803650"/>
          <p14:tracePt t="9039" x="5680075" y="3684588"/>
          <p14:tracePt t="9044" x="5634038" y="3584575"/>
          <p14:tracePt t="9053" x="5580063" y="3465513"/>
          <p14:tracePt t="9060" x="5534025" y="3375025"/>
          <p14:tracePt t="9069" x="5507038" y="3273425"/>
          <p14:tracePt t="9076" x="5497513" y="3182938"/>
          <p14:tracePt t="9085" x="5470525" y="3082925"/>
          <p14:tracePt t="9092" x="5470525" y="2990850"/>
          <p14:tracePt t="9101" x="5461000" y="2900363"/>
          <p14:tracePt t="9109" x="5461000" y="2827338"/>
          <p14:tracePt t="9119" x="5461000" y="2735263"/>
          <p14:tracePt t="9125" x="5461000" y="2681288"/>
          <p14:tracePt t="9132" x="5461000" y="2635250"/>
          <p14:tracePt t="9140" x="5461000" y="2608263"/>
          <p14:tracePt t="9148" x="5461000" y="2598738"/>
          <p14:tracePt t="9157" x="5470525" y="2589213"/>
          <p14:tracePt t="9165" x="5487988" y="2571750"/>
          <p14:tracePt t="9172" x="5514975" y="2571750"/>
          <p14:tracePt t="9181" x="5561013" y="2571750"/>
          <p14:tracePt t="9189" x="5616575" y="2571750"/>
          <p14:tracePt t="9197" x="5670550" y="2571750"/>
          <p14:tracePt t="9205" x="5761038" y="2571750"/>
          <p14:tracePt t="9212" x="5862638" y="2617788"/>
          <p14:tracePt t="9221" x="5999163" y="2681288"/>
          <p14:tracePt t="9231" x="6089650" y="2717800"/>
          <p14:tracePt t="9237" x="6153150" y="2744788"/>
          <p14:tracePt t="9247" x="6235700" y="2790825"/>
          <p14:tracePt t="9253" x="6318250" y="2808288"/>
          <p14:tracePt t="9260" x="6354763" y="2827338"/>
          <p14:tracePt t="9269" x="6399213" y="2844800"/>
          <p14:tracePt t="9278" x="6435725" y="2854325"/>
          <p14:tracePt t="9289" x="6464300" y="2863850"/>
          <p14:tracePt t="9295" x="6481763" y="2863850"/>
          <p14:tracePt t="9309" x="6508750" y="2873375"/>
          <p14:tracePt t="9350" x="6537325" y="2890838"/>
          <p14:tracePt t="9356" x="6545263" y="2900363"/>
          <p14:tracePt t="9365" x="6554788" y="2927350"/>
          <p14:tracePt t="9372" x="6591300" y="2963863"/>
          <p14:tracePt t="9381" x="6610350" y="2990850"/>
          <p14:tracePt t="9389" x="6645275" y="3036888"/>
          <p14:tracePt t="9396" x="6681788" y="3082925"/>
          <p14:tracePt t="9404" x="6718300" y="3163888"/>
          <p14:tracePt t="9413" x="6773863" y="3246438"/>
          <p14:tracePt t="9421" x="6783388" y="3292475"/>
          <p14:tracePt t="9428" x="6827838" y="3355975"/>
          <p14:tracePt t="9437" x="6837363" y="3411538"/>
          <p14:tracePt t="9445" x="6837363" y="3438525"/>
          <p14:tracePt t="9453" x="6837363" y="3475038"/>
          <p14:tracePt t="9461" x="6846888" y="3492500"/>
          <p14:tracePt t="9469" x="6846888" y="3519488"/>
          <p14:tracePt t="9486" x="6846888" y="3529013"/>
          <p14:tracePt t="9502" x="6846888" y="3538538"/>
          <p14:tracePt t="9509" x="6846888" y="3548063"/>
          <p14:tracePt t="9517" x="6846888" y="3565525"/>
          <p14:tracePt t="9533" x="6837363" y="3592513"/>
          <p14:tracePt t="9541" x="6827838" y="3611563"/>
          <p14:tracePt t="9549" x="6800850" y="3648075"/>
          <p14:tracePt t="9556" x="6773863" y="3675063"/>
          <p14:tracePt t="9565" x="6754813" y="3694113"/>
          <p14:tracePt t="9572" x="6710363" y="3730625"/>
          <p14:tracePt t="9581" x="6681788" y="3748088"/>
          <p14:tracePt t="9588" x="6645275" y="3784600"/>
          <p14:tracePt t="9597" x="6600825" y="3830638"/>
          <p14:tracePt t="9604" x="6554788" y="3857625"/>
          <p14:tracePt t="9614" x="6518275" y="3884613"/>
          <p14:tracePt t="9624" x="6491288" y="3903663"/>
          <p14:tracePt t="9640" x="6418263" y="3948113"/>
          <p14:tracePt t="9649" x="6399213" y="3957638"/>
          <p14:tracePt t="9653" x="6372225" y="3976688"/>
          <p14:tracePt t="9663" x="6354763" y="3984625"/>
          <p14:tracePt t="9741" x="6345238" y="3984625"/>
          <p14:tracePt t="9749" x="6318250" y="3984625"/>
          <p14:tracePt t="9756" x="6299200" y="3994150"/>
          <p14:tracePt t="9765" x="6272213" y="3994150"/>
          <p14:tracePt t="9774" x="6254750" y="3994150"/>
          <p14:tracePt t="9780" x="6208713" y="3994150"/>
          <p14:tracePt t="9788" x="6199188" y="3994150"/>
          <p14:tracePt t="9797" x="6172200" y="3994150"/>
          <p14:tracePt t="9804" x="6153150" y="3994150"/>
          <p14:tracePt t="9814" x="6126163" y="3994150"/>
          <p14:tracePt t="9822" x="6116638" y="3994150"/>
          <p14:tracePt t="9830" x="6099175" y="3994150"/>
          <p14:tracePt t="9843" x="6089650" y="3994150"/>
          <p14:tracePt t="9844" x="6080125" y="3994150"/>
          <p14:tracePt t="9852" x="6072188" y="4003675"/>
          <p14:tracePt t="9860" x="6062663" y="4013200"/>
          <p14:tracePt t="9871" x="6053138" y="4021138"/>
          <p14:tracePt t="9877" x="6035675" y="4030663"/>
          <p14:tracePt t="9885" x="6035675" y="4040188"/>
          <p14:tracePt t="9893" x="6026150" y="4049713"/>
          <p14:tracePt t="9901" x="6016625" y="4049713"/>
          <p14:tracePt t="10230" x="6007100" y="4049713"/>
          <p14:tracePt t="10237" x="5999163" y="4040188"/>
          <p14:tracePt t="10254" x="5999163" y="4030663"/>
          <p14:tracePt t="10277" x="5989638" y="4021138"/>
          <p14:tracePt t="10517" x="5989638" y="3994150"/>
          <p14:tracePt t="10524" x="5989638" y="3984625"/>
          <p14:tracePt t="10749" x="5989638" y="3976688"/>
          <p14:tracePt t="10756" x="5989638" y="3957638"/>
          <p14:tracePt t="10765" x="5989638" y="3948113"/>
          <p14:tracePt t="10775" x="5989638" y="3940175"/>
          <p14:tracePt t="11005" x="5989638" y="3930650"/>
          <p14:tracePt t="11088" x="6007100" y="3940175"/>
          <p14:tracePt t="11092" x="6026150" y="3957638"/>
          <p14:tracePt t="11103" x="6072188" y="3994150"/>
          <p14:tracePt t="11109" x="6108700" y="4003675"/>
          <p14:tracePt t="11124" x="6116638" y="4013200"/>
          <p14:tracePt t="11133" x="6172200" y="4021138"/>
          <p14:tracePt t="11148" x="6189663" y="4021138"/>
          <p14:tracePt t="11376" x="6208713" y="4021138"/>
          <p14:tracePt t="11382" x="6235700" y="4021138"/>
          <p14:tracePt t="11389" x="6262688" y="4003675"/>
          <p14:tracePt t="11397" x="6281738" y="3994150"/>
          <p14:tracePt t="11405" x="6299200" y="3976688"/>
          <p14:tracePt t="11413" x="6345238" y="3967163"/>
          <p14:tracePt t="11421" x="6362700" y="3940175"/>
          <p14:tracePt t="11429" x="6391275" y="3930650"/>
          <p14:tracePt t="11437" x="6435725" y="3903663"/>
          <p14:tracePt t="11445" x="6454775" y="3894138"/>
          <p14:tracePt t="11453" x="6500813" y="3875088"/>
          <p14:tracePt t="11461" x="6518275" y="3867150"/>
          <p14:tracePt t="11468" x="6545263" y="3867150"/>
          <p14:tracePt t="11476" x="6564313" y="3867150"/>
          <p14:tracePt t="11485" x="6581775" y="3867150"/>
          <p14:tracePt t="11492" x="6600825" y="3867150"/>
          <p14:tracePt t="11502" x="6610350" y="3867150"/>
          <p14:tracePt t="11509" x="6645275" y="3867150"/>
          <p14:tracePt t="11517" x="6681788" y="3867150"/>
          <p14:tracePt t="11524" x="6727825" y="3875088"/>
          <p14:tracePt t="11532" x="6754813" y="3894138"/>
          <p14:tracePt t="11540" x="6810375" y="3903663"/>
          <p14:tracePt t="11549" x="6856413" y="3911600"/>
          <p14:tracePt t="11556" x="6919913" y="3921125"/>
          <p14:tracePt t="11564" x="6937375" y="3921125"/>
          <p14:tracePt t="11573" x="6964363" y="3921125"/>
          <p14:tracePt t="11581" x="6992938" y="3921125"/>
          <p14:tracePt t="11589" x="7010400" y="3921125"/>
          <p14:tracePt t="11597" x="7046913" y="3921125"/>
          <p14:tracePt t="11605" x="7065963" y="3921125"/>
          <p14:tracePt t="11614" x="7110413" y="3921125"/>
          <p14:tracePt t="11621" x="7138988" y="3921125"/>
          <p14:tracePt t="11630" x="7165975" y="3921125"/>
          <p14:tracePt t="11637" x="7183438" y="3921125"/>
          <p14:tracePt t="11645" x="7202488" y="3921125"/>
          <p14:tracePt t="11652" x="7229475" y="3921125"/>
          <p14:tracePt t="11661" x="7248525" y="3921125"/>
          <p14:tracePt t="11677" x="7265988" y="3911600"/>
          <p14:tracePt t="11686" x="7275513" y="3911600"/>
          <p14:tracePt t="11702" x="7292975" y="3903663"/>
          <p14:tracePt t="12013" x="7292975" y="3911600"/>
          <p14:tracePt t="12028" x="7292975" y="3930650"/>
          <p14:tracePt t="12077" x="7292975" y="3940175"/>
          <p14:tracePt t="12086" x="7292975" y="3948113"/>
          <p14:tracePt t="12092" x="7283450" y="3957638"/>
          <p14:tracePt t="12101" x="7256463" y="3957638"/>
          <p14:tracePt t="12109" x="7239000" y="3967163"/>
          <p14:tracePt t="12117" x="7212013" y="3984625"/>
          <p14:tracePt t="12125" x="7183438" y="3984625"/>
          <p14:tracePt t="12132" x="7138988" y="3994150"/>
          <p14:tracePt t="12140" x="7102475" y="4003675"/>
          <p14:tracePt t="12148" x="7065963" y="4013200"/>
          <p14:tracePt t="12157" x="7029450" y="4040188"/>
          <p14:tracePt t="12165" x="6964363" y="4049713"/>
          <p14:tracePt t="12172" x="6900863" y="4057650"/>
          <p14:tracePt t="12181" x="6810375" y="4076700"/>
          <p14:tracePt t="12189" x="6727825" y="4113213"/>
          <p14:tracePt t="12197" x="6673850" y="4122738"/>
          <p14:tracePt t="12204" x="6627813" y="4140200"/>
          <p14:tracePt t="12213" x="6564313" y="4159250"/>
          <p14:tracePt t="12221" x="6537325" y="4167188"/>
          <p14:tracePt t="12228" x="6481763" y="4186238"/>
          <p14:tracePt t="12237" x="6454775" y="4186238"/>
          <p14:tracePt t="12244" x="6435725" y="4186238"/>
          <p14:tracePt t="12253" x="6408738" y="4186238"/>
          <p14:tracePt t="12261" x="6391275" y="4186238"/>
          <p14:tracePt t="12268" x="6354763" y="4186238"/>
          <p14:tracePt t="12277" x="6345238" y="4186238"/>
          <p14:tracePt t="12285" x="6308725" y="4186238"/>
          <p14:tracePt t="12293" x="6291263" y="4186238"/>
          <p14:tracePt t="12304" x="6262688" y="4186238"/>
          <p14:tracePt t="12308" x="6218238" y="4167188"/>
          <p14:tracePt t="12317" x="6162675" y="4159250"/>
          <p14:tracePt t="12325" x="6099175" y="4149725"/>
          <p14:tracePt t="12336" x="6043613" y="4130675"/>
          <p14:tracePt t="12340" x="5980113" y="4113213"/>
          <p14:tracePt t="12350" x="5916613" y="4086225"/>
          <p14:tracePt t="12356" x="5862638" y="4076700"/>
          <p14:tracePt t="12365" x="5816600" y="4049713"/>
          <p14:tracePt t="12372" x="5789613" y="4049713"/>
          <p14:tracePt t="12381" x="5753100" y="4040188"/>
          <p14:tracePt t="12389" x="5753100" y="4030663"/>
          <p14:tracePt t="12398" x="5743575" y="4030663"/>
          <p14:tracePt t="12468" x="5734050" y="4030663"/>
          <p14:tracePt t="12477" x="5716588" y="4040188"/>
          <p14:tracePt t="12543" x="5707063" y="4040188"/>
          <p14:tracePt t="12556" x="5697538" y="4040188"/>
          <p14:tracePt t="12559" x="5670550" y="4040188"/>
          <p14:tracePt t="12566" x="5653088" y="4040188"/>
          <p14:tracePt t="12574" x="5616575" y="4040188"/>
          <p14:tracePt t="12582" x="5597525" y="4040188"/>
          <p14:tracePt t="12591" x="5570538" y="4030663"/>
          <p14:tracePt t="12597" x="5551488" y="4030663"/>
          <p14:tracePt t="12604" x="5507038" y="4021138"/>
          <p14:tracePt t="12613" x="5478463" y="4021138"/>
          <p14:tracePt t="12620" x="5451475" y="4021138"/>
          <p14:tracePt t="12628" x="5414963" y="3994150"/>
          <p14:tracePt t="12637" x="5397500" y="3994150"/>
          <p14:tracePt t="12644" x="5368925" y="3994150"/>
          <p14:tracePt t="12652" x="5351463" y="3994150"/>
          <p14:tracePt t="12677" x="5334000" y="3994150"/>
          <p14:tracePt t="12710" x="5324475" y="3994150"/>
          <p14:tracePt t="12845" x="5324475" y="3976688"/>
          <p14:tracePt t="12853" x="5324475" y="3948113"/>
          <p14:tracePt t="12860" x="5324475" y="3911600"/>
          <p14:tracePt t="12868" x="5324475" y="3894138"/>
          <p14:tracePt t="12888" x="5324475" y="3821113"/>
          <p14:tracePt t="12893" x="5324475" y="3803650"/>
          <p14:tracePt t="12901" x="5324475" y="3767138"/>
          <p14:tracePt t="12909" x="5334000" y="3748088"/>
          <p14:tracePt t="12917" x="5341938" y="3721100"/>
          <p14:tracePt t="12925" x="5351463" y="3702050"/>
          <p14:tracePt t="12933" x="5360988" y="3684588"/>
          <p14:tracePt t="12941" x="5368925" y="3675063"/>
          <p14:tracePt t="12949" x="5368925" y="3665538"/>
          <p14:tracePt t="12960" x="5378450" y="3657600"/>
          <p14:tracePt t="12964" x="5378450" y="3648075"/>
          <p14:tracePt t="12973" x="5387975" y="3629025"/>
          <p14:tracePt t="12981" x="5387975" y="3621088"/>
          <p14:tracePt t="12989" x="5387975" y="3611563"/>
          <p14:tracePt t="12996" x="5387975" y="3602038"/>
          <p14:tracePt t="13004" x="5387975" y="3592513"/>
          <p14:tracePt t="13012" x="5387975" y="3584575"/>
          <p14:tracePt t="13024" x="5405438" y="3565525"/>
          <p14:tracePt t="13038" x="5405438" y="3548063"/>
          <p14:tracePt t="13278" x="5405438" y="3529013"/>
          <p14:tracePt t="13286" x="5414963" y="3492500"/>
          <p14:tracePt t="13306" x="5414963" y="3465513"/>
          <p14:tracePt t="13308" x="5414963" y="3455988"/>
          <p14:tracePt t="13317" x="5414963" y="3438525"/>
          <p14:tracePt t="13325" x="5414963" y="3411538"/>
          <p14:tracePt t="13335" x="5414963" y="3402013"/>
          <p14:tracePt t="13341" x="5414963" y="3392488"/>
          <p14:tracePt t="13351" x="5414963" y="3365500"/>
          <p14:tracePt t="13357" x="5414963" y="3355975"/>
          <p14:tracePt t="13364" x="5405438" y="3319463"/>
          <p14:tracePt t="13373" x="5378450" y="3309938"/>
          <p14:tracePt t="13381" x="5305425" y="3282950"/>
          <p14:tracePt t="13388" x="5268913" y="3282950"/>
          <p14:tracePt t="13398" x="5195888" y="3282950"/>
          <p14:tracePt t="13404" x="5105400" y="3255963"/>
          <p14:tracePt t="13412" x="5005388" y="3255963"/>
          <p14:tracePt t="13421" x="4949825" y="3255963"/>
          <p14:tracePt t="13428" x="4876800" y="3255963"/>
          <p14:tracePt t="13439" x="4803775" y="3246438"/>
          <p14:tracePt t="13446" x="4749800" y="3246438"/>
          <p14:tracePt t="13453" x="4667250" y="3236913"/>
          <p14:tracePt t="13466" x="4594225" y="3219450"/>
          <p14:tracePt t="13469" x="4530725" y="3209925"/>
          <p14:tracePt t="13478" x="4494213" y="3200400"/>
          <p14:tracePt t="13486" x="4448175" y="3192463"/>
          <p14:tracePt t="13494" x="4394200" y="3192463"/>
          <p14:tracePt t="13503" x="4348163" y="3182938"/>
          <p14:tracePt t="13510" x="4303713" y="3163888"/>
          <p14:tracePt t="13517" x="4275138" y="3146425"/>
          <p14:tracePt t="13524" x="4248150" y="3136900"/>
          <p14:tracePt t="13532" x="4230688" y="3127375"/>
          <p14:tracePt t="13541" x="4211638" y="3127375"/>
          <p14:tracePt t="13549" x="4202113" y="3119438"/>
          <p14:tracePt t="13622" x="4194175" y="3119438"/>
          <p14:tracePt t="13635" x="4165600" y="3119438"/>
          <p14:tracePt t="13638" x="4157663" y="3119438"/>
          <p14:tracePt t="13653" x="4148138" y="3119438"/>
          <p14:tracePt t="13661" x="4121150" y="3119438"/>
          <p14:tracePt t="13669" x="4111625" y="3119438"/>
          <p14:tracePt t="13678" x="4094163" y="3119438"/>
          <p14:tracePt t="13685" x="4075113" y="3119438"/>
          <p14:tracePt t="13692" x="4065588" y="3119438"/>
          <p14:tracePt t="13708" x="4048125" y="3119438"/>
          <p14:tracePt t="13718" x="4011613" y="3119438"/>
          <p14:tracePt t="13726" x="3984625" y="3082925"/>
          <p14:tracePt t="13732" x="3902075" y="3027363"/>
          <p14:tracePt t="13740" x="3892550" y="3027363"/>
          <p14:tracePt t="13749" x="3838575" y="2990850"/>
          <p14:tracePt t="13756" x="3819525" y="2973388"/>
          <p14:tracePt t="13765" x="3802063" y="2963863"/>
          <p14:tracePt t="13772" x="3783013" y="2954338"/>
          <p14:tracePt t="13780" x="3756025" y="2936875"/>
          <p14:tracePt t="13788" x="3738563" y="2927350"/>
          <p14:tracePt t="13797" x="3729038" y="2927350"/>
          <p14:tracePt t="13804" x="3719513" y="2927350"/>
          <p14:tracePt t="13845" x="3702050" y="2927350"/>
          <p14:tracePt t="13853" x="3665538" y="2927350"/>
          <p14:tracePt t="13861" x="3636963" y="2927350"/>
          <p14:tracePt t="13869" x="3609975" y="2936875"/>
          <p14:tracePt t="13887" x="3582988" y="2936875"/>
          <p14:tracePt t="13893" x="3563938" y="2946400"/>
          <p14:tracePt t="13902" x="3546475" y="2946400"/>
          <p14:tracePt t="13909" x="3527425" y="2946400"/>
          <p14:tracePt t="13925" x="3519488" y="2946400"/>
          <p14:tracePt t="13934" x="3500438" y="2946400"/>
          <p14:tracePt t="13949" x="3490913" y="2946400"/>
          <p14:tracePt t="14062" x="3482975" y="2954338"/>
          <p14:tracePt t="14069" x="3482975" y="2963863"/>
          <p14:tracePt t="14077" x="3490913" y="2982913"/>
          <p14:tracePt t="14085" x="3500438" y="2982913"/>
          <p14:tracePt t="14093" x="3556000" y="2990850"/>
          <p14:tracePt t="14101" x="3582988" y="2990850"/>
          <p14:tracePt t="14109" x="3592513" y="2990850"/>
          <p14:tracePt t="14117" x="3629025" y="2990850"/>
          <p14:tracePt t="14125" x="3656013" y="2990850"/>
          <p14:tracePt t="14133" x="3692525" y="2990850"/>
          <p14:tracePt t="14141" x="3709988" y="2990850"/>
          <p14:tracePt t="14150" x="3746500" y="2982913"/>
          <p14:tracePt t="14159" x="3765550" y="2973388"/>
          <p14:tracePt t="14166" x="3783013" y="2954338"/>
          <p14:tracePt t="14174" x="3802063" y="2946400"/>
          <p14:tracePt t="14183" x="3819525" y="2917825"/>
          <p14:tracePt t="14191" x="3829050" y="2909888"/>
          <p14:tracePt t="14198" x="3838575" y="2881313"/>
          <p14:tracePt t="14206" x="3846513" y="2863850"/>
          <p14:tracePt t="14212" x="3865563" y="2817813"/>
          <p14:tracePt t="14230" x="3865563" y="2808288"/>
          <p14:tracePt t="14239" x="3865563" y="2800350"/>
          <p14:tracePt t="14246" x="3865563" y="2790825"/>
          <p14:tracePt t="14352" x="3865563" y="2681288"/>
          <p14:tracePt t="14356" x="3865563" y="2644775"/>
          <p14:tracePt t="14364" x="3865563" y="2617788"/>
          <p14:tracePt t="14373" x="3856038" y="2554288"/>
          <p14:tracePt t="14382" x="3829050" y="2481263"/>
          <p14:tracePt t="14388" x="3802063" y="2416175"/>
          <p14:tracePt t="14397" x="3775075" y="2335213"/>
          <p14:tracePt t="14404" x="3738563" y="2262188"/>
          <p14:tracePt t="14413" x="3729038" y="2216150"/>
          <p14:tracePt t="14420" x="3683000" y="2133600"/>
          <p14:tracePt t="14428" x="3673475" y="2079625"/>
          <p14:tracePt t="14437" x="3665538" y="2033588"/>
          <p14:tracePt t="14445" x="3656013" y="2006600"/>
          <p14:tracePt t="14453" x="3656013" y="1987550"/>
          <p14:tracePt t="14527" x="3656013" y="2033588"/>
          <p14:tracePt t="14532" x="3656013" y="2106613"/>
          <p14:tracePt t="14541" x="3692525" y="2170113"/>
          <p14:tracePt t="14548" x="3746500" y="2252663"/>
          <p14:tracePt t="14556" x="3775075" y="2279650"/>
          <p14:tracePt t="14564" x="3802063" y="2325688"/>
          <p14:tracePt t="14572" x="3810000" y="2335213"/>
          <p14:tracePt t="14655" x="3819525" y="2335213"/>
          <p14:tracePt t="14662" x="3829050" y="2335213"/>
          <p14:tracePt t="14671" x="3829050" y="2325688"/>
          <p14:tracePt t="14683" x="3846513" y="2325688"/>
          <p14:tracePt t="14687" x="3846513" y="2306638"/>
          <p14:tracePt t="14694" x="3856038" y="2298700"/>
          <p14:tracePt t="14823" x="3856038" y="2289175"/>
          <p14:tracePt t="14831" x="3846513" y="2298700"/>
          <p14:tracePt t="14848" x="3846513" y="2289175"/>
          <p14:tracePt t="14853" x="3856038" y="2270125"/>
          <p14:tracePt t="14861" x="3865563" y="2243138"/>
          <p14:tracePt t="14869" x="3875088" y="2216150"/>
          <p14:tracePt t="14876" x="3875088" y="2206625"/>
          <p14:tracePt t="14885" x="3892550" y="2179638"/>
          <p14:tracePt t="14893" x="3892550" y="2152650"/>
          <p14:tracePt t="14901" x="3902075" y="2143125"/>
          <p14:tracePt t="14908" x="3902075" y="2116138"/>
          <p14:tracePt t="14928" x="3911600" y="2097088"/>
          <p14:tracePt t="15134" x="3919538" y="2097088"/>
          <p14:tracePt t="15143" x="3938588" y="2089150"/>
          <p14:tracePt t="15159" x="3984625" y="2033588"/>
          <p14:tracePt t="15165" x="3992563" y="2024063"/>
          <p14:tracePt t="15173" x="4002088" y="2016125"/>
          <p14:tracePt t="15181" x="4021138" y="2006600"/>
          <p14:tracePt t="15198" x="4029075" y="2006600"/>
          <p14:tracePt t="15287" x="4038600" y="1997075"/>
          <p14:tracePt t="15292" x="4075113" y="1943100"/>
          <p14:tracePt t="15304" x="4094163" y="1914525"/>
          <p14:tracePt t="15308" x="4102100" y="1878013"/>
          <p14:tracePt t="15317" x="4121150" y="1860550"/>
          <p14:tracePt t="15325" x="4121150" y="1824038"/>
          <p14:tracePt t="15332" x="4129088" y="1768475"/>
          <p14:tracePt t="15340" x="4129088" y="1724025"/>
          <p14:tracePt t="15351" x="4129088" y="1668463"/>
          <p14:tracePt t="15358" x="4129088" y="1614488"/>
          <p14:tracePt t="15372" x="4129088" y="1587500"/>
          <p14:tracePt t="15375" x="4129088" y="1541463"/>
          <p14:tracePt t="15382" x="4121150" y="1531938"/>
          <p14:tracePt t="15389" x="4121150" y="1504950"/>
          <p14:tracePt t="15397" x="4111625" y="1485900"/>
          <p14:tracePt t="15468" x="4102100" y="1522413"/>
          <p14:tracePt t="15477" x="4084638" y="1587500"/>
          <p14:tracePt t="15484" x="4084638" y="1614488"/>
          <p14:tracePt t="15493" x="4084638" y="1651000"/>
          <p14:tracePt t="15502" x="4084638" y="1668463"/>
          <p14:tracePt t="15508" x="4084638" y="1714500"/>
          <p14:tracePt t="15519" x="4084638" y="1731963"/>
          <p14:tracePt t="15524" x="4084638" y="1760538"/>
          <p14:tracePt t="15533" x="4094163" y="1787525"/>
          <p14:tracePt t="15540" x="4102100" y="1804988"/>
          <p14:tracePt t="15549" x="4129088" y="1833563"/>
          <p14:tracePt t="15557" x="4138613" y="1833563"/>
          <p14:tracePt t="15564" x="4165600" y="1841500"/>
          <p14:tracePt t="15572" x="4175125" y="1841500"/>
          <p14:tracePt t="15581" x="4184650" y="1841500"/>
          <p14:tracePt t="15658" x="4194175" y="1870075"/>
          <p14:tracePt t="15661" x="4194175" y="1924050"/>
          <p14:tracePt t="15669" x="4194175" y="1970088"/>
          <p14:tracePt t="15679" x="4194175" y="2006600"/>
          <p14:tracePt t="15685" x="4194175" y="2052638"/>
          <p14:tracePt t="15692" x="4194175" y="2079625"/>
          <p14:tracePt t="15701" x="4194175" y="2106613"/>
          <p14:tracePt t="15711" x="4194175" y="2125663"/>
          <p14:tracePt t="15717" x="4194175" y="2152650"/>
          <p14:tracePt t="15804" x="4194175" y="2143125"/>
          <p14:tracePt t="15820" x="4184650" y="2116138"/>
          <p14:tracePt t="15829" x="4184650" y="2106613"/>
          <p14:tracePt t="15918" x="4202113" y="2160588"/>
          <p14:tracePt t="15931" x="4238625" y="2225675"/>
          <p14:tracePt t="15937" x="4275138" y="2270125"/>
          <p14:tracePt t="15945" x="4311650" y="2335213"/>
          <p14:tracePt t="15949" x="4367213" y="2408238"/>
          <p14:tracePt t="15956" x="4403725" y="2471738"/>
          <p14:tracePt t="15968" x="4413250" y="2489200"/>
          <p14:tracePt t="15979" x="4421188" y="2525713"/>
          <p14:tracePt t="15981" x="4430713" y="2535238"/>
          <p14:tracePt t="16061" x="4421188" y="2544763"/>
          <p14:tracePt t="16069" x="4403725" y="2544763"/>
          <p14:tracePt t="16077" x="4394200" y="2544763"/>
          <p14:tracePt t="16086" x="4384675" y="2544763"/>
          <p14:tracePt t="16092" x="4348163" y="2535238"/>
          <p14:tracePt t="16109" x="4321175" y="2535238"/>
          <p14:tracePt t="16119" x="4311650" y="2535238"/>
          <p14:tracePt t="16125" x="4284663" y="2535238"/>
          <p14:tracePt t="16132" x="4275138" y="2535238"/>
          <p14:tracePt t="16157" x="4267200" y="2535238"/>
          <p14:tracePt t="16165" x="4257675" y="2535238"/>
          <p14:tracePt t="16617" x="4257675" y="2571750"/>
          <p14:tracePt t="16622" x="4257675" y="2608263"/>
          <p14:tracePt t="16634" x="4257675" y="2625725"/>
          <p14:tracePt t="16639" x="4257675" y="2644775"/>
          <p14:tracePt t="16645" x="4257675" y="2662238"/>
          <p14:tracePt t="16733" x="4257675" y="2635250"/>
          <p14:tracePt t="16742" x="4257675" y="2617788"/>
          <p14:tracePt t="16750" x="4257675" y="2589213"/>
          <p14:tracePt t="16757" x="4257675" y="2571750"/>
          <p14:tracePt t="16764" x="4257675" y="2562225"/>
          <p14:tracePt t="16774" x="4257675" y="2544763"/>
          <p14:tracePt t="16874" x="4238625" y="2544763"/>
          <p14:tracePt t="16884" x="4230688" y="2544763"/>
          <p14:tracePt t="16888" x="4202113" y="2571750"/>
          <p14:tracePt t="16893" x="4194175" y="2581275"/>
          <p14:tracePt t="16901" x="4157663" y="2598738"/>
          <p14:tracePt t="16909" x="4129088" y="2608263"/>
          <p14:tracePt t="16917" x="4094163" y="2617788"/>
          <p14:tracePt t="16925" x="4057650" y="2644775"/>
          <p14:tracePt t="16932" x="4029075" y="2644775"/>
          <p14:tracePt t="16940" x="3984625" y="2654300"/>
          <p14:tracePt t="16949" x="3919538" y="2681288"/>
          <p14:tracePt t="16959" x="3875088" y="2690813"/>
          <p14:tracePt t="16964" x="3838575" y="2698750"/>
          <p14:tracePt t="16973" x="3756025" y="2708275"/>
          <p14:tracePt t="16981" x="3709988" y="2735263"/>
          <p14:tracePt t="16989" x="3636963" y="2735263"/>
          <p14:tracePt t="16998" x="3582988" y="2744788"/>
          <p14:tracePt t="17011" x="3500438" y="2763838"/>
          <p14:tracePt t="17014" x="3427413" y="2771775"/>
          <p14:tracePt t="17033" x="3309938" y="2808288"/>
          <p14:tracePt t="17037" x="3208338" y="2863850"/>
          <p14:tracePt t="17045" x="3144838" y="2890838"/>
          <p14:tracePt t="17054" x="3044825" y="2936875"/>
          <p14:tracePt t="17060" x="2990850" y="2954338"/>
          <p14:tracePt t="17070" x="2908300" y="3009900"/>
          <p14:tracePt t="17077" x="2862263" y="3036888"/>
          <p14:tracePt t="17084" x="2789238" y="3090863"/>
          <p14:tracePt t="17093" x="2725738" y="3127375"/>
          <p14:tracePt t="17101" x="2725738" y="3136900"/>
          <p14:tracePt t="17109" x="2698750" y="3155950"/>
          <p14:tracePt t="17118" x="2689225" y="3155950"/>
          <p14:tracePt t="17124" x="2679700" y="3155950"/>
          <p14:tracePt t="17189" x="2671763" y="3163888"/>
          <p14:tracePt t="17198" x="2643188" y="3163888"/>
          <p14:tracePt t="17206" x="2616200" y="3155950"/>
          <p14:tracePt t="17214" x="2570163" y="3119438"/>
          <p14:tracePt t="17222" x="2543175" y="3109913"/>
          <p14:tracePt t="17230" x="2533650" y="3109913"/>
          <p14:tracePt t="17240" x="2516188" y="3109913"/>
          <p14:tracePt t="17245" x="2498725" y="3100388"/>
          <p14:tracePt t="17413" x="2525713" y="3090863"/>
          <p14:tracePt t="17420" x="2606675" y="3063875"/>
          <p14:tracePt t="17428" x="2679700" y="3063875"/>
          <p14:tracePt t="17437" x="2781300" y="3054350"/>
          <p14:tracePt t="17445" x="2871788" y="3054350"/>
          <p14:tracePt t="17453" x="2962275" y="3054350"/>
          <p14:tracePt t="17460" x="3035300" y="3054350"/>
          <p14:tracePt t="17469" x="3144838" y="3054350"/>
          <p14:tracePt t="17476" x="3217863" y="3054350"/>
          <p14:tracePt t="17484" x="3273425" y="3054350"/>
          <p14:tracePt t="17493" x="3317875" y="3054350"/>
          <p14:tracePt t="17509" x="3346450" y="3073400"/>
          <p14:tracePt t="17517" x="3400425" y="3127375"/>
          <p14:tracePt t="17525" x="3419475" y="3173413"/>
          <p14:tracePt t="17533" x="3455988" y="3219450"/>
          <p14:tracePt t="17541" x="3527425" y="3302000"/>
          <p14:tracePt t="17548" x="3592513" y="3365500"/>
          <p14:tracePt t="17556" x="3646488" y="3446463"/>
          <p14:tracePt t="17564" x="3702050" y="3529013"/>
          <p14:tracePt t="17573" x="3746500" y="3584575"/>
          <p14:tracePt t="17580" x="3783013" y="3629025"/>
          <p14:tracePt t="17589" x="3819525" y="3665538"/>
          <p14:tracePt t="17597" x="3829050" y="3684588"/>
          <p14:tracePt t="17694" x="3829050" y="3694113"/>
          <p14:tracePt t="17726" x="3819525" y="3694113"/>
          <p14:tracePt t="17733" x="3810000" y="3694113"/>
          <p14:tracePt t="17749" x="3792538" y="3694113"/>
          <p14:tracePt t="17774" x="3783013" y="3694113"/>
          <p14:tracePt t="17780" x="3775075" y="3702050"/>
          <p14:tracePt t="17789" x="3775075" y="3711575"/>
          <p14:tracePt t="17804" x="3775075" y="3721100"/>
          <p14:tracePt t="17893" x="3756025" y="3730625"/>
          <p14:tracePt t="17959" x="3746500" y="3730625"/>
          <p14:tracePt t="18030" x="3746500" y="3738563"/>
          <p14:tracePt t="18037" x="3756025" y="3767138"/>
          <p14:tracePt t="18045" x="3783013" y="3784600"/>
          <p14:tracePt t="18055" x="3810000" y="3821113"/>
          <p14:tracePt t="18060" x="3829050" y="3840163"/>
          <p14:tracePt t="18076" x="3838575" y="3848100"/>
          <p14:tracePt t="18085" x="3856038" y="3857625"/>
          <p14:tracePt t="18094" x="3865563" y="3867150"/>
          <p14:tracePt t="18134" x="3875088" y="3867150"/>
          <p14:tracePt t="18174" x="3875088" y="3875088"/>
          <p14:tracePt t="18182" x="3875088" y="3894138"/>
          <p14:tracePt t="18190" x="3883025" y="3903663"/>
          <p14:tracePt t="18197" x="3883025" y="3911600"/>
          <p14:tracePt t="18205" x="3883025" y="3930650"/>
          <p14:tracePt t="18212" x="3892550" y="3957638"/>
          <p14:tracePt t="18221" x="3892550" y="3967163"/>
          <p14:tracePt t="18228" x="3902075" y="4003675"/>
          <p14:tracePt t="18236" x="3929063" y="4067175"/>
          <p14:tracePt t="18244" x="3929063" y="4103688"/>
          <p14:tracePt t="18252" x="3929063" y="4149725"/>
          <p14:tracePt t="18260" x="3938588" y="4176713"/>
          <p14:tracePt t="18268" x="3938588" y="4213225"/>
          <p14:tracePt t="18276" x="3938588" y="4240213"/>
          <p14:tracePt t="18284" x="3938588" y="4249738"/>
          <p14:tracePt t="18472" x="3938588" y="4222750"/>
          <p14:tracePt t="18476" x="3938588" y="4213225"/>
          <p14:tracePt t="18486" x="3948113" y="4195763"/>
          <p14:tracePt t="18494" x="3975100" y="4195763"/>
          <p14:tracePt t="18507" x="3992563" y="4176713"/>
          <p14:tracePt t="18508" x="4029075" y="4167188"/>
          <p14:tracePt t="18517" x="4048125" y="4159250"/>
          <p14:tracePt t="18525" x="4057650" y="4159250"/>
          <p14:tracePt t="18533" x="4084638" y="4149725"/>
          <p14:tracePt t="18540" x="4094163" y="4130675"/>
          <p14:tracePt t="18549" x="4102100" y="4113213"/>
          <p14:tracePt t="18556" x="4102100" y="4094163"/>
          <p14:tracePt t="18565" x="4121150" y="4067175"/>
          <p14:tracePt t="18573" x="4129088" y="4030663"/>
          <p14:tracePt t="18581" x="4138613" y="3994150"/>
          <p14:tracePt t="18588" x="4138613" y="3967163"/>
          <p14:tracePt t="18597" x="4138613" y="3930650"/>
          <p14:tracePt t="18604" x="4138613" y="3875088"/>
          <p14:tracePt t="18612" x="4138613" y="3857625"/>
          <p14:tracePt t="18621" x="4138613" y="3830638"/>
          <p14:tracePt t="18630" x="4138613" y="3794125"/>
          <p14:tracePt t="18636" x="4138613" y="3775075"/>
          <p14:tracePt t="18645" x="4138613" y="3767138"/>
          <p14:tracePt t="18653" x="4129088" y="3711575"/>
          <p14:tracePt t="18662" x="4121150" y="3694113"/>
          <p14:tracePt t="18669" x="4111625" y="3675063"/>
          <p14:tracePt t="18677" x="4102100" y="3665538"/>
          <p14:tracePt t="18684" x="4084638" y="3648075"/>
          <p14:tracePt t="18693" x="4065588" y="3621088"/>
          <p14:tracePt t="18711" x="4057650" y="3602038"/>
          <p14:tracePt t="18719" x="4048125" y="3592513"/>
          <p14:tracePt t="18729" x="4038600" y="3592513"/>
          <p14:tracePt t="18742" x="4029075" y="3592513"/>
          <p14:tracePt t="18750" x="4029075" y="3584575"/>
          <p14:tracePt t="18766" x="4011613" y="3584575"/>
          <p14:tracePt t="18781" x="4002088" y="3584575"/>
          <p14:tracePt t="18788" x="3984625" y="3584575"/>
          <p14:tracePt t="18796" x="3965575" y="3575050"/>
          <p14:tracePt t="18804" x="3938588" y="3565525"/>
          <p14:tracePt t="18813" x="3902075" y="3556000"/>
          <p14:tracePt t="18821" x="3883025" y="3548063"/>
          <p14:tracePt t="18829" x="3846513" y="3529013"/>
          <p14:tracePt t="18836" x="3802063" y="3519488"/>
          <p14:tracePt t="18846" x="3738563" y="3502025"/>
          <p14:tracePt t="18855" x="3719513" y="3502025"/>
          <p14:tracePt t="18862" x="3665538" y="3475038"/>
          <p14:tracePt t="18873" x="3629025" y="3475038"/>
          <p14:tracePt t="18877" x="3582988" y="3465513"/>
          <p14:tracePt t="18884" x="3519488" y="3438525"/>
          <p14:tracePt t="18893" x="3482975" y="3429000"/>
          <p14:tracePt t="18901" x="3473450" y="3429000"/>
          <p14:tracePt t="18908" x="3463925" y="3429000"/>
          <p14:tracePt t="18918" x="3436938" y="3429000"/>
          <p14:tracePt t="19094" x="3455988" y="3429000"/>
          <p14:tracePt t="19103" x="3500438" y="3429000"/>
          <p14:tracePt t="19110" x="3527425" y="3429000"/>
          <p14:tracePt t="19121" x="3563938" y="3419475"/>
          <p14:tracePt t="19125" x="3600450" y="3419475"/>
          <p14:tracePt t="19133" x="3636963" y="3411538"/>
          <p14:tracePt t="19150" x="3665538" y="3411538"/>
          <p14:tracePt t="19156" x="3673475" y="3411538"/>
          <p14:tracePt t="19228" x="3683000" y="3402013"/>
          <p14:tracePt t="19342" x="3683000" y="3375025"/>
          <p14:tracePt t="19353" x="3683000" y="3355975"/>
          <p14:tracePt t="19360" x="3683000" y="3328988"/>
          <p14:tracePt t="19369" x="3665538" y="3319463"/>
          <p14:tracePt t="19376" x="3619500" y="3292475"/>
          <p14:tracePt t="19382" x="3556000" y="3273425"/>
          <p14:tracePt t="19389" x="3536950" y="3265488"/>
          <p14:tracePt t="19396" x="3490913" y="3228975"/>
          <p14:tracePt t="19405" x="3436938" y="3200400"/>
          <p14:tracePt t="19414" x="3373438" y="3173413"/>
          <p14:tracePt t="19420" x="3346450" y="3163888"/>
          <p14:tracePt t="19429" x="3309938" y="3155950"/>
          <p14:tracePt t="19436" x="3281363" y="3146425"/>
          <p14:tracePt t="19445" x="3244850" y="3146425"/>
          <p14:tracePt t="19452" x="3217863" y="3127375"/>
          <p14:tracePt t="19460" x="3181350" y="3119438"/>
          <p14:tracePt t="19469" x="3171825" y="3119438"/>
          <p14:tracePt t="19477" x="3136900" y="3119438"/>
          <p14:tracePt t="19485" x="3081338" y="3109913"/>
          <p14:tracePt t="19492" x="3027363" y="3109913"/>
          <p14:tracePt t="19502" x="2962275" y="3090863"/>
          <p14:tracePt t="19509" x="2908300" y="3090863"/>
          <p14:tracePt t="19518" x="2844800" y="3073400"/>
          <p14:tracePt t="19526" x="2808288" y="3073400"/>
          <p14:tracePt t="19535" x="2771775" y="3063875"/>
          <p14:tracePt t="19542" x="2716213" y="3046413"/>
          <p14:tracePt t="19550" x="2679700" y="3036888"/>
          <p14:tracePt t="19556" x="2616200" y="3009900"/>
          <p14:tracePt t="19564" x="2589213" y="3000375"/>
          <p14:tracePt t="19573" x="2562225" y="2990850"/>
          <p14:tracePt t="19588" x="2543175" y="2982913"/>
          <p14:tracePt t="19717" x="2533650" y="2982913"/>
          <p14:tracePt t="19733" x="2533650" y="2990850"/>
          <p14:tracePt t="19750" x="2533650" y="3000375"/>
          <p14:tracePt t="19756" x="2543175" y="3009900"/>
          <p14:tracePt t="19774" x="2562225" y="3009900"/>
          <p14:tracePt t="19780" x="2579688" y="3009900"/>
          <p14:tracePt t="19788" x="2625725" y="3009900"/>
          <p14:tracePt t="19797" x="2662238" y="3009900"/>
          <p14:tracePt t="19804" x="2708275" y="3009900"/>
          <p14:tracePt t="19813" x="2762250" y="2990850"/>
          <p14:tracePt t="19821" x="2844800" y="2982913"/>
          <p14:tracePt t="19829" x="2935288" y="2954338"/>
          <p14:tracePt t="19836" x="2981325" y="2927350"/>
          <p14:tracePt t="19844" x="3054350" y="2917825"/>
          <p14:tracePt t="19854" x="3090863" y="2909888"/>
          <p14:tracePt t="19860" x="3136900" y="2881313"/>
          <p14:tracePt t="19870" x="3154363" y="2863850"/>
          <p14:tracePt t="19877" x="3171825" y="2854325"/>
          <p14:tracePt t="19886" x="3190875" y="2844800"/>
          <p14:tracePt t="19892" x="3200400" y="2827338"/>
          <p14:tracePt t="19909" x="3208338" y="2817813"/>
          <p14:tracePt t="19918" x="3217863" y="2808288"/>
          <p14:tracePt t="19933" x="3217863" y="2790825"/>
          <p14:tracePt t="19940" x="3236913" y="2771775"/>
          <p14:tracePt t="19949" x="3236913" y="2754313"/>
          <p14:tracePt t="19961" x="3236913" y="2735263"/>
          <p14:tracePt t="19964" x="3244850" y="2690813"/>
          <p14:tracePt t="19974" x="3244850" y="2681288"/>
          <p14:tracePt t="19981" x="3244850" y="2662238"/>
          <p14:tracePt t="19989" x="3244850" y="2654300"/>
          <p14:tracePt t="19996" x="3244850" y="2644775"/>
          <p14:tracePt t="20005" x="3244850" y="2608263"/>
          <p14:tracePt t="20013" x="3244850" y="2581275"/>
          <p14:tracePt t="20022" x="3244850" y="2571750"/>
          <p14:tracePt t="20028" x="3244850" y="2554288"/>
          <p14:tracePt t="20036" x="3244850" y="2535238"/>
          <p14:tracePt t="20044" x="3236913" y="2517775"/>
          <p14:tracePt t="20053" x="3236913" y="2508250"/>
          <p14:tracePt t="20060" x="3227388" y="2489200"/>
          <p14:tracePt t="20069" x="3217863" y="2471738"/>
          <p14:tracePt t="20165" x="3208338" y="2462213"/>
          <p14:tracePt t="20324" x="3244850" y="2462213"/>
          <p14:tracePt t="20336" x="3300413" y="2462213"/>
          <p14:tracePt t="20340" x="3363913" y="2462213"/>
          <p14:tracePt t="20351" x="3436938" y="2462213"/>
          <p14:tracePt t="20356" x="3509963" y="2481263"/>
          <p14:tracePt t="20365" x="3556000" y="2481263"/>
          <p14:tracePt t="20373" x="3636963" y="2489200"/>
          <p14:tracePt t="20380" x="3709988" y="2489200"/>
          <p14:tracePt t="20388" x="3775075" y="2508250"/>
          <p14:tracePt t="20397" x="3829050" y="2508250"/>
          <p14:tracePt t="20404" x="3846513" y="2508250"/>
          <p14:tracePt t="20412" x="3865563" y="2508250"/>
          <p14:tracePt t="20421" x="3883025" y="2508250"/>
          <p14:tracePt t="20429" x="3892550" y="2508250"/>
          <p14:tracePt t="20445" x="3911600" y="2489200"/>
          <p14:tracePt t="20453" x="3938588" y="2471738"/>
          <p14:tracePt t="20462" x="3984625" y="2408238"/>
          <p14:tracePt t="20469" x="3992563" y="2379663"/>
          <p14:tracePt t="20480" x="4029075" y="2335213"/>
          <p14:tracePt t="20487" x="4048125" y="2289175"/>
          <p14:tracePt t="20493" x="4057650" y="2262188"/>
          <p14:tracePt t="20502" x="4057650" y="2216150"/>
          <p14:tracePt t="20509" x="4084638" y="2170113"/>
          <p14:tracePt t="20518" x="4084638" y="2143125"/>
          <p14:tracePt t="20524" x="4084638" y="2106613"/>
          <p14:tracePt t="20533" x="4094163" y="2070100"/>
          <p14:tracePt t="20540" x="4094163" y="2033588"/>
          <p14:tracePt t="20549" x="4094163" y="2016125"/>
          <p14:tracePt t="20556" x="4094163" y="2006600"/>
          <p14:tracePt t="20564" x="4094163" y="1987550"/>
          <p14:tracePt t="20572" x="4094163" y="1979613"/>
          <p14:tracePt t="20821" x="4111625" y="1987550"/>
          <p14:tracePt t="20829" x="4138613" y="2024063"/>
          <p14:tracePt t="20838" x="4157663" y="2043113"/>
          <p14:tracePt t="20844" x="4175125" y="2060575"/>
          <p14:tracePt t="20853" x="4184650" y="2070100"/>
          <p14:tracePt t="20861" x="4202113" y="2089150"/>
          <p14:tracePt t="20965" x="4211638" y="2089150"/>
          <p14:tracePt t="20989" x="4221163" y="2089150"/>
          <p14:tracePt t="21095" x="4238625" y="2079625"/>
          <p14:tracePt t="21103" x="4238625" y="2089150"/>
          <p14:tracePt t="21133" x="4257675" y="2089150"/>
          <p14:tracePt t="21140" x="4267200" y="2060575"/>
          <p14:tracePt t="21151" x="4294188" y="1997075"/>
          <p14:tracePt t="21156" x="4303713" y="1943100"/>
          <p14:tracePt t="21166" x="4330700" y="1878013"/>
          <p14:tracePt t="21173" x="4340225" y="1833563"/>
          <p14:tracePt t="21180" x="4348163" y="1797050"/>
          <p14:tracePt t="21189" x="4376738" y="1714500"/>
          <p14:tracePt t="21197" x="4376738" y="1677988"/>
          <p14:tracePt t="21204" x="4384675" y="1631950"/>
          <p14:tracePt t="21212" x="4384675" y="1558925"/>
          <p14:tracePt t="21220" x="4403725" y="1495425"/>
          <p14:tracePt t="21229" x="4403725" y="1441450"/>
          <p14:tracePt t="21236" x="4403725" y="1404938"/>
          <p14:tracePt t="21245" x="4403725" y="1368425"/>
          <p14:tracePt t="21253" x="4403725" y="1339850"/>
          <p14:tracePt t="21261" x="4403725" y="1322388"/>
          <p14:tracePt t="21268" x="4394200" y="1295400"/>
          <p14:tracePt t="21285" x="4394200" y="1285875"/>
          <p14:tracePt t="21340" x="4384675" y="1322388"/>
          <p14:tracePt t="21350" x="4376738" y="1331913"/>
          <p14:tracePt t="21356" x="4376738" y="1339850"/>
          <p14:tracePt t="21482" x="4376738" y="1349375"/>
          <p14:tracePt t="21504" x="4376738" y="1385888"/>
          <p14:tracePt t="21514" x="4376738" y="1422400"/>
          <p14:tracePt t="21518" x="4376738" y="1477963"/>
          <p14:tracePt t="21524" x="4403725" y="1522413"/>
          <p14:tracePt t="21533" x="4430713" y="1604963"/>
          <p14:tracePt t="21541" x="4467225" y="1687513"/>
          <p14:tracePt t="21549" x="4494213" y="1751013"/>
          <p14:tracePt t="21557" x="4549775" y="1860550"/>
          <p14:tracePt t="21565" x="4603750" y="1979613"/>
          <p14:tracePt t="21572" x="4667250" y="2116138"/>
          <p14:tracePt t="21581" x="4695825" y="2206625"/>
          <p14:tracePt t="21588" x="4749800" y="2325688"/>
          <p14:tracePt t="21596" x="4813300" y="2444750"/>
          <p14:tracePt t="21604" x="4822825" y="2517775"/>
          <p14:tracePt t="21612" x="4832350" y="2581275"/>
          <p14:tracePt t="21620" x="4849813" y="2635250"/>
          <p14:tracePt t="21630" x="4868863" y="2654300"/>
          <p14:tracePt t="21742" x="4868863" y="2681288"/>
          <p14:tracePt t="21749" x="4868863" y="2735263"/>
          <p14:tracePt t="21756" x="4868863" y="2800350"/>
          <p14:tracePt t="21765" x="4868863" y="2836863"/>
          <p14:tracePt t="21773" x="4868863" y="2890838"/>
          <p14:tracePt t="21781" x="4868863" y="2946400"/>
          <p14:tracePt t="21788" x="4868863" y="2973388"/>
          <p14:tracePt t="21797" x="4868863" y="3027363"/>
          <p14:tracePt t="21804" x="4868863" y="3090863"/>
          <p14:tracePt t="21813" x="4868863" y="3127375"/>
          <p14:tracePt t="21821" x="4876800" y="3155950"/>
          <p14:tracePt t="21829" x="4876800" y="3192463"/>
          <p14:tracePt t="21839" x="4876800" y="3209925"/>
          <p14:tracePt t="21853" x="4876800" y="3228975"/>
          <p14:tracePt t="21871" x="4876800" y="3236913"/>
          <p14:tracePt t="21876" x="4868863" y="3265488"/>
          <p14:tracePt t="21885" x="4859338" y="3273425"/>
          <p14:tracePt t="21892" x="4840288" y="3282950"/>
          <p14:tracePt t="21901" x="4822825" y="3302000"/>
          <p14:tracePt t="21909" x="4795838" y="3309938"/>
          <p14:tracePt t="21918" x="4776788" y="3319463"/>
          <p14:tracePt t="21925" x="4713288" y="3355975"/>
          <p14:tracePt t="21933" x="4667250" y="3375025"/>
          <p14:tracePt t="21941" x="4594225" y="3402013"/>
          <p14:tracePt t="21949" x="4530725" y="3446463"/>
          <p14:tracePt t="21960" x="4394200" y="3502025"/>
          <p14:tracePt t="21966" x="4311650" y="3529013"/>
          <p14:tracePt t="21978" x="4184650" y="3584575"/>
          <p14:tracePt t="21983" x="4084638" y="3629025"/>
          <p14:tracePt t="21991" x="3992563" y="3657600"/>
          <p14:tracePt t="21997" x="3911600" y="3711575"/>
          <p14:tracePt t="22006" x="3829050" y="3738563"/>
          <p14:tracePt t="22012" x="3765550" y="3767138"/>
          <p14:tracePt t="22023" x="3719513" y="3775075"/>
          <p14:tracePt t="22028" x="3692525" y="3784600"/>
          <p14:tracePt t="22036" x="3665538" y="3784600"/>
          <p14:tracePt t="22044" x="3656013" y="3784600"/>
          <p14:tracePt t="22052" x="3636963" y="3784600"/>
          <p14:tracePt t="22061" x="3629025" y="3784600"/>
          <p14:tracePt t="22070" x="3619500" y="3784600"/>
          <p14:tracePt t="22077" x="3582988" y="3784600"/>
          <p14:tracePt t="22087" x="3573463" y="3784600"/>
          <p14:tracePt t="22092" x="3527425" y="3784600"/>
          <p14:tracePt t="22101" x="3473450" y="3757613"/>
          <p14:tracePt t="22108" x="3409950" y="3730625"/>
          <p14:tracePt t="22117" x="3309938" y="3702050"/>
          <p14:tracePt t="22124" x="3236913" y="3694113"/>
          <p14:tracePt t="22133" x="3154363" y="3665538"/>
          <p14:tracePt t="22141" x="3081338" y="3638550"/>
          <p14:tracePt t="22150" x="2998788" y="3611563"/>
          <p14:tracePt t="22156" x="2935288" y="3602038"/>
          <p14:tracePt t="22165" x="2844800" y="3575050"/>
          <p14:tracePt t="22172" x="2771775" y="3575050"/>
          <p14:tracePt t="22180" x="2725738" y="3565525"/>
          <p14:tracePt t="22189" x="2698750" y="3565525"/>
          <p14:tracePt t="22196" x="2679700" y="3565525"/>
          <p14:tracePt t="22205" x="2662238" y="3565525"/>
          <p14:tracePt t="22213" x="2652713" y="3565525"/>
          <p14:tracePt t="22220" x="2635250" y="3565525"/>
          <p14:tracePt t="22228" x="2616200" y="3565525"/>
          <p14:tracePt t="22236" x="2606675" y="3575050"/>
          <p14:tracePt t="22245" x="2598738" y="3592513"/>
          <p14:tracePt t="22253" x="2570163" y="3602038"/>
          <p14:tracePt t="22269" x="2552700" y="3611563"/>
          <p14:tracePt t="22278" x="2543175" y="3621088"/>
          <p14:tracePt t="22486" x="2533650" y="3629025"/>
          <p14:tracePt t="22494" x="2533650" y="3638550"/>
          <p14:tracePt t="22502" x="2525713" y="3657600"/>
          <p14:tracePt t="22567" x="2533650" y="3657600"/>
          <p14:tracePt t="22574" x="2552700" y="3657600"/>
          <p14:tracePt t="22592" x="2598738" y="3657600"/>
          <p14:tracePt t="22597" x="2625725" y="3657600"/>
          <p14:tracePt t="22605" x="2643188" y="3657600"/>
          <p14:tracePt t="22613" x="2671763" y="3657600"/>
          <p14:tracePt t="22621" x="2679700" y="3657600"/>
          <p14:tracePt t="22630" x="2708275" y="3657600"/>
          <p14:tracePt t="22637" x="2725738" y="3657600"/>
          <p14:tracePt t="22646" x="2744788" y="3657600"/>
          <p14:tracePt t="22653" x="2752725" y="3657600"/>
          <p14:tracePt t="22660" x="2771775" y="3665538"/>
          <p14:tracePt t="22670" x="2781300" y="3675063"/>
          <p14:tracePt t="22677" x="2789238" y="3684588"/>
          <p14:tracePt t="22686" x="2789238" y="3694113"/>
          <p14:tracePt t="22693" x="2789238" y="3730625"/>
          <p14:tracePt t="22700" x="2798763" y="3767138"/>
          <p14:tracePt t="22710" x="2808288" y="3794125"/>
          <p14:tracePt t="22718" x="2808288" y="3830638"/>
          <p14:tracePt t="22726" x="2808288" y="3840163"/>
          <p14:tracePt t="22733" x="2808288" y="3867150"/>
          <p14:tracePt t="22740" x="2808288" y="3875088"/>
          <p14:tracePt t="22824" x="2808288" y="3884613"/>
          <p14:tracePt t="22830" x="2808288" y="3894138"/>
          <p14:tracePt t="22837" x="2808288" y="3903663"/>
          <p14:tracePt t="22844" x="2808288" y="3911600"/>
          <p14:tracePt t="22860" x="2808288" y="3921125"/>
          <p14:tracePt t="22887" x="2808288" y="3957638"/>
          <p14:tracePt t="22893" x="2808288" y="3976688"/>
          <p14:tracePt t="22901" x="2789238" y="4003675"/>
          <p14:tracePt t="22908" x="2752725" y="4030663"/>
          <p14:tracePt t="22920" x="2744788" y="4067175"/>
          <p14:tracePt t="22929" x="2725738" y="4086225"/>
          <p14:tracePt t="22933" x="2708275" y="4113213"/>
          <p14:tracePt t="22940" x="2679700" y="4149725"/>
          <p14:tracePt t="22949" x="2662238" y="4167188"/>
          <p14:tracePt t="22957" x="2652713" y="4176713"/>
          <p14:tracePt t="23037" x="2625725" y="4176713"/>
          <p14:tracePt t="23045" x="2598738" y="4149725"/>
          <p14:tracePt t="23053" x="2552700" y="4140200"/>
          <p14:tracePt t="23061" x="2516188" y="4130675"/>
          <p14:tracePt t="23070" x="2498725" y="4130675"/>
          <p14:tracePt t="23077" x="2443163" y="4103688"/>
          <p14:tracePt t="23087" x="2379663" y="4094163"/>
          <p14:tracePt t="23092" x="2352675" y="4094163"/>
          <p14:tracePt t="23102" x="2306638" y="4086225"/>
          <p14:tracePt t="23109" x="2287588" y="4086225"/>
          <p14:tracePt t="23119" x="2270125" y="4086225"/>
          <p14:tracePt t="23124" x="2251075" y="4086225"/>
          <p14:tracePt t="23133" x="2243138" y="4086225"/>
          <p14:tracePt t="23141" x="2206625" y="4086225"/>
          <p14:tracePt t="23150" x="2187575" y="4086225"/>
          <p14:tracePt t="23156" x="2170113" y="4086225"/>
          <p14:tracePt t="23165" x="2143125" y="4094163"/>
          <p14:tracePt t="23173" x="2124075" y="4103688"/>
          <p14:tracePt t="23184" x="2097088" y="4122738"/>
          <p14:tracePt t="23191" x="2078038" y="4122738"/>
          <p14:tracePt t="23198" x="2060575" y="4140200"/>
          <p14:tracePt t="23207" x="2014538" y="4140200"/>
          <p14:tracePt t="23214" x="2005013" y="4140200"/>
          <p14:tracePt t="23221" x="1978025" y="4140200"/>
          <p14:tracePt t="23228" x="1968500" y="4140200"/>
          <p14:tracePt t="23237" x="1914525" y="4140200"/>
          <p14:tracePt t="23244" x="1851025" y="4140200"/>
          <p14:tracePt t="23252" x="1814513" y="4140200"/>
          <p14:tracePt t="23261" x="1768475" y="4130675"/>
          <p14:tracePt t="23268" x="1741488" y="4130675"/>
          <p14:tracePt t="23276" x="1668463" y="4094163"/>
          <p14:tracePt t="23285" x="1641475" y="4086225"/>
          <p14:tracePt t="23292" x="1604963" y="4076700"/>
          <p14:tracePt t="23306" x="1585913" y="4067175"/>
          <p14:tracePt t="23319" x="1576388" y="4067175"/>
          <p14:tracePt t="23397" x="1568450" y="4067175"/>
          <p14:tracePt t="23404" x="1541463" y="4067175"/>
          <p14:tracePt t="23412" x="1522413" y="4086225"/>
          <p14:tracePt t="23429" x="1512888" y="4094163"/>
          <p14:tracePt t="23524" x="1476375" y="4094163"/>
          <p14:tracePt t="23533" x="1439863" y="4094163"/>
          <p14:tracePt t="23541" x="1395413" y="4094163"/>
          <p14:tracePt t="23549" x="1358900" y="4094163"/>
          <p14:tracePt t="23557" x="1303338" y="4103688"/>
          <p14:tracePt t="23565" x="1285875" y="4103688"/>
          <p14:tracePt t="23573" x="1258888" y="4113213"/>
          <p14:tracePt t="23581" x="1230313" y="4122738"/>
          <p14:tracePt t="23588" x="1193800" y="4149725"/>
          <p14:tracePt t="23598" x="1185863" y="4149725"/>
          <p14:tracePt t="23616" x="1166813" y="4159250"/>
          <p14:tracePt t="23622" x="1166813" y="4167188"/>
          <p14:tracePt t="23633" x="1157288" y="4176713"/>
          <p14:tracePt t="23727" x="1157288" y="4167188"/>
          <p14:tracePt t="23735" x="1157288" y="4159250"/>
          <p14:tracePt t="23743" x="1157288" y="4149725"/>
          <p14:tracePt t="23750" x="1157288" y="4140200"/>
          <p14:tracePt t="23757" x="1157288" y="4130675"/>
          <p14:tracePt t="23845" x="1157288" y="4122738"/>
          <p14:tracePt t="23853" x="1166813" y="4122738"/>
          <p14:tracePt t="23861" x="1203325" y="4122738"/>
          <p14:tracePt t="23869" x="1222375" y="4140200"/>
          <p14:tracePt t="23877" x="1239838" y="4149725"/>
          <p14:tracePt t="23885" x="1258888" y="4159250"/>
          <p14:tracePt t="23893" x="1266825" y="4167188"/>
          <p14:tracePt t="23961" x="1303338" y="4149725"/>
          <p14:tracePt t="23964" x="1322388" y="4140200"/>
          <p14:tracePt t="23974" x="1366838" y="4122738"/>
          <p14:tracePt t="23980" x="1385888" y="4122738"/>
          <p14:tracePt t="23989" x="1403350" y="4094163"/>
          <p14:tracePt t="23996" x="1422400" y="4086225"/>
          <p14:tracePt t="24005" x="1431925" y="4086225"/>
          <p14:tracePt t="24012" x="1439863" y="4086225"/>
          <p14:tracePt t="24239" x="1468438" y="4076700"/>
          <p14:tracePt t="24246" x="1495425" y="4067175"/>
          <p14:tracePt t="24309" x="1504950" y="4067175"/>
          <p14:tracePt t="24317" x="1522413" y="4067175"/>
          <p14:tracePt t="24325" x="1541463" y="4067175"/>
          <p14:tracePt t="24337" x="1549400" y="4076700"/>
          <p14:tracePt t="24448" x="1549400" y="4086225"/>
          <p14:tracePt t="24505" x="1558925" y="4086225"/>
          <p14:tracePt t="24515" x="1576388" y="4094163"/>
          <p14:tracePt t="24517" x="1622425" y="4103688"/>
          <p14:tracePt t="24526" x="1641475" y="4103688"/>
          <p14:tracePt t="24534" x="1668463" y="4113213"/>
          <p14:tracePt t="24541" x="1685925" y="4113213"/>
          <p14:tracePt t="24550" x="1714500" y="4140200"/>
          <p14:tracePt t="24565" x="1722438" y="4140200"/>
          <p14:tracePt t="24574" x="1731963" y="4140200"/>
          <p14:tracePt t="24759" x="1758950" y="4140200"/>
          <p14:tracePt t="24766" x="1795463" y="4140200"/>
          <p14:tracePt t="24777" x="1814513" y="4149725"/>
          <p14:tracePt t="24780" x="1851025" y="4149725"/>
          <p14:tracePt t="24797" x="1868488" y="4149725"/>
          <p14:tracePt t="24804" x="1905000" y="4149725"/>
          <p14:tracePt t="24813" x="1924050" y="4159250"/>
          <p14:tracePt t="24828" x="1941513" y="4159250"/>
          <p14:tracePt t="24837" x="1951038" y="4159250"/>
          <p14:tracePt t="24845" x="1978025" y="4186238"/>
          <p14:tracePt t="24860" x="1997075" y="4195763"/>
          <p14:tracePt t="24885" x="2005013" y="4195763"/>
          <p14:tracePt t="24893" x="2033588" y="4195763"/>
          <p14:tracePt t="25143" x="2041525" y="4195763"/>
          <p14:tracePt t="25237" x="2070100" y="4203700"/>
          <p14:tracePt t="25245" x="2087563" y="4232275"/>
          <p14:tracePt t="25253" x="2106613" y="4240213"/>
          <p14:tracePt t="25261" x="2114550" y="4240213"/>
          <p14:tracePt t="25272" x="2133600" y="4240213"/>
          <p14:tracePt t="25373" x="2143125" y="4240213"/>
          <p14:tracePt t="25389" x="2160588" y="4240213"/>
          <p14:tracePt t="25398" x="2206625" y="4240213"/>
          <p14:tracePt t="25404" x="2243138" y="4240213"/>
          <p14:tracePt t="25412" x="2287588" y="4240213"/>
          <p14:tracePt t="25420" x="2333625" y="4232275"/>
          <p14:tracePt t="25428" x="2370138" y="4222750"/>
          <p14:tracePt t="25436" x="2433638" y="4222750"/>
          <p14:tracePt t="25445" x="2443163" y="4222750"/>
          <p14:tracePt t="25453" x="2489200" y="4222750"/>
          <p14:tracePt t="25461" x="2516188" y="4222750"/>
          <p14:tracePt t="25470" x="2533650" y="4222750"/>
          <p14:tracePt t="25482" x="2552700" y="4222750"/>
          <p14:tracePt t="25485" x="2598738" y="4222750"/>
          <p14:tracePt t="25493" x="2635250" y="4232275"/>
          <p14:tracePt t="25501" x="2671763" y="4240213"/>
          <p14:tracePt t="25509" x="2689225" y="4249738"/>
          <p14:tracePt t="25518" x="2725738" y="4276725"/>
          <p14:tracePt t="25525" x="2744788" y="4276725"/>
          <p14:tracePt t="25534" x="2762250" y="4276725"/>
          <p14:tracePt t="25541" x="2781300" y="4276725"/>
          <p14:tracePt t="25556" x="2789238" y="4276725"/>
          <p14:tracePt t="25621" x="2798763" y="4276725"/>
          <p14:tracePt t="25630" x="2817813" y="4268788"/>
          <p14:tracePt t="25733" x="2825750" y="4268788"/>
          <p14:tracePt t="25741" x="2835275" y="4268788"/>
          <p14:tracePt t="25829" x="2844800" y="4276725"/>
          <p14:tracePt t="25836" x="2862263" y="4276725"/>
          <p14:tracePt t="25844" x="2908300" y="4249738"/>
          <p14:tracePt t="25853" x="2954338" y="4232275"/>
          <p14:tracePt t="25860" x="2981325" y="4213225"/>
          <p14:tracePt t="25868" x="3035300" y="4195763"/>
          <p14:tracePt t="25886" x="3163888" y="4149725"/>
          <p14:tracePt t="25893" x="3200400" y="4149725"/>
          <p14:tracePt t="25900" x="3244850" y="4140200"/>
          <p14:tracePt t="25908" x="3273425" y="4122738"/>
          <p14:tracePt t="25917" x="3290888" y="4122738"/>
          <p14:tracePt t="25924" x="3300413" y="4122738"/>
          <p14:tracePt t="25933" x="3327400" y="4122738"/>
          <p14:tracePt t="25941" x="3336925" y="4122738"/>
          <p14:tracePt t="25949" x="3346450" y="4122738"/>
          <p14:tracePt t="25966" x="3354388" y="4122738"/>
          <p14:tracePt t="25982" x="3363913" y="4122738"/>
          <p14:tracePt t="26010" x="3373438" y="4122738"/>
          <p14:tracePt t="26014" x="3382963" y="4122738"/>
          <p14:tracePt t="26026" x="3390900" y="4122738"/>
          <p14:tracePt t="26028" x="3419475" y="4122738"/>
          <p14:tracePt t="26037" x="3446463" y="4086225"/>
          <p14:tracePt t="26045" x="3473450" y="4057650"/>
          <p14:tracePt t="26053" x="3473450" y="4049713"/>
          <p14:tracePt t="26061" x="3482975" y="4021138"/>
          <p14:tracePt t="26069" x="3490913" y="4013200"/>
          <p14:tracePt t="26077" x="3509963" y="3976688"/>
          <p14:tracePt t="26088" x="3509963" y="3930650"/>
          <p14:tracePt t="26092" x="3536950" y="3903663"/>
          <p14:tracePt t="26101" x="3536950" y="3884613"/>
          <p14:tracePt t="26108" x="3546475" y="3857625"/>
          <p14:tracePt t="26118" x="3546475" y="3840163"/>
          <p14:tracePt t="26125" x="3546475" y="3830638"/>
          <p14:tracePt t="26134" x="3546475" y="3821113"/>
          <p14:tracePt t="26140" x="3546475" y="3811588"/>
          <p14:tracePt t="26261" x="3546475" y="3794125"/>
          <p14:tracePt t="26269" x="3546475" y="3775075"/>
          <p14:tracePt t="26276" x="3546475" y="3757613"/>
          <p14:tracePt t="26284" x="3546475" y="3748088"/>
          <p14:tracePt t="26292" x="3546475" y="3738563"/>
          <p14:tracePt t="26301" x="3546475" y="3730625"/>
          <p14:tracePt t="26308" x="3546475" y="3711575"/>
          <p14:tracePt t="26317" x="3546475" y="3702050"/>
          <p14:tracePt t="26338" x="3546475" y="3694113"/>
          <p14:tracePt t="26340" x="3546475" y="3675063"/>
          <p14:tracePt t="27476" x="3600450" y="3629025"/>
          <p14:tracePt t="27484" x="3665538" y="3575050"/>
          <p14:tracePt t="27493" x="3719513" y="3538538"/>
          <p14:tracePt t="27501" x="3765550" y="3519488"/>
          <p14:tracePt t="27509" x="3810000" y="3465513"/>
          <p14:tracePt t="27517" x="3829050" y="3446463"/>
          <p14:tracePt t="27525" x="3856038" y="3402013"/>
          <p14:tracePt t="27534" x="3856038" y="3392488"/>
          <p14:tracePt t="27541" x="3865563" y="3382963"/>
          <p14:tracePt t="27751" x="3856038" y="3365500"/>
          <p14:tracePt t="27762" x="3838575" y="3328988"/>
          <p14:tracePt t="27768" x="3819525" y="3309938"/>
          <p14:tracePt t="27777" x="3775075" y="3302000"/>
          <p14:tracePt t="27780" x="3756025" y="3282950"/>
          <p14:tracePt t="27789" x="3746500" y="3273425"/>
          <p14:tracePt t="27804" x="3719513" y="3265488"/>
          <p14:tracePt t="27812" x="3702050" y="3255963"/>
          <p14:tracePt t="27829" x="3673475" y="3255963"/>
          <p14:tracePt t="27838" x="3656013" y="3255963"/>
          <p14:tracePt t="27844" x="3629025" y="3236913"/>
          <p14:tracePt t="27853" x="3619500" y="3236913"/>
          <p14:tracePt t="27861" x="3609975" y="3236913"/>
          <p14:tracePt t="27869" x="3592513" y="3236913"/>
          <p14:tracePt t="27884" x="3582988" y="3236913"/>
          <p14:tracePt t="27893" x="3546475" y="3236913"/>
          <p14:tracePt t="27901" x="3527425" y="3228975"/>
          <p14:tracePt t="27909" x="3490913" y="3228975"/>
          <p14:tracePt t="27918" x="3455988" y="3228975"/>
          <p14:tracePt t="27924" x="3427413" y="3219450"/>
          <p14:tracePt t="27934" x="3382963" y="3200400"/>
          <p14:tracePt t="27941" x="3300413" y="3173413"/>
          <p14:tracePt t="27949" x="3208338" y="3146425"/>
          <p14:tracePt t="27960" x="3127375" y="3127375"/>
          <p14:tracePt t="27964" x="3071813" y="3109913"/>
          <p14:tracePt t="27972" x="3017838" y="3109913"/>
          <p14:tracePt t="27981" x="2954338" y="3090863"/>
          <p14:tracePt t="27990" x="2871788" y="3073400"/>
          <p14:tracePt t="27997" x="2817813" y="3073400"/>
          <p14:tracePt t="28006" x="2789238" y="3054350"/>
          <p14:tracePt t="28012" x="2762250" y="3054350"/>
          <p14:tracePt t="28021" x="2725738" y="3054350"/>
          <p14:tracePt t="28028" x="2708275" y="3054350"/>
          <p14:tracePt t="28036" x="2698750" y="3054350"/>
          <p14:tracePt t="28045" x="2689225" y="3054350"/>
          <p14:tracePt t="28055" x="2671763" y="3054350"/>
          <p14:tracePt t="28060" x="2635250" y="3073400"/>
          <p14:tracePt t="28069" x="2616200" y="3090863"/>
          <p14:tracePt t="28077" x="2606675" y="3100388"/>
          <p14:tracePt t="28087" x="2598738" y="3119438"/>
          <p14:tracePt t="28092" x="2589213" y="3127375"/>
          <p14:tracePt t="28100" x="2579688" y="3136900"/>
          <p14:tracePt t="28314" x="2598738" y="3155950"/>
          <p14:tracePt t="28320" x="2635250" y="3163888"/>
          <p14:tracePt t="28326" x="2679700" y="3182938"/>
          <p14:tracePt t="28338" x="2716213" y="3192463"/>
          <p14:tracePt t="28340" x="2771775" y="3209925"/>
          <p14:tracePt t="28352" x="2798763" y="3209925"/>
          <p14:tracePt t="28356" x="2825750" y="3209925"/>
          <p14:tracePt t="28365" x="2871788" y="3209925"/>
          <p14:tracePt t="28373" x="2925763" y="3209925"/>
          <p14:tracePt t="28381" x="2954338" y="3209925"/>
          <p14:tracePt t="28388" x="2962275" y="3209925"/>
          <p14:tracePt t="28397" x="2998788" y="3209925"/>
          <p14:tracePt t="28404" x="3035300" y="3192463"/>
          <p14:tracePt t="28413" x="3100388" y="3182938"/>
          <p14:tracePt t="28421" x="3171825" y="3163888"/>
          <p14:tracePt t="28428" x="3236913" y="3127375"/>
          <p14:tracePt t="28437" x="3300413" y="3119438"/>
          <p14:tracePt t="28445" x="3373438" y="3109913"/>
          <p14:tracePt t="28452" x="3419475" y="3090863"/>
          <p14:tracePt t="28460" x="3482975" y="3073400"/>
          <p14:tracePt t="28468" x="3519488" y="3063875"/>
          <p14:tracePt t="28476" x="3582988" y="3046413"/>
          <p14:tracePt t="28485" x="3609975" y="3036888"/>
          <p14:tracePt t="28493" x="3636963" y="3036888"/>
          <p14:tracePt t="28502" x="3683000" y="3036888"/>
          <p14:tracePt t="28508" x="3702050" y="3036888"/>
          <p14:tracePt t="28518" x="3738563" y="3036888"/>
          <p14:tracePt t="28524" x="3756025" y="3036888"/>
          <p14:tracePt t="28534" x="3802063" y="3036888"/>
          <p14:tracePt t="28540" x="3838575" y="3036888"/>
          <p14:tracePt t="28549" x="3856038" y="3036888"/>
          <p14:tracePt t="28556" x="3883025" y="3036888"/>
          <p14:tracePt t="28565" x="3948113" y="3063875"/>
          <p14:tracePt t="28581" x="3965575" y="3073400"/>
          <p14:tracePt t="28588" x="3984625" y="3073400"/>
          <p14:tracePt t="28597" x="4002088" y="3073400"/>
          <p14:tracePt t="28621" x="4021138" y="3073400"/>
          <p14:tracePt t="28630" x="4029075" y="3073400"/>
          <p14:tracePt t="28637" x="4038600" y="3073400"/>
          <p14:tracePt t="28644" x="4065588" y="3073400"/>
          <p14:tracePt t="28653" x="4084638" y="3073400"/>
          <p14:tracePt t="28661" x="4111625" y="3073400"/>
          <p14:tracePt t="28669" x="4121150" y="3063875"/>
          <p14:tracePt t="28678" x="4138613" y="3054350"/>
          <p14:tracePt t="28684" x="4157663" y="3046413"/>
          <p14:tracePt t="28693" x="4165600" y="3046413"/>
          <p14:tracePt t="28702" x="4184650" y="3036888"/>
          <p14:tracePt t="28783" x="4184650" y="3027363"/>
          <p14:tracePt t="28872" x="4202113" y="3000375"/>
          <p14:tracePt t="28884" x="4211638" y="2982913"/>
          <p14:tracePt t="28885" x="4221163" y="2973388"/>
          <p14:tracePt t="28893" x="4221163" y="2963863"/>
          <p14:tracePt t="28901" x="4230688" y="2946400"/>
          <p14:tracePt t="28916" x="4248150" y="2927350"/>
          <p14:tracePt t="28925" x="4257675" y="2917825"/>
          <p14:tracePt t="28941" x="4267200" y="2909888"/>
          <p14:tracePt t="28949" x="4275138" y="2900363"/>
          <p14:tracePt t="28957" x="4294188" y="2890838"/>
          <p14:tracePt t="28964" x="4321175" y="2890838"/>
          <p14:tracePt t="28972" x="4384675" y="2890838"/>
          <p14:tracePt t="28981" x="4476750" y="2890838"/>
          <p14:tracePt t="28989" x="4557713" y="2890838"/>
          <p14:tracePt t="28996" x="4667250" y="2909888"/>
          <p14:tracePt t="29004" x="4759325" y="2927350"/>
          <p14:tracePt t="29012" x="4876800" y="2936875"/>
          <p14:tracePt t="29023" x="4968875" y="2963863"/>
          <p14:tracePt t="29030" x="5078413" y="2963863"/>
          <p14:tracePt t="29039" x="5168900" y="2982913"/>
          <p14:tracePt t="29046" x="5232400" y="2982913"/>
          <p14:tracePt t="29059" x="5324475" y="2982913"/>
          <p14:tracePt t="29060" x="5378450" y="2982913"/>
          <p14:tracePt t="29068" x="5434013" y="2982913"/>
          <p14:tracePt t="29076" x="5487988" y="2982913"/>
          <p14:tracePt t="29087" x="5524500" y="2982913"/>
          <p14:tracePt t="29092" x="5570538" y="2982913"/>
          <p14:tracePt t="29102" x="5607050" y="2982913"/>
          <p14:tracePt t="29108" x="5624513" y="2982913"/>
          <p14:tracePt t="29116" x="5653088" y="2982913"/>
          <p14:tracePt t="29125" x="5670550" y="2982913"/>
          <p14:tracePt t="29133" x="5697538" y="2990850"/>
          <p14:tracePt t="29141" x="5743575" y="3000375"/>
          <p14:tracePt t="29149" x="5770563" y="3027363"/>
          <p14:tracePt t="29156" x="5816600" y="3054350"/>
          <p14:tracePt t="29165" x="5862638" y="3090863"/>
          <p14:tracePt t="29173" x="5899150" y="3100388"/>
          <p14:tracePt t="29180" x="5953125" y="3136900"/>
          <p14:tracePt t="29188" x="5980113" y="3155950"/>
          <p14:tracePt t="29196" x="6043613" y="3192463"/>
          <p14:tracePt t="29204" x="6053138" y="3200400"/>
          <p14:tracePt t="29213" x="6080125" y="3209925"/>
          <p14:tracePt t="29220" x="6080125" y="3219450"/>
          <p14:tracePt t="29229" x="6126163" y="3228975"/>
          <p14:tracePt t="29245" x="6135688" y="3236913"/>
          <p14:tracePt t="29285" x="6162675" y="3246438"/>
          <p14:tracePt t="29317" x="6172200" y="3246438"/>
          <p14:tracePt t="29325" x="6181725" y="3255963"/>
          <p14:tracePt t="29338" x="6199188" y="3273425"/>
          <p14:tracePt t="29340" x="6218238" y="3282950"/>
          <p14:tracePt t="29351" x="6245225" y="3282950"/>
          <p14:tracePt t="29357" x="6262688" y="3292475"/>
          <p14:tracePt t="29365" x="6308725" y="3302000"/>
          <p14:tracePt t="29372" x="6326188" y="3319463"/>
          <p14:tracePt t="29383" x="6362700" y="3338513"/>
          <p14:tracePt t="29389" x="6408738" y="3355975"/>
          <p14:tracePt t="29397" x="6454775" y="3382963"/>
          <p14:tracePt t="29404" x="6472238" y="3382963"/>
          <p14:tracePt t="29412" x="6508750" y="3392488"/>
          <p14:tracePt t="29421" x="6564313" y="3402013"/>
          <p14:tracePt t="29428" x="6591300" y="3411538"/>
          <p14:tracePt t="29437" x="6645275" y="3429000"/>
          <p14:tracePt t="29445" x="6691313" y="3446463"/>
          <p14:tracePt t="29452" x="6754813" y="3465513"/>
          <p14:tracePt t="29460" x="6800850" y="3502025"/>
          <p14:tracePt t="29469" x="6864350" y="3529013"/>
          <p14:tracePt t="29477" x="6910388" y="3548063"/>
          <p14:tracePt t="29485" x="6956425" y="3584575"/>
          <p14:tracePt t="29493" x="7000875" y="3611563"/>
          <p14:tracePt t="29502" x="7046913" y="3629025"/>
          <p14:tracePt t="29508" x="7110413" y="3684588"/>
          <p14:tracePt t="29517" x="7156450" y="3694113"/>
          <p14:tracePt t="29524" x="7183438" y="3711575"/>
          <p14:tracePt t="29533" x="7212013" y="3738563"/>
          <p14:tracePt t="29541" x="7219950" y="3738563"/>
          <p14:tracePt t="29550" x="7239000" y="3748088"/>
          <p14:tracePt t="29678" x="7248525" y="3748088"/>
          <p14:tracePt t="29685" x="7275513" y="3784600"/>
          <p14:tracePt t="29693" x="7319963" y="3811588"/>
          <p14:tracePt t="29700" x="7356475" y="3848100"/>
          <p14:tracePt t="29710" x="7356475" y="3857625"/>
          <p14:tracePt t="29716" x="7392988" y="3884613"/>
          <p14:tracePt t="29726" x="7412038" y="3894138"/>
          <p14:tracePt t="29900" x="7412038" y="3903663"/>
          <p14:tracePt t="29916" x="7421563" y="3930650"/>
          <p14:tracePt t="29925" x="7448550" y="3948113"/>
          <p14:tracePt t="29933" x="7475538" y="3976688"/>
          <p14:tracePt t="29942" x="7521575" y="4013200"/>
          <p14:tracePt t="29949" x="7558088" y="4049713"/>
          <p14:tracePt t="29956" x="7585075" y="4076700"/>
          <p14:tracePt t="29964" x="7631113" y="4094163"/>
          <p14:tracePt t="29973" x="7658100" y="4113213"/>
          <p14:tracePt t="29981" x="7667625" y="4113213"/>
          <p14:tracePt t="29991" x="7694613" y="4130675"/>
          <p14:tracePt t="29996" x="7704138" y="4130675"/>
          <p14:tracePt t="30045" x="7721600" y="4122738"/>
          <p14:tracePt t="30052" x="7721600" y="4086225"/>
          <p14:tracePt t="30060" x="7731125" y="4086225"/>
          <p14:tracePt t="30076" x="7740650" y="4076700"/>
          <p14:tracePt t="30191" x="7748588" y="4076700"/>
          <p14:tracePt t="30335" x="7748588" y="4040188"/>
          <p14:tracePt t="30357" x="7748588" y="4030663"/>
          <p14:tracePt t="30365" x="7748588" y="4021138"/>
          <p14:tracePt t="30423" x="7777163" y="4021138"/>
          <p14:tracePt t="30432" x="7794625" y="4021138"/>
          <p14:tracePt t="30440" x="7840663" y="4021138"/>
          <p14:tracePt t="30446" x="7867650" y="4021138"/>
          <p14:tracePt t="30453" x="7894638" y="4021138"/>
          <p14:tracePt t="30463" x="7950200" y="3994150"/>
          <p14:tracePt t="30468" x="7958138" y="3994150"/>
          <p14:tracePt t="30476" x="7994650" y="3984625"/>
          <p14:tracePt t="30484" x="8031163" y="3976688"/>
          <p14:tracePt t="30492" x="8050213" y="3967163"/>
          <p14:tracePt t="30501" x="8086725" y="3948113"/>
          <p14:tracePt t="30508" x="8096250" y="3940175"/>
          <p14:tracePt t="30517" x="8123238" y="3930650"/>
          <p14:tracePt t="30525" x="8132763" y="3921125"/>
          <p14:tracePt t="30533" x="8159750" y="3903663"/>
          <p14:tracePt t="30540" x="8177213" y="3894138"/>
          <p14:tracePt t="30550" x="8196263" y="3884613"/>
          <p14:tracePt t="30556" x="8223250" y="3875088"/>
          <p14:tracePt t="30565" x="8240713" y="3875088"/>
          <p14:tracePt t="30572" x="8286750" y="3857625"/>
          <p14:tracePt t="30581" x="8296275" y="3857625"/>
          <p14:tracePt t="30588" x="8342313" y="3857625"/>
          <p14:tracePt t="30597" x="8396288" y="3857625"/>
          <p14:tracePt t="30604" x="8478838" y="3857625"/>
          <p14:tracePt t="30612" x="8569325" y="3857625"/>
          <p14:tracePt t="30620" x="8697913" y="3875088"/>
          <p14:tracePt t="30630" x="8842375" y="3921125"/>
          <p14:tracePt t="30636" x="9034463" y="3967163"/>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p:txBody>
          <a:bodyPr/>
          <a:lstStyle/>
          <a:p>
            <a:r>
              <a:rPr lang="ja-JP" altLang="en-US" dirty="0"/>
              <a:t>演習</a:t>
            </a:r>
            <a:r>
              <a:rPr lang="en-US" altLang="ja-JP" dirty="0"/>
              <a:t>1</a:t>
            </a:r>
            <a:endParaRPr lang="ja-JP" altLang="en-US" dirty="0"/>
          </a:p>
        </p:txBody>
      </p:sp>
      <p:sp>
        <p:nvSpPr>
          <p:cNvPr id="7171" name="コンテンツ プレースホルダー 2"/>
          <p:cNvSpPr>
            <a:spLocks noGrp="1"/>
          </p:cNvSpPr>
          <p:nvPr>
            <p:ph idx="1"/>
          </p:nvPr>
        </p:nvSpPr>
        <p:spPr>
          <a:xfrm>
            <a:off x="179388" y="1417638"/>
            <a:ext cx="8229600" cy="4530725"/>
          </a:xfrm>
        </p:spPr>
        <p:txBody>
          <a:bodyPr/>
          <a:lstStyle/>
          <a:p>
            <a:r>
              <a:rPr lang="en-US" altLang="ja-JP" dirty="0"/>
              <a:t>0</a:t>
            </a:r>
            <a:r>
              <a:rPr lang="ja-JP" altLang="en-US" dirty="0"/>
              <a:t>番地から並んだ</a:t>
            </a:r>
            <a:r>
              <a:rPr lang="en-US" altLang="ja-JP" dirty="0"/>
              <a:t>8</a:t>
            </a:r>
            <a:r>
              <a:rPr lang="ja-JP" altLang="en-US" dirty="0" err="1"/>
              <a:t>つの</a:t>
            </a:r>
            <a:r>
              <a:rPr lang="ja-JP" altLang="en-US" dirty="0"/>
              <a:t>値（正の数）の最小値を選ぶプログラムを書け。ただしこの</a:t>
            </a:r>
            <a:r>
              <a:rPr lang="en-US" altLang="ja-JP" dirty="0"/>
              <a:t>8</a:t>
            </a:r>
            <a:r>
              <a:rPr lang="ja-JP" altLang="en-US" dirty="0" err="1"/>
              <a:t>つの</a:t>
            </a:r>
            <a:r>
              <a:rPr lang="ja-JP" altLang="en-US" dirty="0"/>
              <a:t>数には</a:t>
            </a:r>
            <a:r>
              <a:rPr lang="en-US" altLang="ja-JP" dirty="0"/>
              <a:t>0</a:t>
            </a:r>
            <a:r>
              <a:rPr lang="ja-JP" altLang="en-US" dirty="0"/>
              <a:t>は含まれないとする。</a:t>
            </a:r>
            <a:endParaRPr lang="en-US" altLang="ja-JP" dirty="0"/>
          </a:p>
          <a:p>
            <a:r>
              <a:rPr lang="ja-JP" altLang="en-US" dirty="0"/>
              <a:t>結果はどこかのレジスタに入れておけばよい</a:t>
            </a:r>
            <a:endParaRPr lang="en-US" altLang="ja-JP" dirty="0"/>
          </a:p>
          <a:p>
            <a:r>
              <a:rPr lang="ja-JP" altLang="en-US" dirty="0"/>
              <a:t>提出物は</a:t>
            </a:r>
            <a:r>
              <a:rPr lang="en-US" altLang="ja-JP" dirty="0"/>
              <a:t>min.asm</a:t>
            </a:r>
          </a:p>
          <a:p>
            <a:pPr marL="0" indent="0">
              <a:buNone/>
            </a:pPr>
            <a:endParaRPr lang="en-US" altLang="ja-JP" dirty="0"/>
          </a:p>
        </p:txBody>
      </p:sp>
      <p:pic>
        <p:nvPicPr>
          <p:cNvPr id="2" name="オーディオ 1">
            <a:hlinkClick r:id="" action="ppaction://media"/>
            <a:extLst>
              <a:ext uri="{FF2B5EF4-FFF2-40B4-BE49-F238E27FC236}">
                <a16:creationId xmlns:a16="http://schemas.microsoft.com/office/drawing/2014/main" id="{EF718F31-8F5C-46B6-8FF2-33771331AA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97592704"/>
      </p:ext>
    </p:extLst>
  </p:cSld>
  <p:clrMapOvr>
    <a:masterClrMapping/>
  </p:clrMapOvr>
  <mc:AlternateContent xmlns:mc="http://schemas.openxmlformats.org/markup-compatibility/2006" xmlns:p14="http://schemas.microsoft.com/office/powerpoint/2010/main">
    <mc:Choice Requires="p14">
      <p:transition spd="slow" p14:dur="2000" advTm="33841"/>
    </mc:Choice>
    <mc:Fallback xmlns="">
      <p:transition spd="slow" advTm="33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843" x="9007475" y="3328988"/>
          <p14:tracePt t="3851" x="8915400" y="3292475"/>
          <p14:tracePt t="3858" x="8797925" y="3246438"/>
          <p14:tracePt t="3866" x="8661400" y="3182938"/>
          <p14:tracePt t="3874" x="8532813" y="3127375"/>
          <p14:tracePt t="3882" x="8396288" y="3082925"/>
          <p14:tracePt t="3890" x="8286750" y="3063875"/>
          <p14:tracePt t="3898" x="8140700" y="3036888"/>
          <p14:tracePt t="3906" x="7986713" y="2982913"/>
          <p14:tracePt t="3914" x="7877175" y="2963863"/>
          <p14:tracePt t="3923" x="7758113" y="2917825"/>
          <p14:tracePt t="3932" x="7667625" y="2909888"/>
          <p14:tracePt t="3938" x="7567613" y="2863850"/>
          <p14:tracePt t="3946" x="7512050" y="2863850"/>
          <p14:tracePt t="3954" x="7458075" y="2854325"/>
          <p14:tracePt t="3962" x="7392988" y="2854325"/>
          <p14:tracePt t="3971" x="7339013" y="2844800"/>
          <p14:tracePt t="3979" x="7292975" y="2844800"/>
          <p14:tracePt t="3986" x="7229475" y="2827338"/>
          <p14:tracePt t="3994" x="7165975" y="2827338"/>
          <p14:tracePt t="4002" x="7073900" y="2827338"/>
          <p14:tracePt t="4013" x="7000875" y="2808288"/>
          <p14:tracePt t="4020" x="6900863" y="2790825"/>
          <p14:tracePt t="4028" x="6791325" y="2781300"/>
          <p14:tracePt t="4034" x="6681788" y="2763838"/>
          <p14:tracePt t="4042" x="6545263" y="2698750"/>
          <p14:tracePt t="4051" x="6418263" y="2662238"/>
          <p14:tracePt t="4058" x="6281738" y="2625725"/>
          <p14:tracePt t="4066" x="6135688" y="2571750"/>
          <p14:tracePt t="4077" x="5999163" y="2508250"/>
          <p14:tracePt t="4082" x="5853113" y="2452688"/>
          <p14:tracePt t="4090" x="5716588" y="2379663"/>
          <p14:tracePt t="4098" x="5597525" y="2316163"/>
          <p14:tracePt t="4106" x="5451475" y="2262188"/>
          <p14:tracePt t="4114" x="5314950" y="2197100"/>
          <p14:tracePt t="4122" x="5159375" y="2125663"/>
          <p14:tracePt t="4130" x="5032375" y="2052638"/>
          <p14:tracePt t="4139" x="4876800" y="1970088"/>
          <p14:tracePt t="4146" x="4722813" y="1878013"/>
          <p14:tracePt t="4154" x="4557713" y="1814513"/>
          <p14:tracePt t="4172" x="4148138" y="1704975"/>
          <p14:tracePt t="4178" x="3984625" y="1660525"/>
          <p14:tracePt t="4186" x="3792538" y="1595438"/>
          <p14:tracePt t="4194" x="3609975" y="1550988"/>
          <p14:tracePt t="4204" x="3436938" y="1504950"/>
          <p14:tracePt t="4210" x="3254375" y="1441450"/>
          <p14:tracePt t="4220" x="3117850" y="1412875"/>
          <p14:tracePt t="4226" x="2971800" y="1349375"/>
          <p14:tracePt t="4234" x="2852738" y="1339850"/>
          <p14:tracePt t="4242" x="2762250" y="1285875"/>
          <p14:tracePt t="4251" x="2662238" y="1258888"/>
          <p14:tracePt t="4258" x="2635250" y="1222375"/>
          <p14:tracePt t="4267" x="2589213" y="1212850"/>
          <p14:tracePt t="4276" x="2525713" y="1176338"/>
          <p14:tracePt t="4282" x="2506663" y="1158875"/>
          <p14:tracePt t="4290" x="2498725" y="1149350"/>
          <p14:tracePt t="4298" x="2470150" y="1122363"/>
          <p14:tracePt t="4307" x="2462213" y="1112838"/>
          <p14:tracePt t="4314" x="2452688" y="1103313"/>
          <p14:tracePt t="4322" x="2433638" y="1085850"/>
          <p14:tracePt t="4346" x="2425700" y="1076325"/>
          <p14:tracePt t="4364" x="2425700" y="1066800"/>
          <p14:tracePt t="4444" x="2416175" y="1057275"/>
          <p14:tracePt t="4456" x="2406650" y="1057275"/>
          <p14:tracePt t="4467" x="2397125" y="1057275"/>
          <p14:tracePt t="4482" x="2389188" y="1057275"/>
          <p14:tracePt t="4547" x="2343150" y="1049338"/>
          <p14:tracePt t="4554" x="2324100" y="1030288"/>
          <p14:tracePt t="4562" x="2297113" y="1020763"/>
          <p14:tracePt t="4570" x="2270125" y="1012825"/>
          <p14:tracePt t="4578" x="2243138" y="993775"/>
          <p14:tracePt t="4587" x="2197100" y="976313"/>
          <p14:tracePt t="4594" x="2160588" y="966788"/>
          <p14:tracePt t="4606" x="2143125" y="957263"/>
          <p14:tracePt t="4610" x="2097088" y="957263"/>
          <p14:tracePt t="4621" x="2070100" y="957263"/>
          <p14:tracePt t="4626" x="2051050" y="957263"/>
          <p14:tracePt t="4639" x="2024063" y="957263"/>
          <p14:tracePt t="4652" x="2014538" y="957263"/>
          <p14:tracePt t="4738" x="2005013" y="947738"/>
          <p14:tracePt t="4859" x="2014538" y="939800"/>
          <p14:tracePt t="4871" x="2033588" y="939800"/>
          <p14:tracePt t="4876" x="2051050" y="947738"/>
          <p14:tracePt t="4883" x="2060575" y="1003300"/>
          <p14:tracePt t="4890" x="2070100" y="1057275"/>
          <p14:tracePt t="4898" x="2087563" y="1122363"/>
          <p14:tracePt t="4906" x="2124075" y="1203325"/>
          <p14:tracePt t="4917" x="2133600" y="1295400"/>
          <p14:tracePt t="4927" x="2133600" y="1385888"/>
          <p14:tracePt t="4935" x="2151063" y="1449388"/>
          <p14:tracePt t="4940" x="2151063" y="1522413"/>
          <p14:tracePt t="4949" x="2151063" y="1614488"/>
          <p14:tracePt t="4954" x="2151063" y="1668463"/>
          <p14:tracePt t="4962" x="2151063" y="1724025"/>
          <p14:tracePt t="4970" x="2151063" y="1768475"/>
          <p14:tracePt t="4980" x="2151063" y="1804988"/>
          <p14:tracePt t="4986" x="2151063" y="1851025"/>
          <p14:tracePt t="4994" x="2124075" y="1870075"/>
          <p14:tracePt t="5002" x="2114550" y="1887538"/>
          <p14:tracePt t="5011" x="2114550" y="1897063"/>
          <p14:tracePt t="5042" x="2106613" y="1906588"/>
          <p14:tracePt t="5058" x="2097088" y="1914525"/>
          <p14:tracePt t="5067" x="2078038" y="1943100"/>
          <p14:tracePt t="5074" x="2070100" y="1943100"/>
          <p14:tracePt t="5082" x="2060575" y="1960563"/>
          <p14:tracePt t="5090" x="2033588" y="1997075"/>
          <p14:tracePt t="5098" x="2024063" y="2024063"/>
          <p14:tracePt t="5106" x="1968500" y="2089150"/>
          <p14:tracePt t="5114" x="1951038" y="2116138"/>
          <p14:tracePt t="5122" x="1905000" y="2179638"/>
          <p14:tracePt t="5130" x="1878013" y="2216150"/>
          <p14:tracePt t="5139" x="1851025" y="2252663"/>
          <p14:tracePt t="5148" x="1841500" y="2270125"/>
          <p14:tracePt t="5158" x="1804988" y="2298700"/>
          <p14:tracePt t="5173" x="1804988" y="2306638"/>
          <p14:tracePt t="5234" x="1804988" y="2298700"/>
          <p14:tracePt t="5251" x="1804988" y="2279650"/>
          <p14:tracePt t="5264" x="1804988" y="2262188"/>
          <p14:tracePt t="5269" x="1804988" y="2233613"/>
          <p14:tracePt t="5274" x="1804988" y="2225675"/>
          <p14:tracePt t="5282" x="1804988" y="2216150"/>
          <p14:tracePt t="5362" x="1804988" y="2206625"/>
          <p14:tracePt t="5370" x="1814513" y="2206625"/>
          <p14:tracePt t="5378" x="1824038" y="2206625"/>
          <p14:tracePt t="5410" x="1841500" y="2206625"/>
          <p14:tracePt t="5419" x="1851025" y="2206625"/>
          <p14:tracePt t="5434" x="1887538" y="2197100"/>
          <p14:tracePt t="5442" x="1905000" y="2170113"/>
          <p14:tracePt t="5451" x="1924050" y="2152650"/>
          <p14:tracePt t="5458" x="1931988" y="2116138"/>
          <p14:tracePt t="5467" x="1951038" y="2097088"/>
          <p14:tracePt t="5474" x="1960563" y="2079625"/>
          <p14:tracePt t="5482" x="1978025" y="2052638"/>
          <p14:tracePt t="5490" x="1997075" y="2016125"/>
          <p14:tracePt t="5499" x="2005013" y="2016125"/>
          <p14:tracePt t="5507" x="2014538" y="2006600"/>
          <p14:tracePt t="5516" x="2033588" y="1987550"/>
          <p14:tracePt t="5533" x="2041525" y="1987550"/>
          <p14:tracePt t="5562" x="2070100" y="1987550"/>
          <p14:tracePt t="5570" x="2097088" y="1987550"/>
          <p14:tracePt t="5578" x="2151063" y="2006600"/>
          <p14:tracePt t="5586" x="2197100" y="2033588"/>
          <p14:tracePt t="5594" x="2260600" y="2060575"/>
          <p14:tracePt t="5604" x="2324100" y="2097088"/>
          <p14:tracePt t="5610" x="2425700" y="2125663"/>
          <p14:tracePt t="5620" x="2498725" y="2133600"/>
          <p14:tracePt t="5626" x="2579688" y="2160588"/>
          <p14:tracePt t="5637" x="2635250" y="2170113"/>
          <p14:tracePt t="5643" x="2671763" y="2189163"/>
          <p14:tracePt t="5653" x="2679700" y="2189163"/>
          <p14:tracePt t="5754" x="2689225" y="2189163"/>
          <p14:tracePt t="5770" x="2716213" y="2189163"/>
          <p14:tracePt t="5778" x="2725738" y="2189163"/>
          <p14:tracePt t="5786" x="2735263" y="2189163"/>
          <p14:tracePt t="5794" x="2744788" y="2189163"/>
          <p14:tracePt t="5802" x="2771775" y="2189163"/>
          <p14:tracePt t="5810" x="2798763" y="2197100"/>
          <p14:tracePt t="5818" x="2844800" y="2216150"/>
          <p14:tracePt t="5826" x="2898775" y="2243138"/>
          <p14:tracePt t="5834" x="2944813" y="2252663"/>
          <p14:tracePt t="5843" x="2990850" y="2270125"/>
          <p14:tracePt t="5851" x="3054350" y="2289175"/>
          <p14:tracePt t="5859" x="3071813" y="2298700"/>
          <p14:tracePt t="5867" x="3090863" y="2298700"/>
          <p14:tracePt t="5922" x="3100388" y="2298700"/>
          <p14:tracePt t="5930" x="3108325" y="2298700"/>
          <p14:tracePt t="5938" x="3127375" y="2298700"/>
          <p14:tracePt t="5947" x="3136900" y="2298700"/>
          <p14:tracePt t="5954" x="3136900" y="2289175"/>
          <p14:tracePt t="5963" x="3144838" y="2279650"/>
          <p14:tracePt t="5979" x="3144838" y="2270125"/>
          <p14:tracePt t="6068" x="3144838" y="2262188"/>
          <p14:tracePt t="6094" x="3163888" y="2262188"/>
          <p14:tracePt t="6171" x="3190875" y="2252663"/>
          <p14:tracePt t="6180" x="3200400" y="2252663"/>
          <p14:tracePt t="6187" x="3200400" y="2243138"/>
          <p14:tracePt t="6194" x="3208338" y="2233613"/>
          <p14:tracePt t="6203" x="3217863" y="2216150"/>
          <p14:tracePt t="6210" x="3217863" y="2206625"/>
          <p14:tracePt t="6219" x="3227388" y="2189163"/>
          <p14:tracePt t="6354" x="3227388" y="2170113"/>
          <p14:tracePt t="6362" x="3236913" y="2160588"/>
          <p14:tracePt t="6378" x="3244850" y="2152650"/>
          <p14:tracePt t="6387" x="3263900" y="2116138"/>
          <p14:tracePt t="6405" x="3273425" y="2106613"/>
          <p14:tracePt t="6410" x="3273425" y="2097088"/>
          <p14:tracePt t="6421" x="3281363" y="2089150"/>
          <p14:tracePt t="6426" x="3290888" y="2070100"/>
          <p14:tracePt t="6434" x="3300413" y="2052638"/>
          <p14:tracePt t="6444" x="3309938" y="2043113"/>
          <p14:tracePt t="6456" x="3327400" y="2024063"/>
          <p14:tracePt t="6475" x="3354388" y="2006600"/>
          <p14:tracePt t="6500" x="3363913" y="2006600"/>
          <p14:tracePt t="6508" x="3390900" y="2006600"/>
          <p14:tracePt t="6514" x="3409950" y="2006600"/>
          <p14:tracePt t="6522" x="3436938" y="2006600"/>
          <p14:tracePt t="6530" x="3463925" y="2006600"/>
          <p14:tracePt t="6539" x="3500438" y="2006600"/>
          <p14:tracePt t="6546" x="3536950" y="2006600"/>
          <p14:tracePt t="6554" x="3556000" y="2016125"/>
          <p14:tracePt t="6562" x="3592513" y="2024063"/>
          <p14:tracePt t="6570" x="3592513" y="2033588"/>
          <p14:tracePt t="6755" x="3600450" y="2033588"/>
          <p14:tracePt t="6762" x="3619500" y="2033588"/>
          <p14:tracePt t="6778" x="3629025" y="2033588"/>
          <p14:tracePt t="6786" x="3636963" y="2033588"/>
          <p14:tracePt t="6826" x="3646488" y="2033588"/>
          <p14:tracePt t="6834" x="3673475" y="2033588"/>
          <p14:tracePt t="6842" x="3702050" y="2033588"/>
          <p14:tracePt t="6850" x="3729038" y="2033588"/>
          <p14:tracePt t="6859" x="3775075" y="2016125"/>
          <p14:tracePt t="6867" x="3838575" y="1997075"/>
          <p14:tracePt t="6874" x="3875088" y="1970088"/>
          <p14:tracePt t="6882" x="3938588" y="1943100"/>
          <p14:tracePt t="6890" x="4002088" y="1933575"/>
          <p14:tracePt t="6898" x="4029075" y="1906588"/>
          <p14:tracePt t="6906" x="4094163" y="1887538"/>
          <p14:tracePt t="6916" x="4129088" y="1878013"/>
          <p14:tracePt t="6922" x="4165600" y="1860550"/>
          <p14:tracePt t="6937" x="4184650" y="1860550"/>
          <p14:tracePt t="6940" x="4194175" y="1851025"/>
          <p14:tracePt t="6996" x="4211638" y="1870075"/>
          <p14:tracePt t="7004" x="4221163" y="1887538"/>
          <p14:tracePt t="7016" x="4230688" y="1906588"/>
          <p14:tracePt t="7018" x="4238625" y="1924050"/>
          <p14:tracePt t="7026" x="4238625" y="1933575"/>
          <p14:tracePt t="7035" x="4257675" y="1951038"/>
          <p14:tracePt t="7059" x="4257675" y="1960563"/>
          <p14:tracePt t="7272" x="4267200" y="1960563"/>
          <p14:tracePt t="7476" x="4284663" y="1970088"/>
          <p14:tracePt t="7486" x="4294188" y="1987550"/>
          <p14:tracePt t="7493" x="4303713" y="1997075"/>
          <p14:tracePt t="7500" x="4311650" y="2006600"/>
          <p14:tracePt t="7715" x="4321175" y="2016125"/>
          <p14:tracePt t="7844" x="4340225" y="1997075"/>
          <p14:tracePt t="7860" x="4348163" y="1987550"/>
          <p14:tracePt t="7876" x="4357688" y="1987550"/>
          <p14:tracePt t="7906" x="4376738" y="1987550"/>
          <p14:tracePt t="7914" x="4403725" y="1987550"/>
          <p14:tracePt t="7922" x="4448175" y="1987550"/>
          <p14:tracePt t="7932" x="4503738" y="1997075"/>
          <p14:tracePt t="7938" x="4586288" y="2024063"/>
          <p14:tracePt t="7949" x="4730750" y="2070100"/>
          <p14:tracePt t="7954" x="4840288" y="2070100"/>
          <p14:tracePt t="7962" x="4932363" y="2079625"/>
          <p14:tracePt t="7970" x="5078413" y="2079625"/>
          <p14:tracePt t="7980" x="5205413" y="2079625"/>
          <p14:tracePt t="7986" x="5314950" y="2079625"/>
          <p14:tracePt t="7994" x="5368925" y="2079625"/>
          <p14:tracePt t="8002" x="5434013" y="2070100"/>
          <p14:tracePt t="8012" x="5470525" y="2060575"/>
          <p14:tracePt t="8018" x="5497513" y="2033588"/>
          <p14:tracePt t="8028" x="5514975" y="2024063"/>
          <p14:tracePt t="8034" x="5543550" y="1997075"/>
          <p14:tracePt t="8051" x="5580063" y="1979613"/>
          <p14:tracePt t="8058" x="5580063" y="1970088"/>
          <p14:tracePt t="8068" x="5597525" y="1951038"/>
          <p14:tracePt t="8082" x="5607050" y="1943100"/>
          <p14:tracePt t="8418" x="5607050" y="1951038"/>
          <p14:tracePt t="8442" x="5607050" y="1960563"/>
          <p14:tracePt t="8858" x="5607050" y="1970088"/>
          <p14:tracePt t="8867" x="5607050" y="1987550"/>
          <p14:tracePt t="8874" x="5607050" y="1997075"/>
          <p14:tracePt t="8997" x="5616575" y="2006600"/>
          <p14:tracePt t="9023" x="5634038" y="1987550"/>
          <p14:tracePt t="9034" x="5643563" y="1960563"/>
          <p14:tracePt t="9315" x="5653088" y="1960563"/>
          <p14:tracePt t="9331" x="5688013" y="1960563"/>
          <p14:tracePt t="9346" x="5697538" y="1970088"/>
          <p14:tracePt t="9362" x="5707063" y="1979613"/>
          <p14:tracePt t="9378" x="5716588" y="1979613"/>
          <p14:tracePt t="9434" x="5753100" y="1979613"/>
          <p14:tracePt t="9442" x="5780088" y="1970088"/>
          <p14:tracePt t="9452" x="5816600" y="1951038"/>
          <p14:tracePt t="9458" x="5843588" y="1924050"/>
          <p14:tracePt t="9468" x="5889625" y="1897063"/>
          <p14:tracePt t="9474" x="5935663" y="1870075"/>
          <p14:tracePt t="9482" x="5962650" y="1851025"/>
          <p14:tracePt t="9490" x="5999163" y="1841500"/>
          <p14:tracePt t="9498" x="6016625" y="1833563"/>
          <p14:tracePt t="9507" x="6026150" y="1833563"/>
          <p14:tracePt t="9554" x="6053138" y="1833563"/>
          <p14:tracePt t="9562" x="6072188" y="1833563"/>
          <p14:tracePt t="9570" x="6080125" y="1833563"/>
          <p14:tracePt t="9579" x="6116638" y="1841500"/>
          <p14:tracePt t="9594" x="6126163" y="1851025"/>
          <p14:tracePt t="9605" x="6135688" y="1860550"/>
          <p14:tracePt t="9802" x="6135688" y="1887538"/>
          <p14:tracePt t="9818" x="6135688" y="1914525"/>
          <p14:tracePt t="9826" x="6135688" y="1924050"/>
          <p14:tracePt t="9834" x="6135688" y="1933575"/>
          <p14:tracePt t="10271" x="6135688" y="1943100"/>
          <p14:tracePt t="10274" x="6116638" y="1979613"/>
          <p14:tracePt t="10283" x="6108700" y="1987550"/>
          <p14:tracePt t="10292" x="6108700" y="2006600"/>
          <p14:tracePt t="10298" x="6099175" y="2016125"/>
          <p14:tracePt t="10418" x="6080125" y="2016125"/>
          <p14:tracePt t="10450" x="6072188" y="2006600"/>
          <p14:tracePt t="10738" x="6072188" y="2016125"/>
          <p14:tracePt t="10954" x="6072188" y="2070100"/>
          <p14:tracePt t="10963" x="6072188" y="2089150"/>
          <p14:tracePt t="10970" x="6072188" y="2097088"/>
          <p14:tracePt t="10979" x="6072188" y="2106613"/>
          <p14:tracePt t="10986" x="6072188" y="2116138"/>
          <p14:tracePt t="10995" x="6072188" y="2133600"/>
          <p14:tracePt t="11196" x="6072188" y="2170113"/>
          <p14:tracePt t="11207" x="6072188" y="2189163"/>
          <p14:tracePt t="11212" x="6072188" y="2206625"/>
          <p14:tracePt t="11220" x="6072188" y="2233613"/>
          <p14:tracePt t="11227" x="6072188" y="2243138"/>
          <p14:tracePt t="11242" x="6072188" y="2252663"/>
          <p14:tracePt t="11458" x="6072188" y="2270125"/>
          <p14:tracePt t="11467" x="6072188" y="2289175"/>
          <p14:tracePt t="11514" x="6072188" y="2306638"/>
          <p14:tracePt t="11547" x="6072188" y="2316163"/>
          <p14:tracePt t="11612" x="6072188" y="2325688"/>
          <p14:tracePt t="11660" x="6072188" y="2335213"/>
          <p14:tracePt t="11675" x="6072188" y="2352675"/>
          <p14:tracePt t="11699" x="6072188" y="2362200"/>
          <p14:tracePt t="11948" x="6072188" y="2371725"/>
          <p14:tracePt t="12116" x="6072188" y="2389188"/>
          <p14:tracePt t="12342" x="6072188" y="2398713"/>
          <p14:tracePt t="12364" x="6072188" y="2408238"/>
          <p14:tracePt t="12373" x="6072188" y="2416175"/>
          <p14:tracePt t="12380" x="6072188" y="2425700"/>
          <p14:tracePt t="12395" x="6080125" y="2435225"/>
          <p14:tracePt t="12492" x="6080125" y="2444750"/>
          <p14:tracePt t="12518" x="6080125" y="2452688"/>
          <p14:tracePt t="12534" x="6080125" y="2471738"/>
          <p14:tracePt t="12561" x="6080125" y="2489200"/>
          <p14:tracePt t="12588" x="6072188" y="2498725"/>
          <p14:tracePt t="13280" x="6080125" y="2489200"/>
          <p14:tracePt t="13309" x="6089650" y="2481263"/>
          <p14:tracePt t="13347" x="6099175" y="2471738"/>
          <p14:tracePt t="13490" x="6108700" y="2471738"/>
          <p14:tracePt t="13562" x="6116638" y="2471738"/>
          <p14:tracePt t="13570" x="6145213" y="2481263"/>
          <p14:tracePt t="13578" x="6153150" y="2489200"/>
          <p14:tracePt t="13586" x="6162675" y="2498725"/>
          <p14:tracePt t="13602" x="6172200" y="2508250"/>
          <p14:tracePt t="13627" x="6181725" y="2508250"/>
          <p14:tracePt t="14043" x="6181725" y="2517775"/>
          <p14:tracePt t="14474" x="6153150" y="2544763"/>
          <p14:tracePt t="14482" x="6108700" y="2571750"/>
          <p14:tracePt t="14490" x="6043613" y="2598738"/>
          <p14:tracePt t="14498" x="5980113" y="2635250"/>
          <p14:tracePt t="14506" x="5953125" y="2635250"/>
          <p14:tracePt t="14514" x="5916613" y="2644775"/>
          <p14:tracePt t="14522" x="5870575" y="2654300"/>
          <p14:tracePt t="14530" x="5853113" y="2654300"/>
          <p14:tracePt t="14538" x="5826125" y="2654300"/>
          <p14:tracePt t="14546" x="5816600" y="2654300"/>
          <p14:tracePt t="14554" x="5789613" y="2654300"/>
          <p14:tracePt t="14562" x="5780088" y="2654300"/>
          <p14:tracePt t="14570" x="5770563" y="2654300"/>
          <p14:tracePt t="14578" x="5761038" y="2654300"/>
          <p14:tracePt t="14587" x="5743575" y="2654300"/>
          <p14:tracePt t="14594" x="5697538" y="2654300"/>
          <p14:tracePt t="14602" x="5670550" y="2654300"/>
          <p14:tracePt t="14610" x="5624513" y="2654300"/>
          <p14:tracePt t="14619" x="5588000" y="2644775"/>
          <p14:tracePt t="14626" x="5570538" y="2644775"/>
          <p14:tracePt t="14638" x="5524500" y="2644775"/>
          <p14:tracePt t="14642" x="5497513" y="2644775"/>
          <p14:tracePt t="14652" x="5487988" y="2635250"/>
          <p14:tracePt t="14658" x="5470525" y="2635250"/>
          <p14:tracePt t="14668" x="5441950" y="2635250"/>
          <p14:tracePt t="14674" x="5424488" y="2635250"/>
          <p14:tracePt t="14684" x="5397500" y="2635250"/>
          <p14:tracePt t="14690" x="5387975" y="2635250"/>
          <p14:tracePt t="14700" x="5360988" y="2635250"/>
          <p14:tracePt t="14706" x="5351463" y="2635250"/>
          <p14:tracePt t="14714" x="5341938" y="2635250"/>
          <p14:tracePt t="14722" x="5305425" y="2644775"/>
          <p14:tracePt t="14739" x="5287963" y="2644775"/>
          <p14:tracePt t="14748" x="5268913" y="2654300"/>
          <p14:tracePt t="14754" x="5251450" y="2654300"/>
          <p14:tracePt t="14770" x="5224463" y="2654300"/>
          <p14:tracePt t="14778" x="5205413" y="2654300"/>
          <p14:tracePt t="14787" x="5178425" y="2654300"/>
          <p14:tracePt t="14794" x="5132388" y="2654300"/>
          <p14:tracePt t="14802" x="5105400" y="2654300"/>
          <p14:tracePt t="14810" x="5059363" y="2654300"/>
          <p14:tracePt t="14818" x="5032375" y="2654300"/>
          <p14:tracePt t="14826" x="5005388" y="2654300"/>
          <p14:tracePt t="14834" x="4959350" y="2654300"/>
          <p14:tracePt t="14842" x="4932363" y="2644775"/>
          <p14:tracePt t="14851" x="4905375" y="2644775"/>
          <p14:tracePt t="14859" x="4859338" y="2644775"/>
          <p14:tracePt t="14867" x="4822825" y="2644775"/>
          <p14:tracePt t="14875" x="4803775" y="2644775"/>
          <p14:tracePt t="14887" x="4776788" y="2644775"/>
          <p14:tracePt t="14890" x="4759325" y="2644775"/>
          <p14:tracePt t="14898" x="4730750" y="2644775"/>
          <p14:tracePt t="14907" x="4722813" y="2644775"/>
          <p14:tracePt t="14917" x="4695825" y="2644775"/>
          <p14:tracePt t="14924" x="4686300" y="2644775"/>
          <p14:tracePt t="14939" x="4667250" y="2644775"/>
          <p14:tracePt t="14955" x="4659313" y="2644775"/>
          <p14:tracePt t="14963" x="4649788" y="2635250"/>
          <p14:tracePt t="14988" x="4640263" y="2635250"/>
          <p14:tracePt t="15308" x="4630738" y="2625725"/>
          <p14:tracePt t="15316" x="4630738" y="2608263"/>
          <p14:tracePt t="15332" x="4630738" y="2598738"/>
          <p14:tracePt t="15660" x="4622800" y="2608263"/>
          <p14:tracePt t="15670" x="4594225" y="2625725"/>
          <p14:tracePt t="15676" x="4567238" y="2644775"/>
          <p14:tracePt t="15683" x="4549775" y="2654300"/>
          <p14:tracePt t="15691" x="4503738" y="2662238"/>
          <p14:tracePt t="15698" x="4484688" y="2662238"/>
          <p14:tracePt t="15706" x="4448175" y="2681288"/>
          <p14:tracePt t="15786" x="4440238" y="2681288"/>
          <p14:tracePt t="15830" x="4421188" y="2690813"/>
          <p14:tracePt t="16150" x="4394200" y="2690813"/>
          <p14:tracePt t="16179" x="4376738" y="2690813"/>
          <p14:tracePt t="16195" x="4357688" y="2690813"/>
          <p14:tracePt t="16202" x="4321175" y="2690813"/>
          <p14:tracePt t="16210" x="4275138" y="2708275"/>
          <p14:tracePt t="16219" x="4257675" y="2717800"/>
          <p14:tracePt t="16226" x="4202113" y="2754313"/>
          <p14:tracePt t="16242" x="4184650" y="2763838"/>
          <p14:tracePt t="16251" x="4175125" y="2763838"/>
          <p14:tracePt t="16258" x="4157663" y="2771775"/>
          <p14:tracePt t="16274" x="4148138" y="2771775"/>
          <p14:tracePt t="16290" x="4129088" y="2771775"/>
          <p14:tracePt t="16372" x="4121150" y="2781300"/>
          <p14:tracePt t="16380" x="4111625" y="2800350"/>
          <p14:tracePt t="16394" x="4094163" y="2827338"/>
          <p14:tracePt t="16402" x="4084638" y="2836863"/>
          <p14:tracePt t="16420" x="4065588" y="2844800"/>
          <p14:tracePt t="16427" x="4048125" y="2854325"/>
          <p14:tracePt t="16438" x="4029075" y="2873375"/>
          <p14:tracePt t="16554" x="4021138" y="2881313"/>
          <p14:tracePt t="16562" x="4011613" y="2890838"/>
          <p14:tracePt t="16570" x="4002088" y="2900363"/>
          <p14:tracePt t="16580" x="3984625" y="2927350"/>
          <p14:tracePt t="16596" x="3975100" y="2936875"/>
          <p14:tracePt t="16613" x="3965575" y="2954338"/>
          <p14:tracePt t="16619" x="3965575" y="2963863"/>
          <p14:tracePt t="16626" x="3965575" y="2973388"/>
          <p14:tracePt t="16786" x="3948113" y="2990850"/>
          <p14:tracePt t="16794" x="3948113" y="3009900"/>
          <p14:tracePt t="16802" x="3929063" y="3046413"/>
          <p14:tracePt t="16810" x="3919538" y="3082925"/>
          <p14:tracePt t="16818" x="3919538" y="3109913"/>
          <p14:tracePt t="16826" x="3919538" y="3146425"/>
          <p14:tracePt t="16834" x="3902075" y="3182938"/>
          <p14:tracePt t="16842" x="3902075" y="3192463"/>
          <p14:tracePt t="16850" x="3902075" y="3209925"/>
          <p14:tracePt t="17234" x="3902075" y="3228975"/>
          <p14:tracePt t="17239" x="3902075" y="3236913"/>
          <p14:tracePt t="17244" x="3902075" y="3246438"/>
          <p14:tracePt t="17436" x="3902075" y="3265488"/>
          <p14:tracePt t="17444" x="3911600" y="3282950"/>
          <p14:tracePt t="17455" x="3919538" y="3292475"/>
          <p14:tracePt t="17466" x="3929063" y="3302000"/>
          <p14:tracePt t="17474" x="3948113" y="3302000"/>
          <p14:tracePt t="17642" x="3965575" y="3328988"/>
          <p14:tracePt t="17650" x="3975100" y="3346450"/>
          <p14:tracePt t="17658" x="3992563" y="3365500"/>
          <p14:tracePt t="17683" x="3992563" y="3375025"/>
          <p14:tracePt t="17698" x="4002088" y="3375025"/>
          <p14:tracePt t="17861" x="4029075" y="3411538"/>
          <p14:tracePt t="17868" x="4048125" y="3438525"/>
          <p14:tracePt t="17876" x="4057650" y="3455988"/>
          <p14:tracePt t="17892" x="4084638" y="3492500"/>
          <p14:tracePt t="17898" x="4102100" y="3511550"/>
          <p14:tracePt t="17906" x="4138613" y="3548063"/>
          <p14:tracePt t="17996" x="4148138" y="3548063"/>
          <p14:tracePt t="18004" x="4165600" y="3538538"/>
          <p14:tracePt t="18023" x="4184650" y="3511550"/>
          <p14:tracePt t="18100" x="4194175" y="3511550"/>
          <p14:tracePt t="18203" x="4194175" y="3492500"/>
          <p14:tracePt t="18209" x="4194175" y="3482975"/>
          <p14:tracePt t="18212" x="4194175" y="3475038"/>
          <p14:tracePt t="18219" x="4194175" y="3465513"/>
          <p14:tracePt t="18234" x="4194175" y="3455988"/>
          <p14:tracePt t="18392" x="4194175" y="3446463"/>
          <p14:tracePt t="18397" x="4194175" y="3438525"/>
          <p14:tracePt t="18403" x="4211638" y="3411538"/>
          <p14:tracePt t="18411" x="4211638" y="3402013"/>
          <p14:tracePt t="18418" x="4221163" y="3382963"/>
          <p14:tracePt t="18428" x="4230688" y="3375025"/>
          <p14:tracePt t="18444" x="4238625" y="3355975"/>
          <p14:tracePt t="18458" x="4238625" y="3346450"/>
          <p14:tracePt t="18530" x="4248150" y="3346450"/>
          <p14:tracePt t="18538" x="4267200" y="3355975"/>
          <p14:tracePt t="18561" x="4267200" y="3365500"/>
          <p14:tracePt t="18579" x="4275138" y="3365500"/>
          <p14:tracePt t="18714" x="4275138" y="3382963"/>
          <p14:tracePt t="18723" x="4275138" y="3392488"/>
          <p14:tracePt t="18738" x="4275138" y="3402013"/>
          <p14:tracePt t="18746" x="4275138" y="3411538"/>
          <p14:tracePt t="18754" x="4275138" y="3438525"/>
          <p14:tracePt t="18763" x="4275138" y="3455988"/>
          <p14:tracePt t="18868" x="4275138" y="3446463"/>
          <p14:tracePt t="18885" x="4284663" y="3429000"/>
          <p14:tracePt t="18896" x="4294188" y="3419475"/>
          <p14:tracePt t="18903" x="4294188" y="3411538"/>
          <p14:tracePt t="18907" x="4303713" y="3402013"/>
          <p14:tracePt t="18971" x="4311650" y="3419475"/>
          <p14:tracePt t="18980" x="4311650" y="3438525"/>
          <p14:tracePt t="18986" x="4321175" y="3455988"/>
          <p14:tracePt t="18995" x="4321175" y="3475038"/>
          <p14:tracePt t="19002" x="4321175" y="3482975"/>
          <p14:tracePt t="19011" x="4330700" y="3492500"/>
          <p14:tracePt t="19234" x="4330700" y="3502025"/>
          <p14:tracePt t="19326" x="4330700" y="3492500"/>
          <p14:tracePt t="19339" x="4330700" y="3482975"/>
          <p14:tracePt t="19348" x="4330700" y="3475038"/>
          <p14:tracePt t="19359" x="4330700" y="3465513"/>
          <p14:tracePt t="19581" x="4330700" y="3455988"/>
          <p14:tracePt t="19588" x="4330700" y="3446463"/>
          <p14:tracePt t="19596" x="4330700" y="3438525"/>
          <p14:tracePt t="19619" x="4330700" y="3419475"/>
          <p14:tracePt t="19626" x="4340225" y="3411538"/>
          <p14:tracePt t="19685" x="4340225" y="3419475"/>
          <p14:tracePt t="19691" x="4340225" y="3438525"/>
          <p14:tracePt t="19700" x="4340225" y="3446463"/>
          <p14:tracePt t="20145" x="4340225" y="3455988"/>
          <p14:tracePt t="20149" x="4340225" y="3482975"/>
          <p14:tracePt t="20156" x="4340225" y="3502025"/>
          <p14:tracePt t="20163" x="4340225" y="3529013"/>
          <p14:tracePt t="20171" x="4340225" y="3538538"/>
          <p14:tracePt t="20266" x="4340225" y="3529013"/>
          <p14:tracePt t="20282" x="4330700" y="3519488"/>
          <p14:tracePt t="20393" x="4303713" y="3519488"/>
          <p14:tracePt t="20395" x="4294188" y="3538538"/>
          <p14:tracePt t="20402" x="4284663" y="3548063"/>
          <p14:tracePt t="20410" x="4275138" y="3565525"/>
          <p14:tracePt t="20420" x="4275138" y="3575050"/>
          <p14:tracePt t="20522" x="4267200" y="3584575"/>
          <p14:tracePt t="20530" x="4257675" y="3584575"/>
          <p14:tracePt t="20547" x="4248150" y="3584575"/>
          <p14:tracePt t="20629" x="4221163" y="3584575"/>
          <p14:tracePt t="20646" x="4202113" y="3592513"/>
          <p14:tracePt t="20653" x="4194175" y="3611563"/>
          <p14:tracePt t="20667" x="4175125" y="3638550"/>
          <p14:tracePt t="20772" x="4165600" y="3638550"/>
          <p14:tracePt t="20796" x="4157663" y="3629025"/>
          <p14:tracePt t="20866" x="4129088" y="3657600"/>
          <p14:tracePt t="20874" x="4121150" y="3675063"/>
          <p14:tracePt t="20883" x="4111625" y="3684588"/>
          <p14:tracePt t="20890" x="4102100" y="3694113"/>
          <p14:tracePt t="20902" x="4102100" y="3702050"/>
          <p14:tracePt t="20982" x="4084638" y="3702050"/>
          <p14:tracePt t="20987" x="4075113" y="3702050"/>
          <p14:tracePt t="21046" x="4057650" y="3702050"/>
          <p14:tracePt t="21093" x="4038600" y="3702050"/>
          <p14:tracePt t="21102" x="4029075" y="3721100"/>
          <p14:tracePt t="21110" x="4021138" y="3738563"/>
          <p14:tracePt t="21114" x="4011613" y="3775075"/>
          <p14:tracePt t="21130" x="3992563" y="3794125"/>
          <p14:tracePt t="21220" x="3984625" y="3794125"/>
          <p14:tracePt t="21270" x="3975100" y="3794125"/>
          <p14:tracePt t="21274" x="3956050" y="3784600"/>
          <p14:tracePt t="21330" x="3948113" y="3784600"/>
          <p14:tracePt t="21339" x="3938588" y="3811588"/>
          <p14:tracePt t="21346" x="3929063" y="3857625"/>
          <p14:tracePt t="21355" x="3902075" y="3875088"/>
          <p14:tracePt t="21362" x="3883025" y="3894138"/>
          <p14:tracePt t="21370" x="3883025" y="3903663"/>
          <p14:tracePt t="21378" x="3875088" y="3911600"/>
          <p14:tracePt t="21461" x="3856038" y="3911600"/>
          <p14:tracePt t="21467" x="3846513" y="3903663"/>
          <p14:tracePt t="21491" x="3838575" y="3894138"/>
          <p14:tracePt t="21578" x="3829050" y="3894138"/>
          <p14:tracePt t="21586" x="3810000" y="3911600"/>
          <p14:tracePt t="21594" x="3802063" y="3930650"/>
          <p14:tracePt t="21612" x="3792538" y="3948113"/>
          <p14:tracePt t="21701" x="3775075" y="3948113"/>
          <p14:tracePt t="21940" x="3775075" y="3930650"/>
          <p14:tracePt t="21957" x="3775075" y="3921125"/>
          <p14:tracePt t="21967" x="3775075" y="3911600"/>
          <p14:tracePt t="22090" x="3775075" y="3921125"/>
          <p14:tracePt t="22122" x="3775075" y="3930650"/>
          <p14:tracePt t="22178" x="3775075" y="3921125"/>
          <p14:tracePt t="22331" x="3775075" y="3930650"/>
          <p14:tracePt t="22484" x="3783013" y="3921125"/>
          <p14:tracePt t="22580" x="3783013" y="3930650"/>
          <p14:tracePt t="22589" x="3783013" y="3948113"/>
          <p14:tracePt t="22653" x="3783013" y="3930650"/>
          <p14:tracePt t="22659" x="3783013" y="3911600"/>
          <p14:tracePt t="22675" x="3783013" y="3903663"/>
          <p14:tracePt t="22890" x="3783013" y="3884613"/>
          <p14:tracePt t="22899" x="3783013" y="3867150"/>
          <p14:tracePt t="22906" x="3792538" y="3857625"/>
          <p14:tracePt t="22914" x="3792538" y="3840163"/>
          <p14:tracePt t="23047" x="3792538" y="3867150"/>
          <p14:tracePt t="23053" x="3792538" y="3884613"/>
          <p14:tracePt t="23064" x="3792538" y="3903663"/>
          <p14:tracePt t="23069" x="3792538" y="3911600"/>
          <p14:tracePt t="23075" x="3792538" y="3921125"/>
          <p14:tracePt t="23314" x="3792538" y="3930650"/>
          <p14:tracePt t="23375" x="3802063" y="3930650"/>
          <p14:tracePt t="23380" x="3802063" y="3921125"/>
          <p14:tracePt t="23393" x="3802063" y="3911600"/>
          <p14:tracePt t="23394" x="3802063" y="3903663"/>
          <p14:tracePt t="23418" x="3810000" y="3894138"/>
          <p14:tracePt t="23434" x="3810000" y="3884613"/>
          <p14:tracePt t="23605" x="3810000" y="3875088"/>
          <p14:tracePt t="23611" x="3810000" y="3867150"/>
          <p14:tracePt t="23619" x="3810000" y="3848100"/>
          <p14:tracePt t="23626" x="3810000" y="3840163"/>
          <p14:tracePt t="23642" x="3810000" y="3830638"/>
          <p14:tracePt t="23682" x="3810000" y="3811588"/>
          <p14:tracePt t="23802" x="3819525" y="3803650"/>
          <p14:tracePt t="23899" x="3819525" y="3794125"/>
          <p14:tracePt t="23906" x="3829050" y="3784600"/>
          <p14:tracePt t="23922" x="3846513" y="3767138"/>
          <p14:tracePt t="24036" x="3846513" y="3803650"/>
          <p14:tracePt t="24044" x="3856038" y="3811588"/>
          <p14:tracePt t="24052" x="3865563" y="3830638"/>
          <p14:tracePt t="24061" x="3865563" y="3840163"/>
          <p14:tracePt t="24069" x="3865563" y="3848100"/>
          <p14:tracePt t="24274" x="3883025" y="3857625"/>
          <p14:tracePt t="24282" x="3892550" y="3875088"/>
          <p14:tracePt t="24291" x="3902075" y="3884613"/>
          <p14:tracePt t="24362" x="3911600" y="3894138"/>
          <p14:tracePt t="24370" x="3929063" y="3884613"/>
          <p14:tracePt t="24379" x="3929063" y="3875088"/>
          <p14:tracePt t="24387" x="3938588" y="3857625"/>
          <p14:tracePt t="24403" x="3938588" y="3840163"/>
          <p14:tracePt t="24410" x="3948113" y="3821113"/>
          <p14:tracePt t="24691" x="3948113" y="3811588"/>
          <p14:tracePt t="24699" x="3956050" y="3794125"/>
          <p14:tracePt t="24706" x="3956050" y="3767138"/>
          <p14:tracePt t="24715" x="3975100" y="3738563"/>
          <p14:tracePt t="24722" x="3984625" y="3721100"/>
          <p14:tracePt t="24730" x="3992563" y="3702050"/>
          <p14:tracePt t="24738" x="4002088" y="3702050"/>
          <p14:tracePt t="24850" x="4021138" y="3657600"/>
          <p14:tracePt t="24858" x="4029075" y="3648075"/>
          <p14:tracePt t="24867" x="4038600" y="3629025"/>
          <p14:tracePt t="25003" x="4048125" y="3638550"/>
          <p14:tracePt t="25012" x="4048125" y="3665538"/>
          <p14:tracePt t="25018" x="4048125" y="3702050"/>
          <p14:tracePt t="25026" x="4065588" y="3748088"/>
          <p14:tracePt t="25034" x="4065588" y="3775075"/>
          <p14:tracePt t="25043" x="4065588" y="3821113"/>
          <p14:tracePt t="25050" x="4075113" y="3840163"/>
          <p14:tracePt t="25059" x="4075113" y="3857625"/>
          <p14:tracePt t="25066" x="4075113" y="3867150"/>
          <p14:tracePt t="25251" x="4075113" y="3875088"/>
          <p14:tracePt t="25266" x="4084638" y="3903663"/>
          <p14:tracePt t="25362" x="4084638" y="3894138"/>
          <p14:tracePt t="25367" x="4094163" y="3867150"/>
          <p14:tracePt t="25372" x="4094163" y="3857625"/>
          <p14:tracePt t="25378" x="4094163" y="3848100"/>
          <p14:tracePt t="25394" x="4094163" y="3830638"/>
          <p14:tracePt t="25538" x="4094163" y="3857625"/>
          <p14:tracePt t="25731" x="4094163" y="3867150"/>
          <p14:tracePt t="25850" x="4094163" y="3857625"/>
          <p14:tracePt t="25859" x="4121150" y="3821113"/>
          <p14:tracePt t="25866" x="4129088" y="3803650"/>
          <p14:tracePt t="25874" x="4129088" y="3784600"/>
          <p14:tracePt t="25883" x="4138613" y="3757613"/>
          <p14:tracePt t="25899" x="4138613" y="3738563"/>
          <p14:tracePt t="26026" x="4138613" y="3757613"/>
          <p14:tracePt t="26034" x="4138613" y="3767138"/>
          <p14:tracePt t="26050" x="4138613" y="3775075"/>
          <p14:tracePt t="26146" x="4138613" y="3767138"/>
          <p14:tracePt t="26154" x="4138613" y="3757613"/>
          <p14:tracePt t="26170" x="4138613" y="3738563"/>
          <p14:tracePt t="26186" x="4138613" y="3730625"/>
          <p14:tracePt t="26194" x="4138613" y="3721100"/>
          <p14:tracePt t="26354" x="4138613" y="3694113"/>
          <p14:tracePt t="26362" x="4138613" y="3675063"/>
          <p14:tracePt t="26371" x="4138613" y="3648075"/>
          <p14:tracePt t="26378" x="4138613" y="3638550"/>
          <p14:tracePt t="26387" x="4138613" y="3629025"/>
          <p14:tracePt t="26406" x="4138613" y="3611563"/>
          <p14:tracePt t="26826" x="4138613" y="3602038"/>
          <p14:tracePt t="26834" x="4129088" y="3575050"/>
          <p14:tracePt t="26842" x="4084638" y="3529013"/>
          <p14:tracePt t="26850" x="4029075" y="3482975"/>
          <p14:tracePt t="26858" x="4002088" y="3475038"/>
          <p14:tracePt t="26869" x="3919538" y="3446463"/>
          <p14:tracePt t="26874" x="3883025" y="3438525"/>
          <p14:tracePt t="26883" x="3846513" y="3438525"/>
          <p14:tracePt t="26892" x="3829050" y="3429000"/>
          <p14:tracePt t="26905" x="3810000" y="3429000"/>
          <p14:tracePt t="26948" x="3802063" y="3429000"/>
          <p14:tracePt t="26954" x="3783013" y="3429000"/>
          <p14:tracePt t="26963" x="3756025" y="3429000"/>
          <p14:tracePt t="26970" x="3719513" y="3455988"/>
          <p14:tracePt t="26979" x="3719513" y="3475038"/>
          <p14:tracePt t="26986" x="3719513" y="3519488"/>
          <p14:tracePt t="26994" x="3709988" y="3548063"/>
          <p14:tracePt t="27002" x="3692525" y="3575050"/>
          <p14:tracePt t="27012" x="3692525" y="3611563"/>
          <p14:tracePt t="27019" x="3683000" y="3638550"/>
          <p14:tracePt t="27027" x="3683000" y="3665538"/>
          <p14:tracePt t="27035" x="3683000" y="3675063"/>
          <p14:tracePt t="27042" x="3683000" y="3684588"/>
          <p14:tracePt t="27050" x="3683000" y="3694113"/>
          <p14:tracePt t="27114" x="3683000" y="3711575"/>
          <p14:tracePt t="27130" x="3683000" y="3721100"/>
          <p14:tracePt t="27146" x="3683000" y="3730625"/>
          <p14:tracePt t="27154" x="3683000" y="3748088"/>
          <p14:tracePt t="27163" x="3683000" y="3775075"/>
          <p14:tracePt t="27170" x="3692525" y="3784600"/>
          <p14:tracePt t="27178" x="3709988" y="3803650"/>
          <p14:tracePt t="27187" x="3709988" y="3821113"/>
          <p14:tracePt t="27194" x="3719513" y="3848100"/>
          <p14:tracePt t="27202" x="3738563" y="3867150"/>
          <p14:tracePt t="27210" x="3746500" y="3884613"/>
          <p14:tracePt t="27218" x="3756025" y="3921125"/>
          <p14:tracePt t="27227" x="3765550" y="3957638"/>
          <p14:tracePt t="27234" x="3792538" y="3994150"/>
          <p14:tracePt t="27242" x="3810000" y="4021138"/>
          <p14:tracePt t="27250" x="3810000" y="4049713"/>
          <p14:tracePt t="27258" x="3819525" y="4094163"/>
          <p14:tracePt t="27268" x="3819525" y="4113213"/>
          <p14:tracePt t="27274" x="3819525" y="4140200"/>
          <p14:tracePt t="27283" x="3819525" y="4159250"/>
          <p14:tracePt t="27290" x="3819525" y="4167188"/>
          <p14:tracePt t="27354" x="3819525" y="4186238"/>
          <p14:tracePt t="27378" x="3819525" y="4195763"/>
          <p14:tracePt t="27388" x="3819525" y="4203700"/>
          <p14:tracePt t="27395" x="3819525" y="4213225"/>
          <p14:tracePt t="27405" x="3819525" y="4232275"/>
          <p14:tracePt t="27410" x="3819525" y="4240213"/>
          <p14:tracePt t="27418" x="3819525" y="4259263"/>
          <p14:tracePt t="27426" x="3819525" y="4268788"/>
          <p14:tracePt t="27434" x="3802063" y="4276725"/>
          <p14:tracePt t="27442" x="3783013" y="4286250"/>
          <p14:tracePt t="27452" x="3756025" y="4286250"/>
          <p14:tracePt t="27458" x="3738563" y="4295775"/>
          <p14:tracePt t="27467" x="3692525" y="4322763"/>
          <p14:tracePt t="27474" x="3683000" y="4332288"/>
          <p14:tracePt t="27482" x="3665538" y="4340225"/>
          <p14:tracePt t="27490" x="3646488" y="4349750"/>
          <p14:tracePt t="27515" x="3636963" y="4368800"/>
          <p14:tracePt t="27706" x="3636963" y="4376738"/>
          <p14:tracePt t="27715" x="3636963" y="4413250"/>
          <p14:tracePt t="27722" x="3665538" y="4449763"/>
          <p14:tracePt t="27731" x="3665538" y="4468813"/>
          <p14:tracePt t="27738" x="3673475" y="4505325"/>
          <p14:tracePt t="27746" x="3673475" y="4532313"/>
          <p14:tracePt t="27754" x="3692525" y="4551363"/>
          <p14:tracePt t="27763" x="3692525" y="4587875"/>
          <p14:tracePt t="27770" x="3709988" y="4632325"/>
          <p14:tracePt t="27778" x="3709988" y="4651375"/>
          <p14:tracePt t="27786" x="3709988" y="4668838"/>
          <p14:tracePt t="27794" x="3709988" y="4697413"/>
          <p14:tracePt t="27810" x="3709988" y="4705350"/>
          <p14:tracePt t="27867" x="3719513" y="4714875"/>
          <p14:tracePt t="27919" x="3719513" y="4724400"/>
          <p14:tracePt t="27973" x="3729038" y="4732338"/>
          <p14:tracePt t="27983" x="3738563" y="4732338"/>
          <p14:tracePt t="27988" x="3756025" y="4732338"/>
          <p14:tracePt t="27995" x="3802063" y="4751388"/>
          <p14:tracePt t="28003" x="3810000" y="4751388"/>
          <p14:tracePt t="28010" x="3819525" y="4751388"/>
          <p14:tracePt t="28018" x="3838575" y="4751388"/>
          <p14:tracePt t="28034" x="3856038" y="4751388"/>
          <p14:tracePt t="28050" x="3892550" y="4714875"/>
          <p14:tracePt t="28058" x="3902075" y="4651375"/>
          <p14:tracePt t="28067" x="3929063" y="4595813"/>
          <p14:tracePt t="28076" x="3948113" y="4551363"/>
          <p14:tracePt t="28082" x="3948113" y="4478338"/>
          <p14:tracePt t="28090" x="3956050" y="4413250"/>
          <p14:tracePt t="28098" x="3975100" y="4340225"/>
          <p14:tracePt t="28106" x="3975100" y="4295775"/>
          <p14:tracePt t="28115" x="3975100" y="4240213"/>
          <p14:tracePt t="28122" x="3975100" y="4203700"/>
          <p14:tracePt t="28130" x="3975100" y="4186238"/>
          <p14:tracePt t="28138" x="3975100" y="4159250"/>
          <p14:tracePt t="28146" x="3975100" y="4140200"/>
          <p14:tracePt t="28169" x="3975100" y="4113213"/>
          <p14:tracePt t="28178" x="3975100" y="4103688"/>
          <p14:tracePt t="28365" x="3975100" y="4094163"/>
          <p14:tracePt t="28422" x="3975100" y="4086225"/>
          <p14:tracePt t="28435" x="3975100" y="4057650"/>
          <p14:tracePt t="28443" x="3992563" y="4040188"/>
          <p14:tracePt t="28454" x="4011613" y="4030663"/>
          <p14:tracePt t="28460" x="4065588" y="4013200"/>
          <p14:tracePt t="28466" x="4102100" y="4013200"/>
          <p14:tracePt t="28475" x="4121150" y="4003675"/>
          <p14:tracePt t="28482" x="4175125" y="4003675"/>
          <p14:tracePt t="28490" x="4230688" y="4003675"/>
          <p14:tracePt t="28499" x="4284663" y="4003675"/>
          <p14:tracePt t="28506" x="4340225" y="4003675"/>
          <p14:tracePt t="28516" x="4413250" y="4003675"/>
          <p14:tracePt t="28522" x="4484688" y="4003675"/>
          <p14:tracePt t="28531" x="4530725" y="4003675"/>
          <p14:tracePt t="28538" x="4603750" y="3984625"/>
          <p14:tracePt t="28546" x="4630738" y="3976688"/>
          <p14:tracePt t="28554" x="4676775" y="3967163"/>
          <p14:tracePt t="28562" x="4695825" y="3940175"/>
          <p14:tracePt t="28570" x="4703763" y="3921125"/>
          <p14:tracePt t="28578" x="4722813" y="3903663"/>
          <p14:tracePt t="28586" x="4730750" y="3867150"/>
          <p14:tracePt t="28594" x="4730750" y="3848100"/>
          <p14:tracePt t="28605" x="4740275" y="3821113"/>
          <p14:tracePt t="28612" x="4740275" y="3811588"/>
          <p14:tracePt t="28621" x="4740275" y="3803650"/>
          <p14:tracePt t="28706" x="4749800" y="3794125"/>
          <p14:tracePt t="28867" x="4749800" y="3784600"/>
          <p14:tracePt t="28876" x="4749800" y="3775075"/>
          <p14:tracePt t="28988" x="4749800" y="3811588"/>
          <p14:tracePt t="28996" x="4749800" y="3830638"/>
          <p14:tracePt t="29004" x="4749800" y="3857625"/>
          <p14:tracePt t="29018" x="4703763" y="3921125"/>
          <p14:tracePt t="29028" x="4695825" y="3948113"/>
          <p14:tracePt t="29034" x="4667250" y="3984625"/>
          <p14:tracePt t="29050" x="4659313" y="3994150"/>
          <p14:tracePt t="29108" x="4630738" y="3994150"/>
          <p14:tracePt t="29116" x="4622800" y="3994150"/>
          <p14:tracePt t="29124" x="4613275" y="3984625"/>
          <p14:tracePt t="29133" x="4603750" y="3967163"/>
          <p14:tracePt t="29210" x="4603750" y="3957638"/>
          <p14:tracePt t="29282" x="4603750" y="3948113"/>
          <p14:tracePt t="29291" x="4613275" y="3948113"/>
          <p14:tracePt t="29301" x="4630738" y="3948113"/>
          <p14:tracePt t="29318" x="4659313" y="3948113"/>
          <p14:tracePt t="29334" x="4722813" y="3911600"/>
          <p14:tracePt t="29338" x="4740275" y="3884613"/>
          <p14:tracePt t="29346" x="4776788" y="3840163"/>
          <p14:tracePt t="29354" x="4795838" y="3803650"/>
          <p14:tracePt t="29362" x="4803775" y="3775075"/>
          <p14:tracePt t="29372" x="4832350" y="3721100"/>
          <p14:tracePt t="29378" x="4832350" y="3711575"/>
          <p14:tracePt t="29387" x="4840288" y="3675063"/>
          <p14:tracePt t="29394" x="4840288" y="3665538"/>
          <p14:tracePt t="29403" x="4840288" y="3657600"/>
          <p14:tracePt t="29410" x="4840288" y="3638550"/>
          <p14:tracePt t="29532" x="4849813" y="3629025"/>
          <p14:tracePt t="29606" x="4859338" y="3611563"/>
          <p14:tracePt t="29610" x="4868863" y="3584575"/>
          <p14:tracePt t="29618" x="4886325" y="3538538"/>
          <p14:tracePt t="29626" x="4895850" y="3519488"/>
          <p14:tracePt t="29636" x="4895850" y="3492500"/>
          <p14:tracePt t="29642" x="4905375" y="3465513"/>
          <p14:tracePt t="29652" x="4922838" y="3438525"/>
          <p14:tracePt t="29658" x="4932363" y="3429000"/>
          <p14:tracePt t="29668" x="4932363" y="3402013"/>
          <p14:tracePt t="29675" x="4941888" y="3355975"/>
          <p14:tracePt t="29685" x="4949825" y="3328988"/>
          <p14:tracePt t="29690" x="4986338" y="3265488"/>
          <p14:tracePt t="29702" x="5014913" y="3209925"/>
          <p14:tracePt t="29707" x="5059363" y="3136900"/>
          <p14:tracePt t="29718" x="5105400" y="3073400"/>
          <p14:tracePt t="29724" x="5168900" y="2990850"/>
          <p14:tracePt t="29734" x="5205413" y="2946400"/>
          <p14:tracePt t="29739" x="5268913" y="2881313"/>
          <p14:tracePt t="29748" x="5314950" y="2817813"/>
          <p14:tracePt t="29756" x="5360988" y="2754313"/>
          <p14:tracePt t="29770" x="5434013" y="2681288"/>
          <p14:tracePt t="29781" x="5451475" y="2654300"/>
          <p14:tracePt t="29786" x="5478463" y="2644775"/>
          <p14:tracePt t="29795" x="5497513" y="2617788"/>
          <p14:tracePt t="29802" x="5524500" y="2589213"/>
          <p14:tracePt t="29810" x="5543550" y="2571750"/>
          <p14:tracePt t="29818" x="5551488" y="2544763"/>
          <p14:tracePt t="29826" x="5580063" y="2508250"/>
          <p14:tracePt t="29834" x="5588000" y="2481263"/>
          <p14:tracePt t="29842" x="5607050" y="2452688"/>
          <p14:tracePt t="29850" x="5624513" y="2408238"/>
          <p14:tracePt t="29858" x="5634038" y="2379663"/>
          <p14:tracePt t="29866" x="5634038" y="2335213"/>
          <p14:tracePt t="29874" x="5643563" y="2279650"/>
          <p14:tracePt t="29883" x="5643563" y="2233613"/>
          <p14:tracePt t="29890" x="5680075" y="2179638"/>
          <p14:tracePt t="29899" x="5688013" y="2133600"/>
          <p14:tracePt t="29906" x="5697538" y="2116138"/>
          <p14:tracePt t="29915" x="5716588" y="2060575"/>
          <p14:tracePt t="29922" x="5716588" y="2033588"/>
          <p14:tracePt t="29933" x="5734050" y="2006600"/>
          <p14:tracePt t="29940" x="5743575" y="1970088"/>
          <p14:tracePt t="29958" x="5743575" y="1933575"/>
          <p14:tracePt t="29967" x="5743575" y="1914525"/>
          <p14:tracePt t="29985" x="5743575" y="1897063"/>
          <p14:tracePt t="30068" x="5743575" y="1887538"/>
          <p14:tracePt t="30079" x="5734050" y="1887538"/>
          <p14:tracePt t="30082" x="5724525" y="1897063"/>
          <p14:tracePt t="30090" x="5716588" y="1897063"/>
          <p14:tracePt t="30100" x="5697538" y="1897063"/>
          <p14:tracePt t="30106" x="5643563" y="1897063"/>
          <p14:tracePt t="30115" x="5534025" y="1897063"/>
          <p14:tracePt t="30122" x="5424488" y="1897063"/>
          <p14:tracePt t="30130" x="5278438" y="1897063"/>
          <p14:tracePt t="30138" x="5114925" y="1897063"/>
          <p14:tracePt t="30146" x="4959350" y="1870075"/>
          <p14:tracePt t="30155" x="4813300" y="1841500"/>
          <p14:tracePt t="30162" x="4649788" y="1841500"/>
          <p14:tracePt t="30170" x="4484688" y="1797050"/>
          <p14:tracePt t="30178" x="4357688" y="1787525"/>
          <p14:tracePt t="30186" x="4248150" y="1787525"/>
          <p14:tracePt t="30194" x="4148138" y="1768475"/>
          <p14:tracePt t="30202" x="4121150" y="1760538"/>
          <p14:tracePt t="30242" x="4102100" y="1760538"/>
          <p14:tracePt t="30316" x="4148138" y="1760538"/>
          <p14:tracePt t="30326" x="4211638" y="1787525"/>
          <p14:tracePt t="30330" x="4311650" y="1797050"/>
          <p14:tracePt t="30338" x="4384675" y="1814513"/>
          <p14:tracePt t="30346" x="4476750" y="1814513"/>
          <p14:tracePt t="30354" x="4622800" y="1814513"/>
          <p14:tracePt t="30362" x="4767263" y="1814513"/>
          <p14:tracePt t="30370" x="4895850" y="1814513"/>
          <p14:tracePt t="30378" x="5049838" y="1741488"/>
          <p14:tracePt t="30388" x="5214938" y="1668463"/>
          <p14:tracePt t="30394" x="5334000" y="1614488"/>
          <p14:tracePt t="30404" x="5434013" y="1541463"/>
          <p14:tracePt t="30410" x="5534025" y="1477963"/>
          <p14:tracePt t="30418" x="5597525" y="1458913"/>
          <p14:tracePt t="30426" x="5624513" y="1431925"/>
          <p14:tracePt t="30435" x="5634038" y="1431925"/>
          <p14:tracePt t="30518" x="5624513" y="1449388"/>
          <p14:tracePt t="30529" x="5551488" y="1495425"/>
          <p14:tracePt t="30531" x="5487988" y="1522413"/>
          <p14:tracePt t="30538" x="5424488" y="1558925"/>
          <p14:tracePt t="30546" x="5360988" y="1595438"/>
          <p14:tracePt t="30557" x="5314950" y="1631950"/>
          <p14:tracePt t="30562" x="5260975" y="1668463"/>
          <p14:tracePt t="30570" x="5205413" y="1697038"/>
          <p14:tracePt t="30580" x="5159375" y="1704975"/>
          <p14:tracePt t="30591" x="5095875" y="1731963"/>
          <p14:tracePt t="30596" x="5005388" y="1731963"/>
          <p14:tracePt t="30605" x="4949825" y="1731963"/>
          <p14:tracePt t="30611" x="4876800" y="1731963"/>
          <p14:tracePt t="30618" x="4803775" y="1731963"/>
          <p14:tracePt t="30627" x="4749800" y="1731963"/>
          <p14:tracePt t="30637" x="4649788" y="1724025"/>
          <p14:tracePt t="30642" x="4613275" y="1714500"/>
          <p14:tracePt t="30652" x="4513263" y="1697038"/>
          <p14:tracePt t="30658" x="4448175" y="1677988"/>
          <p14:tracePt t="30668" x="4421188" y="1677988"/>
          <p14:tracePt t="30675" x="4403725" y="1677988"/>
          <p14:tracePt t="30804" x="4421188" y="1677988"/>
          <p14:tracePt t="30811" x="4440238" y="1687513"/>
          <p14:tracePt t="30819" x="4457700" y="1697038"/>
          <p14:tracePt t="30826" x="4494213" y="1724025"/>
          <p14:tracePt t="30834" x="4503738" y="1724025"/>
          <p14:tracePt t="30842" x="4530725" y="1731963"/>
          <p14:tracePt t="30860" x="4540250" y="1731963"/>
          <p14:tracePt t="30892" x="4594225" y="1731963"/>
          <p14:tracePt t="30903" x="4630738" y="1731963"/>
          <p14:tracePt t="30906" x="4730750" y="1724025"/>
          <p14:tracePt t="30917" x="4832350" y="1697038"/>
          <p14:tracePt t="30922" x="4959350" y="1651000"/>
          <p14:tracePt t="30933" x="5105400" y="1631950"/>
          <p14:tracePt t="30938" x="5268913" y="1614488"/>
          <p14:tracePt t="30946" x="5414963" y="1614488"/>
          <p14:tracePt t="30954" x="5580063" y="1614488"/>
          <p14:tracePt t="30962" x="5743575" y="1614488"/>
          <p14:tracePt t="30970" x="5889625" y="1614488"/>
          <p14:tracePt t="30979" x="6016625" y="1614488"/>
          <p14:tracePt t="30986" x="6126163" y="1614488"/>
          <p14:tracePt t="30994" x="6181725" y="1614488"/>
          <p14:tracePt t="31002" x="6226175" y="1614488"/>
          <p14:tracePt t="31012" x="6235700" y="1614488"/>
          <p14:tracePt t="31298" x="6254750" y="1631950"/>
          <p14:tracePt t="31307" x="6262688" y="1704975"/>
          <p14:tracePt t="31315" x="6299200" y="1768475"/>
          <p14:tracePt t="31325" x="6308725" y="1851025"/>
          <p14:tracePt t="31331" x="6354763" y="1924050"/>
          <p14:tracePt t="31338" x="6391275" y="2006600"/>
          <p14:tracePt t="31346" x="6427788" y="2052638"/>
          <p14:tracePt t="31356" x="6481763" y="2106613"/>
          <p14:tracePt t="31364" x="6508750" y="2152650"/>
          <p14:tracePt t="31372" x="6537325" y="2160588"/>
          <p14:tracePt t="31380" x="6564313" y="2179638"/>
          <p14:tracePt t="31393" x="6581775" y="2189163"/>
          <p14:tracePt t="31555" x="6600825" y="2216150"/>
          <p14:tracePt t="31562" x="6600825" y="2225675"/>
          <p14:tracePt t="31571" x="6600825" y="2233613"/>
          <p14:tracePt t="31578" x="6600825" y="2243138"/>
          <p14:tracePt t="31715" x="6610350" y="2252663"/>
          <p14:tracePt t="31723" x="6627813" y="2279650"/>
          <p14:tracePt t="31731" x="6681788" y="2306638"/>
          <p14:tracePt t="31739" x="6727825" y="2325688"/>
          <p14:tracePt t="31747" x="6791325" y="2352675"/>
          <p14:tracePt t="31755" x="6892925" y="2389188"/>
          <p14:tracePt t="31765" x="6964363" y="2408238"/>
          <p14:tracePt t="31770" x="7056438" y="2416175"/>
          <p14:tracePt t="31778" x="7156450" y="2462213"/>
          <p14:tracePt t="31786" x="7256463" y="2489200"/>
          <p14:tracePt t="31794" x="7348538" y="2498725"/>
          <p14:tracePt t="31802" x="7448550" y="2544763"/>
          <p14:tracePt t="31810" x="7539038" y="2554288"/>
          <p14:tracePt t="31818" x="7639050" y="2598738"/>
          <p14:tracePt t="31826" x="7712075" y="2625725"/>
          <p14:tracePt t="31834" x="7794625" y="2662238"/>
          <p14:tracePt t="31842" x="7877175" y="2690813"/>
          <p14:tracePt t="31850" x="7958138" y="2717800"/>
          <p14:tracePt t="31858" x="8004175" y="2735263"/>
          <p14:tracePt t="31868" x="8059738" y="2763838"/>
          <p14:tracePt t="31874" x="8086725" y="2763838"/>
          <p14:tracePt t="31882" x="8132763" y="2790825"/>
          <p14:tracePt t="31892" x="8140700" y="2790825"/>
          <p14:tracePt t="32093" x="8150225" y="2790825"/>
          <p14:tracePt t="32101" x="8150225" y="2817813"/>
          <p14:tracePt t="32111" x="8123238" y="2854325"/>
          <p14:tracePt t="32116" x="8096250" y="2881313"/>
          <p14:tracePt t="32123" x="8096250" y="2890838"/>
          <p14:tracePt t="32132" x="8086725" y="2900363"/>
          <p14:tracePt t="32138" x="8077200" y="2909888"/>
          <p14:tracePt t="32264" x="8067675" y="2917825"/>
          <p14:tracePt t="32274" x="8067675" y="2927350"/>
          <p14:tracePt t="32290" x="8067675" y="2936875"/>
          <p14:tracePt t="32299" x="8067675" y="2954338"/>
          <p14:tracePt t="32307" x="8067675" y="2963863"/>
          <p14:tracePt t="32315" x="8067675" y="2982913"/>
          <p14:tracePt t="32324" x="8067675" y="3009900"/>
          <p14:tracePt t="32331" x="8067675" y="3017838"/>
          <p14:tracePt t="32338" x="8067675" y="3046413"/>
          <p14:tracePt t="32348" x="8067675" y="3073400"/>
          <p14:tracePt t="32354" x="8086725" y="3090863"/>
          <p14:tracePt t="32362" x="8096250" y="3109913"/>
          <p14:tracePt t="32370" x="8113713" y="3127375"/>
          <p14:tracePt t="32378" x="8132763" y="3146425"/>
          <p14:tracePt t="32387" x="8150225" y="3173413"/>
          <p14:tracePt t="32394" x="8159750" y="3173413"/>
          <p14:tracePt t="32402" x="8169275" y="3173413"/>
          <p14:tracePt t="32410" x="8186738" y="3192463"/>
          <p14:tracePt t="32434" x="8204200" y="3192463"/>
          <p14:tracePt t="32443" x="8213725" y="3192463"/>
          <p14:tracePt t="32451" x="8223250" y="3192463"/>
          <p14:tracePt t="32458" x="8250238" y="3192463"/>
          <p14:tracePt t="32466" x="8259763" y="3192463"/>
          <p14:tracePt t="32474" x="8296275" y="3192463"/>
          <p14:tracePt t="32485" x="8323263" y="3192463"/>
          <p14:tracePt t="32492" x="8359775" y="3192463"/>
          <p14:tracePt t="32502" x="8405813" y="3200400"/>
          <p14:tracePt t="32509" x="8459788" y="3200400"/>
          <p14:tracePt t="32520" x="8523288" y="3219450"/>
          <p14:tracePt t="32523" x="8578850" y="3219450"/>
          <p14:tracePt t="32531" x="8615363" y="3219450"/>
          <p14:tracePt t="32539" x="8688388" y="3228975"/>
          <p14:tracePt t="32546" x="8761413" y="3228975"/>
          <p14:tracePt t="32554" x="8878888" y="3255963"/>
          <p14:tracePt t="32562" x="8970963" y="3273425"/>
          <p14:tracePt t="32570" x="9117013" y="328295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p:txBody>
          <a:bodyPr/>
          <a:lstStyle/>
          <a:p>
            <a:r>
              <a:rPr lang="ja-JP" altLang="en-US" dirty="0"/>
              <a:t>演習</a:t>
            </a:r>
            <a:r>
              <a:rPr lang="en-US" altLang="ja-JP" dirty="0"/>
              <a:t>2</a:t>
            </a:r>
            <a:endParaRPr lang="ja-JP" altLang="en-US" dirty="0"/>
          </a:p>
        </p:txBody>
      </p:sp>
      <p:sp>
        <p:nvSpPr>
          <p:cNvPr id="7171" name="コンテンツ プレースホルダー 2"/>
          <p:cNvSpPr>
            <a:spLocks noGrp="1"/>
          </p:cNvSpPr>
          <p:nvPr>
            <p:ph idx="1"/>
          </p:nvPr>
        </p:nvSpPr>
        <p:spPr>
          <a:xfrm>
            <a:off x="179388" y="1417638"/>
            <a:ext cx="8229600" cy="4530725"/>
          </a:xfrm>
        </p:spPr>
        <p:txBody>
          <a:bodyPr/>
          <a:lstStyle/>
          <a:p>
            <a:r>
              <a:rPr lang="en-US" altLang="ja-JP" dirty="0"/>
              <a:t>0</a:t>
            </a:r>
            <a:r>
              <a:rPr lang="ja-JP" altLang="en-US" dirty="0"/>
              <a:t>番地の内容を</a:t>
            </a:r>
            <a:r>
              <a:rPr lang="en-US" altLang="ja-JP" dirty="0"/>
              <a:t>X</a:t>
            </a:r>
            <a:r>
              <a:rPr lang="ja-JP" altLang="en-US" dirty="0"/>
              <a:t>としたとき、掛け算のサブルーチンを利用して</a:t>
            </a:r>
            <a:r>
              <a:rPr lang="en-US" altLang="ja-JP" dirty="0"/>
              <a:t>X</a:t>
            </a:r>
            <a:r>
              <a:rPr lang="ja-JP" altLang="en-US" dirty="0"/>
              <a:t>の３乗を計算せよ。</a:t>
            </a:r>
            <a:endParaRPr lang="en-US" altLang="ja-JP" dirty="0"/>
          </a:p>
          <a:p>
            <a:r>
              <a:rPr lang="ja-JP" altLang="en-US" dirty="0"/>
              <a:t>結果はどこかのレジスタに入れておけばよい</a:t>
            </a:r>
            <a:endParaRPr lang="en-US" altLang="ja-JP" dirty="0"/>
          </a:p>
          <a:p>
            <a:r>
              <a:rPr lang="ja-JP" altLang="en-US" dirty="0"/>
              <a:t>提出物は</a:t>
            </a:r>
            <a:r>
              <a:rPr lang="en-US" altLang="ja-JP" dirty="0"/>
              <a:t>sanjo.asm</a:t>
            </a:r>
          </a:p>
          <a:p>
            <a:pPr marL="0" indent="0">
              <a:buNone/>
            </a:pPr>
            <a:endParaRPr lang="en-US" altLang="ja-JP" dirty="0"/>
          </a:p>
          <a:p>
            <a:pPr marL="0" indent="0">
              <a:buNone/>
            </a:pPr>
            <a:r>
              <a:rPr lang="en-US" altLang="ja-JP" dirty="0"/>
              <a:t>5×5×5</a:t>
            </a:r>
            <a:r>
              <a:rPr lang="ja-JP" altLang="en-US" dirty="0"/>
              <a:t>＝</a:t>
            </a:r>
            <a:r>
              <a:rPr lang="en-US" altLang="ja-JP" dirty="0"/>
              <a:t>125</a:t>
            </a:r>
            <a:r>
              <a:rPr lang="ja-JP" altLang="en-US" dirty="0"/>
              <a:t>（７</a:t>
            </a:r>
            <a:r>
              <a:rPr lang="en-US" altLang="ja-JP" dirty="0"/>
              <a:t>D)</a:t>
            </a:r>
            <a:r>
              <a:rPr lang="ja-JP" altLang="en-US" dirty="0"/>
              <a:t>になるはず</a:t>
            </a:r>
          </a:p>
        </p:txBody>
      </p:sp>
      <p:pic>
        <p:nvPicPr>
          <p:cNvPr id="2" name="オーディオ 1">
            <a:hlinkClick r:id="" action="ppaction://media"/>
            <a:extLst>
              <a:ext uri="{FF2B5EF4-FFF2-40B4-BE49-F238E27FC236}">
                <a16:creationId xmlns:a16="http://schemas.microsoft.com/office/drawing/2014/main" id="{4928F2F8-F52C-40DC-9278-4F917D1C0E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75429785"/>
      </p:ext>
    </p:extLst>
  </p:cSld>
  <p:clrMapOvr>
    <a:masterClrMapping/>
  </p:clrMapOvr>
  <mc:AlternateContent xmlns:mc="http://schemas.openxmlformats.org/markup-compatibility/2006" xmlns:p14="http://schemas.microsoft.com/office/powerpoint/2010/main">
    <mc:Choice Requires="p14">
      <p:transition spd="slow" p14:dur="2000" advTm="48782"/>
    </mc:Choice>
    <mc:Fallback xmlns="">
      <p:transition spd="slow" advTm="48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39" x="8834438" y="3319463"/>
          <p14:tracePt t="547" x="8578850" y="3265488"/>
          <p14:tracePt t="556" x="8342313" y="3246438"/>
          <p14:tracePt t="563" x="8123238" y="3200400"/>
          <p14:tracePt t="573" x="7977188" y="3182938"/>
          <p14:tracePt t="579" x="7931150" y="3173413"/>
          <p14:tracePt t="588" x="7748588" y="3155950"/>
          <p14:tracePt t="595" x="7658100" y="3127375"/>
          <p14:tracePt t="603" x="7531100" y="3119438"/>
          <p14:tracePt t="611" x="7392988" y="3100388"/>
          <p14:tracePt t="622" x="7302500" y="3090863"/>
          <p14:tracePt t="627" x="7212013" y="3090863"/>
          <p14:tracePt t="635" x="7110413" y="3054350"/>
          <p14:tracePt t="643" x="7037388" y="3036888"/>
          <p14:tracePt t="652" x="6900863" y="3000375"/>
          <p14:tracePt t="659" x="6827838" y="2963863"/>
          <p14:tracePt t="667" x="6727825" y="2909888"/>
          <p14:tracePt t="675" x="6610350" y="2844800"/>
          <p14:tracePt t="684" x="6545263" y="2808288"/>
          <p14:tracePt t="691" x="6427788" y="2754313"/>
          <p14:tracePt t="702" x="6345238" y="2681288"/>
          <p14:tracePt t="707" x="6262688" y="2625725"/>
          <p14:tracePt t="715" x="6199188" y="2571750"/>
          <p14:tracePt t="723" x="6135688" y="2535238"/>
          <p14:tracePt t="733" x="6099175" y="2508250"/>
          <p14:tracePt t="739" x="6072188" y="2471738"/>
          <p14:tracePt t="747" x="6062663" y="2444750"/>
          <p14:tracePt t="755" x="6043613" y="2425700"/>
          <p14:tracePt t="763" x="6016625" y="2408238"/>
          <p14:tracePt t="779" x="5999163" y="2389188"/>
          <p14:tracePt t="885" x="6007100" y="2389188"/>
          <p14:tracePt t="893" x="6035675" y="2389188"/>
          <p14:tracePt t="905" x="6080125" y="2389188"/>
          <p14:tracePt t="908" x="6089650" y="2389188"/>
          <p14:tracePt t="916" x="6116638" y="2371725"/>
          <p14:tracePt t="924" x="6126163" y="2371725"/>
          <p14:tracePt t="934" x="6135688" y="2362200"/>
          <p14:tracePt t="1093" x="6135688" y="2371725"/>
          <p14:tracePt t="1109" x="6135688" y="2389188"/>
          <p14:tracePt t="1117" x="6135688" y="2408238"/>
          <p14:tracePt t="1131" x="6135688" y="2416175"/>
          <p14:tracePt t="1212" x="6135688" y="2425700"/>
          <p14:tracePt t="1227" x="6126163" y="2425700"/>
          <p14:tracePt t="1235" x="6108700" y="2425700"/>
          <p14:tracePt t="1243" x="6099175" y="2425700"/>
          <p14:tracePt t="1251" x="6080125" y="2408238"/>
          <p14:tracePt t="1508" x="6072188" y="2408238"/>
          <p14:tracePt t="1525" x="6072188" y="2416175"/>
          <p14:tracePt t="1539" x="6072188" y="2435225"/>
          <p14:tracePt t="1635" x="6072188" y="2444750"/>
          <p14:tracePt t="1643" x="6072188" y="2471738"/>
          <p14:tracePt t="1651" x="6072188" y="2481263"/>
          <p14:tracePt t="1851" x="6072188" y="2489200"/>
          <p14:tracePt t="1859" x="6062663" y="2498725"/>
          <p14:tracePt t="1870" x="6053138" y="2508250"/>
          <p14:tracePt t="1965" x="6053138" y="2498725"/>
          <p14:tracePt t="1973" x="6053138" y="2489200"/>
          <p14:tracePt t="1989" x="6053138" y="2481263"/>
          <p14:tracePt t="1996" x="6053138" y="2471738"/>
          <p14:tracePt t="2443" x="6053138" y="2452688"/>
          <p14:tracePt t="2449" x="6053138" y="2444750"/>
          <p14:tracePt t="2451" x="6043613" y="2435225"/>
          <p14:tracePt t="2459" x="6043613" y="2416175"/>
          <p14:tracePt t="2467" x="6043613" y="2408238"/>
          <p14:tracePt t="2475" x="6043613" y="2398713"/>
          <p14:tracePt t="2603" x="6043613" y="2389188"/>
          <p14:tracePt t="2621" x="6053138" y="2389188"/>
          <p14:tracePt t="2839" x="6062663" y="2389188"/>
          <p14:tracePt t="2846" x="6062663" y="2398713"/>
          <p14:tracePt t="2852" x="6062663" y="2408238"/>
          <p14:tracePt t="2964" x="6062663" y="2398713"/>
          <p14:tracePt t="3629" x="6062663" y="2408238"/>
          <p14:tracePt t="3763" x="6043613" y="2435225"/>
          <p14:tracePt t="3771" x="6026150" y="2462213"/>
          <p14:tracePt t="3779" x="5999163" y="2489200"/>
          <p14:tracePt t="3787" x="5989638" y="2508250"/>
          <p14:tracePt t="3795" x="5953125" y="2525713"/>
          <p14:tracePt t="3806" x="5943600" y="2554288"/>
          <p14:tracePt t="3812" x="5926138" y="2589213"/>
          <p14:tracePt t="3825" x="5889625" y="2617788"/>
          <p14:tracePt t="3827" x="5862638" y="2654300"/>
          <p14:tracePt t="3836" x="5843588" y="2671763"/>
          <p14:tracePt t="3843" x="5797550" y="2717800"/>
          <p14:tracePt t="3851" x="5753100" y="2735263"/>
          <p14:tracePt t="3859" x="5707063" y="2771775"/>
          <p14:tracePt t="3871" x="5661025" y="2781300"/>
          <p14:tracePt t="3887" x="5524500" y="2817813"/>
          <p14:tracePt t="3891" x="5451475" y="2817813"/>
          <p14:tracePt t="3901" x="5360988" y="2817813"/>
          <p14:tracePt t="3907" x="5278438" y="2817813"/>
          <p14:tracePt t="3915" x="5168900" y="2817813"/>
          <p14:tracePt t="3923" x="5078413" y="2790825"/>
          <p14:tracePt t="3931" x="5014913" y="2754313"/>
          <p14:tracePt t="3939" x="4913313" y="2727325"/>
          <p14:tracePt t="3947" x="4849813" y="2681288"/>
          <p14:tracePt t="3955" x="4786313" y="2662238"/>
          <p14:tracePt t="3963" x="4730750" y="2635250"/>
          <p14:tracePt t="3971" x="4695825" y="2617788"/>
          <p14:tracePt t="3979" x="4667250" y="2608263"/>
          <p14:tracePt t="3987" x="4640263" y="2598738"/>
          <p14:tracePt t="3997" x="4630738" y="2589213"/>
          <p14:tracePt t="4013" x="4613275" y="2581275"/>
          <p14:tracePt t="4028" x="4603750" y="2571750"/>
          <p14:tracePt t="4045" x="4576763" y="2535238"/>
          <p14:tracePt t="4051" x="4557713" y="2517775"/>
          <p14:tracePt t="4059" x="4521200" y="2471738"/>
          <p14:tracePt t="4067" x="4503738" y="2435225"/>
          <p14:tracePt t="4075" x="4467225" y="2408238"/>
          <p14:tracePt t="4084" x="4448175" y="2371725"/>
          <p14:tracePt t="4091" x="4440238" y="2335213"/>
          <p14:tracePt t="4101" x="4413250" y="2289175"/>
          <p14:tracePt t="4107" x="4403725" y="2262188"/>
          <p14:tracePt t="4119" x="4394200" y="2225675"/>
          <p14:tracePt t="4123" x="4384675" y="2206625"/>
          <p14:tracePt t="4132" x="4384675" y="2170113"/>
          <p14:tracePt t="4139" x="4384675" y="2152650"/>
          <p14:tracePt t="4148" x="4384675" y="2125663"/>
          <p14:tracePt t="4155" x="4384675" y="2079625"/>
          <p14:tracePt t="4163" x="4384675" y="2060575"/>
          <p14:tracePt t="4171" x="4384675" y="2033588"/>
          <p14:tracePt t="4180" x="4384675" y="2016125"/>
          <p14:tracePt t="4187" x="4421188" y="1943100"/>
          <p14:tracePt t="4196" x="4440238" y="1914525"/>
          <p14:tracePt t="4203" x="4494213" y="1851025"/>
          <p14:tracePt t="4211" x="4540250" y="1804988"/>
          <p14:tracePt t="4219" x="4586288" y="1768475"/>
          <p14:tracePt t="4227" x="4667250" y="1697038"/>
          <p14:tracePt t="4235" x="4749800" y="1660525"/>
          <p14:tracePt t="4243" x="4849813" y="1631950"/>
          <p14:tracePt t="4252" x="4932363" y="1587500"/>
          <p14:tracePt t="4262" x="4995863" y="1558925"/>
          <p14:tracePt t="4270" x="5068888" y="1522413"/>
          <p14:tracePt t="4278" x="5132388" y="1514475"/>
          <p14:tracePt t="4284" x="5168900" y="1514475"/>
          <p14:tracePt t="4291" x="5187950" y="1504950"/>
          <p14:tracePt t="4300" x="5232400" y="1504950"/>
          <p14:tracePt t="4307" x="5260975" y="1504950"/>
          <p14:tracePt t="4315" x="5287963" y="1504950"/>
          <p14:tracePt t="4323" x="5334000" y="1504950"/>
          <p14:tracePt t="4331" x="5387975" y="1504950"/>
          <p14:tracePt t="4339" x="5414963" y="1531938"/>
          <p14:tracePt t="4347" x="5487988" y="1587500"/>
          <p14:tracePt t="4355" x="5534025" y="1641475"/>
          <p14:tracePt t="4363" x="5634038" y="1704975"/>
          <p14:tracePt t="4371" x="5716588" y="1760538"/>
          <p14:tracePt t="4379" x="5780088" y="1833563"/>
          <p14:tracePt t="4387" x="5870575" y="1897063"/>
          <p14:tracePt t="4395" x="5935663" y="1970088"/>
          <p14:tracePt t="4403" x="5980113" y="2016125"/>
          <p14:tracePt t="4413" x="6035675" y="2052638"/>
          <p14:tracePt t="4423" x="6043613" y="2060575"/>
          <p14:tracePt t="4438" x="6043613" y="2089150"/>
          <p14:tracePt t="4443" x="6043613" y="2097088"/>
          <p14:tracePt t="4467" x="6043613" y="2106613"/>
          <p14:tracePt t="4483" x="6043613" y="2125663"/>
          <p14:tracePt t="4493" x="6043613" y="2133600"/>
          <p14:tracePt t="4500" x="6043613" y="2143125"/>
          <p14:tracePt t="4507" x="6043613" y="2152650"/>
          <p14:tracePt t="4515" x="6043613" y="2179638"/>
          <p14:tracePt t="4523" x="6035675" y="2216150"/>
          <p14:tracePt t="4531" x="5980113" y="2298700"/>
          <p14:tracePt t="4539" x="5943600" y="2352675"/>
          <p14:tracePt t="4547" x="5916613" y="2379663"/>
          <p14:tracePt t="4555" x="5862638" y="2444750"/>
          <p14:tracePt t="4563" x="5807075" y="2498725"/>
          <p14:tracePt t="4571" x="5770563" y="2544763"/>
          <p14:tracePt t="4579" x="5753100" y="2562225"/>
          <p14:tracePt t="4587" x="5724525" y="2589213"/>
          <p14:tracePt t="4595" x="5716588" y="2608263"/>
          <p14:tracePt t="4603" x="5697538" y="2644775"/>
          <p14:tracePt t="4611" x="5680075" y="2662238"/>
          <p14:tracePt t="4621" x="5670550" y="2671763"/>
          <p14:tracePt t="4627" x="5653088" y="2698750"/>
          <p14:tracePt t="4635" x="5643563" y="2708275"/>
          <p14:tracePt t="4643" x="5624513" y="2717800"/>
          <p14:tracePt t="4651" x="5607050" y="2735263"/>
          <p14:tracePt t="4659" x="5597525" y="2744788"/>
          <p14:tracePt t="4675" x="5580063" y="2744788"/>
          <p14:tracePt t="4684" x="5561013" y="2744788"/>
          <p14:tracePt t="4691" x="5543550" y="2744788"/>
          <p14:tracePt t="4700" x="5514975" y="2744788"/>
          <p14:tracePt t="4707" x="5497513" y="2744788"/>
          <p14:tracePt t="4715" x="5461000" y="2744788"/>
          <p14:tracePt t="4723" x="5441950" y="2744788"/>
          <p14:tracePt t="4731" x="5405438" y="2735263"/>
          <p14:tracePt t="4747" x="5387975" y="2717800"/>
          <p14:tracePt t="4755" x="5387975" y="2708275"/>
          <p14:tracePt t="4763" x="5378450" y="2698750"/>
          <p14:tracePt t="5093" x="5368925" y="2698750"/>
          <p14:tracePt t="5107" x="5324475" y="2717800"/>
          <p14:tracePt t="5116" x="5260975" y="2754313"/>
          <p14:tracePt t="5123" x="5232400" y="2763838"/>
          <p14:tracePt t="5134" x="5205413" y="2771775"/>
          <p14:tracePt t="5143" x="5159375" y="2790825"/>
          <p14:tracePt t="5152" x="5151438" y="2800350"/>
          <p14:tracePt t="5155" x="5122863" y="2808288"/>
          <p14:tracePt t="5163" x="5105400" y="2808288"/>
          <p14:tracePt t="5171" x="5095875" y="2817813"/>
          <p14:tracePt t="5179" x="5078413" y="2817813"/>
          <p14:tracePt t="5189" x="5059363" y="2817813"/>
          <p14:tracePt t="5200" x="5022850" y="2817813"/>
          <p14:tracePt t="5211" x="4995863" y="2817813"/>
          <p14:tracePt t="5219" x="4959350" y="2817813"/>
          <p14:tracePt t="5227" x="4922838" y="2817813"/>
          <p14:tracePt t="5237" x="4876800" y="2781300"/>
          <p14:tracePt t="5246" x="4813300" y="2754313"/>
          <p14:tracePt t="5251" x="4795838" y="2735263"/>
          <p14:tracePt t="5259" x="4776788" y="2727325"/>
          <p14:tracePt t="5268" x="4767263" y="2717800"/>
          <p14:tracePt t="5275" x="4759325" y="2717800"/>
          <p14:tracePt t="5442" x="4786313" y="2727325"/>
          <p14:tracePt t="5443" x="4786313" y="2735263"/>
          <p14:tracePt t="5451" x="4795838" y="2744788"/>
          <p14:tracePt t="5531" x="4803775" y="2744788"/>
          <p14:tracePt t="5758" x="4803775" y="2735263"/>
          <p14:tracePt t="5768" x="4803775" y="2717800"/>
          <p14:tracePt t="5776" x="4803775" y="2690813"/>
          <p14:tracePt t="5779" x="4803775" y="2681288"/>
          <p14:tracePt t="5787" x="4803775" y="2644775"/>
          <p14:tracePt t="5796" x="4803775" y="2625725"/>
          <p14:tracePt t="5806" x="4803775" y="2617788"/>
          <p14:tracePt t="5811" x="4803775" y="2608263"/>
          <p14:tracePt t="5820" x="4803775" y="2589213"/>
          <p14:tracePt t="5827" x="4803775" y="2571750"/>
          <p14:tracePt t="5835" x="4803775" y="2562225"/>
          <p14:tracePt t="5851" x="4803775" y="2554288"/>
          <p14:tracePt t="5869" x="4813300" y="2544763"/>
          <p14:tracePt t="6027" x="4822825" y="2544763"/>
          <p14:tracePt t="6116" x="4822825" y="2562225"/>
          <p14:tracePt t="6123" x="4822825" y="2571750"/>
          <p14:tracePt t="6132" x="4822825" y="2598738"/>
          <p14:tracePt t="6139" x="4832350" y="2625725"/>
          <p14:tracePt t="6150" x="4859338" y="2662238"/>
          <p14:tracePt t="6157" x="4876800" y="2690813"/>
          <p14:tracePt t="6165" x="4895850" y="2708275"/>
          <p14:tracePt t="6175" x="4905375" y="2754313"/>
          <p14:tracePt t="6190" x="4913313" y="2800350"/>
          <p14:tracePt t="6195" x="4922838" y="2808288"/>
          <p14:tracePt t="6292" x="4922838" y="2827338"/>
          <p14:tracePt t="6299" x="4922838" y="2854325"/>
          <p14:tracePt t="6307" x="4922838" y="2881313"/>
          <p14:tracePt t="6317" x="4922838" y="2890838"/>
          <p14:tracePt t="6323" x="4922838" y="2909888"/>
          <p14:tracePt t="6331" x="4922838" y="2927350"/>
          <p14:tracePt t="6339" x="4922838" y="2936875"/>
          <p14:tracePt t="6412" x="4922838" y="2946400"/>
          <p14:tracePt t="6443" x="4922838" y="2963863"/>
          <p14:tracePt t="6451" x="4922838" y="2973388"/>
          <p14:tracePt t="6475" x="4932363" y="2982913"/>
          <p14:tracePt t="6883" x="4932363" y="2990850"/>
          <p14:tracePt t="6891" x="4905375" y="3000375"/>
          <p14:tracePt t="6901" x="4876800" y="3017838"/>
          <p14:tracePt t="6907" x="4840288" y="3036888"/>
          <p14:tracePt t="6916" x="4840288" y="3046413"/>
          <p14:tracePt t="6923" x="4795838" y="3073400"/>
          <p14:tracePt t="6933" x="4749800" y="3100388"/>
          <p14:tracePt t="6939" x="4703763" y="3146425"/>
          <p14:tracePt t="6947" x="4659313" y="3182938"/>
          <p14:tracePt t="6955" x="4594225" y="3219450"/>
          <p14:tracePt t="6963" x="4540250" y="3255963"/>
          <p14:tracePt t="6971" x="4503738" y="3282950"/>
          <p14:tracePt t="6979" x="4430713" y="3338513"/>
          <p14:tracePt t="6987" x="4413250" y="3346450"/>
          <p14:tracePt t="6995" x="4384675" y="3355975"/>
          <p14:tracePt t="7003" x="4376738" y="3365500"/>
          <p14:tracePt t="7012" x="4367213" y="3365500"/>
          <p14:tracePt t="7019" x="4348163" y="3375025"/>
          <p14:tracePt t="7052" x="4330700" y="3375025"/>
          <p14:tracePt t="7067" x="4311650" y="3355975"/>
          <p14:tracePt t="7075" x="4294188" y="3355975"/>
          <p14:tracePt t="7091" x="4284663" y="3355975"/>
          <p14:tracePt t="7107" x="4267200" y="3355975"/>
          <p14:tracePt t="7221" x="4257675" y="3355975"/>
          <p14:tracePt t="7237" x="4257675" y="3365500"/>
          <p14:tracePt t="7402" x="4248150" y="3365500"/>
          <p14:tracePt t="7406" x="4202113" y="3375025"/>
          <p14:tracePt t="7420" x="4184650" y="3382963"/>
          <p14:tracePt t="7437" x="4148138" y="3382963"/>
          <p14:tracePt t="7443" x="4129088" y="3402013"/>
          <p14:tracePt t="7451" x="4121150" y="3411538"/>
          <p14:tracePt t="7460" x="4111625" y="3419475"/>
          <p14:tracePt t="7475" x="4102100" y="3429000"/>
          <p14:tracePt t="7484" x="4084638" y="3446463"/>
          <p14:tracePt t="7494" x="4075113" y="3455988"/>
          <p14:tracePt t="7501" x="4075113" y="3465513"/>
          <p14:tracePt t="7571" x="4065588" y="3465513"/>
          <p14:tracePt t="7579" x="4057650" y="3446463"/>
          <p14:tracePt t="7587" x="4057650" y="3438525"/>
          <p14:tracePt t="7595" x="4057650" y="3419475"/>
          <p14:tracePt t="7603" x="4057650" y="3411538"/>
          <p14:tracePt t="7619" x="4057650" y="3402013"/>
          <p14:tracePt t="7949" x="4057650" y="3411538"/>
          <p14:tracePt t="7963" x="4048125" y="3419475"/>
          <p14:tracePt t="7971" x="4038600" y="3429000"/>
          <p14:tracePt t="7979" x="4038600" y="3438525"/>
          <p14:tracePt t="7987" x="4038600" y="3446463"/>
          <p14:tracePt t="8027" x="4038600" y="3455988"/>
          <p14:tracePt t="8109" x="4038600" y="3446463"/>
          <p14:tracePt t="8123" x="4038600" y="3411538"/>
          <p14:tracePt t="8131" x="4038600" y="3392488"/>
          <p14:tracePt t="8139" x="4048125" y="3355975"/>
          <p14:tracePt t="8164" x="4048125" y="3346450"/>
          <p14:tracePt t="8438" x="4065588" y="3338513"/>
          <p14:tracePt t="8443" x="4075113" y="3346450"/>
          <p14:tracePt t="8451" x="4084638" y="3346450"/>
          <p14:tracePt t="8467" x="4094163" y="3355975"/>
          <p14:tracePt t="8483" x="4102100" y="3365500"/>
          <p14:tracePt t="8491" x="4111625" y="3365500"/>
          <p14:tracePt t="8500" x="4129088" y="3375025"/>
          <p14:tracePt t="8507" x="4157663" y="3382963"/>
          <p14:tracePt t="8516" x="4165600" y="3392488"/>
          <p14:tracePt t="8524" x="4175125" y="3392488"/>
          <p14:tracePt t="8539" x="4202113" y="3392488"/>
          <p14:tracePt t="8555" x="4211638" y="3392488"/>
          <p14:tracePt t="8595" x="4230688" y="3392488"/>
          <p14:tracePt t="8749" x="4248150" y="3402013"/>
          <p14:tracePt t="8757" x="4267200" y="3419475"/>
          <p14:tracePt t="8766" x="4267200" y="3429000"/>
          <p14:tracePt t="8778" x="4294188" y="3455988"/>
          <p14:tracePt t="8805" x="4303713" y="3465513"/>
          <p14:tracePt t="9037" x="4303713" y="3475038"/>
          <p14:tracePt t="9188" x="4303713" y="3482975"/>
          <p14:tracePt t="9228" x="4303713" y="3492500"/>
          <p14:tracePt t="9237" x="4303713" y="3511550"/>
          <p14:tracePt t="9252" x="4303713" y="3519488"/>
          <p14:tracePt t="9260" x="4303713" y="3529013"/>
          <p14:tracePt t="9268" x="4303713" y="3538538"/>
          <p14:tracePt t="9276" x="4321175" y="3565525"/>
          <p14:tracePt t="9285" x="4340225" y="3584575"/>
          <p14:tracePt t="9292" x="4348163" y="3584575"/>
          <p14:tracePt t="9301" x="4348163" y="3592513"/>
          <p14:tracePt t="9379" x="4357688" y="3592513"/>
          <p14:tracePt t="9646" x="4367213" y="3565525"/>
          <p14:tracePt t="9774" x="4376738" y="3565525"/>
          <p14:tracePt t="9795" x="4394200" y="3575050"/>
          <p14:tracePt t="10171" x="4403725" y="3575050"/>
          <p14:tracePt t="11035" x="4394200" y="3575050"/>
          <p14:tracePt t="11043" x="4384675" y="3565525"/>
          <p14:tracePt t="11059" x="4376738" y="3565525"/>
          <p14:tracePt t="11213" x="4357688" y="3565525"/>
          <p14:tracePt t="11219" x="4348163" y="3565525"/>
          <p14:tracePt t="11227" x="4340225" y="3565525"/>
          <p14:tracePt t="11235" x="4321175" y="3556000"/>
          <p14:tracePt t="11449" x="4303713" y="3511550"/>
          <p14:tracePt t="11456" x="4294188" y="3502025"/>
          <p14:tracePt t="11463" x="4275138" y="3482975"/>
          <p14:tracePt t="11468" x="4257675" y="3465513"/>
          <p14:tracePt t="11476" x="4248150" y="3455988"/>
          <p14:tracePt t="11484" x="4238625" y="3455988"/>
          <p14:tracePt t="11501" x="4221163" y="3455988"/>
          <p14:tracePt t="11539" x="4202113" y="3429000"/>
          <p14:tracePt t="11563" x="4194175" y="3429000"/>
          <p14:tracePt t="11571" x="4184650" y="3429000"/>
          <p14:tracePt t="11579" x="4175125" y="3429000"/>
          <p14:tracePt t="11587" x="4157663" y="3429000"/>
          <p14:tracePt t="11596" x="4129088" y="3429000"/>
          <p14:tracePt t="11603" x="4111625" y="3429000"/>
          <p14:tracePt t="11611" x="4094163" y="3429000"/>
          <p14:tracePt t="11619" x="4075113" y="3429000"/>
          <p14:tracePt t="11627" x="4065588" y="3429000"/>
          <p14:tracePt t="11636" x="4038600" y="3438525"/>
          <p14:tracePt t="11643" x="4029075" y="3446463"/>
          <p14:tracePt t="11651" x="4011613" y="3465513"/>
          <p14:tracePt t="11723" x="4002088" y="3465513"/>
          <p14:tracePt t="11731" x="3992563" y="3465513"/>
          <p14:tracePt t="11739" x="3975100" y="3465513"/>
          <p14:tracePt t="11755" x="3975100" y="3455988"/>
          <p14:tracePt t="11779" x="3956050" y="3438525"/>
          <p14:tracePt t="12043" x="3956050" y="3465513"/>
          <p14:tracePt t="12067" x="3956050" y="3475038"/>
          <p14:tracePt t="12083" x="3956050" y="3482975"/>
          <p14:tracePt t="12091" x="3956050" y="3502025"/>
          <p14:tracePt t="12107" x="3965575" y="3519488"/>
          <p14:tracePt t="12132" x="3975100" y="3538538"/>
          <p14:tracePt t="12139" x="3992563" y="3556000"/>
          <p14:tracePt t="12155" x="4002088" y="3565525"/>
          <p14:tracePt t="12163" x="4011613" y="3575050"/>
          <p14:tracePt t="12188" x="4021138" y="3575050"/>
          <p14:tracePt t="12355" x="4029075" y="3575050"/>
          <p14:tracePt t="12371" x="4029075" y="3584575"/>
          <p14:tracePt t="12379" x="4038600" y="3592513"/>
          <p14:tracePt t="12387" x="4048125" y="3621088"/>
          <p14:tracePt t="12395" x="4048125" y="3629025"/>
          <p14:tracePt t="12403" x="4057650" y="3648075"/>
          <p14:tracePt t="12411" x="4057650" y="3657600"/>
          <p14:tracePt t="12419" x="4057650" y="3684588"/>
          <p14:tracePt t="12427" x="4057650" y="3694113"/>
          <p14:tracePt t="12435" x="4057650" y="3711575"/>
          <p14:tracePt t="12443" x="4057650" y="3730625"/>
          <p14:tracePt t="12451" x="4057650" y="3738563"/>
          <p14:tracePt t="12461" x="4057650" y="3757613"/>
          <p14:tracePt t="12467" x="4057650" y="3767138"/>
          <p14:tracePt t="12475" x="4057650" y="3775075"/>
          <p14:tracePt t="12483" x="4057650" y="3784600"/>
          <p14:tracePt t="12502" x="4038600" y="3803650"/>
          <p14:tracePt t="12519" x="4002088" y="3803650"/>
          <p14:tracePt t="12527" x="3984625" y="3803650"/>
          <p14:tracePt t="12535" x="3956050" y="3803650"/>
          <p14:tracePt t="12540" x="3948113" y="3803650"/>
          <p14:tracePt t="12551" x="3911600" y="3803650"/>
          <p14:tracePt t="12560" x="3892550" y="3803650"/>
          <p14:tracePt t="12563" x="3846513" y="3803650"/>
          <p14:tracePt t="12571" x="3792538" y="3803650"/>
          <p14:tracePt t="12579" x="3738563" y="3803650"/>
          <p14:tracePt t="12588" x="3702050" y="3803650"/>
          <p14:tracePt t="12595" x="3646488" y="3803650"/>
          <p14:tracePt t="12603" x="3629025" y="3803650"/>
          <p14:tracePt t="12611" x="3582988" y="3803650"/>
          <p14:tracePt t="12621" x="3573463" y="3803650"/>
          <p14:tracePt t="12627" x="3556000" y="3803650"/>
          <p14:tracePt t="12635" x="3519488" y="3803650"/>
          <p14:tracePt t="12643" x="3490913" y="3803650"/>
          <p14:tracePt t="12652" x="3482975" y="3803650"/>
          <p14:tracePt t="12659" x="3463925" y="3803650"/>
          <p14:tracePt t="12675" x="3455988" y="3803650"/>
          <p14:tracePt t="12691" x="3446463" y="3803650"/>
          <p14:tracePt t="12747" x="3419475" y="3803650"/>
          <p14:tracePt t="12755" x="3400425" y="3784600"/>
          <p14:tracePt t="12763" x="3363913" y="3757613"/>
          <p14:tracePt t="12774" x="3363913" y="3748088"/>
          <p14:tracePt t="12780" x="3327400" y="3721100"/>
          <p14:tracePt t="12792" x="3327400" y="3711575"/>
          <p14:tracePt t="12796" x="3309938" y="3694113"/>
          <p14:tracePt t="12809" x="3290888" y="3675063"/>
          <p14:tracePt t="12811" x="3281363" y="3665538"/>
          <p14:tracePt t="12843" x="3281363" y="3657600"/>
          <p14:tracePt t="12883" x="3281363" y="3638550"/>
          <p14:tracePt t="12899" x="3281363" y="3629025"/>
          <p14:tracePt t="12949" x="3309938" y="3621088"/>
          <p14:tracePt t="12955" x="3336925" y="3621088"/>
          <p14:tracePt t="12963" x="3373438" y="3602038"/>
          <p14:tracePt t="12971" x="3382963" y="3602038"/>
          <p14:tracePt t="12979" x="3419475" y="3584575"/>
          <p14:tracePt t="12987" x="3455988" y="3584575"/>
          <p14:tracePt t="12996" x="3473450" y="3565525"/>
          <p14:tracePt t="13003" x="3482975" y="3556000"/>
          <p14:tracePt t="13011" x="3519488" y="3538538"/>
          <p14:tracePt t="13019" x="3527425" y="3529013"/>
          <p14:tracePt t="13027" x="3556000" y="3511550"/>
          <p14:tracePt t="13035" x="3573463" y="3502025"/>
          <p14:tracePt t="13043" x="3592513" y="3482975"/>
          <p14:tracePt t="13052" x="3609975" y="3475038"/>
          <p14:tracePt t="13067" x="3629025" y="3465513"/>
          <p14:tracePt t="13075" x="3636963" y="3465513"/>
          <p14:tracePt t="13086" x="3646488" y="3465513"/>
          <p14:tracePt t="13099" x="3656013" y="3465513"/>
          <p14:tracePt t="13107" x="3683000" y="3465513"/>
          <p14:tracePt t="13118" x="3702050" y="3465513"/>
          <p14:tracePt t="13124" x="3729038" y="3465513"/>
          <p14:tracePt t="13134" x="3746500" y="3465513"/>
          <p14:tracePt t="13140" x="3775075" y="3465513"/>
          <p14:tracePt t="13154" x="3783013" y="3465513"/>
          <p14:tracePt t="13156" x="3792538" y="3465513"/>
          <p14:tracePt t="13165" x="3810000" y="3465513"/>
          <p14:tracePt t="13172" x="3819525" y="3465513"/>
          <p14:tracePt t="13186" x="3829050" y="3465513"/>
          <p14:tracePt t="13203" x="3838575" y="3475038"/>
          <p14:tracePt t="13211" x="3856038" y="3492500"/>
          <p14:tracePt t="13461" x="3856038" y="3502025"/>
          <p14:tracePt t="13587" x="3856038" y="3519488"/>
          <p14:tracePt t="14202" x="3856038" y="3529013"/>
          <p14:tracePt t="14218" x="3856038" y="3556000"/>
          <p14:tracePt t="14220" x="3865563" y="3575050"/>
          <p14:tracePt t="14229" x="3865563" y="3584575"/>
          <p14:tracePt t="14235" x="3875088" y="3602038"/>
          <p14:tracePt t="14246" x="3875088" y="3611563"/>
          <p14:tracePt t="14251" x="3875088" y="3621088"/>
          <p14:tracePt t="14563" x="3875088" y="3611563"/>
          <p14:tracePt t="14571" x="3875088" y="3602038"/>
          <p14:tracePt t="14579" x="3875088" y="3584575"/>
          <p14:tracePt t="14595" x="3875088" y="3575050"/>
          <p14:tracePt t="14619" x="3875088" y="3565525"/>
          <p14:tracePt t="15039" x="3865563" y="3556000"/>
          <p14:tracePt t="15045" x="3856038" y="3556000"/>
          <p14:tracePt t="15057" x="3838575" y="3556000"/>
          <p14:tracePt t="15059" x="3819525" y="3556000"/>
          <p14:tracePt t="15068" x="3783013" y="3556000"/>
          <p14:tracePt t="15075" x="3756025" y="3556000"/>
          <p14:tracePt t="15086" x="3702050" y="3575050"/>
          <p14:tracePt t="15091" x="3646488" y="3575050"/>
          <p14:tracePt t="15103" x="3600450" y="3592513"/>
          <p14:tracePt t="15108" x="3527425" y="3592513"/>
          <p14:tracePt t="15127" x="3409950" y="3611563"/>
          <p14:tracePt t="15135" x="3336925" y="3611563"/>
          <p14:tracePt t="15140" x="3273425" y="3621088"/>
          <p14:tracePt t="15152" x="3200400" y="3638550"/>
          <p14:tracePt t="15156" x="3154363" y="3648075"/>
          <p14:tracePt t="15164" x="3117850" y="3648075"/>
          <p14:tracePt t="15172" x="3071813" y="3648075"/>
          <p14:tracePt t="15182" x="3035300" y="3648075"/>
          <p14:tracePt t="15187" x="2981325" y="3648075"/>
          <p14:tracePt t="15198" x="2935288" y="3648075"/>
          <p14:tracePt t="15203" x="2908300" y="3648075"/>
          <p14:tracePt t="15212" x="2871788" y="3648075"/>
          <p14:tracePt t="15219" x="2808288" y="3648075"/>
          <p14:tracePt t="15227" x="2752725" y="3638550"/>
          <p14:tracePt t="15235" x="2708275" y="3638550"/>
          <p14:tracePt t="15244" x="2671763" y="3638550"/>
          <p14:tracePt t="15251" x="2643188" y="3621088"/>
          <p14:tracePt t="15259" x="2598738" y="3621088"/>
          <p14:tracePt t="15267" x="2589213" y="3621088"/>
          <p14:tracePt t="15275" x="2562225" y="3621088"/>
          <p14:tracePt t="15283" x="2552700" y="3621088"/>
          <p14:tracePt t="15323" x="2525713" y="3621088"/>
          <p14:tracePt t="15331" x="2506663" y="3611563"/>
          <p14:tracePt t="15339" x="2443163" y="3592513"/>
          <p14:tracePt t="15347" x="2397125" y="3565525"/>
          <p14:tracePt t="15355" x="2333625" y="3529013"/>
          <p14:tracePt t="15363" x="2306638" y="3519488"/>
          <p14:tracePt t="15371" x="2251075" y="3502025"/>
          <p14:tracePt t="15379" x="2187575" y="3475038"/>
          <p14:tracePt t="15387" x="2170113" y="3475038"/>
          <p14:tracePt t="15395" x="2160588" y="3465513"/>
          <p14:tracePt t="15403" x="2124075" y="3455988"/>
          <p14:tracePt t="15411" x="2106613" y="3446463"/>
          <p14:tracePt t="15419" x="2087563" y="3429000"/>
          <p14:tracePt t="15576" x="2087563" y="3419475"/>
          <p14:tracePt t="15579" x="2087563" y="3392488"/>
          <p14:tracePt t="15587" x="2087563" y="3382963"/>
          <p14:tracePt t="15596" x="2087563" y="3365500"/>
          <p14:tracePt t="15603" x="2087563" y="3338513"/>
          <p14:tracePt t="15611" x="2087563" y="3319463"/>
          <p14:tracePt t="15619" x="2097088" y="3273425"/>
          <p14:tracePt t="15627" x="2151063" y="3228975"/>
          <p14:tracePt t="15636" x="2197100" y="3192463"/>
          <p14:tracePt t="15643" x="2233613" y="3163888"/>
          <p14:tracePt t="15651" x="2279650" y="3109913"/>
          <p14:tracePt t="15659" x="2306638" y="3090863"/>
          <p14:tracePt t="15667" x="2370138" y="3046413"/>
          <p14:tracePt t="15675" x="2433638" y="3017838"/>
          <p14:tracePt t="15684" x="2498725" y="2982913"/>
          <p14:tracePt t="15691" x="2570163" y="2963863"/>
          <p14:tracePt t="15699" x="2652713" y="2954338"/>
          <p14:tracePt t="15707" x="2744788" y="2954338"/>
          <p14:tracePt t="15717" x="2798763" y="2927350"/>
          <p14:tracePt t="15723" x="2881313" y="2927350"/>
          <p14:tracePt t="15732" x="2954338" y="2927350"/>
          <p14:tracePt t="15739" x="3027363" y="2927350"/>
          <p14:tracePt t="15747" x="3117850" y="2927350"/>
          <p14:tracePt t="15755" x="3208338" y="2927350"/>
          <p14:tracePt t="15763" x="3300413" y="2927350"/>
          <p14:tracePt t="15773" x="3400425" y="2946400"/>
          <p14:tracePt t="15779" x="3473450" y="2963863"/>
          <p14:tracePt t="15788" x="3536950" y="2982913"/>
          <p14:tracePt t="15795" x="3609975" y="3009900"/>
          <p14:tracePt t="15804" x="3673475" y="3054350"/>
          <p14:tracePt t="15811" x="3738563" y="3090863"/>
          <p14:tracePt t="15820" x="3819525" y="3127375"/>
          <p14:tracePt t="15827" x="3856038" y="3136900"/>
          <p14:tracePt t="15835" x="3892550" y="3146425"/>
          <p14:tracePt t="15843" x="3911600" y="3173413"/>
          <p14:tracePt t="15853" x="3956050" y="3182938"/>
          <p14:tracePt t="15859" x="3965575" y="3182938"/>
          <p14:tracePt t="15875" x="3975100" y="3192463"/>
          <p14:tracePt t="15963" x="3984625" y="3209925"/>
          <p14:tracePt t="15971" x="3992563" y="3236913"/>
          <p14:tracePt t="15979" x="4011613" y="3255963"/>
          <p14:tracePt t="15987" x="4011613" y="3265488"/>
          <p14:tracePt t="15995" x="4011613" y="3302000"/>
          <p14:tracePt t="16003" x="4011613" y="3309938"/>
          <p14:tracePt t="16011" x="4011613" y="3319463"/>
          <p14:tracePt t="16019" x="4011613" y="3355975"/>
          <p14:tracePt t="16035" x="4011613" y="3382963"/>
          <p14:tracePt t="16043" x="4011613" y="3402013"/>
          <p14:tracePt t="16051" x="4011613" y="3429000"/>
          <p14:tracePt t="16060" x="4011613" y="3446463"/>
          <p14:tracePt t="16069" x="3992563" y="3482975"/>
          <p14:tracePt t="16076" x="3975100" y="3502025"/>
          <p14:tracePt t="16086" x="3965575" y="3511550"/>
          <p14:tracePt t="16091" x="3938588" y="3529013"/>
          <p14:tracePt t="16110" x="3902075" y="3556000"/>
          <p14:tracePt t="16120" x="3883025" y="3565525"/>
          <p14:tracePt t="16123" x="3856038" y="3565525"/>
          <p14:tracePt t="16132" x="3838575" y="3565525"/>
          <p14:tracePt t="16139" x="3792538" y="3565525"/>
          <p14:tracePt t="16149" x="3756025" y="3565525"/>
          <p14:tracePt t="16155" x="3709988" y="3565525"/>
          <p14:tracePt t="16163" x="3683000" y="3565525"/>
          <p14:tracePt t="16171" x="3629025" y="3565525"/>
          <p14:tracePt t="16179" x="3600450" y="3565525"/>
          <p14:tracePt t="16188" x="3563938" y="3565525"/>
          <p14:tracePt t="16195" x="3509963" y="3565525"/>
          <p14:tracePt t="16203" x="3446463" y="3565525"/>
          <p14:tracePt t="16212" x="3390900" y="3565525"/>
          <p14:tracePt t="16219" x="3317875" y="3565525"/>
          <p14:tracePt t="16227" x="3236913" y="3592513"/>
          <p14:tracePt t="16235" x="3200400" y="3592513"/>
          <p14:tracePt t="16245" x="3127375" y="3602038"/>
          <p14:tracePt t="16251" x="3090863" y="3602038"/>
          <p14:tracePt t="16260" x="3035300" y="3602038"/>
          <p14:tracePt t="16267" x="2981325" y="3602038"/>
          <p14:tracePt t="16277" x="2935288" y="3602038"/>
          <p14:tracePt t="16284" x="2908300" y="3602038"/>
          <p14:tracePt t="16293" x="2881313" y="3602038"/>
          <p14:tracePt t="16303" x="2844800" y="3602038"/>
          <p14:tracePt t="16310" x="2817813" y="3602038"/>
          <p14:tracePt t="16318" x="2789238" y="3602038"/>
          <p14:tracePt t="16323" x="2762250" y="3602038"/>
          <p14:tracePt t="16332" x="2735263" y="3602038"/>
          <p14:tracePt t="16340" x="2725738" y="3602038"/>
          <p14:tracePt t="16348" x="2716213" y="3602038"/>
          <p14:tracePt t="16355" x="2698750" y="3602038"/>
          <p14:tracePt t="16475" x="2689225" y="3602038"/>
          <p14:tracePt t="16483" x="2698750" y="3584575"/>
          <p14:tracePt t="16492" x="2735263" y="3575050"/>
          <p14:tracePt t="16499" x="2798763" y="3565525"/>
          <p14:tracePt t="16507" x="2862263" y="3538538"/>
          <p14:tracePt t="16515" x="2935288" y="3529013"/>
          <p14:tracePt t="16523" x="3035300" y="3482975"/>
          <p14:tracePt t="16532" x="3127375" y="3482975"/>
          <p14:tracePt t="16539" x="3190875" y="3475038"/>
          <p14:tracePt t="16547" x="3263900" y="3475038"/>
          <p14:tracePt t="16555" x="3317875" y="3465513"/>
          <p14:tracePt t="16563" x="3363913" y="3465513"/>
          <p14:tracePt t="16571" x="3400425" y="3465513"/>
          <p14:tracePt t="16579" x="3419475" y="3465513"/>
          <p14:tracePt t="16587" x="3463925" y="3465513"/>
          <p14:tracePt t="16595" x="3500438" y="3465513"/>
          <p14:tracePt t="16603" x="3546475" y="3465513"/>
          <p14:tracePt t="16611" x="3563938" y="3465513"/>
          <p14:tracePt t="16619" x="3600450" y="3465513"/>
          <p14:tracePt t="16627" x="3646488" y="3465513"/>
          <p14:tracePt t="16635" x="3673475" y="3465513"/>
          <p14:tracePt t="16643" x="3709988" y="3465513"/>
          <p14:tracePt t="16651" x="3756025" y="3465513"/>
          <p14:tracePt t="16659" x="3810000" y="3465513"/>
          <p14:tracePt t="16667" x="3846513" y="3465513"/>
          <p14:tracePt t="16675" x="3883025" y="3465513"/>
          <p14:tracePt t="16683" x="3938588" y="3429000"/>
          <p14:tracePt t="16691" x="3984625" y="3419475"/>
          <p14:tracePt t="16699" x="4029075" y="3392488"/>
          <p14:tracePt t="16707" x="4102100" y="3355975"/>
          <p14:tracePt t="16715" x="4138613" y="3346450"/>
          <p14:tracePt t="16723" x="4194175" y="3309938"/>
          <p14:tracePt t="16732" x="4230688" y="3282950"/>
          <p14:tracePt t="16739" x="4267200" y="3273425"/>
          <p14:tracePt t="16747" x="4330700" y="3236913"/>
          <p14:tracePt t="16756" x="4357688" y="3228975"/>
          <p14:tracePt t="16763" x="4403725" y="3219450"/>
          <p14:tracePt t="16773" x="4448175" y="3192463"/>
          <p14:tracePt t="16779" x="4467225" y="3192463"/>
          <p14:tracePt t="16787" x="4494213" y="3182938"/>
          <p14:tracePt t="16795" x="4513263" y="3182938"/>
          <p14:tracePt t="16805" x="4530725" y="3173413"/>
          <p14:tracePt t="16811" x="4576763" y="3155950"/>
          <p14:tracePt t="16819" x="4594225" y="3136900"/>
          <p14:tracePt t="16827" x="4603750" y="3127375"/>
          <p14:tracePt t="16835" x="4630738" y="3119438"/>
          <p14:tracePt t="16843" x="4640263" y="3109913"/>
          <p14:tracePt t="16853" x="4649788" y="3100388"/>
          <p14:tracePt t="16859" x="4649788" y="3090863"/>
          <p14:tracePt t="17355" x="4667250" y="3090863"/>
          <p14:tracePt t="17363" x="4686300" y="3082925"/>
          <p14:tracePt t="17381" x="4695825" y="3082925"/>
          <p14:tracePt t="17453" x="4703763" y="3073400"/>
          <p14:tracePt t="18453" x="4703763" y="3082925"/>
          <p14:tracePt t="18463" x="4703763" y="3090863"/>
          <p14:tracePt t="18469" x="4703763" y="3100388"/>
          <p14:tracePt t="18480" x="4703763" y="3109913"/>
          <p14:tracePt t="18484" x="4703763" y="3127375"/>
          <p14:tracePt t="18499" x="4703763" y="3136900"/>
          <p14:tracePt t="18675" x="4703763" y="3127375"/>
          <p14:tracePt t="18691" x="4695825" y="3100388"/>
          <p14:tracePt t="18707" x="4686300" y="3090863"/>
          <p14:tracePt t="18916" x="4676775" y="3082925"/>
          <p14:tracePt t="18923" x="4667250" y="3082925"/>
          <p14:tracePt t="18950" x="4659313" y="3082925"/>
          <p14:tracePt t="18957" x="4649788" y="3090863"/>
          <p14:tracePt t="18967" x="4640263" y="3100388"/>
          <p14:tracePt t="18974" x="4630738" y="3109913"/>
          <p14:tracePt t="18980" x="4630738" y="3119438"/>
          <p14:tracePt t="18988" x="4630738" y="3127375"/>
          <p14:tracePt t="18995" x="4630738" y="3136900"/>
          <p14:tracePt t="19003" x="4630738" y="3155950"/>
          <p14:tracePt t="19011" x="4630738" y="3163888"/>
          <p14:tracePt t="19027" x="4630738" y="3173413"/>
          <p14:tracePt t="19124" x="4630738" y="3163888"/>
          <p14:tracePt t="19518" x="4630738" y="3173413"/>
          <p14:tracePt t="19529" x="4630738" y="3182938"/>
          <p14:tracePt t="19534" x="4630738" y="3200400"/>
          <p14:tracePt t="19805" x="4640263" y="3209925"/>
          <p14:tracePt t="19875" x="4640263" y="3200400"/>
          <p14:tracePt t="19891" x="4649788" y="3173413"/>
          <p14:tracePt t="19900" x="4649788" y="3155950"/>
          <p14:tracePt t="19907" x="4649788" y="3136900"/>
          <p14:tracePt t="19915" x="4649788" y="3127375"/>
          <p14:tracePt t="19923" x="4649788" y="3119438"/>
          <p14:tracePt t="19932" x="4649788" y="3109913"/>
          <p14:tracePt t="22560" x="4649788" y="3073400"/>
          <p14:tracePt t="22563" x="4649788" y="3046413"/>
          <p14:tracePt t="22571" x="4649788" y="3027363"/>
          <p14:tracePt t="22579" x="4640263" y="2982913"/>
          <p14:tracePt t="22587" x="4630738" y="2963863"/>
          <p14:tracePt t="22595" x="4613275" y="2927350"/>
          <p14:tracePt t="22603" x="4603750" y="2881313"/>
          <p14:tracePt t="22611" x="4594225" y="2844800"/>
          <p14:tracePt t="22619" x="4576763" y="2808288"/>
          <p14:tracePt t="22627" x="4567238" y="2771775"/>
          <p14:tracePt t="22635" x="4567238" y="2727325"/>
          <p14:tracePt t="22643" x="4549775" y="2654300"/>
          <p14:tracePt t="22651" x="4549775" y="2625725"/>
          <p14:tracePt t="22659" x="4549775" y="2598738"/>
          <p14:tracePt t="22667" x="4540250" y="2554288"/>
          <p14:tracePt t="22675" x="4540250" y="2498725"/>
          <p14:tracePt t="22683" x="4540250" y="2462213"/>
          <p14:tracePt t="22691" x="4540250" y="2416175"/>
          <p14:tracePt t="22699" x="4540250" y="2389188"/>
          <p14:tracePt t="22707" x="4540250" y="2362200"/>
          <p14:tracePt t="22715" x="4540250" y="2343150"/>
          <p14:tracePt t="22723" x="4557713" y="2325688"/>
          <p14:tracePt t="22732" x="4557713" y="2306638"/>
          <p14:tracePt t="22739" x="4567238" y="2298700"/>
          <p14:tracePt t="23013" x="4567238" y="2306638"/>
          <p14:tracePt t="23607" x="4567238" y="2298700"/>
          <p14:tracePt t="23614" x="4567238" y="2270125"/>
          <p14:tracePt t="23627" x="4567238" y="2262188"/>
          <p14:tracePt t="23636" x="4567238" y="2252663"/>
          <p14:tracePt t="23779" x="4567238" y="2262188"/>
          <p14:tracePt t="23789" x="4567238" y="2279650"/>
          <p14:tracePt t="23797" x="4576763" y="2298700"/>
          <p14:tracePt t="23811" x="4586288" y="2325688"/>
          <p14:tracePt t="23825" x="4594225" y="2352675"/>
          <p14:tracePt t="23828" x="4603750" y="2362200"/>
          <p14:tracePt t="23843" x="4613275" y="2362200"/>
          <p14:tracePt t="23919" x="4630738" y="2352675"/>
          <p14:tracePt t="23940" x="4649788" y="2335213"/>
          <p14:tracePt t="23947" x="4649788" y="2325688"/>
          <p14:tracePt t="23963" x="4659313" y="2316163"/>
          <p14:tracePt t="23979" x="4667250" y="2306638"/>
          <p14:tracePt t="24059" x="4667250" y="2298700"/>
          <p14:tracePt t="24067" x="4676775" y="2306638"/>
          <p14:tracePt t="24075" x="4686300" y="2316163"/>
          <p14:tracePt t="24083" x="4703763" y="2335213"/>
          <p14:tracePt t="24091" x="4713288" y="2352675"/>
          <p14:tracePt t="24099" x="4730750" y="2379663"/>
          <p14:tracePt t="24107" x="4740275" y="2389188"/>
          <p14:tracePt t="24115" x="4749800" y="2408238"/>
          <p14:tracePt t="24123" x="4786313" y="2444750"/>
          <p14:tracePt t="24132" x="4795838" y="2462213"/>
          <p14:tracePt t="24139" x="4813300" y="2489200"/>
          <p14:tracePt t="24149" x="4832350" y="2517775"/>
          <p14:tracePt t="24155" x="4849813" y="2535238"/>
          <p14:tracePt t="24163" x="4859338" y="2562225"/>
          <p14:tracePt t="24171" x="4886325" y="2581275"/>
          <p14:tracePt t="24181" x="4895850" y="2598738"/>
          <p14:tracePt t="24187" x="4905375" y="2617788"/>
          <p14:tracePt t="24195" x="4913313" y="2635250"/>
          <p14:tracePt t="24203" x="4932363" y="2654300"/>
          <p14:tracePt t="24211" x="4941888" y="2662238"/>
          <p14:tracePt t="24235" x="4941888" y="2681288"/>
          <p14:tracePt t="24269" x="4949825" y="2698750"/>
          <p14:tracePt t="24284" x="4959350" y="2735263"/>
          <p14:tracePt t="24293" x="4968875" y="2735263"/>
          <p14:tracePt t="24300" x="4978400" y="2754313"/>
          <p14:tracePt t="24312" x="4986338" y="2790825"/>
          <p14:tracePt t="24316" x="4986338" y="2800350"/>
          <p14:tracePt t="24324" x="4995863" y="2817813"/>
          <p14:tracePt t="24332" x="5014913" y="2844800"/>
          <p14:tracePt t="24339" x="5032375" y="2873375"/>
          <p14:tracePt t="24348" x="5041900" y="2890838"/>
          <p14:tracePt t="24355" x="5049838" y="2917825"/>
          <p14:tracePt t="24363" x="5068888" y="2936875"/>
          <p14:tracePt t="24371" x="5078413" y="2946400"/>
          <p14:tracePt t="24381" x="5078413" y="2954338"/>
          <p14:tracePt t="24419" x="5078413" y="2963863"/>
          <p14:tracePt t="24435" x="5086350" y="2973388"/>
          <p14:tracePt t="24496" x="5086350" y="2963863"/>
          <p14:tracePt t="24516" x="5086350" y="2954338"/>
          <p14:tracePt t="24523" x="5105400" y="2936875"/>
          <p14:tracePt t="24539" x="5105400" y="2927350"/>
          <p14:tracePt t="24556" x="5114925" y="2917825"/>
          <p14:tracePt t="24718" x="5114925" y="2927350"/>
          <p14:tracePt t="24899" x="5114925" y="2936875"/>
          <p14:tracePt t="24907" x="5114925" y="2954338"/>
          <p14:tracePt t="24915" x="5114925" y="2963863"/>
          <p14:tracePt t="24933" x="5132388" y="2982913"/>
          <p14:tracePt t="24941" x="5141913" y="3000375"/>
          <p14:tracePt t="24953" x="5151438" y="3009900"/>
          <p14:tracePt t="24957" x="5159375" y="3017838"/>
          <p14:tracePt t="25036" x="5168900" y="3009900"/>
          <p14:tracePt t="25172" x="5178425" y="3027363"/>
          <p14:tracePt t="25185" x="5178425" y="3036888"/>
          <p14:tracePt t="25187" x="5178425" y="3054350"/>
          <p14:tracePt t="25195" x="5187950" y="3073400"/>
          <p14:tracePt t="25203" x="5195888" y="3090863"/>
          <p14:tracePt t="25211" x="5205413" y="3100388"/>
          <p14:tracePt t="25235" x="5214938" y="3109913"/>
          <p14:tracePt t="25276" x="5214938" y="3119438"/>
          <p14:tracePt t="25307" x="5214938" y="3136900"/>
          <p14:tracePt t="25316" x="5214938" y="3146425"/>
          <p14:tracePt t="25323" x="5214938" y="3173413"/>
          <p14:tracePt t="25331" x="5214938" y="3192463"/>
          <p14:tracePt t="25339" x="5214938" y="3219450"/>
          <p14:tracePt t="25349" x="5214938" y="3236913"/>
          <p14:tracePt t="25355" x="5214938" y="3265488"/>
          <p14:tracePt t="25363" x="5214938" y="3282950"/>
          <p14:tracePt t="25371" x="5214938" y="3319463"/>
          <p14:tracePt t="25379" x="5214938" y="3355975"/>
          <p14:tracePt t="25387" x="5214938" y="3382963"/>
          <p14:tracePt t="25395" x="5214938" y="3411538"/>
          <p14:tracePt t="25403" x="5224463" y="3438525"/>
          <p14:tracePt t="25411" x="5224463" y="3446463"/>
          <p14:tracePt t="25419" x="5224463" y="3465513"/>
          <p14:tracePt t="25428" x="5224463" y="3492500"/>
          <p14:tracePt t="25443" x="5224463" y="3502025"/>
          <p14:tracePt t="25451" x="5224463" y="3511550"/>
          <p14:tracePt t="25557" x="5224463" y="3519488"/>
          <p14:tracePt t="25563" x="5224463" y="3538538"/>
          <p14:tracePt t="25579" x="5224463" y="3548063"/>
          <p14:tracePt t="25596" x="5224463" y="3575050"/>
          <p14:tracePt t="25611" x="5224463" y="3584575"/>
          <p14:tracePt t="28315" x="5224463" y="3592513"/>
          <p14:tracePt t="29004" x="5214938" y="3592513"/>
          <p14:tracePt t="29133" x="5205413" y="3592513"/>
          <p14:tracePt t="29221" x="5205413" y="3584575"/>
          <p14:tracePt t="29523" x="5205413" y="3575050"/>
          <p14:tracePt t="31157" x="5195888" y="3584575"/>
          <p14:tracePt t="31165" x="5168900" y="3584575"/>
          <p14:tracePt t="31171" x="5159375" y="3584575"/>
          <p14:tracePt t="31182" x="5151438" y="3584575"/>
          <p14:tracePt t="31187" x="5132388" y="3584575"/>
          <p14:tracePt t="31196" x="5122863" y="3584575"/>
          <p14:tracePt t="31203" x="5114925" y="3584575"/>
          <p14:tracePt t="31211" x="5105400" y="3584575"/>
          <p14:tracePt t="31227" x="5086350" y="3584575"/>
          <p14:tracePt t="31251" x="5078413" y="3584575"/>
          <p14:tracePt t="31259" x="5068888" y="3584575"/>
          <p14:tracePt t="31277" x="5049838" y="3584575"/>
          <p14:tracePt t="31293" x="5041900" y="3584575"/>
          <p14:tracePt t="31367" x="5032375" y="3584575"/>
          <p14:tracePt t="31383" x="4986338" y="3584575"/>
          <p14:tracePt t="31388" x="4978400" y="3584575"/>
          <p14:tracePt t="31395" x="4959350" y="3584575"/>
          <p14:tracePt t="31403" x="4932363" y="3575050"/>
          <p14:tracePt t="31419" x="4913313" y="3565525"/>
          <p14:tracePt t="31431" x="4895850" y="3548063"/>
          <p14:tracePt t="31435" x="4886325" y="3538538"/>
          <p14:tracePt t="31444" x="4886325" y="3529013"/>
          <p14:tracePt t="31451" x="4868863" y="3511550"/>
          <p14:tracePt t="31459" x="4868863" y="3502025"/>
          <p14:tracePt t="31467" x="4859338" y="3492500"/>
          <p14:tracePt t="31476" x="4849813" y="3492500"/>
          <p14:tracePt t="31492" x="4840288" y="3482975"/>
          <p14:tracePt t="31499" x="4840288" y="3475038"/>
          <p14:tracePt t="31507" x="4832350" y="3455988"/>
          <p14:tracePt t="31515" x="4822825" y="3446463"/>
          <p14:tracePt t="31539" x="4813300" y="3438525"/>
          <p14:tracePt t="31603" x="4795838" y="3438525"/>
          <p14:tracePt t="31619" x="4776788" y="3438525"/>
          <p14:tracePt t="31635" x="4767263" y="3438525"/>
          <p14:tracePt t="31683" x="4759325" y="3429000"/>
          <p14:tracePt t="32907" x="4759325" y="3411538"/>
          <p14:tracePt t="32915" x="4759325" y="3375025"/>
          <p14:tracePt t="32947" x="4759325" y="3365500"/>
          <p14:tracePt t="32955" x="4759325" y="3346450"/>
          <p14:tracePt t="32964" x="4759325" y="3338513"/>
          <p14:tracePt t="32972" x="4759325" y="3328988"/>
          <p14:tracePt t="33014" x="4759325" y="3319463"/>
          <p14:tracePt t="33038" x="4759325" y="3309938"/>
          <p14:tracePt t="33312" x="4759325" y="3302000"/>
          <p14:tracePt t="33332" x="4759325" y="3292475"/>
          <p14:tracePt t="33379" x="4759325" y="3282950"/>
          <p14:tracePt t="33493" x="4759325" y="3265488"/>
          <p14:tracePt t="33507" x="4759325" y="3255963"/>
          <p14:tracePt t="33571" x="4759325" y="3246438"/>
          <p14:tracePt t="33677" x="4759325" y="3228975"/>
          <p14:tracePt t="33995" x="4759325" y="3246438"/>
          <p14:tracePt t="34019" x="4759325" y="3265488"/>
          <p14:tracePt t="34027" x="4759325" y="3282950"/>
          <p14:tracePt t="34036" x="4759325" y="3292475"/>
          <p14:tracePt t="34044" x="4759325" y="3302000"/>
          <p14:tracePt t="34059" x="4759325" y="3309938"/>
          <p14:tracePt t="34067" x="4759325" y="3319463"/>
          <p14:tracePt t="34084" x="4759325" y="3328988"/>
          <p14:tracePt t="34366" x="4759325" y="3338513"/>
          <p14:tracePt t="34382" x="4759325" y="3346450"/>
          <p14:tracePt t="34398" x="4759325" y="3365500"/>
          <p14:tracePt t="34404" x="4759325" y="3382963"/>
          <p14:tracePt t="34419" x="4759325" y="3392488"/>
          <p14:tracePt t="34427" x="4776788" y="3411538"/>
          <p14:tracePt t="34447" x="4776788" y="3419475"/>
          <p14:tracePt t="34463" x="4786313" y="3429000"/>
          <p14:tracePt t="34813" x="4786313" y="3446463"/>
          <p14:tracePt t="34990" x="4786313" y="3455988"/>
          <p14:tracePt t="35003" x="4795838" y="3465513"/>
          <p14:tracePt t="35012" x="4803775" y="3475038"/>
          <p14:tracePt t="35035" x="4803775" y="3482975"/>
          <p14:tracePt t="35333" x="4803775" y="3492500"/>
          <p14:tracePt t="35389" x="4803775" y="3502025"/>
          <p14:tracePt t="35404" x="4803775" y="3529013"/>
          <p14:tracePt t="35412" x="4803775" y="3538538"/>
          <p14:tracePt t="35444" x="4803775" y="3548063"/>
          <p14:tracePt t="36157" x="4803775" y="3575050"/>
          <p14:tracePt t="36167" x="4803775" y="3584575"/>
          <p14:tracePt t="36174" x="4803775" y="3611563"/>
          <p14:tracePt t="36184" x="4803775" y="3621088"/>
          <p14:tracePt t="36187" x="4803775" y="3629025"/>
          <p14:tracePt t="36203" x="4795838" y="3648075"/>
          <p14:tracePt t="36531" x="4786313" y="3648075"/>
          <p14:tracePt t="36699" x="4786313" y="3629025"/>
          <p14:tracePt t="36708" x="4786313" y="3621088"/>
          <p14:tracePt t="36716" x="4786313" y="3611563"/>
          <p14:tracePt t="36732" x="4786313" y="3592513"/>
          <p14:tracePt t="36747" x="4786313" y="3584575"/>
          <p14:tracePt t="36756" x="4786313" y="3575050"/>
          <p14:tracePt t="36764" x="4786313" y="3556000"/>
          <p14:tracePt t="36869" x="4786313" y="3548063"/>
          <p14:tracePt t="36875" x="4786313" y="3538538"/>
          <p14:tracePt t="36883" x="4786313" y="3511550"/>
          <p14:tracePt t="36899" x="4786313" y="3502025"/>
          <p14:tracePt t="36907" x="4786313" y="3475038"/>
          <p14:tracePt t="36915" x="4786313" y="3465513"/>
          <p14:tracePt t="36923" x="4786313" y="3455988"/>
          <p14:tracePt t="36935" x="4786313" y="3446463"/>
          <p14:tracePt t="36939" x="4786313" y="3429000"/>
          <p14:tracePt t="37061" x="4786313" y="3419475"/>
          <p14:tracePt t="37459" x="4786313" y="3411538"/>
          <p14:tracePt t="37467" x="4786313" y="3392488"/>
          <p14:tracePt t="37475" x="4786313" y="3382963"/>
          <p14:tracePt t="37483" x="4786313" y="3375025"/>
          <p14:tracePt t="37493" x="4786313" y="3365500"/>
          <p14:tracePt t="37499" x="4786313" y="3346450"/>
          <p14:tracePt t="37805" x="4776788" y="3355975"/>
          <p14:tracePt t="37811" x="4776788" y="3365500"/>
          <p14:tracePt t="37835" x="4776788" y="3375025"/>
          <p14:tracePt t="37859" x="4776788" y="3382963"/>
          <p14:tracePt t="37875" x="4776788" y="3392488"/>
          <p14:tracePt t="37891" x="4767263" y="3411538"/>
          <p14:tracePt t="37915" x="4767263" y="3419475"/>
          <p14:tracePt t="37923" x="4767263" y="3429000"/>
          <p14:tracePt t="37939" x="4767263" y="3446463"/>
          <p14:tracePt t="37963" x="4767263" y="3455988"/>
          <p14:tracePt t="38011" x="4767263" y="3465513"/>
          <p14:tracePt t="38477" x="4767263" y="3446463"/>
          <p14:tracePt t="38483" x="4767263" y="3429000"/>
          <p14:tracePt t="38491" x="4767263" y="3411538"/>
          <p14:tracePt t="38499" x="4767263" y="3402013"/>
          <p14:tracePt t="38507" x="4767263" y="3392488"/>
          <p14:tracePt t="38515" x="4767263" y="3382963"/>
          <p14:tracePt t="38523" x="4767263" y="3375025"/>
          <p14:tracePt t="38531" x="4767263" y="3365500"/>
          <p14:tracePt t="38539" x="4767263" y="3338513"/>
          <p14:tracePt t="38555" x="4767263" y="3328988"/>
          <p14:tracePt t="38611" x="4767263" y="3319463"/>
          <p14:tracePt t="38923" x="4759325" y="3319463"/>
          <p14:tracePt t="39253" x="4759325" y="3328988"/>
          <p14:tracePt t="39339" x="4759325" y="3338513"/>
          <p14:tracePt t="39539" x="4759325" y="3328988"/>
          <p14:tracePt t="39547" x="4759325" y="3292475"/>
          <p14:tracePt t="39556" x="4759325" y="3282950"/>
          <p14:tracePt t="39563" x="4759325" y="3273425"/>
          <p14:tracePt t="39571" x="4749800" y="3236913"/>
          <p14:tracePt t="39580" x="4740275" y="3228975"/>
          <p14:tracePt t="39587" x="4740275" y="3209925"/>
          <p14:tracePt t="39595" x="4740275" y="3192463"/>
          <p14:tracePt t="39603" x="4740275" y="3163888"/>
          <p14:tracePt t="39611" x="4730750" y="3155950"/>
          <p14:tracePt t="39619" x="4722813" y="3146425"/>
          <p14:tracePt t="39635" x="4703763" y="3127375"/>
          <p14:tracePt t="39651" x="4703763" y="3119438"/>
          <p14:tracePt t="39659" x="4695825" y="3100388"/>
          <p14:tracePt t="39971" x="4695825" y="3119438"/>
          <p14:tracePt t="39979" x="4695825" y="3127375"/>
          <p14:tracePt t="39987" x="4695825" y="3146425"/>
          <p14:tracePt t="39995" x="4695825" y="3163888"/>
          <p14:tracePt t="40003" x="4695825" y="3173413"/>
          <p14:tracePt t="40011" x="4695825" y="3182938"/>
          <p14:tracePt t="40019" x="4695825" y="3192463"/>
          <p14:tracePt t="40035" x="4695825" y="3200400"/>
          <p14:tracePt t="43075" x="4695825" y="3209925"/>
          <p14:tracePt t="43347" x="4695825" y="3219450"/>
          <p14:tracePt t="43469" x="4695825" y="3228975"/>
          <p14:tracePt t="43523" x="4695825" y="3236913"/>
          <p14:tracePt t="43541" x="4695825" y="3246438"/>
          <p14:tracePt t="43677" x="4695825" y="3265488"/>
          <p14:tracePt t="45094" x="4649788" y="3219450"/>
          <p14:tracePt t="45109" x="4613275" y="3182938"/>
          <p14:tracePt t="45116" x="4603750" y="3173413"/>
          <p14:tracePt t="45123" x="4594225" y="3163888"/>
          <p14:tracePt t="45131" x="4586288" y="3155950"/>
          <p14:tracePt t="45139" x="4586288" y="3146425"/>
          <p14:tracePt t="45151" x="4567238" y="3127375"/>
          <p14:tracePt t="45190" x="4567238" y="3109913"/>
          <p14:tracePt t="45203" x="4567238" y="3100388"/>
          <p14:tracePt t="45213" x="4567238" y="3090863"/>
          <p14:tracePt t="45220" x="4567238" y="3082925"/>
          <p14:tracePt t="45227" x="4567238" y="3063875"/>
          <p14:tracePt t="45246" x="4567238" y="3054350"/>
          <p14:tracePt t="45251" x="4567238" y="3046413"/>
          <p14:tracePt t="45259" x="4567238" y="3027363"/>
          <p14:tracePt t="45275" x="4567238" y="3017838"/>
          <p14:tracePt t="45283" x="4567238" y="3009900"/>
          <p14:tracePt t="45291" x="4567238" y="3000375"/>
          <p14:tracePt t="45299" x="4567238" y="2973388"/>
          <p14:tracePt t="45315" x="4567238" y="2954338"/>
          <p14:tracePt t="45323" x="4576763" y="2936875"/>
          <p14:tracePt t="45331" x="4576763" y="2917825"/>
          <p14:tracePt t="45339" x="4586288" y="2900363"/>
          <p14:tracePt t="45347" x="4586288" y="2890838"/>
          <p14:tracePt t="45382" x="4586288" y="2881313"/>
          <p14:tracePt t="45411" x="4594225" y="2863850"/>
          <p14:tracePt t="45467" x="4594225" y="2854325"/>
          <p14:tracePt t="45612" x="4594225" y="2836863"/>
          <p14:tracePt t="45629" x="4503738" y="2817813"/>
          <p14:tracePt t="45638" x="4430713" y="2763838"/>
          <p14:tracePt t="45644" x="4340225" y="2735263"/>
          <p14:tracePt t="45651" x="4238625" y="2708275"/>
          <p14:tracePt t="45660" x="4129088" y="2681288"/>
          <p14:tracePt t="45670" x="3992563" y="2635250"/>
          <p14:tracePt t="45677" x="3829050" y="2562225"/>
          <p14:tracePt t="45684" x="3692525" y="2525713"/>
          <p14:tracePt t="45691" x="3546475" y="2471738"/>
          <p14:tracePt t="45699" x="3390900" y="2389188"/>
          <p14:tracePt t="45707" x="3281363" y="2335213"/>
          <p14:tracePt t="45715" x="3200400" y="2306638"/>
          <p14:tracePt t="45723" x="3117850" y="2252663"/>
          <p14:tracePt t="45731" x="3054350" y="2216150"/>
          <p14:tracePt t="45739" x="3027363" y="2197100"/>
          <p14:tracePt t="45748" x="2998788" y="2189163"/>
          <p14:tracePt t="45755" x="2971800" y="2160588"/>
          <p14:tracePt t="45763" x="2954338" y="2143125"/>
          <p14:tracePt t="45773" x="2935288" y="2133600"/>
          <p14:tracePt t="45779" x="2925763" y="2133600"/>
          <p14:tracePt t="45787" x="2908300" y="2116138"/>
          <p14:tracePt t="45805" x="2881313" y="2106613"/>
          <p14:tracePt t="45811" x="2862263" y="2097088"/>
          <p14:tracePt t="45820" x="2852738" y="2097088"/>
          <p14:tracePt t="45827" x="2825750" y="2097088"/>
          <p14:tracePt t="45835" x="2808288" y="2089150"/>
          <p14:tracePt t="45843" x="2798763" y="2089150"/>
          <p14:tracePt t="45852" x="2781300" y="2089150"/>
          <p14:tracePt t="45859" x="2762250" y="2070100"/>
          <p14:tracePt t="45870" x="2752725" y="2060575"/>
          <p14:tracePt t="45875" x="2725738" y="2052638"/>
          <p14:tracePt t="45900" x="2662238" y="1997075"/>
          <p14:tracePt t="45907" x="2635250" y="1970088"/>
          <p14:tracePt t="45915" x="2598738" y="1914525"/>
          <p14:tracePt t="45923" x="2579688" y="1897063"/>
          <p14:tracePt t="45932" x="2552700" y="1870075"/>
          <p14:tracePt t="45939" x="2525713" y="1851025"/>
          <p14:tracePt t="45947" x="2506663" y="1824038"/>
          <p14:tracePt t="45955" x="2489200" y="1804988"/>
          <p14:tracePt t="45963" x="2443163" y="1787525"/>
          <p14:tracePt t="45971" x="2416175" y="1751013"/>
          <p14:tracePt t="45979" x="2379663" y="1731963"/>
          <p14:tracePt t="45987" x="2333625" y="1697038"/>
          <p14:tracePt t="45996" x="2287588" y="1677988"/>
          <p14:tracePt t="46003" x="2243138" y="1660525"/>
          <p14:tracePt t="46012" x="2206625" y="1641475"/>
          <p14:tracePt t="46019" x="2143125" y="1624013"/>
          <p14:tracePt t="46027" x="2124075" y="1624013"/>
          <p14:tracePt t="46035" x="2106613" y="1624013"/>
          <p14:tracePt t="46043" x="2087563" y="1604963"/>
          <p14:tracePt t="46051" x="2060575" y="1587500"/>
          <p14:tracePt t="46059" x="2051050" y="1587500"/>
          <p14:tracePt t="46067" x="2024063" y="1577975"/>
          <p14:tracePt t="46075" x="2005013" y="1568450"/>
          <p14:tracePt t="46083" x="1968500" y="1550988"/>
          <p14:tracePt t="46091" x="1951038" y="1541463"/>
          <p14:tracePt t="46099" x="1924050" y="1531938"/>
          <p14:tracePt t="46108" x="1895475" y="1522413"/>
          <p14:tracePt t="46124" x="1778000" y="1477963"/>
          <p14:tracePt t="46131" x="1714500" y="1441450"/>
          <p14:tracePt t="46139" x="1595438" y="1395413"/>
          <p14:tracePt t="46149" x="1512888" y="1349375"/>
          <p14:tracePt t="46157" x="1439863" y="1331913"/>
          <p14:tracePt t="46168" x="1322388" y="1268413"/>
          <p14:tracePt t="46173" x="1222375" y="1231900"/>
          <p14:tracePt t="46192" x="1011238" y="1139825"/>
          <p14:tracePt t="46199" x="874713" y="1085850"/>
          <p14:tracePt t="46205" x="820738" y="1066800"/>
          <p14:tracePt t="46211" x="738188" y="1049338"/>
          <p14:tracePt t="46219" x="638175" y="1003300"/>
          <p14:tracePt t="46227" x="584200" y="976313"/>
          <p14:tracePt t="46235" x="519113" y="939800"/>
          <p14:tracePt t="46246" x="438150" y="884238"/>
          <p14:tracePt t="46251" x="373063" y="857250"/>
          <p14:tracePt t="46259" x="309563" y="847725"/>
          <p14:tracePt t="46268" x="265113" y="830263"/>
          <p14:tracePt t="46275" x="236538" y="803275"/>
          <p14:tracePt t="46283" x="192088" y="793750"/>
          <p14:tracePt t="46291" x="127000" y="757238"/>
          <p14:tracePt t="46299" x="90488" y="747713"/>
          <p14:tracePt t="46307" x="9525" y="701675"/>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ja-JP" altLang="en-US"/>
              <a:t>覚えておくと便利</a:t>
            </a:r>
          </a:p>
        </p:txBody>
      </p:sp>
      <p:sp>
        <p:nvSpPr>
          <p:cNvPr id="35843" name="Rectangle 3"/>
          <p:cNvSpPr>
            <a:spLocks noGrp="1" noChangeArrowheads="1"/>
          </p:cNvSpPr>
          <p:nvPr>
            <p:ph type="body" idx="1"/>
          </p:nvPr>
        </p:nvSpPr>
        <p:spPr>
          <a:xfrm>
            <a:off x="457200" y="1268413"/>
            <a:ext cx="8229600" cy="4530725"/>
          </a:xfrm>
        </p:spPr>
        <p:txBody>
          <a:bodyPr/>
          <a:lstStyle/>
          <a:p>
            <a:pPr eaLnBrk="1" hangingPunct="1">
              <a:lnSpc>
                <a:spcPct val="80000"/>
              </a:lnSpc>
              <a:buFont typeface="Wingdings" panose="05000000000000000000" pitchFamily="2" charset="2"/>
              <a:buNone/>
            </a:pPr>
            <a:r>
              <a:rPr lang="en-US" altLang="ja-JP" sz="1700"/>
              <a:t>tar</a:t>
            </a:r>
            <a:r>
              <a:rPr lang="ja-JP" altLang="en-US" sz="1700"/>
              <a:t>の解凍</a:t>
            </a:r>
          </a:p>
          <a:p>
            <a:pPr eaLnBrk="1" hangingPunct="1">
              <a:lnSpc>
                <a:spcPct val="80000"/>
              </a:lnSpc>
              <a:buFont typeface="Wingdings" panose="05000000000000000000" pitchFamily="2" charset="2"/>
              <a:buNone/>
            </a:pPr>
            <a:r>
              <a:rPr lang="en-US" altLang="ja-JP" sz="1700"/>
              <a:t>tar xvf file.tar</a:t>
            </a:r>
          </a:p>
          <a:p>
            <a:pPr eaLnBrk="1" hangingPunct="1">
              <a:lnSpc>
                <a:spcPct val="80000"/>
              </a:lnSpc>
              <a:buFont typeface="Wingdings" panose="05000000000000000000" pitchFamily="2" charset="2"/>
              <a:buNone/>
            </a:pPr>
            <a:endParaRPr lang="en-US" altLang="ja-JP" sz="1700"/>
          </a:p>
          <a:p>
            <a:pPr eaLnBrk="1" hangingPunct="1">
              <a:lnSpc>
                <a:spcPct val="80000"/>
              </a:lnSpc>
              <a:buFont typeface="Wingdings" panose="05000000000000000000" pitchFamily="2" charset="2"/>
              <a:buNone/>
            </a:pPr>
            <a:r>
              <a:rPr lang="ja-JP" altLang="en-US" sz="1700"/>
              <a:t>アセンブラ</a:t>
            </a:r>
            <a:endParaRPr lang="en-US" altLang="ja-JP" sz="1700"/>
          </a:p>
          <a:p>
            <a:pPr eaLnBrk="1" hangingPunct="1">
              <a:lnSpc>
                <a:spcPct val="80000"/>
              </a:lnSpc>
              <a:buFont typeface="Wingdings" panose="05000000000000000000" pitchFamily="2" charset="2"/>
              <a:buNone/>
            </a:pPr>
            <a:r>
              <a:rPr lang="en-US" altLang="ja-JP" sz="1700"/>
              <a:t>./asm.pl file.asm –o imem.dat</a:t>
            </a:r>
          </a:p>
          <a:p>
            <a:pPr eaLnBrk="1" hangingPunct="1">
              <a:lnSpc>
                <a:spcPct val="80000"/>
              </a:lnSpc>
              <a:buFont typeface="Wingdings" panose="05000000000000000000" pitchFamily="2" charset="2"/>
              <a:buNone/>
            </a:pPr>
            <a:endParaRPr lang="en-US" altLang="ja-JP" sz="1700"/>
          </a:p>
          <a:p>
            <a:pPr eaLnBrk="1" hangingPunct="1">
              <a:lnSpc>
                <a:spcPct val="80000"/>
              </a:lnSpc>
              <a:buFont typeface="Wingdings" panose="05000000000000000000" pitchFamily="2" charset="2"/>
              <a:buNone/>
            </a:pPr>
            <a:r>
              <a:rPr lang="ja-JP" altLang="en-US" sz="1700"/>
              <a:t>論理シミュレーション</a:t>
            </a:r>
            <a:r>
              <a:rPr lang="en-US" altLang="ja-JP" sz="1700"/>
              <a:t>iverilog</a:t>
            </a:r>
          </a:p>
          <a:p>
            <a:pPr eaLnBrk="1" hangingPunct="1">
              <a:lnSpc>
                <a:spcPct val="80000"/>
              </a:lnSpc>
              <a:buFont typeface="Wingdings" panose="05000000000000000000" pitchFamily="2" charset="2"/>
              <a:buNone/>
            </a:pPr>
            <a:r>
              <a:rPr lang="en-US" altLang="ja-JP" sz="1700"/>
              <a:t>iverilog *.v</a:t>
            </a:r>
          </a:p>
          <a:p>
            <a:pPr eaLnBrk="1" hangingPunct="1">
              <a:lnSpc>
                <a:spcPct val="80000"/>
              </a:lnSpc>
              <a:buFont typeface="Wingdings" panose="05000000000000000000" pitchFamily="2" charset="2"/>
              <a:buNone/>
            </a:pPr>
            <a:r>
              <a:rPr lang="en-US" altLang="ja-JP" sz="1700"/>
              <a:t>vvp a.out (./a.out | more)</a:t>
            </a:r>
          </a:p>
          <a:p>
            <a:pPr eaLnBrk="1" hangingPunct="1">
              <a:lnSpc>
                <a:spcPct val="80000"/>
              </a:lnSpc>
              <a:buFont typeface="Wingdings" panose="05000000000000000000" pitchFamily="2" charset="2"/>
              <a:buNone/>
            </a:pPr>
            <a:endParaRPr lang="en-US" altLang="ja-JP" sz="1700"/>
          </a:p>
          <a:p>
            <a:pPr eaLnBrk="1" hangingPunct="1">
              <a:lnSpc>
                <a:spcPct val="80000"/>
              </a:lnSpc>
              <a:buFont typeface="Wingdings" panose="05000000000000000000" pitchFamily="2" charset="2"/>
              <a:buNone/>
            </a:pPr>
            <a:r>
              <a:rPr lang="ja-JP" altLang="en-US" sz="1700"/>
              <a:t>波形ビューア</a:t>
            </a:r>
            <a:r>
              <a:rPr lang="en-US" altLang="ja-JP" sz="1700"/>
              <a:t>gtkwave</a:t>
            </a:r>
          </a:p>
          <a:p>
            <a:pPr eaLnBrk="1" hangingPunct="1">
              <a:lnSpc>
                <a:spcPct val="80000"/>
              </a:lnSpc>
              <a:buFont typeface="Wingdings" panose="05000000000000000000" pitchFamily="2" charset="2"/>
              <a:buNone/>
            </a:pPr>
            <a:r>
              <a:rPr lang="en-US" altLang="ja-JP" sz="1700"/>
              <a:t>gtkwave mipse.vcd</a:t>
            </a:r>
          </a:p>
          <a:p>
            <a:pPr eaLnBrk="1" hangingPunct="1">
              <a:lnSpc>
                <a:spcPct val="80000"/>
              </a:lnSpc>
              <a:buFont typeface="Wingdings" panose="05000000000000000000" pitchFamily="2" charset="2"/>
              <a:buNone/>
            </a:pPr>
            <a:endParaRPr lang="en-US" altLang="ja-JP" sz="1700"/>
          </a:p>
          <a:p>
            <a:pPr eaLnBrk="1" hangingPunct="1">
              <a:lnSpc>
                <a:spcPct val="80000"/>
              </a:lnSpc>
              <a:buFont typeface="Wingdings" panose="05000000000000000000" pitchFamily="2" charset="2"/>
              <a:buNone/>
            </a:pPr>
            <a:r>
              <a:rPr lang="ja-JP" altLang="en-US" sz="1700"/>
              <a:t>資料</a:t>
            </a:r>
            <a:endParaRPr lang="en-US" altLang="ja-JP" sz="1700"/>
          </a:p>
          <a:p>
            <a:pPr eaLnBrk="1" hangingPunct="1">
              <a:lnSpc>
                <a:spcPct val="80000"/>
              </a:lnSpc>
              <a:buFont typeface="Wingdings" panose="05000000000000000000" pitchFamily="2" charset="2"/>
              <a:buNone/>
            </a:pPr>
            <a:r>
              <a:rPr lang="en-US" altLang="ja-JP" sz="1700">
                <a:hlinkClick r:id="rId3"/>
              </a:rPr>
              <a:t>http://www.am.ics.keio.ac.jp</a:t>
            </a:r>
            <a:endParaRPr lang="en-US" altLang="ja-JP" sz="1700"/>
          </a:p>
          <a:p>
            <a:pPr eaLnBrk="1" hangingPunct="1">
              <a:lnSpc>
                <a:spcPct val="80000"/>
              </a:lnSpc>
              <a:buFont typeface="Wingdings" panose="05000000000000000000" pitchFamily="2" charset="2"/>
              <a:buNone/>
            </a:pPr>
            <a:endParaRPr lang="en-US" altLang="ja-JP" sz="1700"/>
          </a:p>
          <a:p>
            <a:pPr eaLnBrk="1" hangingPunct="1">
              <a:lnSpc>
                <a:spcPct val="80000"/>
              </a:lnSpc>
              <a:buFont typeface="Wingdings" panose="05000000000000000000" pitchFamily="2" charset="2"/>
              <a:buNone/>
            </a:pPr>
            <a:r>
              <a:rPr lang="ja-JP" altLang="en-US" sz="1700"/>
              <a:t>レポート提出</a:t>
            </a:r>
          </a:p>
          <a:p>
            <a:pPr eaLnBrk="1" hangingPunct="1">
              <a:lnSpc>
                <a:spcPct val="80000"/>
              </a:lnSpc>
              <a:buFont typeface="Wingdings" panose="05000000000000000000" pitchFamily="2" charset="2"/>
              <a:buNone/>
            </a:pPr>
            <a:r>
              <a:rPr lang="en-US" altLang="ja-JP" sz="1700"/>
              <a:t>keio.jp</a:t>
            </a:r>
            <a:r>
              <a:rPr lang="ja-JP" altLang="en-US" sz="1700"/>
              <a:t>経由で提出のこと</a:t>
            </a:r>
            <a:endParaRPr lang="en-US" altLang="ja-JP" sz="17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altLang="ja-JP" sz="4000" dirty="0"/>
              <a:t>Flag</a:t>
            </a:r>
            <a:r>
              <a:rPr lang="ja-JP" altLang="en-US" sz="4000" dirty="0"/>
              <a:t>を使った分岐（</a:t>
            </a:r>
            <a:r>
              <a:rPr lang="en-US" altLang="ja-JP" sz="4000" dirty="0"/>
              <a:t>RV32I</a:t>
            </a:r>
            <a:r>
              <a:rPr lang="ja-JP" altLang="en-US" sz="4000" dirty="0"/>
              <a:t>では使えないので注意！）</a:t>
            </a:r>
          </a:p>
        </p:txBody>
      </p:sp>
      <p:sp>
        <p:nvSpPr>
          <p:cNvPr id="134147" name="Rectangle 3"/>
          <p:cNvSpPr>
            <a:spLocks noGrp="1" noChangeArrowheads="1"/>
          </p:cNvSpPr>
          <p:nvPr>
            <p:ph type="body" idx="1"/>
          </p:nvPr>
        </p:nvSpPr>
        <p:spPr>
          <a:xfrm>
            <a:off x="457200" y="1600200"/>
            <a:ext cx="8229600" cy="4997450"/>
          </a:xfrm>
        </p:spPr>
        <p:txBody>
          <a:bodyPr/>
          <a:lstStyle/>
          <a:p>
            <a:pPr>
              <a:lnSpc>
                <a:spcPct val="80000"/>
              </a:lnSpc>
            </a:pPr>
            <a:r>
              <a:rPr lang="en-US" altLang="ja-JP" sz="2400" dirty="0"/>
              <a:t>Flag</a:t>
            </a:r>
            <a:r>
              <a:rPr lang="ja-JP" altLang="en-US" sz="2400" dirty="0"/>
              <a:t>を使う方法</a:t>
            </a:r>
          </a:p>
          <a:p>
            <a:pPr lvl="1">
              <a:lnSpc>
                <a:spcPct val="80000"/>
              </a:lnSpc>
            </a:pPr>
            <a:r>
              <a:rPr lang="en-US" altLang="ja-JP" sz="2000" dirty="0"/>
              <a:t>Flag</a:t>
            </a:r>
            <a:r>
              <a:rPr lang="ja-JP" altLang="en-US" sz="2000" dirty="0"/>
              <a:t>：演算結果の性質を示す小規模な専用レジスタ</a:t>
            </a:r>
          </a:p>
          <a:p>
            <a:pPr lvl="2">
              <a:lnSpc>
                <a:spcPct val="80000"/>
              </a:lnSpc>
            </a:pPr>
            <a:r>
              <a:rPr lang="en-US" altLang="ja-JP" sz="1800" dirty="0"/>
              <a:t>Zero Flag</a:t>
            </a:r>
            <a:r>
              <a:rPr lang="ja-JP" altLang="en-US" sz="1800" dirty="0"/>
              <a:t>　演算の結果が</a:t>
            </a:r>
            <a:r>
              <a:rPr lang="en-US" altLang="ja-JP" sz="1800" dirty="0"/>
              <a:t>0</a:t>
            </a:r>
            <a:r>
              <a:rPr lang="ja-JP" altLang="en-US" sz="1800" dirty="0"/>
              <a:t>ならば</a:t>
            </a:r>
            <a:r>
              <a:rPr lang="en-US" altLang="ja-JP" sz="1800" dirty="0"/>
              <a:t>1</a:t>
            </a:r>
            <a:r>
              <a:rPr lang="ja-JP" altLang="en-US" sz="1800" dirty="0"/>
              <a:t>（セット：立つ）</a:t>
            </a:r>
          </a:p>
          <a:p>
            <a:pPr lvl="2">
              <a:lnSpc>
                <a:spcPct val="80000"/>
              </a:lnSpc>
            </a:pPr>
            <a:r>
              <a:rPr lang="en-US" altLang="ja-JP" sz="1800" dirty="0"/>
              <a:t>Minus Flag</a:t>
            </a:r>
            <a:r>
              <a:rPr lang="ja-JP" altLang="en-US" sz="1800" dirty="0"/>
              <a:t>　演算の結果がマイナスならば</a:t>
            </a:r>
            <a:r>
              <a:rPr lang="en-US" altLang="ja-JP" sz="1800" dirty="0"/>
              <a:t>1</a:t>
            </a:r>
            <a:r>
              <a:rPr lang="ja-JP" altLang="en-US" sz="1800" dirty="0"/>
              <a:t>（立つ）</a:t>
            </a:r>
          </a:p>
          <a:p>
            <a:pPr lvl="2">
              <a:lnSpc>
                <a:spcPct val="80000"/>
              </a:lnSpc>
            </a:pPr>
            <a:r>
              <a:rPr lang="en-US" altLang="ja-JP" sz="1800" dirty="0"/>
              <a:t>Carry Flag</a:t>
            </a:r>
            <a:r>
              <a:rPr lang="ja-JP" altLang="en-US" sz="1800" dirty="0"/>
              <a:t>　演算の結果が桁溢れならば</a:t>
            </a:r>
            <a:r>
              <a:rPr lang="en-US" altLang="ja-JP" sz="1800" dirty="0"/>
              <a:t>1</a:t>
            </a:r>
            <a:r>
              <a:rPr lang="ja-JP" altLang="en-US" sz="1800" dirty="0"/>
              <a:t>（立つ）</a:t>
            </a:r>
          </a:p>
          <a:p>
            <a:pPr lvl="1">
              <a:lnSpc>
                <a:spcPct val="80000"/>
              </a:lnSpc>
            </a:pPr>
            <a:r>
              <a:rPr lang="ja-JP" altLang="en-US" sz="2000" dirty="0"/>
              <a:t>分岐は</a:t>
            </a:r>
            <a:r>
              <a:rPr lang="en-US" altLang="ja-JP" sz="2000" dirty="0"/>
              <a:t>Flag</a:t>
            </a:r>
            <a:r>
              <a:rPr lang="ja-JP" altLang="en-US" sz="2000" dirty="0"/>
              <a:t>をチェックして行う</a:t>
            </a:r>
          </a:p>
          <a:p>
            <a:pPr lvl="2">
              <a:lnSpc>
                <a:spcPct val="80000"/>
              </a:lnSpc>
            </a:pPr>
            <a:r>
              <a:rPr lang="en-US" altLang="ja-JP" sz="1800" dirty="0"/>
              <a:t>BZ</a:t>
            </a:r>
            <a:r>
              <a:rPr lang="ja-JP" altLang="en-US" sz="1800" dirty="0"/>
              <a:t>　</a:t>
            </a:r>
            <a:r>
              <a:rPr lang="en-US" altLang="ja-JP" sz="1800" dirty="0"/>
              <a:t>Zero Flag</a:t>
            </a:r>
            <a:r>
              <a:rPr lang="ja-JP" altLang="en-US" sz="1800" dirty="0"/>
              <a:t>が</a:t>
            </a:r>
            <a:r>
              <a:rPr lang="en-US" altLang="ja-JP" sz="1800" dirty="0"/>
              <a:t>1</a:t>
            </a:r>
            <a:r>
              <a:rPr lang="ja-JP" altLang="en-US" sz="1800" dirty="0"/>
              <a:t>ならば飛ぶ　など</a:t>
            </a:r>
          </a:p>
          <a:p>
            <a:pPr lvl="1">
              <a:lnSpc>
                <a:spcPct val="80000"/>
              </a:lnSpc>
            </a:pPr>
            <a:r>
              <a:rPr lang="ja-JP" altLang="en-US" sz="2000" dirty="0"/>
              <a:t>比較命令（</a:t>
            </a:r>
            <a:r>
              <a:rPr lang="en-US" altLang="ja-JP" sz="2000" dirty="0"/>
              <a:t>Compare, CMP</a:t>
            </a:r>
            <a:r>
              <a:rPr lang="ja-JP" altLang="en-US" sz="2000" dirty="0"/>
              <a:t>）</a:t>
            </a:r>
          </a:p>
          <a:p>
            <a:pPr lvl="2">
              <a:lnSpc>
                <a:spcPct val="80000"/>
              </a:lnSpc>
            </a:pPr>
            <a:r>
              <a:rPr lang="ja-JP" altLang="en-US" sz="1800" dirty="0"/>
              <a:t>比較して</a:t>
            </a:r>
            <a:r>
              <a:rPr lang="en-US" altLang="ja-JP" sz="1800" dirty="0"/>
              <a:t>Flag</a:t>
            </a:r>
            <a:r>
              <a:rPr lang="ja-JP" altLang="en-US" sz="1800" dirty="0"/>
              <a:t>のみをセット→レジスタを破壊しない</a:t>
            </a:r>
          </a:p>
          <a:p>
            <a:pPr lvl="1">
              <a:lnSpc>
                <a:spcPct val="80000"/>
              </a:lnSpc>
              <a:buFontTx/>
              <a:buNone/>
            </a:pPr>
            <a:r>
              <a:rPr lang="ja-JP" altLang="en-US" sz="2000" dirty="0"/>
              <a:t>〇実装が簡単で効率が良い</a:t>
            </a:r>
          </a:p>
          <a:p>
            <a:pPr lvl="1">
              <a:lnSpc>
                <a:spcPct val="80000"/>
              </a:lnSpc>
              <a:buFontTx/>
              <a:buNone/>
            </a:pPr>
            <a:r>
              <a:rPr lang="en-US" altLang="ja-JP" sz="2000" dirty="0"/>
              <a:t>×</a:t>
            </a:r>
            <a:r>
              <a:rPr lang="ja-JP" altLang="en-US" sz="2000" dirty="0"/>
              <a:t>命令コードの入れ替えが難しい</a:t>
            </a:r>
          </a:p>
          <a:p>
            <a:pPr lvl="2">
              <a:lnSpc>
                <a:spcPct val="80000"/>
              </a:lnSpc>
              <a:buFontTx/>
              <a:buNone/>
            </a:pPr>
            <a:r>
              <a:rPr lang="en-US" altLang="ja-JP" sz="1800" dirty="0"/>
              <a:t>Flag</a:t>
            </a:r>
            <a:r>
              <a:rPr lang="ja-JP" altLang="en-US" sz="1800" dirty="0"/>
              <a:t>セットオプションやグループ化で改善する</a:t>
            </a:r>
          </a:p>
          <a:p>
            <a:pPr marL="0" indent="0">
              <a:lnSpc>
                <a:spcPct val="80000"/>
              </a:lnSpc>
              <a:buNone/>
            </a:pPr>
            <a:endParaRPr lang="ja-JP" altLang="en-US" sz="2000" dirty="0"/>
          </a:p>
          <a:p>
            <a:pPr lvl="1">
              <a:lnSpc>
                <a:spcPct val="80000"/>
              </a:lnSpc>
            </a:pPr>
            <a:endParaRPr lang="en-US" altLang="ja-JP" sz="2000" dirty="0"/>
          </a:p>
        </p:txBody>
      </p:sp>
      <p:pic>
        <p:nvPicPr>
          <p:cNvPr id="2" name="オーディオ 1">
            <a:hlinkClick r:id="" action="ppaction://media"/>
            <a:extLst>
              <a:ext uri="{FF2B5EF4-FFF2-40B4-BE49-F238E27FC236}">
                <a16:creationId xmlns:a16="http://schemas.microsoft.com/office/drawing/2014/main" id="{ACA0F85A-A0D4-4610-AEAD-2ED9BE3F21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82130465"/>
      </p:ext>
    </p:extLst>
  </p:cSld>
  <p:clrMapOvr>
    <a:masterClrMapping/>
  </p:clrMapOvr>
  <mc:AlternateContent xmlns:mc="http://schemas.openxmlformats.org/markup-compatibility/2006" xmlns:p14="http://schemas.microsoft.com/office/powerpoint/2010/main">
    <mc:Choice Requires="p14">
      <p:transition spd="slow" p14:dur="2000" advTm="268316"/>
    </mc:Choice>
    <mc:Fallback xmlns="">
      <p:transition spd="slow" advTm="268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44" x="8532813" y="3565525"/>
          <p14:tracePt t="446" x="8159750" y="3565525"/>
          <p14:tracePt t="455" x="7794625" y="3565525"/>
          <p14:tracePt t="463" x="7348538" y="3565525"/>
          <p14:tracePt t="471" x="7119938" y="3565525"/>
          <p14:tracePt t="479" x="6819900" y="3565525"/>
          <p14:tracePt t="487" x="6554788" y="3565525"/>
          <p14:tracePt t="498" x="6354763" y="3565525"/>
          <p14:tracePt t="503" x="6189663" y="3548063"/>
          <p14:tracePt t="512" x="6026150" y="3529013"/>
          <p14:tracePt t="520" x="5916613" y="3519488"/>
          <p14:tracePt t="532" x="5797550" y="3475038"/>
          <p14:tracePt t="537" x="5688013" y="3455988"/>
          <p14:tracePt t="547" x="5616575" y="3446463"/>
          <p14:tracePt t="552" x="5551488" y="3419475"/>
          <p14:tracePt t="561" x="5487988" y="3402013"/>
          <p14:tracePt t="567" x="5451475" y="3402013"/>
          <p14:tracePt t="578" x="5405438" y="3392488"/>
          <p14:tracePt t="583" x="5378450" y="3365500"/>
          <p14:tracePt t="593" x="5334000" y="3355975"/>
          <p14:tracePt t="599" x="5305425" y="3355975"/>
          <p14:tracePt t="607" x="5278438" y="3346450"/>
          <p14:tracePt t="615" x="5241925" y="3338513"/>
          <p14:tracePt t="624" x="5232400" y="3338513"/>
          <p14:tracePt t="631" x="5214938" y="3338513"/>
          <p14:tracePt t="639" x="5205413" y="3338513"/>
          <p14:tracePt t="647" x="5195888" y="3338513"/>
          <p14:tracePt t="663" x="5187950" y="3328988"/>
          <p14:tracePt t="857" x="5178425" y="3319463"/>
          <p14:tracePt t="884" x="5159375" y="3319463"/>
          <p14:tracePt t="895" x="5151438" y="3328988"/>
          <p14:tracePt t="1221" x="5159375" y="3328988"/>
          <p14:tracePt t="1225" x="5168900" y="3328988"/>
          <p14:tracePt t="1234" x="5195888" y="3328988"/>
          <p14:tracePt t="1239" x="5214938" y="3328988"/>
          <p14:tracePt t="1248" x="5232400" y="3328988"/>
          <p14:tracePt t="1255" x="5251450" y="3328988"/>
          <p14:tracePt t="1262" x="5260975" y="3338513"/>
          <p14:tracePt t="1273" x="5278438" y="3338513"/>
          <p14:tracePt t="1280" x="5287963" y="3338513"/>
          <p14:tracePt t="1288" x="5305425" y="3338513"/>
          <p14:tracePt t="1297" x="5324475" y="3338513"/>
          <p14:tracePt t="1303" x="5351463" y="3338513"/>
          <p14:tracePt t="1314" x="5378450" y="3338513"/>
          <p14:tracePt t="1319" x="5424488" y="3338513"/>
          <p14:tracePt t="1327" x="5441950" y="3338513"/>
          <p14:tracePt t="1334" x="5478463" y="3338513"/>
          <p14:tracePt t="1343" x="5524500" y="3355975"/>
          <p14:tracePt t="1351" x="5543550" y="3365500"/>
          <p14:tracePt t="1359" x="5588000" y="3365500"/>
          <p14:tracePt t="1367" x="5643563" y="3365500"/>
          <p14:tracePt t="1374" x="5688013" y="3392488"/>
          <p14:tracePt t="1383" x="5743575" y="3411538"/>
          <p14:tracePt t="1392" x="5753100" y="3411538"/>
          <p14:tracePt t="1399" x="5789613" y="3419475"/>
          <p14:tracePt t="1408" x="5807075" y="3429000"/>
          <p14:tracePt t="1415" x="5843588" y="3429000"/>
          <p14:tracePt t="1423" x="5862638" y="3446463"/>
          <p14:tracePt t="1439" x="5870575" y="3446463"/>
          <p14:tracePt t="1447" x="5880100" y="3446463"/>
          <p14:tracePt t="1552" x="5889625" y="3446463"/>
          <p14:tracePt t="1638" x="5889625" y="3465513"/>
          <p14:tracePt t="1643" x="5899150" y="3475038"/>
          <p14:tracePt t="1655" x="5907088" y="3482975"/>
          <p14:tracePt t="1663" x="5907088" y="3492500"/>
          <p14:tracePt t="1671" x="5907088" y="3502025"/>
          <p14:tracePt t="1679" x="5907088" y="3511550"/>
          <p14:tracePt t="1695" x="5907088" y="3538538"/>
          <p14:tracePt t="1719" x="5899150" y="3548063"/>
          <p14:tracePt t="1783" x="5889625" y="3556000"/>
          <p14:tracePt t="1799" x="5880100" y="3565525"/>
          <p14:tracePt t="1823" x="5880100" y="3575050"/>
          <p14:tracePt t="265940" x="5935663" y="3575050"/>
          <p14:tracePt t="265942" x="5989638" y="3575050"/>
          <p14:tracePt t="265950" x="6043613" y="3575050"/>
          <p14:tracePt t="265958" x="6108700" y="3575050"/>
          <p14:tracePt t="265967" x="6145213" y="3575050"/>
          <p14:tracePt t="265974" x="6199188" y="3575050"/>
          <p14:tracePt t="265983" x="6226175" y="3575050"/>
          <p14:tracePt t="265990" x="6272213" y="3575050"/>
          <p14:tracePt t="265999" x="6299200" y="3575050"/>
          <p14:tracePt t="266006" x="6308725" y="3575050"/>
          <p14:tracePt t="266185" x="6326188" y="3565525"/>
          <p14:tracePt t="266190" x="6362700" y="3538538"/>
          <p14:tracePt t="266199" x="6399213" y="3519488"/>
          <p14:tracePt t="266206" x="6408738" y="3511550"/>
          <p14:tracePt t="266214" x="6427788" y="3492500"/>
          <p14:tracePt t="266318" x="6464300" y="3492500"/>
          <p14:tracePt t="266326" x="6491288" y="3492500"/>
          <p14:tracePt t="266334" x="6508750" y="3492500"/>
          <p14:tracePt t="266343" x="6518275" y="3492500"/>
          <p14:tracePt t="266384" x="6537325" y="3492500"/>
          <p14:tracePt t="266600" x="6564313" y="3492500"/>
          <p14:tracePt t="266608" x="6600825" y="3465513"/>
          <p14:tracePt t="266616" x="6664325" y="3429000"/>
          <p14:tracePt t="266628" x="6718300" y="3411538"/>
          <p14:tracePt t="266630" x="6800850" y="3375025"/>
          <p14:tracePt t="266640" x="6929438" y="3346450"/>
          <p14:tracePt t="266646" x="7083425" y="3328988"/>
          <p14:tracePt t="266654" x="7229475" y="3302000"/>
          <p14:tracePt t="266662" x="7392988" y="3282950"/>
          <p14:tracePt t="266670" x="7539038" y="3273425"/>
          <p14:tracePt t="266678" x="7685088" y="3273425"/>
          <p14:tracePt t="266687" x="7850188" y="3273425"/>
          <p14:tracePt t="266694" x="7994650" y="3273425"/>
          <p14:tracePt t="266703" x="8123238" y="3255963"/>
          <p14:tracePt t="266711" x="8250238" y="3255963"/>
          <p14:tracePt t="266719" x="8342313" y="3255963"/>
          <p14:tracePt t="266727" x="8451850" y="3255963"/>
          <p14:tracePt t="266735" x="8559800" y="3255963"/>
          <p14:tracePt t="266742" x="8669338" y="3255963"/>
          <p14:tracePt t="266751" x="8788400" y="3228975"/>
          <p14:tracePt t="266759" x="8878888" y="3219450"/>
          <p14:tracePt t="266767" x="9007475" y="321945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ja-JP" altLang="en-US"/>
              <a:t>サブルーチンコール</a:t>
            </a:r>
          </a:p>
        </p:txBody>
      </p:sp>
      <p:sp>
        <p:nvSpPr>
          <p:cNvPr id="3075" name="Line 4"/>
          <p:cNvSpPr>
            <a:spLocks noChangeShapeType="1"/>
          </p:cNvSpPr>
          <p:nvPr/>
        </p:nvSpPr>
        <p:spPr bwMode="auto">
          <a:xfrm>
            <a:off x="1979613" y="1773238"/>
            <a:ext cx="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6" name="Text Box 5"/>
          <p:cNvSpPr txBox="1">
            <a:spLocks noChangeArrowheads="1"/>
          </p:cNvSpPr>
          <p:nvPr/>
        </p:nvSpPr>
        <p:spPr bwMode="auto">
          <a:xfrm>
            <a:off x="1527175" y="2728913"/>
            <a:ext cx="74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call A</a:t>
            </a:r>
          </a:p>
        </p:txBody>
      </p:sp>
      <p:sp>
        <p:nvSpPr>
          <p:cNvPr id="3077" name="Text Box 6"/>
          <p:cNvSpPr txBox="1">
            <a:spLocks noChangeArrowheads="1"/>
          </p:cNvSpPr>
          <p:nvPr/>
        </p:nvSpPr>
        <p:spPr bwMode="auto">
          <a:xfrm>
            <a:off x="3875088" y="1773238"/>
            <a:ext cx="336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A</a:t>
            </a:r>
          </a:p>
          <a:p>
            <a:pPr eaLnBrk="1" hangingPunct="1">
              <a:spcBef>
                <a:spcPct val="0"/>
              </a:spcBef>
              <a:buFontTx/>
              <a:buNone/>
            </a:pPr>
            <a:endParaRPr lang="en-US" altLang="ja-JP" sz="1800"/>
          </a:p>
        </p:txBody>
      </p:sp>
      <p:sp>
        <p:nvSpPr>
          <p:cNvPr id="3078" name="Line 7"/>
          <p:cNvSpPr>
            <a:spLocks noChangeShapeType="1"/>
          </p:cNvSpPr>
          <p:nvPr/>
        </p:nvSpPr>
        <p:spPr bwMode="auto">
          <a:xfrm>
            <a:off x="4067175" y="2133600"/>
            <a:ext cx="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9" name="Text Box 8"/>
          <p:cNvSpPr txBox="1">
            <a:spLocks noChangeArrowheads="1"/>
          </p:cNvSpPr>
          <p:nvPr/>
        </p:nvSpPr>
        <p:spPr bwMode="auto">
          <a:xfrm>
            <a:off x="3779838" y="3500438"/>
            <a:ext cx="781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return</a:t>
            </a:r>
          </a:p>
        </p:txBody>
      </p:sp>
      <p:sp>
        <p:nvSpPr>
          <p:cNvPr id="3080" name="Line 9"/>
          <p:cNvSpPr>
            <a:spLocks noChangeShapeType="1"/>
          </p:cNvSpPr>
          <p:nvPr/>
        </p:nvSpPr>
        <p:spPr bwMode="auto">
          <a:xfrm flipV="1">
            <a:off x="2195513" y="2133600"/>
            <a:ext cx="1800225"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1" name="Line 10"/>
          <p:cNvSpPr>
            <a:spLocks noChangeShapeType="1"/>
          </p:cNvSpPr>
          <p:nvPr/>
        </p:nvSpPr>
        <p:spPr bwMode="auto">
          <a:xfrm flipH="1" flipV="1">
            <a:off x="2051050" y="3141663"/>
            <a:ext cx="1728788" cy="574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2" name="Line 11"/>
          <p:cNvSpPr>
            <a:spLocks noChangeShapeType="1"/>
          </p:cNvSpPr>
          <p:nvPr/>
        </p:nvSpPr>
        <p:spPr bwMode="auto">
          <a:xfrm>
            <a:off x="1979613" y="3141663"/>
            <a:ext cx="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3" name="Text Box 12"/>
          <p:cNvSpPr txBox="1">
            <a:spLocks noChangeArrowheads="1"/>
          </p:cNvSpPr>
          <p:nvPr/>
        </p:nvSpPr>
        <p:spPr bwMode="auto">
          <a:xfrm>
            <a:off x="1619250" y="4005263"/>
            <a:ext cx="74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call A</a:t>
            </a:r>
          </a:p>
        </p:txBody>
      </p:sp>
      <p:sp>
        <p:nvSpPr>
          <p:cNvPr id="3084" name="Line 13"/>
          <p:cNvSpPr>
            <a:spLocks noChangeShapeType="1"/>
          </p:cNvSpPr>
          <p:nvPr/>
        </p:nvSpPr>
        <p:spPr bwMode="auto">
          <a:xfrm flipV="1">
            <a:off x="2268538" y="2133600"/>
            <a:ext cx="1727200" cy="1943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5" name="Line 14"/>
          <p:cNvSpPr>
            <a:spLocks noChangeShapeType="1"/>
          </p:cNvSpPr>
          <p:nvPr/>
        </p:nvSpPr>
        <p:spPr bwMode="auto">
          <a:xfrm flipH="1">
            <a:off x="2051050" y="3860800"/>
            <a:ext cx="1800225"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6" name="Line 15"/>
          <p:cNvSpPr>
            <a:spLocks noChangeShapeType="1"/>
          </p:cNvSpPr>
          <p:nvPr/>
        </p:nvSpPr>
        <p:spPr bwMode="auto">
          <a:xfrm>
            <a:off x="1979613" y="4365625"/>
            <a:ext cx="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87" name="Text Box 16"/>
          <p:cNvSpPr txBox="1">
            <a:spLocks noChangeArrowheads="1"/>
          </p:cNvSpPr>
          <p:nvPr/>
        </p:nvSpPr>
        <p:spPr bwMode="auto">
          <a:xfrm>
            <a:off x="4911725" y="1773238"/>
            <a:ext cx="3484563"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t>サブルーチンは呼ばれた所に</a:t>
            </a:r>
          </a:p>
          <a:p>
            <a:pPr eaLnBrk="1" hangingPunct="1">
              <a:spcBef>
                <a:spcPct val="0"/>
              </a:spcBef>
              <a:buFontTx/>
              <a:buNone/>
            </a:pPr>
            <a:r>
              <a:rPr lang="ja-JP" altLang="en-US" sz="1800" b="1"/>
              <a:t>戻っていく</a:t>
            </a:r>
          </a:p>
          <a:p>
            <a:pPr eaLnBrk="1" hangingPunct="1">
              <a:spcBef>
                <a:spcPct val="0"/>
              </a:spcBef>
              <a:buFontTx/>
              <a:buNone/>
            </a:pPr>
            <a:endParaRPr lang="ja-JP" altLang="en-US" sz="1800" b="1"/>
          </a:p>
          <a:p>
            <a:pPr eaLnBrk="1" hangingPunct="1">
              <a:spcBef>
                <a:spcPct val="0"/>
              </a:spcBef>
              <a:buFontTx/>
              <a:buNone/>
            </a:pPr>
            <a:r>
              <a:rPr lang="ja-JP" altLang="en-US" sz="1800" b="1"/>
              <a:t>違った場所で呼べる</a:t>
            </a:r>
          </a:p>
          <a:p>
            <a:pPr eaLnBrk="1" hangingPunct="1">
              <a:spcBef>
                <a:spcPct val="0"/>
              </a:spcBef>
              <a:buFontTx/>
              <a:buNone/>
            </a:pPr>
            <a:endParaRPr lang="ja-JP" altLang="en-US" sz="1800" b="1"/>
          </a:p>
          <a:p>
            <a:pPr eaLnBrk="1" hangingPunct="1">
              <a:spcBef>
                <a:spcPct val="0"/>
              </a:spcBef>
              <a:buFontTx/>
              <a:buNone/>
            </a:pPr>
            <a:r>
              <a:rPr lang="ja-JP" altLang="en-US" sz="1800" b="1"/>
              <a:t>ソフトウェアのモジュール化が可能</a:t>
            </a:r>
          </a:p>
          <a:p>
            <a:pPr eaLnBrk="1" hangingPunct="1">
              <a:spcBef>
                <a:spcPct val="0"/>
              </a:spcBef>
              <a:buFontTx/>
              <a:buNone/>
            </a:pPr>
            <a:endParaRPr lang="ja-JP" altLang="en-US" sz="1800" b="1"/>
          </a:p>
          <a:p>
            <a:pPr eaLnBrk="1" hangingPunct="1">
              <a:spcBef>
                <a:spcPct val="0"/>
              </a:spcBef>
              <a:buFontTx/>
              <a:buNone/>
            </a:pPr>
            <a:r>
              <a:rPr lang="ja-JP" altLang="en-US" sz="1800" b="1"/>
              <a:t>現在のプログラムでは不可欠</a:t>
            </a:r>
          </a:p>
        </p:txBody>
      </p:sp>
      <p:sp>
        <p:nvSpPr>
          <p:cNvPr id="3088" name="Text Box 17"/>
          <p:cNvSpPr txBox="1">
            <a:spLocks noChangeArrowheads="1"/>
          </p:cNvSpPr>
          <p:nvPr/>
        </p:nvSpPr>
        <p:spPr bwMode="auto">
          <a:xfrm>
            <a:off x="1547813" y="1398588"/>
            <a:ext cx="1587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メインルーチン</a:t>
            </a:r>
          </a:p>
        </p:txBody>
      </p:sp>
      <p:sp>
        <p:nvSpPr>
          <p:cNvPr id="3089" name="Text Box 18"/>
          <p:cNvSpPr txBox="1">
            <a:spLocks noChangeArrowheads="1"/>
          </p:cNvSpPr>
          <p:nvPr/>
        </p:nvSpPr>
        <p:spPr bwMode="auto">
          <a:xfrm>
            <a:off x="3348038" y="4941888"/>
            <a:ext cx="282641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dirty="0"/>
              <a:t>サブルーチンコール命令の</a:t>
            </a:r>
          </a:p>
          <a:p>
            <a:pPr eaLnBrk="1" hangingPunct="1">
              <a:spcBef>
                <a:spcPct val="0"/>
              </a:spcBef>
              <a:buFontTx/>
              <a:buNone/>
            </a:pPr>
            <a:r>
              <a:rPr lang="ja-JP" altLang="en-US" sz="1800" b="1" dirty="0"/>
              <a:t>実装における選択</a:t>
            </a:r>
          </a:p>
          <a:p>
            <a:pPr eaLnBrk="1" hangingPunct="1">
              <a:spcBef>
                <a:spcPct val="0"/>
              </a:spcBef>
              <a:buFontTx/>
              <a:buNone/>
            </a:pPr>
            <a:r>
              <a:rPr lang="ja-JP" altLang="en-US" sz="1800" b="1" dirty="0"/>
              <a:t>→戻り番地（</a:t>
            </a:r>
            <a:r>
              <a:rPr lang="en-US" altLang="ja-JP" sz="1800" b="1" dirty="0"/>
              <a:t>pc+4)</a:t>
            </a:r>
            <a:r>
              <a:rPr lang="ja-JP" altLang="en-US" sz="1800" b="1" dirty="0"/>
              <a:t>を</a:t>
            </a:r>
          </a:p>
          <a:p>
            <a:pPr eaLnBrk="1" hangingPunct="1">
              <a:spcBef>
                <a:spcPct val="0"/>
              </a:spcBef>
              <a:buFontTx/>
              <a:buNone/>
            </a:pPr>
            <a:r>
              <a:rPr lang="ja-JP" altLang="en-US" sz="1800" b="1" dirty="0"/>
              <a:t>どこにしまうか？</a:t>
            </a:r>
          </a:p>
        </p:txBody>
      </p:sp>
      <p:pic>
        <p:nvPicPr>
          <p:cNvPr id="2" name="オーディオ 1">
            <a:hlinkClick r:id="" action="ppaction://media"/>
            <a:extLst>
              <a:ext uri="{FF2B5EF4-FFF2-40B4-BE49-F238E27FC236}">
                <a16:creationId xmlns:a16="http://schemas.microsoft.com/office/drawing/2014/main" id="{32E33F47-2291-4517-AA1E-0F2096F176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10231313"/>
      </p:ext>
    </p:extLst>
  </p:cSld>
  <p:clrMapOvr>
    <a:masterClrMapping/>
  </p:clrMapOvr>
  <mc:AlternateContent xmlns:mc="http://schemas.openxmlformats.org/markup-compatibility/2006" xmlns:p14="http://schemas.microsoft.com/office/powerpoint/2010/main">
    <mc:Choice Requires="p14">
      <p:transition spd="slow" p14:dur="2000" advTm="125791"/>
    </mc:Choice>
    <mc:Fallback xmlns="">
      <p:transition spd="slow" advTm="12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24" x="8861425" y="3556000"/>
          <p14:tracePt t="434" x="8734425" y="3556000"/>
          <p14:tracePt t="441" x="8588375" y="3556000"/>
          <p14:tracePt t="448" x="8442325" y="3556000"/>
          <p14:tracePt t="456" x="8313738" y="3556000"/>
          <p14:tracePt t="465" x="8169275" y="3556000"/>
          <p14:tracePt t="472" x="8023225" y="3556000"/>
          <p14:tracePt t="481" x="7913688" y="3556000"/>
          <p14:tracePt t="489" x="7785100" y="3556000"/>
          <p14:tracePt t="497" x="7658100" y="3556000"/>
          <p14:tracePt t="504" x="7531100" y="3556000"/>
          <p14:tracePt t="512" x="7421563" y="3556000"/>
          <p14:tracePt t="520" x="7312025" y="3556000"/>
          <p14:tracePt t="528" x="7183438" y="3556000"/>
          <p14:tracePt t="537" x="7092950" y="3556000"/>
          <p14:tracePt t="544" x="6983413" y="3556000"/>
          <p14:tracePt t="552" x="6910388" y="3556000"/>
          <p14:tracePt t="561" x="6837363" y="3556000"/>
          <p14:tracePt t="570" x="6737350" y="3575050"/>
          <p14:tracePt t="577" x="6664325" y="3584575"/>
          <p14:tracePt t="587" x="6600825" y="3592513"/>
          <p14:tracePt t="593" x="6508750" y="3592513"/>
          <p14:tracePt t="602" x="6454775" y="3621088"/>
          <p14:tracePt t="610" x="6391275" y="3629025"/>
          <p14:tracePt t="621" x="6345238" y="3638550"/>
          <p14:tracePt t="626" x="6308725" y="3657600"/>
          <p14:tracePt t="637" x="6262688" y="3657600"/>
          <p14:tracePt t="642" x="6235700" y="3675063"/>
          <p14:tracePt t="650" x="6218238" y="3675063"/>
          <p14:tracePt t="657" x="6208713" y="3675063"/>
          <p14:tracePt t="667" x="6199188" y="3675063"/>
          <p14:tracePt t="777" x="6189663" y="3684588"/>
          <p14:tracePt t="1401" x="6208713" y="3665538"/>
          <p14:tracePt t="1409" x="6235700" y="3629025"/>
          <p14:tracePt t="1417" x="6254750" y="3611563"/>
          <p14:tracePt t="1425" x="6291263" y="3584575"/>
          <p14:tracePt t="1433" x="6308725" y="3565525"/>
          <p14:tracePt t="1442" x="6326188" y="3519488"/>
          <p14:tracePt t="1451" x="6326188" y="3492500"/>
          <p14:tracePt t="1458" x="6335713" y="3475038"/>
          <p14:tracePt t="1467" x="6335713" y="3438525"/>
          <p14:tracePt t="1474" x="6354763" y="3419475"/>
          <p14:tracePt t="1483" x="6354763" y="3392488"/>
          <p14:tracePt t="1489" x="6362700" y="3375025"/>
          <p14:tracePt t="1497" x="6372225" y="3346450"/>
          <p14:tracePt t="1505" x="6372225" y="3328988"/>
          <p14:tracePt t="1513" x="6381750" y="3319463"/>
          <p14:tracePt t="1520" x="6381750" y="3282950"/>
          <p14:tracePt t="1529" x="6399213" y="3265488"/>
          <p14:tracePt t="1537" x="6399213" y="3246438"/>
          <p14:tracePt t="1545" x="6408738" y="3236913"/>
          <p14:tracePt t="1552" x="6408738" y="3228975"/>
          <p14:tracePt t="1561" x="6408738" y="3219450"/>
          <p14:tracePt t="1570" x="6408738" y="3209925"/>
          <p14:tracePt t="1586" x="6408738" y="3200400"/>
          <p14:tracePt t="1890" x="6418263" y="3182938"/>
          <p14:tracePt t="1898" x="6454775" y="3146425"/>
          <p14:tracePt t="1905" x="6472238" y="3136900"/>
          <p14:tracePt t="1915" x="6500813" y="3127375"/>
          <p14:tracePt t="1921" x="6508750" y="3127375"/>
          <p14:tracePt t="1946" x="6518275" y="3119438"/>
          <p14:tracePt t="2872" x="6545263" y="3119438"/>
          <p14:tracePt t="2875" x="6564313" y="3146425"/>
          <p14:tracePt t="2887" x="6573838" y="3200400"/>
          <p14:tracePt t="2888" x="6600825" y="3265488"/>
          <p14:tracePt t="2902" x="6600825" y="3338513"/>
          <p14:tracePt t="2905" x="6600825" y="3429000"/>
          <p14:tracePt t="2917" x="6600825" y="3519488"/>
          <p14:tracePt t="2921" x="6600825" y="3611563"/>
          <p14:tracePt t="2930" x="6600825" y="3738563"/>
          <p14:tracePt t="2937" x="6600825" y="3884613"/>
          <p14:tracePt t="2946" x="6627813" y="4049713"/>
          <p14:tracePt t="2953" x="6645275" y="4195763"/>
          <p14:tracePt t="2962" x="6681788" y="4295775"/>
          <p14:tracePt t="2968" x="6691313" y="4322763"/>
          <p14:tracePt t="2985" x="6700838" y="4332288"/>
          <p14:tracePt t="3153" x="6783388" y="4295775"/>
          <p14:tracePt t="3161" x="6864350" y="4232275"/>
          <p14:tracePt t="3168" x="6964363" y="4186238"/>
          <p14:tracePt t="3177" x="7056438" y="4159250"/>
          <p14:tracePt t="3185" x="7119938" y="4122738"/>
          <p14:tracePt t="3193" x="7202488" y="4094163"/>
          <p14:tracePt t="3200" x="7265988" y="4067175"/>
          <p14:tracePt t="3209" x="7319963" y="4049713"/>
          <p14:tracePt t="3217" x="7385050" y="4030663"/>
          <p14:tracePt t="3226" x="7421563" y="4021138"/>
          <p14:tracePt t="3233" x="7485063" y="4021138"/>
          <p14:tracePt t="3241" x="7502525" y="4021138"/>
          <p14:tracePt t="3249" x="7521575" y="4021138"/>
          <p14:tracePt t="3299" x="7531100" y="4013200"/>
          <p14:tracePt t="3306" x="7558088" y="4003675"/>
          <p14:tracePt t="3315" x="7575550" y="4003675"/>
          <p14:tracePt t="3327" x="7585075" y="4003675"/>
          <p14:tracePt t="4737" x="7585075" y="3994150"/>
          <p14:tracePt t="4969" x="7575550" y="3994150"/>
          <p14:tracePt t="5706" x="7558088" y="3994150"/>
          <p14:tracePt t="5716" x="7531100" y="3994150"/>
          <p14:tracePt t="5724" x="7512050" y="3994150"/>
          <p14:tracePt t="5732" x="7475538" y="3994150"/>
          <p14:tracePt t="5738" x="7466013" y="3994150"/>
          <p14:tracePt t="5745" x="7448550" y="3994150"/>
          <p14:tracePt t="5752" x="7429500" y="3994150"/>
          <p14:tracePt t="5769" x="7421563" y="3994150"/>
          <p14:tracePt t="5776" x="7412038" y="3994150"/>
          <p14:tracePt t="5785" x="7402513" y="3994150"/>
          <p14:tracePt t="5801" x="7385050" y="3994150"/>
          <p14:tracePt t="5809" x="7366000" y="3994150"/>
          <p14:tracePt t="5817" x="7348538" y="3994150"/>
          <p14:tracePt t="5825" x="7312025" y="3994150"/>
          <p14:tracePt t="5833" x="7265988" y="3994150"/>
          <p14:tracePt t="5841" x="7239000" y="3994150"/>
          <p14:tracePt t="5850" x="7192963" y="3994150"/>
          <p14:tracePt t="5857" x="7129463" y="3994150"/>
          <p14:tracePt t="5867" x="7019925" y="3994150"/>
          <p14:tracePt t="5894" x="6681788" y="3976688"/>
          <p14:tracePt t="5900" x="6554788" y="3976688"/>
          <p14:tracePt t="5905" x="6427788" y="3976688"/>
          <p14:tracePt t="5916" x="6299200" y="3976688"/>
          <p14:tracePt t="5921" x="6172200" y="3930650"/>
          <p14:tracePt t="5929" x="6043613" y="3921125"/>
          <p14:tracePt t="5937" x="5943600" y="3903663"/>
          <p14:tracePt t="5947" x="5870575" y="3867150"/>
          <p14:tracePt t="5953" x="5753100" y="3840163"/>
          <p14:tracePt t="5961" x="5688013" y="3811588"/>
          <p14:tracePt t="5969" x="5616575" y="3784600"/>
          <p14:tracePt t="5977" x="5551488" y="3748088"/>
          <p14:tracePt t="5985" x="5487988" y="3721100"/>
          <p14:tracePt t="5993" x="5405438" y="3684588"/>
          <p14:tracePt t="6001" x="5341938" y="3648075"/>
          <p14:tracePt t="6008" x="5241925" y="3584575"/>
          <p14:tracePt t="6017" x="5178425" y="3548063"/>
          <p14:tracePt t="6025" x="5086350" y="3519488"/>
          <p14:tracePt t="6033" x="5005388" y="3482975"/>
          <p14:tracePt t="6041" x="4905375" y="3455988"/>
          <p14:tracePt t="6049" x="4803775" y="3402013"/>
          <p14:tracePt t="6057" x="4730750" y="3375025"/>
          <p14:tracePt t="6065" x="4649788" y="3346450"/>
          <p14:tracePt t="6072" x="4603750" y="3338513"/>
          <p14:tracePt t="6080" x="4549775" y="3319463"/>
          <p14:tracePt t="6089" x="4484688" y="3309938"/>
          <p14:tracePt t="6097" x="4476750" y="3309938"/>
          <p14:tracePt t="6105" x="4448175" y="3292475"/>
          <p14:tracePt t="6121" x="4430713" y="3282950"/>
          <p14:tracePt t="6129" x="4384675" y="3273425"/>
          <p14:tracePt t="6136" x="4367213" y="3265488"/>
          <p14:tracePt t="6145" x="4321175" y="3228975"/>
          <p14:tracePt t="6153" x="4238625" y="3155950"/>
          <p14:tracePt t="6160" x="4194175" y="3146425"/>
          <p14:tracePt t="6169" x="4148138" y="3109913"/>
          <p14:tracePt t="6177" x="4102100" y="3090863"/>
          <p14:tracePt t="6185" x="4075113" y="3082925"/>
          <p14:tracePt t="6195" x="4038600" y="3046413"/>
          <p14:tracePt t="6200" x="4021138" y="3036888"/>
          <p14:tracePt t="6208" x="3984625" y="3027363"/>
          <p14:tracePt t="6217" x="3965575" y="3017838"/>
          <p14:tracePt t="6225" x="3956050" y="3009900"/>
          <p14:tracePt t="6232" x="3948113" y="3000375"/>
          <p14:tracePt t="6242" x="3938588" y="3000375"/>
          <p14:tracePt t="6249" x="3929063" y="2990850"/>
          <p14:tracePt t="6259" x="3919538" y="2973388"/>
          <p14:tracePt t="6272" x="3919538" y="2963863"/>
          <p14:tracePt t="6281" x="3911600" y="2954338"/>
          <p14:tracePt t="6290" x="3911600" y="2946400"/>
          <p14:tracePt t="6298" x="3911600" y="2936875"/>
          <p14:tracePt t="6313" x="3911600" y="2927350"/>
          <p14:tracePt t="6322" x="3902075" y="2900363"/>
          <p14:tracePt t="6328" x="3883025" y="2881313"/>
          <p14:tracePt t="6336" x="3865563" y="2836863"/>
          <p14:tracePt t="6345" x="3856038" y="2827338"/>
          <p14:tracePt t="6353" x="3838575" y="2808288"/>
          <p14:tracePt t="6361" x="3829050" y="2790825"/>
          <p14:tracePt t="6369" x="3819525" y="2771775"/>
          <p14:tracePt t="6377" x="3810000" y="2754313"/>
          <p14:tracePt t="6387" x="3792538" y="2735263"/>
          <p14:tracePt t="6394" x="3783013" y="2727325"/>
          <p14:tracePt t="6405" x="3783013" y="2708275"/>
          <p14:tracePt t="6410" x="3775075" y="2698750"/>
          <p14:tracePt t="6420" x="3765550" y="2681288"/>
          <p14:tracePt t="6434" x="3765550" y="2671763"/>
          <p14:tracePt t="6442" x="3765550" y="2662238"/>
          <p14:tracePt t="6450" x="3746500" y="2644775"/>
          <p14:tracePt t="6465" x="3746500" y="2625725"/>
          <p14:tracePt t="6473" x="3746500" y="2608263"/>
          <p14:tracePt t="6483" x="3746500" y="2598738"/>
          <p14:tracePt t="6490" x="3746500" y="2571750"/>
          <p14:tracePt t="6499" x="3746500" y="2562225"/>
          <p14:tracePt t="6508" x="3746500" y="2535238"/>
          <p14:tracePt t="6514" x="3746500" y="2525713"/>
          <p14:tracePt t="6521" x="3746500" y="2517775"/>
          <p14:tracePt t="6528" x="3746500" y="2498725"/>
          <p14:tracePt t="6537" x="3746500" y="2489200"/>
          <p14:tracePt t="6544" x="3746500" y="2471738"/>
          <p14:tracePt t="6561" x="3746500" y="2452688"/>
          <p14:tracePt t="6572" x="3746500" y="2444750"/>
          <p14:tracePt t="6586" x="3746500" y="2435225"/>
          <p14:tracePt t="6593" x="3746500" y="2416175"/>
          <p14:tracePt t="6601" x="3746500" y="2408238"/>
          <p14:tracePt t="6609" x="3746500" y="2389188"/>
          <p14:tracePt t="6617" x="3756025" y="2379663"/>
          <p14:tracePt t="6625" x="3756025" y="2371725"/>
          <p14:tracePt t="6634" x="3765550" y="2371725"/>
          <p14:tracePt t="6642" x="3775075" y="2362200"/>
          <p14:tracePt t="6649" x="3783013" y="2352675"/>
          <p14:tracePt t="6657" x="3792538" y="2343150"/>
          <p14:tracePt t="6665" x="3792538" y="2335213"/>
          <p14:tracePt t="6672" x="3802063" y="2316163"/>
          <p14:tracePt t="6697" x="3802063" y="2306638"/>
          <p14:tracePt t="6705" x="3802063" y="2298700"/>
          <p14:tracePt t="6721" x="3802063" y="2289175"/>
          <p14:tracePt t="6731" x="3802063" y="2279650"/>
          <p14:tracePt t="6737" x="3802063" y="2262188"/>
          <p14:tracePt t="6745" x="3802063" y="2252663"/>
          <p14:tracePt t="6753" x="3802063" y="2243138"/>
          <p14:tracePt t="6769" x="3802063" y="2216150"/>
          <p14:tracePt t="6777" x="3810000" y="2197100"/>
          <p14:tracePt t="6785" x="3819525" y="2189163"/>
          <p14:tracePt t="6809" x="3819525" y="2170113"/>
          <p14:tracePt t="6817" x="3819525" y="2160588"/>
          <p14:tracePt t="6824" x="3819525" y="2152650"/>
          <p14:tracePt t="6832" x="3819525" y="2143125"/>
          <p14:tracePt t="6857" x="3819525" y="2133600"/>
          <p14:tracePt t="6954" x="3819525" y="2116138"/>
          <p14:tracePt t="6970" x="3819525" y="2106613"/>
          <p14:tracePt t="6978" x="3819525" y="2089150"/>
          <p14:tracePt t="6986" x="3819525" y="2079625"/>
          <p14:tracePt t="6993" x="3810000" y="2060575"/>
          <p14:tracePt t="7009" x="3810000" y="2043113"/>
          <p14:tracePt t="7017" x="3802063" y="2024063"/>
          <p14:tracePt t="7025" x="3802063" y="2016125"/>
          <p14:tracePt t="7033" x="3792538" y="1987550"/>
          <p14:tracePt t="7049" x="3783013" y="1979613"/>
          <p14:tracePt t="7057" x="3775075" y="1970088"/>
          <p14:tracePt t="7065" x="3765550" y="1960563"/>
          <p14:tracePt t="7072" x="3756025" y="1951038"/>
          <p14:tracePt t="7080" x="3746500" y="1951038"/>
          <p14:tracePt t="7090" x="3738563" y="1943100"/>
          <p14:tracePt t="7099" x="3738563" y="1933575"/>
          <p14:tracePt t="7106" x="3729038" y="1933575"/>
          <p14:tracePt t="7115" x="3719513" y="1933575"/>
          <p14:tracePt t="7121" x="3709988" y="1933575"/>
          <p14:tracePt t="7129" x="3702050" y="1933575"/>
          <p14:tracePt t="7152" x="3692525" y="1933575"/>
          <p14:tracePt t="7161" x="3673475" y="1933575"/>
          <p14:tracePt t="7176" x="3656013" y="1924050"/>
          <p14:tracePt t="7185" x="3646488" y="1914525"/>
          <p14:tracePt t="7192" x="3636963" y="1914525"/>
          <p14:tracePt t="7201" x="3629025" y="1914525"/>
          <p14:tracePt t="7209" x="3619500" y="1914525"/>
          <p14:tracePt t="7226" x="3609975" y="1914525"/>
          <p14:tracePt t="7289" x="3600450" y="1914525"/>
          <p14:tracePt t="7305" x="3592513" y="1914525"/>
          <p14:tracePt t="7313" x="3582988" y="1914525"/>
          <p14:tracePt t="7329" x="3556000" y="1914525"/>
          <p14:tracePt t="7337" x="3546475" y="1914525"/>
          <p14:tracePt t="7345" x="3536950" y="1914525"/>
          <p14:tracePt t="7361" x="3536950" y="1924050"/>
          <p14:tracePt t="7477" x="3536950" y="1933575"/>
          <p14:tracePt t="7483" x="3527425" y="1951038"/>
          <p14:tracePt t="7490" x="3527425" y="1979613"/>
          <p14:tracePt t="7500" x="3500438" y="2016125"/>
          <p14:tracePt t="7514" x="3500438" y="2033588"/>
          <p14:tracePt t="7851" x="3500438" y="2016125"/>
          <p14:tracePt t="7866" x="3500438" y="2006600"/>
          <p14:tracePt t="7885" x="3490913" y="1987550"/>
          <p14:tracePt t="7897" x="3490913" y="1970088"/>
          <p14:tracePt t="7904" x="3490913" y="1960563"/>
          <p14:tracePt t="8282" x="3490913" y="1951038"/>
          <p14:tracePt t="8298" x="3490913" y="1943100"/>
          <p14:tracePt t="8315" x="3490913" y="1933575"/>
          <p14:tracePt t="8329" x="3490913" y="1924050"/>
          <p14:tracePt t="8354" x="3490913" y="1914525"/>
          <p14:tracePt t="8369" x="3490913" y="1906588"/>
          <p14:tracePt t="8377" x="3490913" y="1887538"/>
          <p14:tracePt t="8385" x="3490913" y="1878013"/>
          <p14:tracePt t="8417" x="3490913" y="1870075"/>
          <p14:tracePt t="8425" x="3490913" y="1851025"/>
          <p14:tracePt t="8433" x="3490913" y="1841500"/>
          <p14:tracePt t="8448" x="3490913" y="1833563"/>
          <p14:tracePt t="8457" x="3490913" y="1824038"/>
          <p14:tracePt t="8473" x="3490913" y="1804988"/>
          <p14:tracePt t="8521" x="3490913" y="1797050"/>
          <p14:tracePt t="8545" x="3490913" y="1787525"/>
          <p14:tracePt t="8579" x="3490913" y="1778000"/>
          <p14:tracePt t="9083" x="3490913" y="1768475"/>
          <p14:tracePt t="9228" x="3490913" y="1760538"/>
          <p14:tracePt t="9250" x="3490913" y="1751013"/>
          <p14:tracePt t="9265" x="3490913" y="1731963"/>
          <p14:tracePt t="9290" x="3490913" y="1724025"/>
          <p14:tracePt t="9297" x="3490913" y="1714500"/>
          <p14:tracePt t="9305" x="3500438" y="1704975"/>
          <p14:tracePt t="10113" x="3500438" y="1687513"/>
          <p14:tracePt t="10120" x="3500438" y="1677988"/>
          <p14:tracePt t="10129" x="3500438" y="1668463"/>
          <p14:tracePt t="10145" x="3509963" y="1641475"/>
          <p14:tracePt t="10153" x="3519488" y="1631950"/>
          <p14:tracePt t="10161" x="3527425" y="1624013"/>
          <p14:tracePt t="10168" x="3536950" y="1614488"/>
          <p14:tracePt t="10185" x="3556000" y="1595438"/>
          <p14:tracePt t="10200" x="3556000" y="1587500"/>
          <p14:tracePt t="12538" x="3556000" y="1595438"/>
          <p14:tracePt t="12554" x="3536950" y="1614488"/>
          <p14:tracePt t="12569" x="3527425" y="1624013"/>
          <p14:tracePt t="12590" x="3527425" y="1631950"/>
          <p14:tracePt t="13017" x="3500438" y="1631950"/>
          <p14:tracePt t="13024" x="3490913" y="1631950"/>
          <p14:tracePt t="13032" x="3482975" y="1631950"/>
          <p14:tracePt t="13161" x="3463925" y="1631950"/>
          <p14:tracePt t="13314" x="3463925" y="1641475"/>
          <p14:tracePt t="13327" x="3455988" y="1651000"/>
          <p14:tracePt t="13328" x="3427413" y="1660525"/>
          <p14:tracePt t="13337" x="3409950" y="1668463"/>
          <p14:tracePt t="13344" x="3373438" y="1677988"/>
          <p14:tracePt t="13353" x="3354388" y="1687513"/>
          <p14:tracePt t="13361" x="3327400" y="1697038"/>
          <p14:tracePt t="13368" x="3300413" y="1704975"/>
          <p14:tracePt t="13377" x="3263900" y="1724025"/>
          <p14:tracePt t="13384" x="3236913" y="1751013"/>
          <p14:tracePt t="13393" x="3190875" y="1760538"/>
          <p14:tracePt t="13401" x="3154363" y="1778000"/>
          <p14:tracePt t="13409" x="3127375" y="1797050"/>
          <p14:tracePt t="13416" x="3100388" y="1814513"/>
          <p14:tracePt t="13426" x="3054350" y="1833563"/>
          <p14:tracePt t="13436" x="3017838" y="1841500"/>
          <p14:tracePt t="13442" x="2981325" y="1860550"/>
          <p14:tracePt t="13455" x="2954338" y="1887538"/>
          <p14:tracePt t="13456" x="2898775" y="1897063"/>
          <p14:tracePt t="13465" x="2789238" y="1906588"/>
          <p14:tracePt t="13475" x="2689225" y="1951038"/>
          <p14:tracePt t="13481" x="2606675" y="1979613"/>
          <p14:tracePt t="13489" x="2533650" y="1987550"/>
          <p14:tracePt t="13497" x="2489200" y="1987550"/>
          <p14:tracePt t="13505" x="2433638" y="2016125"/>
          <p14:tracePt t="13514" x="2425700" y="2016125"/>
          <p14:tracePt t="13521" x="2406650" y="2016125"/>
          <p14:tracePt t="13531" x="2397125" y="2016125"/>
          <p14:tracePt t="13616" x="2389188" y="2016125"/>
          <p14:tracePt t="13625" x="2370138" y="2024063"/>
          <p14:tracePt t="13634" x="2360613" y="2024063"/>
          <p14:tracePt t="13641" x="2343150" y="2024063"/>
          <p14:tracePt t="13649" x="2316163" y="2033588"/>
          <p14:tracePt t="13657" x="2306638" y="2033588"/>
          <p14:tracePt t="13666" x="2297113" y="2033588"/>
          <p14:tracePt t="13673" x="2279650" y="2033588"/>
          <p14:tracePt t="13761" x="2270125" y="2033588"/>
          <p14:tracePt t="13777" x="2243138" y="2033588"/>
          <p14:tracePt t="13785" x="2224088" y="2043113"/>
          <p14:tracePt t="13792" x="2179638" y="2043113"/>
          <p14:tracePt t="13801" x="2143125" y="2043113"/>
          <p14:tracePt t="13809" x="2106613" y="2060575"/>
          <p14:tracePt t="13817" x="2078038" y="2060575"/>
          <p14:tracePt t="13824" x="2060575" y="2060575"/>
          <p14:tracePt t="13832" x="2041525" y="2060575"/>
          <p14:tracePt t="13841" x="2033588" y="2060575"/>
          <p14:tracePt t="13857" x="2033588" y="2070100"/>
          <p14:tracePt t="13995" x="2024063" y="2070100"/>
          <p14:tracePt t="14197" x="2014538" y="2070100"/>
          <p14:tracePt t="14225" x="2014538" y="2060575"/>
          <p14:tracePt t="14452" x="2014538" y="2070100"/>
          <p14:tracePt t="14458" x="2014538" y="2079625"/>
          <p14:tracePt t="14465" x="2014538" y="2097088"/>
          <p14:tracePt t="14473" x="2014538" y="2106613"/>
          <p14:tracePt t="14489" x="2014538" y="2133600"/>
          <p14:tracePt t="14496" x="2014538" y="2143125"/>
          <p14:tracePt t="14504" x="2014538" y="2152650"/>
          <p14:tracePt t="14513" x="2014538" y="2160588"/>
          <p14:tracePt t="14520" x="2014538" y="2189163"/>
          <p14:tracePt t="14530" x="2014538" y="2206625"/>
          <p14:tracePt t="14537" x="2014538" y="2233613"/>
          <p14:tracePt t="14545" x="2014538" y="2243138"/>
          <p14:tracePt t="14553" x="2014538" y="2262188"/>
          <p14:tracePt t="14561" x="2014538" y="2270125"/>
          <p14:tracePt t="14570" x="2014538" y="2289175"/>
          <p14:tracePt t="14577" x="2014538" y="2335213"/>
          <p14:tracePt t="14586" x="2014538" y="2362200"/>
          <p14:tracePt t="14593" x="2014538" y="2389188"/>
          <p14:tracePt t="14601" x="2014538" y="2416175"/>
          <p14:tracePt t="14609" x="2014538" y="2452688"/>
          <p14:tracePt t="14617" x="2014538" y="2489200"/>
          <p14:tracePt t="14626" x="2014538" y="2517775"/>
          <p14:tracePt t="14639" x="2014538" y="2554288"/>
          <p14:tracePt t="14640" x="2014538" y="2562225"/>
          <p14:tracePt t="14652" x="2014538" y="2581275"/>
          <p14:tracePt t="14659" x="2014538" y="2617788"/>
          <p14:tracePt t="14670" x="2014538" y="2625725"/>
          <p14:tracePt t="14672" x="2014538" y="2662238"/>
          <p14:tracePt t="14682" x="2014538" y="2681288"/>
          <p14:tracePt t="14688" x="2014538" y="2708275"/>
          <p14:tracePt t="14697" x="2014538" y="2717800"/>
          <p14:tracePt t="14705" x="2014538" y="2744788"/>
          <p14:tracePt t="14721" x="2014538" y="2754313"/>
          <p14:tracePt t="14730" x="2014538" y="2771775"/>
          <p14:tracePt t="14737" x="2014538" y="2790825"/>
          <p14:tracePt t="14753" x="2014538" y="2800350"/>
          <p14:tracePt t="15035" x="2024063" y="2817813"/>
          <p14:tracePt t="15051" x="2033588" y="2827338"/>
          <p14:tracePt t="15065" x="2041525" y="2844800"/>
          <p14:tracePt t="15073" x="2041525" y="2863850"/>
          <p14:tracePt t="15081" x="2041525" y="2873375"/>
          <p14:tracePt t="15089" x="2041525" y="2881313"/>
          <p14:tracePt t="15097" x="2051050" y="2890838"/>
          <p14:tracePt t="15409" x="2060575" y="2881313"/>
          <p14:tracePt t="15424" x="2070100" y="2873375"/>
          <p14:tracePt t="15451" x="2070100" y="2863850"/>
          <p14:tracePt t="15479" x="2070100" y="2844800"/>
          <p14:tracePt t="15491" x="2078038" y="2827338"/>
          <p14:tracePt t="15523" x="2087563" y="2817813"/>
          <p14:tracePt t="15532" x="2114550" y="2817813"/>
          <p14:tracePt t="15545" x="2133600" y="2790825"/>
          <p14:tracePt t="15561" x="2151063" y="2790825"/>
          <p14:tracePt t="15571" x="2160588" y="2790825"/>
          <p14:tracePt t="15576" x="2179638" y="2781300"/>
          <p14:tracePt t="15596" x="2197100" y="2771775"/>
          <p14:tracePt t="15604" x="2214563" y="2763838"/>
          <p14:tracePt t="15611" x="2224088" y="2754313"/>
          <p14:tracePt t="15618" x="2233613" y="2754313"/>
          <p14:tracePt t="15625" x="2243138" y="2744788"/>
          <p14:tracePt t="15643" x="2251075" y="2744788"/>
          <p14:tracePt t="15668" x="2260600" y="2744788"/>
          <p14:tracePt t="15737" x="2270125" y="2744788"/>
          <p14:tracePt t="15744" x="2270125" y="2754313"/>
          <p14:tracePt t="15761" x="2251075" y="2800350"/>
          <p14:tracePt t="15768" x="2243138" y="2808288"/>
          <p14:tracePt t="15777" x="2233613" y="2808288"/>
          <p14:tracePt t="15794" x="2224088" y="2817813"/>
          <p14:tracePt t="15873" x="2214563" y="2827338"/>
          <p14:tracePt t="15884" x="2206625" y="2827338"/>
          <p14:tracePt t="15888" x="2197100" y="2827338"/>
          <p14:tracePt t="15905" x="2179638" y="2827338"/>
          <p14:tracePt t="15914" x="2160588" y="2827338"/>
          <p14:tracePt t="15921" x="2143125" y="2844800"/>
          <p14:tracePt t="15936" x="2133600" y="2844800"/>
          <p14:tracePt t="15947" x="2124075" y="2854325"/>
          <p14:tracePt t="16027" x="2106613" y="2873375"/>
          <p14:tracePt t="16041" x="2097088" y="2881313"/>
          <p14:tracePt t="16073" x="2078038" y="2890838"/>
          <p14:tracePt t="16196" x="2078038" y="2900363"/>
          <p14:tracePt t="16268" x="2070100" y="2909888"/>
          <p14:tracePt t="16307" x="2060575" y="2917825"/>
          <p14:tracePt t="16314" x="2060575" y="2927350"/>
          <p14:tracePt t="16329" x="2060575" y="2946400"/>
          <p14:tracePt t="16345" x="2060575" y="2954338"/>
          <p14:tracePt t="16361" x="2051050" y="2973388"/>
          <p14:tracePt t="16594" x="2041525" y="2982913"/>
          <p14:tracePt t="17809" x="2041525" y="2990850"/>
          <p14:tracePt t="27293" x="2078038" y="2936875"/>
          <p14:tracePt t="27297" x="2143125" y="2817813"/>
          <p14:tracePt t="27306" x="2179638" y="2754313"/>
          <p14:tracePt t="27313" x="2197100" y="2727325"/>
          <p14:tracePt t="27601" x="2197100" y="2708275"/>
          <p14:tracePt t="27608" x="2106613" y="2671763"/>
          <p14:tracePt t="27617" x="2041525" y="2644775"/>
          <p14:tracePt t="27625" x="2024063" y="2644775"/>
          <p14:tracePt t="27633" x="2014538" y="2644775"/>
          <p14:tracePt t="27865" x="2041525" y="2635250"/>
          <p14:tracePt t="27873" x="2124075" y="2635250"/>
          <p14:tracePt t="27881" x="2206625" y="2635250"/>
          <p14:tracePt t="27889" x="2279650" y="2635250"/>
          <p14:tracePt t="27901" x="2370138" y="2635250"/>
          <p14:tracePt t="27904" x="2462213" y="2635250"/>
          <p14:tracePt t="27914" x="2552700" y="2635250"/>
          <p14:tracePt t="27920" x="2662238" y="2635250"/>
          <p14:tracePt t="27928" x="2716213" y="2635250"/>
          <p14:tracePt t="27937" x="2771775" y="2635250"/>
          <p14:tracePt t="27947" x="2817813" y="2635250"/>
          <p14:tracePt t="27954" x="2835275" y="2635250"/>
          <p14:tracePt t="27966" x="2844800" y="2635250"/>
          <p14:tracePt t="27970" x="2871788" y="2635250"/>
          <p14:tracePt t="27978" x="2881313" y="2635250"/>
          <p14:tracePt t="27986" x="2944813" y="2635250"/>
          <p14:tracePt t="28002" x="3054350" y="2635250"/>
          <p14:tracePt t="28009" x="3163888" y="2654300"/>
          <p14:tracePt t="28016" x="3254375" y="2654300"/>
          <p14:tracePt t="28025" x="3400425" y="2654300"/>
          <p14:tracePt t="28032" x="3527425" y="2654300"/>
          <p14:tracePt t="28040" x="3656013" y="2654300"/>
          <p14:tracePt t="28049" x="3783013" y="2654300"/>
          <p14:tracePt t="28057" x="3856038" y="2654300"/>
          <p14:tracePt t="28065" x="3875088" y="2654300"/>
          <p14:tracePt t="28072" x="3892550" y="2644775"/>
          <p14:tracePt t="28215" x="3856038" y="2644775"/>
          <p14:tracePt t="28219" x="3775075" y="2662238"/>
          <p14:tracePt t="28226" x="3646488" y="2690813"/>
          <p14:tracePt t="28233" x="3490913" y="2717800"/>
          <p14:tracePt t="28242" x="3346450" y="2735263"/>
          <p14:tracePt t="28249" x="3200400" y="2763838"/>
          <p14:tracePt t="28257" x="3054350" y="2790825"/>
          <p14:tracePt t="28265" x="2908300" y="2808288"/>
          <p14:tracePt t="28273" x="2771775" y="2817813"/>
          <p14:tracePt t="28281" x="2643188" y="2863850"/>
          <p14:tracePt t="28289" x="2525713" y="2890838"/>
          <p14:tracePt t="28297" x="2397125" y="2954338"/>
          <p14:tracePt t="28304" x="2260600" y="2982913"/>
          <p14:tracePt t="28315" x="2187575" y="3017838"/>
          <p14:tracePt t="28321" x="2070100" y="3082925"/>
          <p14:tracePt t="28328" x="2005013" y="3100388"/>
          <p14:tracePt t="28336" x="1978025" y="3119438"/>
          <p14:tracePt t="28350" x="1931988" y="3136900"/>
          <p14:tracePt t="28357" x="1914525" y="3155950"/>
          <p14:tracePt t="28362" x="1895475" y="3155950"/>
          <p14:tracePt t="28369" x="1887538" y="3163888"/>
          <p14:tracePt t="28377" x="1868488" y="3173413"/>
          <p14:tracePt t="28539" x="1860550" y="3182938"/>
          <p14:tracePt t="29258" x="1851025" y="3182938"/>
          <p14:tracePt t="29689" x="1860550" y="3173413"/>
          <p14:tracePt t="29697" x="1887538" y="3146425"/>
          <p14:tracePt t="29704" x="1905000" y="3136900"/>
          <p14:tracePt t="29713" x="1914525" y="3127375"/>
          <p14:tracePt t="29721" x="1931988" y="3119438"/>
          <p14:tracePt t="29729" x="1960563" y="3100388"/>
          <p14:tracePt t="29737" x="1960563" y="3090863"/>
          <p14:tracePt t="29745" x="1968500" y="3090863"/>
          <p14:tracePt t="29761" x="1978025" y="3082925"/>
          <p14:tracePt t="30066" x="1931988" y="3082925"/>
          <p14:tracePt t="30078" x="1887538" y="3090863"/>
          <p14:tracePt t="30085" x="1841500" y="3109913"/>
          <p14:tracePt t="30090" x="1831975" y="3109913"/>
          <p14:tracePt t="30097" x="1787525" y="3119438"/>
          <p14:tracePt t="30106" x="1778000" y="3119438"/>
          <p14:tracePt t="30113" x="1768475" y="3127375"/>
          <p14:tracePt t="30121" x="1751013" y="3127375"/>
          <p14:tracePt t="30203" x="1741488" y="3127375"/>
          <p14:tracePt t="30228" x="1722438" y="3127375"/>
          <p14:tracePt t="30247" x="1714500" y="3109913"/>
          <p14:tracePt t="30249" x="1704975" y="3100388"/>
          <p14:tracePt t="30274" x="1704975" y="3090863"/>
          <p14:tracePt t="30282" x="1704975" y="3073400"/>
          <p14:tracePt t="30291" x="1704975" y="3063875"/>
          <p14:tracePt t="30297" x="1704975" y="3054350"/>
          <p14:tracePt t="30304" x="1704975" y="3027363"/>
          <p14:tracePt t="30323" x="1704975" y="3017838"/>
          <p14:tracePt t="30328" x="1704975" y="3009900"/>
          <p14:tracePt t="30337" x="1714500" y="2963863"/>
          <p14:tracePt t="30348" x="1741488" y="2954338"/>
          <p14:tracePt t="30354" x="1787525" y="2946400"/>
          <p14:tracePt t="30364" x="1831975" y="2927350"/>
          <p14:tracePt t="30371" x="1878013" y="2917825"/>
          <p14:tracePt t="30380" x="1931988" y="2900363"/>
          <p14:tracePt t="30388" x="1951038" y="2900363"/>
          <p14:tracePt t="30392" x="1968500" y="2900363"/>
          <p14:tracePt t="30401" x="1978025" y="2900363"/>
          <p14:tracePt t="30905" x="1987550" y="2900363"/>
          <p14:tracePt t="30914" x="1987550" y="2909888"/>
          <p14:tracePt t="30921" x="1987550" y="2917825"/>
          <p14:tracePt t="30929" x="1987550" y="2927350"/>
          <p14:tracePt t="30937" x="1987550" y="2954338"/>
          <p14:tracePt t="30953" x="1960563" y="2973388"/>
          <p14:tracePt t="30962" x="1960563" y="2982913"/>
          <p14:tracePt t="30977" x="1951038" y="2982913"/>
          <p14:tracePt t="31641" x="1960563" y="2982913"/>
          <p14:tracePt t="32579" x="1968500" y="2982913"/>
          <p14:tracePt t="32593" x="1968500" y="2990850"/>
          <p14:tracePt t="32601" x="1968500" y="3000375"/>
          <p14:tracePt t="32609" x="1978025" y="3009900"/>
          <p14:tracePt t="32626" x="1997075" y="3027363"/>
          <p14:tracePt t="32636" x="2005013" y="3036888"/>
          <p14:tracePt t="32849" x="1997075" y="3027363"/>
          <p14:tracePt t="32856" x="1987550" y="3027363"/>
          <p14:tracePt t="32873" x="1987550" y="3017838"/>
          <p14:tracePt t="32885" x="1978025" y="3017838"/>
          <p14:tracePt t="32978" x="1978025" y="2990850"/>
          <p14:tracePt t="32986" x="2014538" y="2982913"/>
          <p14:tracePt t="32996" x="2078038" y="2946400"/>
          <p14:tracePt t="33003" x="2160588" y="2917825"/>
          <p14:tracePt t="33014" x="2260600" y="2873375"/>
          <p14:tracePt t="33018" x="2352675" y="2844800"/>
          <p14:tracePt t="33027" x="2489200" y="2790825"/>
          <p14:tracePt t="33033" x="2606675" y="2727325"/>
          <p14:tracePt t="33040" x="2716213" y="2690813"/>
          <p14:tracePt t="33048" x="2852738" y="2608263"/>
          <p14:tracePt t="33056" x="2971800" y="2535238"/>
          <p14:tracePt t="33064" x="3108325" y="2481263"/>
          <p14:tracePt t="33072" x="3217863" y="2425700"/>
          <p14:tracePt t="33080" x="3317875" y="2352675"/>
          <p14:tracePt t="33088" x="3382963" y="2306638"/>
          <p14:tracePt t="33097" x="3427413" y="2289175"/>
          <p14:tracePt t="33104" x="3490913" y="2252663"/>
          <p14:tracePt t="33113" x="3536950" y="2225675"/>
          <p14:tracePt t="33121" x="3556000" y="2216150"/>
          <p14:tracePt t="33134" x="3600450" y="2206625"/>
          <p14:tracePt t="33136" x="3646488" y="2189163"/>
          <p14:tracePt t="33145" x="3665538" y="2179638"/>
          <p14:tracePt t="33152" x="3719513" y="2179638"/>
          <p14:tracePt t="33165" x="3756025" y="2160588"/>
          <p14:tracePt t="33168" x="3838575" y="2152650"/>
          <p14:tracePt t="33178" x="3929063" y="2152650"/>
          <p14:tracePt t="33185" x="3975100" y="2133600"/>
          <p14:tracePt t="33193" x="4029075" y="2133600"/>
          <p14:tracePt t="33200" x="4057650" y="2125663"/>
          <p14:tracePt t="33209" x="4094163" y="2125663"/>
          <p14:tracePt t="33225" x="4094163" y="2116138"/>
          <p14:tracePt t="33603" x="4084638" y="2125663"/>
          <p14:tracePt t="33610" x="4075113" y="2133600"/>
          <p14:tracePt t="33617" x="4065588" y="2143125"/>
          <p14:tracePt t="33625" x="4057650" y="2143125"/>
          <p14:tracePt t="33633" x="4038600" y="2160588"/>
          <p14:tracePt t="33721" x="4029075" y="2160588"/>
          <p14:tracePt t="33729" x="4021138" y="2160588"/>
          <p14:tracePt t="33737" x="4002088" y="2160588"/>
          <p14:tracePt t="33744" x="3984625" y="2160588"/>
          <p14:tracePt t="33753" x="3965575" y="2160588"/>
          <p14:tracePt t="33761" x="3938588" y="2160588"/>
          <p14:tracePt t="33769" x="3929063" y="2160588"/>
          <p14:tracePt t="33778" x="3919538" y="2160588"/>
          <p14:tracePt t="33785" x="3902075" y="2160588"/>
          <p14:tracePt t="33792" x="3892550" y="2152650"/>
          <p14:tracePt t="33809" x="3883025" y="2152650"/>
          <p14:tracePt t="33817" x="3875088" y="2143125"/>
          <p14:tracePt t="33840" x="3865563" y="2133600"/>
          <p14:tracePt t="33857" x="3856038" y="2125663"/>
          <p14:tracePt t="33865" x="3846513" y="2116138"/>
          <p14:tracePt t="33890" x="3838575" y="2089150"/>
          <p14:tracePt t="33907" x="3838575" y="2079625"/>
          <p14:tracePt t="33922" x="3838575" y="2070100"/>
          <p14:tracePt t="33930" x="3838575" y="2060575"/>
          <p14:tracePt t="33938" x="3829050" y="2052638"/>
          <p14:tracePt t="33952" x="3829050" y="2043113"/>
          <p14:tracePt t="33962" x="3829050" y="2033588"/>
          <p14:tracePt t="33969" x="3829050" y="2016125"/>
          <p14:tracePt t="33977" x="3829050" y="2006600"/>
          <p14:tracePt t="33993" x="3829050" y="1979613"/>
          <p14:tracePt t="34000" x="3829050" y="1970088"/>
          <p14:tracePt t="34013" x="3829050" y="1960563"/>
          <p14:tracePt t="34016" x="3829050" y="1933575"/>
          <p14:tracePt t="34025" x="3829050" y="1914525"/>
          <p14:tracePt t="34033" x="3829050" y="1906588"/>
          <p14:tracePt t="34040" x="3829050" y="1887538"/>
          <p14:tracePt t="34057" x="3829050" y="1878013"/>
          <p14:tracePt t="34065" x="3829050" y="1870075"/>
          <p14:tracePt t="34072" x="3829050" y="1841500"/>
          <p14:tracePt t="34088" x="3838575" y="1824038"/>
          <p14:tracePt t="34105" x="3856038" y="1814513"/>
          <p14:tracePt t="34108" x="3856038" y="1797050"/>
          <p14:tracePt t="34113" x="3875088" y="1778000"/>
          <p14:tracePt t="34121" x="3883025" y="1768475"/>
          <p14:tracePt t="34130" x="3911600" y="1751013"/>
          <p14:tracePt t="34136" x="3929063" y="1731963"/>
          <p14:tracePt t="34145" x="3948113" y="1724025"/>
          <p14:tracePt t="34152" x="3965575" y="1714500"/>
          <p14:tracePt t="34164" x="3992563" y="1697038"/>
          <p14:tracePt t="34181" x="4029075" y="1687513"/>
          <p14:tracePt t="34184" x="4038600" y="1687513"/>
          <p14:tracePt t="34192" x="4065588" y="1677988"/>
          <p14:tracePt t="34200" x="4094163" y="1677988"/>
          <p14:tracePt t="34209" x="4138613" y="1677988"/>
          <p14:tracePt t="34217" x="4194175" y="1651000"/>
          <p14:tracePt t="34226" x="4248150" y="1651000"/>
          <p14:tracePt t="34232" x="4311650" y="1651000"/>
          <p14:tracePt t="34240" x="4348163" y="1651000"/>
          <p14:tracePt t="34249" x="4394200" y="1651000"/>
          <p14:tracePt t="34257" x="4413250" y="1651000"/>
          <p14:tracePt t="34265" x="4440238" y="1651000"/>
          <p14:tracePt t="34273" x="4457700" y="1651000"/>
          <p14:tracePt t="34281" x="4467225" y="1651000"/>
          <p14:tracePt t="34289" x="4476750" y="1651000"/>
          <p14:tracePt t="34297" x="4484688" y="1651000"/>
          <p14:tracePt t="34304" x="4494213" y="1660525"/>
          <p14:tracePt t="34354" x="4503738" y="1668463"/>
          <p14:tracePt t="34368" x="4503738" y="1687513"/>
          <p14:tracePt t="34385" x="4513263" y="1697038"/>
          <p14:tracePt t="34401" x="4513263" y="1714500"/>
          <p14:tracePt t="34409" x="4513263" y="1724025"/>
          <p14:tracePt t="34416" x="4530725" y="1741488"/>
          <p14:tracePt t="34424" x="4530725" y="1768475"/>
          <p14:tracePt t="34433" x="4530725" y="1787525"/>
          <p14:tracePt t="34441" x="4540250" y="1824038"/>
          <p14:tracePt t="34457" x="4540250" y="1851025"/>
          <p14:tracePt t="34464" x="4540250" y="1870075"/>
          <p14:tracePt t="34473" x="4540250" y="1878013"/>
          <p14:tracePt t="34481" x="4540250" y="1897063"/>
          <p14:tracePt t="34489" x="4540250" y="1906588"/>
          <p14:tracePt t="34497" x="4540250" y="1914525"/>
          <p14:tracePt t="34514" x="4540250" y="1943100"/>
          <p14:tracePt t="34523" x="4540250" y="1951038"/>
          <p14:tracePt t="34531" x="4540250" y="1979613"/>
          <p14:tracePt t="34541" x="4540250" y="1997075"/>
          <p14:tracePt t="34545" x="4540250" y="2024063"/>
          <p14:tracePt t="34553" x="4521200" y="2060575"/>
          <p14:tracePt t="34562" x="4503738" y="2079625"/>
          <p14:tracePt t="34570" x="4476750" y="2106613"/>
          <p14:tracePt t="34577" x="4457700" y="2152650"/>
          <p14:tracePt t="34586" x="4421188" y="2160588"/>
          <p14:tracePt t="34592" x="4403725" y="2197100"/>
          <p14:tracePt t="34601" x="4376738" y="2216150"/>
          <p14:tracePt t="34609" x="4367213" y="2225675"/>
          <p14:tracePt t="34617" x="4340225" y="2252663"/>
          <p14:tracePt t="34624" x="4303713" y="2262188"/>
          <p14:tracePt t="34635" x="4284663" y="2270125"/>
          <p14:tracePt t="34640" x="4267200" y="2279650"/>
          <p14:tracePt t="34649" x="4238625" y="2298700"/>
          <p14:tracePt t="34657" x="4221163" y="2306638"/>
          <p14:tracePt t="34665" x="4202113" y="2306638"/>
          <p14:tracePt t="34672" x="4184650" y="2306638"/>
          <p14:tracePt t="34681" x="4157663" y="2306638"/>
          <p14:tracePt t="34688" x="4138613" y="2316163"/>
          <p14:tracePt t="34697" x="4111625" y="2316163"/>
          <p14:tracePt t="34705" x="4075113" y="2316163"/>
          <p14:tracePt t="34713" x="4048125" y="2316163"/>
          <p14:tracePt t="34720" x="4029075" y="2316163"/>
          <p14:tracePt t="34729" x="3975100" y="2316163"/>
          <p14:tracePt t="34737" x="3948113" y="2316163"/>
          <p14:tracePt t="34745" x="3911600" y="2316163"/>
          <p14:tracePt t="34753" x="3892550" y="2316163"/>
          <p14:tracePt t="34761" x="3883025" y="2316163"/>
          <p14:tracePt t="34769" x="3865563" y="2316163"/>
          <p14:tracePt t="34777" x="3856038" y="2316163"/>
          <p14:tracePt t="34865" x="3846513" y="2306638"/>
          <p14:tracePt t="35064" x="3846513" y="2298700"/>
          <p14:tracePt t="35083" x="3856038" y="2289175"/>
          <p14:tracePt t="35098" x="3865563" y="2279650"/>
          <p14:tracePt t="35114" x="3865563" y="2270125"/>
          <p14:tracePt t="35123" x="3875088" y="2262188"/>
          <p14:tracePt t="35136" x="3892550" y="2243138"/>
          <p14:tracePt t="35169" x="3902075" y="2225675"/>
          <p14:tracePt t="35322" x="3892550" y="2225675"/>
          <p14:tracePt t="35328" x="3883025" y="2225675"/>
          <p14:tracePt t="35336" x="3865563" y="2233613"/>
          <p14:tracePt t="35345" x="3838575" y="2233613"/>
          <p14:tracePt t="35353" x="3792538" y="2262188"/>
          <p14:tracePt t="35362" x="3746500" y="2279650"/>
          <p14:tracePt t="35369" x="3709988" y="2289175"/>
          <p14:tracePt t="35378" x="3629025" y="2316163"/>
          <p14:tracePt t="35384" x="3546475" y="2325688"/>
          <p14:tracePt t="35392" x="3473450" y="2343150"/>
          <p14:tracePt t="35400" x="3400425" y="2343150"/>
          <p14:tracePt t="35409" x="3354388" y="2352675"/>
          <p14:tracePt t="35416" x="3317875" y="2352675"/>
          <p14:tracePt t="35424" x="3290888" y="2352675"/>
          <p14:tracePt t="35433" x="3281363" y="2352675"/>
          <p14:tracePt t="35644" x="3354388" y="2352675"/>
          <p14:tracePt t="35650" x="3436938" y="2325688"/>
          <p14:tracePt t="35657" x="3509963" y="2306638"/>
          <p14:tracePt t="35664" x="3592513" y="2289175"/>
          <p14:tracePt t="35673" x="3673475" y="2262188"/>
          <p14:tracePt t="35681" x="3746500" y="2233613"/>
          <p14:tracePt t="35689" x="3819525" y="2233613"/>
          <p14:tracePt t="35697" x="3883025" y="2197100"/>
          <p14:tracePt t="35704" x="3929063" y="2179638"/>
          <p14:tracePt t="35714" x="3956050" y="2179638"/>
          <p14:tracePt t="35721" x="3992563" y="2170113"/>
          <p14:tracePt t="35729" x="4011613" y="2170113"/>
          <p14:tracePt t="35737" x="4011613" y="2160588"/>
          <p14:tracePt t="35745" x="4029075" y="2160588"/>
          <p14:tracePt t="35753" x="4038600" y="2160588"/>
          <p14:tracePt t="35762" x="4048125" y="2160588"/>
          <p14:tracePt t="37329" x="4057650" y="2152650"/>
          <p14:tracePt t="37352" x="4084638" y="2143125"/>
          <p14:tracePt t="37369" x="4094163" y="2133600"/>
          <p14:tracePt t="38107" x="4094163" y="2143125"/>
          <p14:tracePt t="38132" x="4094163" y="2152650"/>
          <p14:tracePt t="38141" x="4094163" y="2179638"/>
          <p14:tracePt t="38144" x="4094163" y="2189163"/>
          <p14:tracePt t="38153" x="4094163" y="2197100"/>
          <p14:tracePt t="38161" x="4094163" y="2216150"/>
          <p14:tracePt t="38170" x="4094163" y="2225675"/>
          <p14:tracePt t="38202" x="4094163" y="2233613"/>
          <p14:tracePt t="38213" x="4094163" y="2252663"/>
          <p14:tracePt t="38228" x="4094163" y="2262188"/>
          <p14:tracePt t="38234" x="4094163" y="2270125"/>
          <p14:tracePt t="38247" x="4094163" y="2279650"/>
          <p14:tracePt t="38250" x="4094163" y="2289175"/>
          <p14:tracePt t="38260" x="4094163" y="2298700"/>
          <p14:tracePt t="38264" x="4094163" y="2316163"/>
          <p14:tracePt t="38273" x="4094163" y="2343150"/>
          <p14:tracePt t="38281" x="4094163" y="2362200"/>
          <p14:tracePt t="38289" x="4094163" y="2389188"/>
          <p14:tracePt t="38296" x="4094163" y="2408238"/>
          <p14:tracePt t="38304" x="4094163" y="2444750"/>
          <p14:tracePt t="38313" x="4094163" y="2462213"/>
          <p14:tracePt t="38320" x="4094163" y="2489200"/>
          <p14:tracePt t="38328" x="4094163" y="2508250"/>
          <p14:tracePt t="38336" x="4094163" y="2535238"/>
          <p14:tracePt t="38344" x="4094163" y="2571750"/>
          <p14:tracePt t="38353" x="4094163" y="2608263"/>
          <p14:tracePt t="38360" x="4102100" y="2635250"/>
          <p14:tracePt t="38370" x="4111625" y="2690813"/>
          <p14:tracePt t="38380" x="4138613" y="2754313"/>
          <p14:tracePt t="38390" x="4138613" y="2771775"/>
          <p14:tracePt t="38392" x="4138613" y="2781300"/>
          <p14:tracePt t="38401" x="4138613" y="2817813"/>
          <p14:tracePt t="38409" x="4148138" y="2854325"/>
          <p14:tracePt t="38416" x="4157663" y="2900363"/>
          <p14:tracePt t="38424" x="4157663" y="2954338"/>
          <p14:tracePt t="38433" x="4165600" y="3009900"/>
          <p14:tracePt t="38440" x="4194175" y="3073400"/>
          <p14:tracePt t="38448" x="4221163" y="3136900"/>
          <p14:tracePt t="38457" x="4221163" y="3182938"/>
          <p14:tracePt t="38466" x="4230688" y="3219450"/>
          <p14:tracePt t="38474" x="4248150" y="3246438"/>
          <p14:tracePt t="38483" x="4248150" y="3282950"/>
          <p14:tracePt t="38493" x="4257675" y="3302000"/>
          <p14:tracePt t="38497" x="4257675" y="3309938"/>
          <p14:tracePt t="38506" x="4257675" y="3319463"/>
          <p14:tracePt t="38513" x="4257675" y="3328988"/>
          <p14:tracePt t="38529" x="4257675" y="3338513"/>
          <p14:tracePt t="38537" x="4257675" y="3346450"/>
          <p14:tracePt t="38769" x="4257675" y="3375025"/>
          <p14:tracePt t="38777" x="4257675" y="3392488"/>
          <p14:tracePt t="38785" x="4257675" y="3429000"/>
          <p14:tracePt t="38793" x="4257675" y="3455988"/>
          <p14:tracePt t="38801" x="4257675" y="3492500"/>
          <p14:tracePt t="38808" x="4257675" y="3548063"/>
          <p14:tracePt t="38816" x="4294188" y="3575050"/>
          <p14:tracePt t="38826" x="4321175" y="3611563"/>
          <p14:tracePt t="38834" x="4384675" y="3648075"/>
          <p14:tracePt t="38840" x="4421188" y="3675063"/>
          <p14:tracePt t="38849" x="4448175" y="3702050"/>
          <p14:tracePt t="38856" x="4484688" y="3721100"/>
          <p14:tracePt t="38864" x="4513263" y="3748088"/>
          <p14:tracePt t="38873" x="4540250" y="3775075"/>
          <p14:tracePt t="38881" x="4549775" y="3794125"/>
          <p14:tracePt t="38898" x="4557713" y="3811588"/>
          <p14:tracePt t="38915" x="4567238" y="3821113"/>
          <p14:tracePt t="38937" x="4567238" y="3830638"/>
          <p14:tracePt t="38953" x="4576763" y="3857625"/>
          <p14:tracePt t="38963" x="4576763" y="3867150"/>
          <p14:tracePt t="38968" x="4576763" y="3884613"/>
          <p14:tracePt t="38978" x="4576763" y="3911600"/>
          <p14:tracePt t="38984" x="4576763" y="3921125"/>
          <p14:tracePt t="38995" x="4576763" y="3948113"/>
          <p14:tracePt t="39001" x="4576763" y="3967163"/>
          <p14:tracePt t="39011" x="4576763" y="3976688"/>
          <p14:tracePt t="39025" x="4576763" y="4003675"/>
          <p14:tracePt t="39041" x="4576763" y="4021138"/>
          <p14:tracePt t="39057" x="4567238" y="4030663"/>
          <p14:tracePt t="39064" x="4557713" y="4049713"/>
          <p14:tracePt t="39081" x="4540250" y="4067175"/>
          <p14:tracePt t="39088" x="4521200" y="4076700"/>
          <p14:tracePt t="39097" x="4503738" y="4094163"/>
          <p14:tracePt t="39105" x="4484688" y="4103688"/>
          <p14:tracePt t="39113" x="4467225" y="4113213"/>
          <p14:tracePt t="39122" x="4394200" y="4130675"/>
          <p14:tracePt t="39129" x="4376738" y="4130675"/>
          <p14:tracePt t="39136" x="4340225" y="4130675"/>
          <p14:tracePt t="39145" x="4284663" y="4130675"/>
          <p14:tracePt t="39152" x="4230688" y="4130675"/>
          <p14:tracePt t="39160" x="4157663" y="4130675"/>
          <p14:tracePt t="39169" x="4075113" y="4130675"/>
          <p14:tracePt t="39179" x="4002088" y="4130675"/>
          <p14:tracePt t="39185" x="3929063" y="4130675"/>
          <p14:tracePt t="39193" x="3875088" y="4130675"/>
          <p14:tracePt t="39200" x="3829050" y="4130675"/>
          <p14:tracePt t="39209" x="3792538" y="4130675"/>
          <p14:tracePt t="39217" x="3746500" y="4130675"/>
          <p14:tracePt t="39226" x="3729038" y="4103688"/>
          <p14:tracePt t="39232" x="3702050" y="4094163"/>
          <p14:tracePt t="39242" x="3692525" y="4086225"/>
          <p14:tracePt t="39248" x="3683000" y="4086225"/>
          <p14:tracePt t="39257" x="3665538" y="4086225"/>
          <p14:tracePt t="39281" x="3656013" y="4076700"/>
          <p14:tracePt t="39296" x="3646488" y="4057650"/>
          <p14:tracePt t="39322" x="3636963" y="4049713"/>
          <p14:tracePt t="39328" x="3636963" y="4030663"/>
          <p14:tracePt t="39344" x="3636963" y="4013200"/>
          <p14:tracePt t="39352" x="3629025" y="3994150"/>
          <p14:tracePt t="39360" x="3609975" y="3976688"/>
          <p14:tracePt t="39369" x="3600450" y="3957638"/>
          <p14:tracePt t="39378" x="3600450" y="3940175"/>
          <p14:tracePt t="39385" x="3592513" y="3911600"/>
          <p14:tracePt t="39393" x="3592513" y="3903663"/>
          <p14:tracePt t="39401" x="3592513" y="3884613"/>
          <p14:tracePt t="39410" x="3592513" y="3848100"/>
          <p14:tracePt t="39417" x="3592513" y="3830638"/>
          <p14:tracePt t="39424" x="3592513" y="3821113"/>
          <p14:tracePt t="39433" x="3592513" y="3794125"/>
          <p14:tracePt t="39441" x="3592513" y="3784600"/>
          <p14:tracePt t="39449" x="3592513" y="3757613"/>
          <p14:tracePt t="39457" x="3592513" y="3738563"/>
          <p14:tracePt t="39464" x="3600450" y="3721100"/>
          <p14:tracePt t="39473" x="3629025" y="3694113"/>
          <p14:tracePt t="39480" x="3636963" y="3684588"/>
          <p14:tracePt t="39489" x="3673475" y="3638550"/>
          <p14:tracePt t="39497" x="3709988" y="3621088"/>
          <p14:tracePt t="39504" x="3738563" y="3611563"/>
          <p14:tracePt t="39513" x="3765550" y="3592513"/>
          <p14:tracePt t="39521" x="3810000" y="3584575"/>
          <p14:tracePt t="39530" x="3856038" y="3575050"/>
          <p14:tracePt t="39539" x="3911600" y="3548063"/>
          <p14:tracePt t="39546" x="3948113" y="3538538"/>
          <p14:tracePt t="39553" x="3984625" y="3529013"/>
          <p14:tracePt t="39561" x="4029075" y="3529013"/>
          <p14:tracePt t="39570" x="4065588" y="3529013"/>
          <p14:tracePt t="39579" x="4102100" y="3519488"/>
          <p14:tracePt t="39585" x="4129088" y="3519488"/>
          <p14:tracePt t="39593" x="4165600" y="3519488"/>
          <p14:tracePt t="39600" x="4184650" y="3519488"/>
          <p14:tracePt t="39609" x="4230688" y="3519488"/>
          <p14:tracePt t="39617" x="4248150" y="3519488"/>
          <p14:tracePt t="39625" x="4267200" y="3519488"/>
          <p14:tracePt t="39632" x="4284663" y="3519488"/>
          <p14:tracePt t="39641" x="4303713" y="3538538"/>
          <p14:tracePt t="39649" x="4311650" y="3548063"/>
          <p14:tracePt t="39664" x="4330700" y="3556000"/>
          <p14:tracePt t="39674" x="4340225" y="3565525"/>
          <p14:tracePt t="39682" x="4348163" y="3584575"/>
          <p14:tracePt t="39690" x="4357688" y="3592513"/>
          <p14:tracePt t="39703" x="4367213" y="3602038"/>
          <p14:tracePt t="39705" x="4384675" y="3629025"/>
          <p14:tracePt t="39714" x="4403725" y="3648075"/>
          <p14:tracePt t="39720" x="4413250" y="3665538"/>
          <p14:tracePt t="39729" x="4421188" y="3675063"/>
          <p14:tracePt t="39737" x="4430713" y="3711575"/>
          <p14:tracePt t="39746" x="4430713" y="3721100"/>
          <p14:tracePt t="39753" x="4448175" y="3748088"/>
          <p14:tracePt t="39760" x="4457700" y="3748088"/>
          <p14:tracePt t="39768" x="4457700" y="3757613"/>
          <p14:tracePt t="39777" x="4457700" y="3784600"/>
          <p14:tracePt t="39784" x="4457700" y="3794125"/>
          <p14:tracePt t="39793" x="4457700" y="3803650"/>
          <p14:tracePt t="39800" x="4457700" y="3811588"/>
          <p14:tracePt t="39809" x="4457700" y="3830638"/>
          <p14:tracePt t="39817" x="4457700" y="3840163"/>
          <p14:tracePt t="39824" x="4457700" y="3848100"/>
          <p14:tracePt t="39841" x="4448175" y="3857625"/>
          <p14:tracePt t="39849" x="4440238" y="3875088"/>
          <p14:tracePt t="39865" x="4413250" y="3894138"/>
          <p14:tracePt t="39882" x="4376738" y="3903663"/>
          <p14:tracePt t="39890" x="4357688" y="3903663"/>
          <p14:tracePt t="39899" x="4330700" y="3930650"/>
          <p14:tracePt t="39906" x="4284663" y="3940175"/>
          <p14:tracePt t="39920" x="4248150" y="3948113"/>
          <p14:tracePt t="39922" x="4184650" y="3957638"/>
          <p14:tracePt t="39933" x="4111625" y="3984625"/>
          <p14:tracePt t="39937" x="4021138" y="3984625"/>
          <p14:tracePt t="39949" x="3938588" y="3984625"/>
          <p14:tracePt t="39952" x="3902075" y="3984625"/>
          <p14:tracePt t="39961" x="3846513" y="3984625"/>
          <p14:tracePt t="39968" x="3829050" y="3984625"/>
          <p14:tracePt t="39977" x="3802063" y="3984625"/>
          <p14:tracePt t="39985" x="3792538" y="3984625"/>
          <p14:tracePt t="39993" x="3783013" y="3984625"/>
          <p14:tracePt t="40025" x="3775075" y="3984625"/>
          <p14:tracePt t="40033" x="3765550" y="3976688"/>
          <p14:tracePt t="40065" x="3765550" y="3967163"/>
          <p14:tracePt t="40073" x="3765550" y="3957638"/>
          <p14:tracePt t="40096" x="3765550" y="3948113"/>
          <p14:tracePt t="40185" x="3765550" y="3930650"/>
          <p14:tracePt t="40202" x="3765550" y="3921125"/>
          <p14:tracePt t="40209" x="3765550" y="3911600"/>
          <p14:tracePt t="40216" x="3775075" y="3911600"/>
          <p14:tracePt t="40226" x="3792538" y="3894138"/>
          <p14:tracePt t="40242" x="3810000" y="3867150"/>
          <p14:tracePt t="40249" x="3846513" y="3857625"/>
          <p14:tracePt t="40273" x="3865563" y="3848100"/>
          <p14:tracePt t="40281" x="3883025" y="3821113"/>
          <p14:tracePt t="40288" x="3892550" y="3821113"/>
          <p14:tracePt t="40305" x="3919538" y="3811588"/>
          <p14:tracePt t="40313" x="3929063" y="3803650"/>
          <p14:tracePt t="40329" x="3948113" y="3784600"/>
          <p14:tracePt t="41130" x="3938588" y="3784600"/>
          <p14:tracePt t="41148" x="3802063" y="3748088"/>
          <p14:tracePt t="41152" x="3729038" y="3721100"/>
          <p14:tracePt t="41160" x="3609975" y="3694113"/>
          <p14:tracePt t="41170" x="3500438" y="3648075"/>
          <p14:tracePt t="41181" x="3363913" y="3621088"/>
          <p14:tracePt t="41186" x="3217863" y="3575050"/>
          <p14:tracePt t="41198" x="3090863" y="3548063"/>
          <p14:tracePt t="41200" x="2954338" y="3529013"/>
          <p14:tracePt t="41214" x="2862263" y="3502025"/>
          <p14:tracePt t="41218" x="2781300" y="3492500"/>
          <p14:tracePt t="41228" x="2744788" y="3492500"/>
          <p14:tracePt t="41233" x="2689225" y="3482975"/>
          <p14:tracePt t="41242" x="2662238" y="3482975"/>
          <p14:tracePt t="41248" x="2643188" y="3482975"/>
          <p14:tracePt t="41257" x="2606675" y="3482975"/>
          <p14:tracePt t="41265" x="2579688" y="3482975"/>
          <p14:tracePt t="41273" x="2552700" y="3482975"/>
          <p14:tracePt t="41281" x="2533650" y="3482975"/>
          <p14:tracePt t="41288" x="2506663" y="3482975"/>
          <p14:tracePt t="41297" x="2489200" y="3482975"/>
          <p14:tracePt t="41304" x="2462213" y="3482975"/>
          <p14:tracePt t="41312" x="2416175" y="3482975"/>
          <p14:tracePt t="41321" x="2397125" y="3482975"/>
          <p14:tracePt t="41328" x="2370138" y="3482975"/>
          <p14:tracePt t="41338" x="2352675" y="3482975"/>
          <p14:tracePt t="41345" x="2343150" y="3482975"/>
          <p14:tracePt t="41354" x="2316163" y="3482975"/>
          <p14:tracePt t="41370" x="2306638" y="3482975"/>
          <p14:tracePt t="41418" x="2297113" y="3475038"/>
          <p14:tracePt t="41612" x="2270125" y="3455988"/>
          <p14:tracePt t="41621" x="2260600" y="3446463"/>
          <p14:tracePt t="41627" x="2251075" y="3438525"/>
          <p14:tracePt t="41637" x="2224088" y="3411538"/>
          <p14:tracePt t="41640" x="2214563" y="3402013"/>
          <p14:tracePt t="41649" x="2187575" y="3392488"/>
          <p14:tracePt t="41659" x="2187575" y="3382963"/>
          <p14:tracePt t="41678" x="2151063" y="3365500"/>
          <p14:tracePt t="41681" x="2143125" y="3355975"/>
          <p14:tracePt t="41689" x="2124075" y="3346450"/>
          <p14:tracePt t="41698" x="2114550" y="3346450"/>
          <p14:tracePt t="41705" x="2106613" y="3338513"/>
          <p14:tracePt t="42090" x="2106613" y="3328988"/>
          <p14:tracePt t="42099" x="2106613" y="3309938"/>
          <p14:tracePt t="42106" x="2133600" y="3309938"/>
          <p14:tracePt t="42113" x="2187575" y="3309938"/>
          <p14:tracePt t="42121" x="2270125" y="3309938"/>
          <p14:tracePt t="42129" x="2343150" y="3309938"/>
          <p14:tracePt t="42137" x="2416175" y="3309938"/>
          <p14:tracePt t="42145" x="2543175" y="3328988"/>
          <p14:tracePt t="42153" x="2679700" y="3375025"/>
          <p14:tracePt t="42160" x="2771775" y="3419475"/>
          <p14:tracePt t="42168" x="2889250" y="3475038"/>
          <p14:tracePt t="42177" x="2990850" y="3519488"/>
          <p14:tracePt t="42185" x="3035300" y="3556000"/>
          <p14:tracePt t="42193" x="3081338" y="3575050"/>
          <p14:tracePt t="42201" x="3100388" y="3592513"/>
          <p14:tracePt t="42209" x="3117850" y="3611563"/>
          <p14:tracePt t="42225" x="3127375" y="3621088"/>
          <p14:tracePt t="42297" x="3136900" y="3621088"/>
          <p14:tracePt t="42305" x="3163888" y="3621088"/>
          <p14:tracePt t="42313" x="3171825" y="3621088"/>
          <p14:tracePt t="42322" x="3190875" y="3621088"/>
          <p14:tracePt t="42328" x="3208338" y="3621088"/>
          <p14:tracePt t="42345" x="3217863" y="3621088"/>
          <p14:tracePt t="42353" x="3227388" y="3621088"/>
          <p14:tracePt t="42515" x="3144838" y="3584575"/>
          <p14:tracePt t="42523" x="3017838" y="3556000"/>
          <p14:tracePt t="42529" x="2898775" y="3502025"/>
          <p14:tracePt t="42539" x="2789238" y="3482975"/>
          <p14:tracePt t="42545" x="2652713" y="3411538"/>
          <p14:tracePt t="42552" x="2552700" y="3375025"/>
          <p14:tracePt t="42560" x="2479675" y="3346450"/>
          <p14:tracePt t="42572" x="2433638" y="3319463"/>
          <p14:tracePt t="42577" x="2416175" y="3309938"/>
          <p14:tracePt t="42586" x="2406650" y="3302000"/>
          <p14:tracePt t="42609" x="2397125" y="3292475"/>
          <p14:tracePt t="42616" x="2389188" y="3292475"/>
          <p14:tracePt t="42624" x="2379663" y="3273425"/>
          <p14:tracePt t="42635" x="2370138" y="3265488"/>
          <p14:tracePt t="42640" x="2352675" y="3236913"/>
          <p14:tracePt t="42648" x="2333625" y="3219450"/>
          <p14:tracePt t="42656" x="2306638" y="3182938"/>
          <p14:tracePt t="42665" x="2287588" y="3163888"/>
          <p14:tracePt t="42674" x="2251075" y="3136900"/>
          <p14:tracePt t="42683" x="2243138" y="3127375"/>
          <p14:tracePt t="42690" x="2214563" y="3100388"/>
          <p14:tracePt t="42701" x="2206625" y="3090863"/>
          <p14:tracePt t="42705" x="2206625" y="3082925"/>
          <p14:tracePt t="42825" x="2197100" y="3073400"/>
          <p14:tracePt t="42832" x="2187575" y="3046413"/>
          <p14:tracePt t="42842" x="2170113" y="3036888"/>
          <p14:tracePt t="42850" x="2160588" y="3027363"/>
          <p14:tracePt t="42870" x="2143125" y="3027363"/>
          <p14:tracePt t="42872" x="2133600" y="3027363"/>
          <p14:tracePt t="42895" x="2124075" y="3027363"/>
          <p14:tracePt t="43154" x="2124075" y="3017838"/>
          <p14:tracePt t="43162" x="2124075" y="3000375"/>
          <p14:tracePt t="43170" x="2114550" y="2990850"/>
          <p14:tracePt t="43179" x="2097088" y="2982913"/>
          <p14:tracePt t="43185" x="2060575" y="2963863"/>
          <p14:tracePt t="44081" x="2051050" y="2954338"/>
          <p14:tracePt t="44089" x="2051050" y="2946400"/>
          <p14:tracePt t="44096" x="2070100" y="2900363"/>
          <p14:tracePt t="44104" x="2114550" y="2863850"/>
          <p14:tracePt t="44112" x="2214563" y="2836863"/>
          <p14:tracePt t="44120" x="2316163" y="2771775"/>
          <p14:tracePt t="44129" x="2462213" y="2717800"/>
          <p14:tracePt t="44144" x="2579688" y="2671763"/>
          <p14:tracePt t="44146" x="2698750" y="2617788"/>
          <p14:tracePt t="44153" x="2889250" y="2535238"/>
          <p14:tracePt t="44162" x="3035300" y="2471738"/>
          <p14:tracePt t="44170" x="3208338" y="2416175"/>
          <p14:tracePt t="44181" x="3346450" y="2335213"/>
          <p14:tracePt t="44187" x="3455988" y="2298700"/>
          <p14:tracePt t="44206" x="3619500" y="2225675"/>
          <p14:tracePt t="44209" x="3646488" y="2197100"/>
          <p14:tracePt t="44217" x="3683000" y="2189163"/>
          <p14:tracePt t="44228" x="3683000" y="2179638"/>
          <p14:tracePt t="44344" x="3709988" y="2179638"/>
          <p14:tracePt t="44348" x="3719513" y="2179638"/>
          <p14:tracePt t="44355" x="3729038" y="2179638"/>
          <p14:tracePt t="44360" x="3738563" y="2179638"/>
          <p14:tracePt t="44369" x="3756025" y="2179638"/>
          <p14:tracePt t="44377" x="3775075" y="2179638"/>
          <p14:tracePt t="44394" x="3810000" y="2179638"/>
          <p14:tracePt t="44401" x="3819525" y="2179638"/>
          <p14:tracePt t="44409" x="3846513" y="2179638"/>
          <p14:tracePt t="44418" x="3856038" y="2179638"/>
          <p14:tracePt t="44427" x="3883025" y="2179638"/>
          <p14:tracePt t="44436" x="3902075" y="2179638"/>
          <p14:tracePt t="44444" x="3911600" y="2179638"/>
          <p14:tracePt t="44452" x="3929063" y="2179638"/>
          <p14:tracePt t="44457" x="3938588" y="2179638"/>
          <p14:tracePt t="44474" x="3948113" y="2179638"/>
          <p14:tracePt t="44480" x="3965575" y="2179638"/>
          <p14:tracePt t="44496" x="3975100" y="2179638"/>
          <p14:tracePt t="44504" x="3984625" y="2179638"/>
          <p14:tracePt t="44513" x="3992563" y="2179638"/>
          <p14:tracePt t="44521" x="4002088" y="2179638"/>
          <p14:tracePt t="44529" x="4011613" y="2179638"/>
          <p14:tracePt t="44537" x="4021138" y="2179638"/>
          <p14:tracePt t="44553" x="4029075" y="2189163"/>
          <p14:tracePt t="44561" x="4038600" y="2189163"/>
          <p14:tracePt t="44577" x="4038600" y="2197100"/>
          <p14:tracePt t="44585" x="4038600" y="2216150"/>
          <p14:tracePt t="44594" x="4038600" y="2233613"/>
          <p14:tracePt t="44601" x="4038600" y="2252663"/>
          <p14:tracePt t="44609" x="4038600" y="2289175"/>
          <p14:tracePt t="44618" x="4038600" y="2325688"/>
          <p14:tracePt t="44626" x="4038600" y="2343150"/>
          <p14:tracePt t="44639" x="4011613" y="2398713"/>
          <p14:tracePt t="44640" x="3975100" y="2444750"/>
          <p14:tracePt t="44648" x="3938588" y="2508250"/>
          <p14:tracePt t="44657" x="3883025" y="2589213"/>
          <p14:tracePt t="44664" x="3856038" y="2635250"/>
          <p14:tracePt t="44673" x="3846513" y="2717800"/>
          <p14:tracePt t="44681" x="3819525" y="2790825"/>
          <p14:tracePt t="44689" x="3810000" y="2890838"/>
          <p14:tracePt t="44696" x="3810000" y="2982913"/>
          <p14:tracePt t="44705" x="3810000" y="3090863"/>
          <p14:tracePt t="44713" x="3810000" y="3182938"/>
          <p14:tracePt t="44721" x="3838575" y="3309938"/>
          <p14:tracePt t="44729" x="3911600" y="3411538"/>
          <p14:tracePt t="44737" x="4002088" y="3529013"/>
          <p14:tracePt t="44744" x="4075113" y="3648075"/>
          <p14:tracePt t="44752" x="4165600" y="3748088"/>
          <p14:tracePt t="44761" x="4211638" y="3821113"/>
          <p14:tracePt t="44769" x="4284663" y="3884613"/>
          <p14:tracePt t="44779" x="4321175" y="3930650"/>
          <p14:tracePt t="44784" x="4340225" y="3948113"/>
          <p14:tracePt t="44793" x="4367213" y="3994150"/>
          <p14:tracePt t="44800" x="4376738" y="4003675"/>
          <p14:tracePt t="44817" x="4384675" y="4013200"/>
          <p14:tracePt t="44824" x="4394200" y="4021138"/>
          <p14:tracePt t="44833" x="4403725" y="4030663"/>
          <p14:tracePt t="44889" x="4403725" y="4040188"/>
          <p14:tracePt t="44897" x="4413250" y="4040188"/>
          <p14:tracePt t="44905" x="4421188" y="4049713"/>
          <p14:tracePt t="44915" x="4430713" y="4076700"/>
          <p14:tracePt t="44929" x="4430713" y="4086225"/>
          <p14:tracePt t="44936" x="4440238" y="4094163"/>
          <p14:tracePt t="44985" x="4440238" y="4086225"/>
          <p14:tracePt t="44994" x="4440238" y="4067175"/>
          <p14:tracePt t="45001" x="4430713" y="3994150"/>
          <p14:tracePt t="45012" x="4421188" y="3967163"/>
          <p14:tracePt t="45016" x="4367213" y="3903663"/>
          <p14:tracePt t="45025" x="4321175" y="3840163"/>
          <p14:tracePt t="45033" x="4294188" y="3811588"/>
          <p14:tracePt t="45040" x="4267200" y="3775075"/>
          <p14:tracePt t="45049" x="4257675" y="3767138"/>
          <p14:tracePt t="45057" x="4221163" y="3748088"/>
          <p14:tracePt t="45115" x="4211638" y="3748088"/>
          <p14:tracePt t="45170" x="4175125" y="3748088"/>
          <p14:tracePt t="45178" x="4121150" y="3721100"/>
          <p14:tracePt t="45186" x="4075113" y="3721100"/>
          <p14:tracePt t="45205" x="3948113" y="3694113"/>
          <p14:tracePt t="45209" x="3902075" y="3684588"/>
          <p14:tracePt t="45216" x="3865563" y="3684588"/>
          <p14:tracePt t="45227" x="3838575" y="3684588"/>
          <p14:tracePt t="45233" x="3792538" y="3684588"/>
          <p14:tracePt t="45241" x="3765550" y="3684588"/>
          <p14:tracePt t="45249" x="3746500" y="3684588"/>
          <p14:tracePt t="45258" x="3709988" y="3684588"/>
          <p14:tracePt t="45267" x="3665538" y="3684588"/>
          <p14:tracePt t="45275" x="3600450" y="3702050"/>
          <p14:tracePt t="45283" x="3563938" y="3711575"/>
          <p14:tracePt t="45296" x="3490913" y="3711575"/>
          <p14:tracePt t="45297" x="3400425" y="3711575"/>
          <p14:tracePt t="45305" x="3281363" y="3711575"/>
          <p14:tracePt t="45314" x="3190875" y="3711575"/>
          <p14:tracePt t="45322" x="3081338" y="3694113"/>
          <p14:tracePt t="45328" x="2981325" y="3665538"/>
          <p14:tracePt t="45337" x="2889250" y="3621088"/>
          <p14:tracePt t="45344" x="2789238" y="3592513"/>
          <p14:tracePt t="45352" x="2744788" y="3556000"/>
          <p14:tracePt t="45362" x="2679700" y="3548063"/>
          <p14:tracePt t="45368" x="2643188" y="3519488"/>
          <p14:tracePt t="45377" x="2598738" y="3502025"/>
          <p14:tracePt t="45384" x="2579688" y="3492500"/>
          <p14:tracePt t="45401" x="2570163" y="3492500"/>
          <p14:tracePt t="45433" x="2562225" y="3492500"/>
          <p14:tracePt t="45441" x="2525713" y="3492500"/>
          <p14:tracePt t="45448" x="2452688" y="3465513"/>
          <p14:tracePt t="45456" x="2370138" y="3438525"/>
          <p14:tracePt t="45464" x="2279650" y="3411538"/>
          <p14:tracePt t="45473" x="2143125" y="3375025"/>
          <p14:tracePt t="45481" x="2051050" y="3355975"/>
          <p14:tracePt t="45489" x="1987550" y="3346450"/>
          <p14:tracePt t="45497" x="1931988" y="3338513"/>
          <p14:tracePt t="45505" x="1887538" y="3309938"/>
          <p14:tracePt t="45513" x="1878013" y="3309938"/>
          <p14:tracePt t="45521" x="1868488" y="3309938"/>
          <p14:tracePt t="45722" x="1878013" y="3309938"/>
          <p14:tracePt t="45729" x="1924050" y="3309938"/>
          <p14:tracePt t="45738" x="1978025" y="3302000"/>
          <p14:tracePt t="45745" x="2033588" y="3302000"/>
          <p14:tracePt t="45753" x="2070100" y="3302000"/>
          <p14:tracePt t="45761" x="2106613" y="3292475"/>
          <p14:tracePt t="45769" x="2143125" y="3282950"/>
          <p14:tracePt t="45809" x="2151063" y="3273425"/>
          <p14:tracePt t="47473" x="2151063" y="3282950"/>
          <p14:tracePt t="47481" x="2151063" y="3292475"/>
          <p14:tracePt t="47496" x="2151063" y="3302000"/>
          <p14:tracePt t="47505" x="2151063" y="3309938"/>
          <p14:tracePt t="47513" x="2151063" y="3338513"/>
          <p14:tracePt t="47520" x="2151063" y="3355975"/>
          <p14:tracePt t="47531" x="2151063" y="3392488"/>
          <p14:tracePt t="47545" x="2151063" y="3492500"/>
          <p14:tracePt t="47554" x="2151063" y="3548063"/>
          <p14:tracePt t="47566" x="2151063" y="3584575"/>
          <p14:tracePt t="47577" x="2151063" y="3711575"/>
          <p14:tracePt t="47586" x="2151063" y="3767138"/>
          <p14:tracePt t="47594" x="2151063" y="3840163"/>
          <p14:tracePt t="47601" x="2151063" y="3903663"/>
          <p14:tracePt t="47610" x="2151063" y="3940175"/>
          <p14:tracePt t="47618" x="2160588" y="3994150"/>
          <p14:tracePt t="47625" x="2160588" y="4013200"/>
          <p14:tracePt t="47635" x="2187575" y="4049713"/>
          <p14:tracePt t="47641" x="2187575" y="4067175"/>
          <p14:tracePt t="47649" x="2187575" y="4076700"/>
          <p14:tracePt t="47657" x="2187575" y="4094163"/>
          <p14:tracePt t="47664" x="2197100" y="4113213"/>
          <p14:tracePt t="47673" x="2197100" y="4122738"/>
          <p14:tracePt t="47681" x="2197100" y="4130675"/>
          <p14:tracePt t="47689" x="2197100" y="4149725"/>
          <p14:tracePt t="47697" x="2197100" y="4167188"/>
          <p14:tracePt t="47705" x="2206625" y="4176713"/>
          <p14:tracePt t="47713" x="2206625" y="4186238"/>
          <p14:tracePt t="47737" x="2206625" y="4203700"/>
          <p14:tracePt t="47753" x="2206625" y="4213225"/>
          <p14:tracePt t="47761" x="2206625" y="4222750"/>
          <p14:tracePt t="47851" x="2206625" y="4232275"/>
          <p14:tracePt t="47857" x="2206625" y="4249738"/>
          <p14:tracePt t="47867" x="2206625" y="4268788"/>
          <p14:tracePt t="47883" x="2206625" y="4295775"/>
          <p14:tracePt t="47888" x="2206625" y="4303713"/>
          <p14:tracePt t="47896" x="2206625" y="4332288"/>
          <p14:tracePt t="47904" x="2206625" y="4349750"/>
          <p14:tracePt t="47915" x="2187575" y="4395788"/>
          <p14:tracePt t="47922" x="2179638" y="4413250"/>
          <p14:tracePt t="47929" x="2170113" y="4459288"/>
          <p14:tracePt t="47937" x="2170113" y="4486275"/>
          <p14:tracePt t="47948" x="2170113" y="4505325"/>
          <p14:tracePt t="48008" x="2160588" y="4514850"/>
          <p14:tracePt t="48017" x="2151063" y="4532313"/>
          <p14:tracePt t="48025" x="2143125" y="4541838"/>
          <p14:tracePt t="48033" x="2133600" y="4559300"/>
          <p14:tracePt t="48041" x="2124075" y="4578350"/>
          <p14:tracePt t="48049" x="2114550" y="4587875"/>
          <p14:tracePt t="48057" x="2106613" y="4595813"/>
          <p14:tracePt t="48065" x="2087563" y="4605338"/>
          <p14:tracePt t="48080" x="2070100" y="4605338"/>
          <p14:tracePt t="48088" x="2060575" y="4605338"/>
          <p14:tracePt t="48096" x="2051050" y="4605338"/>
          <p14:tracePt t="48121" x="2041525" y="4605338"/>
          <p14:tracePt t="48146" x="2024063" y="4605338"/>
          <p14:tracePt t="48170" x="2014538" y="4605338"/>
          <p14:tracePt t="48186" x="2014538" y="4595813"/>
          <p14:tracePt t="48200" x="2014538" y="4587875"/>
          <p14:tracePt t="48216" x="2014538" y="4578350"/>
          <p14:tracePt t="48244" x="2014538" y="4559300"/>
          <p14:tracePt t="48250" x="2014538" y="4551363"/>
          <p14:tracePt t="48281" x="2014538" y="4541838"/>
          <p14:tracePt t="48305" x="2014538" y="4532313"/>
          <p14:tracePt t="48313" x="2005013" y="4522788"/>
          <p14:tracePt t="48323" x="2005013" y="4514850"/>
          <p14:tracePt t="48392" x="2014538" y="4495800"/>
          <p14:tracePt t="48409" x="2024063" y="4486275"/>
          <p14:tracePt t="48416" x="2070100" y="4468813"/>
          <p14:tracePt t="48425" x="2124075" y="4441825"/>
          <p14:tracePt t="48433" x="2170113" y="4441825"/>
          <p14:tracePt t="48441" x="2187575" y="4432300"/>
          <p14:tracePt t="48448" x="2224088" y="4432300"/>
          <p14:tracePt t="48457" x="2270125" y="4405313"/>
          <p14:tracePt t="48464" x="2287588" y="4395788"/>
          <p14:tracePt t="48473" x="2316163" y="4386263"/>
          <p14:tracePt t="48481" x="2324100" y="4386263"/>
          <p14:tracePt t="48489" x="2352675" y="4376738"/>
          <p14:tracePt t="48497" x="2389188" y="4359275"/>
          <p14:tracePt t="48512" x="2389188" y="4349750"/>
          <p14:tracePt t="48673" x="2379663" y="4349750"/>
          <p14:tracePt t="48681" x="2360613" y="4349750"/>
          <p14:tracePt t="48689" x="2324100" y="4349750"/>
          <p14:tracePt t="48696" x="2316163" y="4349750"/>
          <p14:tracePt t="48704" x="2279650" y="4349750"/>
          <p14:tracePt t="48712" x="2270125" y="4349750"/>
          <p14:tracePt t="48737" x="2251075" y="4349750"/>
          <p14:tracePt t="48769" x="2243138" y="4340225"/>
          <p14:tracePt t="48831" x="2243138" y="4332288"/>
          <p14:tracePt t="48842" x="2243138" y="4322763"/>
          <p14:tracePt t="48858" x="2243138" y="4313238"/>
          <p14:tracePt t="48874" x="2243138" y="4303713"/>
          <p14:tracePt t="48906" x="2243138" y="4286250"/>
          <p14:tracePt t="48916" x="2243138" y="4276725"/>
          <p14:tracePt t="48930" x="2243138" y="4268788"/>
          <p14:tracePt t="48937" x="2243138" y="4249738"/>
          <p14:tracePt t="48948" x="2243138" y="4240213"/>
          <p14:tracePt t="48962" x="2243138" y="4232275"/>
          <p14:tracePt t="48977" x="2243138" y="4222750"/>
          <p14:tracePt t="49033" x="2243138" y="4203700"/>
          <p14:tracePt t="49427" x="2306638" y="4130675"/>
          <p14:tracePt t="49432" x="2352675" y="4094163"/>
          <p14:tracePt t="49441" x="2443163" y="4030663"/>
          <p14:tracePt t="49448" x="2543175" y="3957638"/>
          <p14:tracePt t="49456" x="2662238" y="3867150"/>
          <p14:tracePt t="49465" x="2762250" y="3794125"/>
          <p14:tracePt t="49472" x="2862263" y="3694113"/>
          <p14:tracePt t="49481" x="2944813" y="3602038"/>
          <p14:tracePt t="49489" x="3017838" y="3538538"/>
          <p14:tracePt t="49497" x="3071813" y="3455988"/>
          <p14:tracePt t="49505" x="3136900" y="3375025"/>
          <p14:tracePt t="49512" x="3181350" y="3309938"/>
          <p14:tracePt t="49521" x="3227388" y="3246438"/>
          <p14:tracePt t="49529" x="3263900" y="3192463"/>
          <p14:tracePt t="49536" x="3281363" y="3163888"/>
          <p14:tracePt t="49545" x="3317875" y="3109913"/>
          <p14:tracePt t="49552" x="3327400" y="3100388"/>
          <p14:tracePt t="49562" x="3336925" y="3063875"/>
          <p14:tracePt t="49571" x="3363913" y="3017838"/>
          <p14:tracePt t="49577" x="3382963" y="3000375"/>
          <p14:tracePt t="49586" x="3400425" y="2954338"/>
          <p14:tracePt t="49593" x="3419475" y="2927350"/>
          <p14:tracePt t="49601" x="3436938" y="2863850"/>
          <p14:tracePt t="49610" x="3455988" y="2817813"/>
          <p14:tracePt t="49617" x="3455988" y="2781300"/>
          <p14:tracePt t="49625" x="3482975" y="2735263"/>
          <p14:tracePt t="49634" x="3490913" y="2698750"/>
          <p14:tracePt t="49643" x="3500438" y="2671763"/>
          <p14:tracePt t="49650" x="3509963" y="2635250"/>
          <p14:tracePt t="49659" x="3509963" y="2589213"/>
          <p14:tracePt t="49675" x="3527425" y="2544763"/>
          <p14:tracePt t="49681" x="3536950" y="2517775"/>
          <p14:tracePt t="49689" x="3546475" y="2498725"/>
          <p14:tracePt t="49697" x="3546475" y="2489200"/>
          <p14:tracePt t="49704" x="3556000" y="2471738"/>
          <p14:tracePt t="49713" x="3556000" y="2462213"/>
          <p14:tracePt t="49720" x="3563938" y="2444750"/>
          <p14:tracePt t="49753" x="3573463" y="2435225"/>
          <p14:tracePt t="49778" x="3582988" y="2435225"/>
          <p14:tracePt t="49786" x="3592513" y="2416175"/>
          <p14:tracePt t="49803" x="3600450" y="2408238"/>
          <p14:tracePt t="49812" x="3619500" y="2389188"/>
          <p14:tracePt t="49824" x="3619500" y="2379663"/>
          <p14:tracePt t="49826" x="3636963" y="2352675"/>
          <p14:tracePt t="49841" x="3646488" y="2335213"/>
          <p14:tracePt t="49849" x="3665538" y="2306638"/>
          <p14:tracePt t="49857" x="3673475" y="2298700"/>
          <p14:tracePt t="49864" x="3692525" y="2279650"/>
          <p14:tracePt t="49877" x="3709988" y="2252663"/>
          <p14:tracePt t="49881" x="3719513" y="2243138"/>
          <p14:tracePt t="49888" x="3729038" y="2233613"/>
          <p14:tracePt t="49896" x="3729038" y="2225675"/>
          <p14:tracePt t="49905" x="3738563" y="2189163"/>
          <p14:tracePt t="49912" x="3746500" y="2179638"/>
          <p14:tracePt t="49920" x="3756025" y="2170113"/>
          <p14:tracePt t="49947" x="3765550" y="2160588"/>
          <p14:tracePt t="50010" x="3775075" y="2160588"/>
          <p14:tracePt t="50016" x="3792538" y="2143125"/>
          <p14:tracePt t="50025" x="3802063" y="2133600"/>
          <p14:tracePt t="50032" x="3802063" y="2125663"/>
          <p14:tracePt t="50040" x="3829050" y="2106613"/>
          <p14:tracePt t="50048" x="3865563" y="2089150"/>
          <p14:tracePt t="50056" x="3892550" y="2079625"/>
          <p14:tracePt t="50072" x="3911600" y="2052638"/>
          <p14:tracePt t="50088" x="3929063" y="2043113"/>
          <p14:tracePt t="50273" x="3938588" y="2043113"/>
          <p14:tracePt t="50459" x="3948113" y="2052638"/>
          <p14:tracePt t="50468" x="3965575" y="2060575"/>
          <p14:tracePt t="50474" x="3975100" y="2070100"/>
          <p14:tracePt t="50481" x="3992563" y="2089150"/>
          <p14:tracePt t="50602" x="3992563" y="2097088"/>
          <p14:tracePt t="50610" x="3992563" y="2133600"/>
          <p14:tracePt t="50616" x="3992563" y="2152650"/>
          <p14:tracePt t="50625" x="3992563" y="2189163"/>
          <p14:tracePt t="50635" x="3992563" y="2233613"/>
          <p14:tracePt t="50642" x="4002088" y="2270125"/>
          <p14:tracePt t="50650" x="4002088" y="2335213"/>
          <p14:tracePt t="50658" x="4002088" y="2408238"/>
          <p14:tracePt t="50668" x="4002088" y="2481263"/>
          <p14:tracePt t="50672" x="4002088" y="2589213"/>
          <p14:tracePt t="50680" x="4002088" y="2681288"/>
          <p14:tracePt t="50688" x="4029075" y="2790825"/>
          <p14:tracePt t="50696" x="4029075" y="2890838"/>
          <p14:tracePt t="50704" x="4048125" y="3000375"/>
          <p14:tracePt t="50712" x="4057650" y="3073400"/>
          <p14:tracePt t="50731" x="4057650" y="3082925"/>
          <p14:tracePt t="50738" x="4065588" y="3146425"/>
          <p14:tracePt t="50746" x="4094163" y="3192463"/>
          <p14:tracePt t="50753" x="4102100" y="3246438"/>
          <p14:tracePt t="50763" x="4102100" y="3292475"/>
          <p14:tracePt t="50768" x="4102100" y="3346450"/>
          <p14:tracePt t="50778" x="4102100" y="3402013"/>
          <p14:tracePt t="50784" x="4102100" y="3438525"/>
          <p14:tracePt t="50793" x="4102100" y="3475038"/>
          <p14:tracePt t="50801" x="4102100" y="3511550"/>
          <p14:tracePt t="50811" x="4111625" y="3538538"/>
          <p14:tracePt t="50817" x="4111625" y="3548063"/>
          <p14:tracePt t="50881" x="4111625" y="3556000"/>
          <p14:tracePt t="50889" x="4111625" y="3584575"/>
          <p14:tracePt t="50897" x="4111625" y="3602038"/>
          <p14:tracePt t="50904" x="4111625" y="3629025"/>
          <p14:tracePt t="50912" x="4111625" y="3648075"/>
          <p14:tracePt t="50921" x="4111625" y="3675063"/>
          <p14:tracePt t="50929" x="4111625" y="3694113"/>
          <p14:tracePt t="50937" x="4111625" y="3702050"/>
          <p14:tracePt t="50947" x="4111625" y="3721100"/>
          <p14:tracePt t="50961" x="4111625" y="3730625"/>
          <p14:tracePt t="51082" x="4102100" y="3738563"/>
          <p14:tracePt t="51091" x="4084638" y="3757613"/>
          <p14:tracePt t="51099" x="4029075" y="3794125"/>
          <p14:tracePt t="51107" x="3965575" y="3811588"/>
          <p14:tracePt t="51120" x="3746500" y="3930650"/>
          <p14:tracePt t="51129" x="3600450" y="3994150"/>
          <p14:tracePt t="51136" x="3463925" y="4021138"/>
          <p14:tracePt t="51145" x="3336925" y="4067175"/>
          <p14:tracePt t="51152" x="3190875" y="4094163"/>
          <p14:tracePt t="51164" x="3054350" y="4140200"/>
          <p14:tracePt t="51169" x="2944813" y="4167188"/>
          <p14:tracePt t="51176" x="2808288" y="4195763"/>
          <p14:tracePt t="51184" x="2698750" y="4240213"/>
          <p14:tracePt t="51197" x="2616200" y="4249738"/>
          <p14:tracePt t="51200" x="2525713" y="4295775"/>
          <p14:tracePt t="51210" x="2425700" y="4303713"/>
          <p14:tracePt t="51217" x="2352675" y="4322763"/>
          <p14:tracePt t="51227" x="2287588" y="4359275"/>
          <p14:tracePt t="51234" x="2214563" y="4359275"/>
          <p14:tracePt t="51246" x="2170113" y="4368800"/>
          <p14:tracePt t="51249" x="2106613" y="4376738"/>
          <p14:tracePt t="51267" x="2033588" y="4413250"/>
          <p14:tracePt t="51274" x="2014538" y="4413250"/>
          <p14:tracePt t="51281" x="1997075" y="4422775"/>
          <p14:tracePt t="51292" x="1968500" y="4422775"/>
          <p14:tracePt t="51298" x="1960563" y="4432300"/>
          <p14:tracePt t="51306" x="1951038" y="4432300"/>
          <p14:tracePt t="51607" x="1968500" y="4432300"/>
          <p14:tracePt t="51613" x="1987550" y="4432300"/>
          <p14:tracePt t="51621" x="2005013" y="4432300"/>
          <p14:tracePt t="51633" x="2041525" y="4432300"/>
          <p14:tracePt t="51642" x="2060575" y="4432300"/>
          <p14:tracePt t="51651" x="2106613" y="4432300"/>
          <p14:tracePt t="51659" x="2133600" y="4432300"/>
          <p14:tracePt t="51666" x="2151063" y="4432300"/>
          <p14:tracePt t="51672" x="2160588" y="4432300"/>
          <p14:tracePt t="51707" x="2170113" y="4441825"/>
          <p14:tracePt t="51733" x="2170113" y="4459288"/>
          <p14:tracePt t="51745" x="2160588" y="4459288"/>
          <p14:tracePt t="51785" x="2151063" y="4459288"/>
          <p14:tracePt t="51800" x="2143125" y="4459288"/>
          <p14:tracePt t="51809" x="2114550" y="4459288"/>
          <p14:tracePt t="51817" x="2087563" y="4459288"/>
          <p14:tracePt t="51825" x="2041525" y="4468813"/>
          <p14:tracePt t="51833" x="2005013" y="4468813"/>
          <p14:tracePt t="51840" x="1951038" y="4468813"/>
          <p14:tracePt t="51849" x="1895475" y="4468813"/>
          <p14:tracePt t="51856" x="1841500" y="4468813"/>
          <p14:tracePt t="51866" x="1795463" y="4468813"/>
          <p14:tracePt t="51878" x="1768475" y="4468813"/>
          <p14:tracePt t="51880" x="1722438" y="4468813"/>
          <p14:tracePt t="51888" x="1695450" y="4468813"/>
          <p14:tracePt t="51896" x="1685925" y="4468813"/>
          <p14:tracePt t="51965" x="1677988" y="4468813"/>
          <p14:tracePt t="51970" x="1677988" y="4459288"/>
          <p14:tracePt t="51977" x="1668463" y="4441825"/>
          <p14:tracePt t="51986" x="1641475" y="4376738"/>
          <p14:tracePt t="51997" x="1631950" y="4349750"/>
          <p14:tracePt t="52001" x="1631950" y="4295775"/>
          <p14:tracePt t="52015" x="1622425" y="4249738"/>
          <p14:tracePt t="52017" x="1622425" y="4222750"/>
          <p14:tracePt t="52026" x="1622425" y="4186238"/>
          <p14:tracePt t="52033" x="1622425" y="4149725"/>
          <p14:tracePt t="52041" x="1622425" y="4122738"/>
          <p14:tracePt t="52048" x="1622425" y="4094163"/>
          <p14:tracePt t="52056" x="1622425" y="4076700"/>
          <p14:tracePt t="52065" x="1641475" y="4049713"/>
          <p14:tracePt t="52072" x="1649413" y="4040188"/>
          <p14:tracePt t="52080" x="1677988" y="4030663"/>
          <p14:tracePt t="52088" x="1685925" y="4030663"/>
          <p14:tracePt t="52097" x="1722438" y="4030663"/>
          <p14:tracePt t="52105" x="1741488" y="4030663"/>
          <p14:tracePt t="52114" x="1758950" y="4030663"/>
          <p14:tracePt t="52122" x="1787525" y="4030663"/>
          <p14:tracePt t="52130" x="1814513" y="4057650"/>
          <p14:tracePt t="52139" x="1824038" y="4067175"/>
          <p14:tracePt t="52145" x="1878013" y="4103688"/>
          <p14:tracePt t="52152" x="1887538" y="4113213"/>
          <p14:tracePt t="52161" x="1924050" y="4140200"/>
          <p14:tracePt t="52168" x="1941513" y="4159250"/>
          <p14:tracePt t="52176" x="1960563" y="4167188"/>
          <p14:tracePt t="52185" x="1978025" y="4186238"/>
          <p14:tracePt t="52193" x="1997075" y="4203700"/>
          <p14:tracePt t="52200" x="2033588" y="4240213"/>
          <p14:tracePt t="52210" x="2041525" y="4259263"/>
          <p14:tracePt t="52217" x="2041525" y="4276725"/>
          <p14:tracePt t="52229" x="2060575" y="4303713"/>
          <p14:tracePt t="52234" x="2060575" y="4322763"/>
          <p14:tracePt t="52247" x="2060575" y="4340225"/>
          <p14:tracePt t="52251" x="2060575" y="4368800"/>
          <p14:tracePt t="52265" x="2060575" y="4395788"/>
          <p14:tracePt t="52280" x="2060575" y="4413250"/>
          <p14:tracePt t="52297" x="2060575" y="4422775"/>
          <p14:tracePt t="52305" x="2051050" y="4432300"/>
          <p14:tracePt t="52313" x="2033588" y="4441825"/>
          <p14:tracePt t="52322" x="2005013" y="4449763"/>
          <p14:tracePt t="52328" x="1978025" y="4478338"/>
          <p14:tracePt t="52336" x="1960563" y="4478338"/>
          <p14:tracePt t="52345" x="1924050" y="4478338"/>
          <p14:tracePt t="52360" x="1914525" y="4478338"/>
          <p14:tracePt t="52457" x="1905000" y="4478338"/>
          <p14:tracePt t="52464" x="1905000" y="4468813"/>
          <p14:tracePt t="52473" x="1905000" y="4459288"/>
          <p14:tracePt t="52481" x="1905000" y="4432300"/>
          <p14:tracePt t="52489" x="1931988" y="4413250"/>
          <p14:tracePt t="52497" x="1941513" y="4405313"/>
          <p14:tracePt t="52505" x="1978025" y="4395788"/>
          <p14:tracePt t="52512" x="1987550" y="4386263"/>
          <p14:tracePt t="52521" x="2014538" y="4368800"/>
          <p14:tracePt t="52529" x="2024063" y="4359275"/>
          <p14:tracePt t="52537" x="2060575" y="4332288"/>
          <p14:tracePt t="52544" x="2070100" y="4322763"/>
          <p14:tracePt t="52553" x="2078038" y="4313238"/>
          <p14:tracePt t="52560" x="2106613" y="4295775"/>
          <p14:tracePt t="52569" x="2114550" y="4295775"/>
          <p14:tracePt t="52718" x="2114550" y="4286250"/>
          <p14:tracePt t="111723" x="2124075" y="4276725"/>
          <p14:tracePt t="111777" x="2087563" y="4240213"/>
          <p14:tracePt t="111784" x="1905000" y="4213225"/>
          <p14:tracePt t="111792" x="1751013" y="4159250"/>
          <p14:tracePt t="111800" x="1658938" y="4140200"/>
          <p14:tracePt t="111808" x="1595438" y="4103688"/>
          <p14:tracePt t="111824" x="1585913" y="4094163"/>
          <p14:tracePt t="111840" x="1576388" y="4086225"/>
          <p14:tracePt t="112130" x="1576388" y="4057650"/>
          <p14:tracePt t="112142" x="1714500" y="3911600"/>
          <p14:tracePt t="112148" x="1960563" y="3784600"/>
          <p14:tracePt t="112156" x="2151063" y="3665538"/>
          <p14:tracePt t="112161" x="2251075" y="3592513"/>
          <p14:tracePt t="112168" x="2279650" y="3575050"/>
          <p14:tracePt t="112176" x="2287588" y="3565525"/>
          <p14:tracePt t="112209" x="2297113" y="3548063"/>
          <p14:tracePt t="112217" x="2279650" y="3519488"/>
          <p14:tracePt t="112226" x="2251075" y="3482975"/>
          <p14:tracePt t="112232" x="2243138" y="3438525"/>
          <p14:tracePt t="112241" x="2214563" y="3392488"/>
          <p14:tracePt t="112249" x="2197100" y="3338513"/>
          <p14:tracePt t="112256" x="2197100" y="3282950"/>
          <p14:tracePt t="112264" x="2197100" y="3219450"/>
          <p14:tracePt t="112273" x="2197100" y="3146425"/>
          <p14:tracePt t="112280" x="2197100" y="3090863"/>
          <p14:tracePt t="112289" x="2197100" y="3054350"/>
          <p14:tracePt t="112296" x="2206625" y="2982913"/>
          <p14:tracePt t="112305" x="2224088" y="2917825"/>
          <p14:tracePt t="112314" x="2233613" y="2873375"/>
          <p14:tracePt t="112329" x="2243138" y="2790825"/>
          <p14:tracePt t="112337" x="2243138" y="2771775"/>
          <p14:tracePt t="112360" x="2243138" y="2763838"/>
          <p14:tracePt t="112368" x="2243138" y="2754313"/>
          <p14:tracePt t="112376" x="2233613" y="2754313"/>
          <p14:tracePt t="112384" x="2224088" y="2754313"/>
          <p14:tracePt t="112401" x="2214563" y="2754313"/>
          <p14:tracePt t="112409" x="2187575" y="2754313"/>
          <p14:tracePt t="112425" x="2179638" y="2754313"/>
          <p14:tracePt t="112433" x="2170113" y="2754313"/>
          <p14:tracePt t="112449" x="2151063" y="2754313"/>
          <p14:tracePt t="112457" x="2133600" y="2754313"/>
          <p14:tracePt t="112465" x="2114550" y="2763838"/>
          <p14:tracePt t="112473" x="2087563" y="2790825"/>
          <p14:tracePt t="112480" x="2070100" y="2817813"/>
          <p14:tracePt t="112489" x="2033588" y="2836863"/>
          <p14:tracePt t="112496" x="2024063" y="2844800"/>
          <p14:tracePt t="112506" x="1997075" y="2873375"/>
          <p14:tracePt t="112512" x="1997075" y="2881313"/>
          <p14:tracePt t="112521" x="1968500" y="2890838"/>
          <p14:tracePt t="112528" x="1941513" y="2909888"/>
          <p14:tracePt t="112540" x="1941513" y="2917825"/>
          <p14:tracePt t="112554" x="1914525" y="2927350"/>
          <p14:tracePt t="112560" x="1905000" y="2927350"/>
          <p14:tracePt t="112573" x="1895475" y="2927350"/>
          <p14:tracePt t="112576" x="1878013" y="2927350"/>
          <p14:tracePt t="112585" x="1868488" y="2927350"/>
          <p14:tracePt t="112777" x="1860550" y="2936875"/>
          <p14:tracePt t="112785" x="1860550" y="2946400"/>
          <p14:tracePt t="112792" x="1860550" y="2954338"/>
          <p14:tracePt t="112801" x="1860550" y="2963863"/>
          <p14:tracePt t="112808" x="1860550" y="2982913"/>
          <p14:tracePt t="112832" x="1860550" y="3000375"/>
          <p14:tracePt t="112848" x="1860550" y="3017838"/>
          <p14:tracePt t="112856" x="1860550" y="3027363"/>
          <p14:tracePt t="112889" x="1860550" y="3073400"/>
          <p14:tracePt t="112904" x="1860550" y="3082925"/>
          <p14:tracePt t="112914" x="1860550" y="3100388"/>
          <p14:tracePt t="113123" x="1895475" y="3109913"/>
          <p14:tracePt t="113138" x="1951038" y="3100388"/>
          <p14:tracePt t="113145" x="1978025" y="3100388"/>
          <p14:tracePt t="113153" x="2005013" y="3090863"/>
          <p14:tracePt t="113161" x="2024063" y="3073400"/>
          <p14:tracePt t="113168" x="2033588" y="3063875"/>
          <p14:tracePt t="113176" x="2051050" y="3063875"/>
          <p14:tracePt t="113184" x="2060575" y="3054350"/>
          <p14:tracePt t="113200" x="2070100" y="3054350"/>
          <p14:tracePt t="113209" x="2070100" y="3046413"/>
          <p14:tracePt t="113217" x="2078038" y="3046413"/>
          <p14:tracePt t="113290" x="2087563" y="3036888"/>
          <p14:tracePt t="113507" x="2097088" y="3027363"/>
          <p14:tracePt t="113524" x="2133600" y="3027363"/>
          <p14:tracePt t="113529" x="2143125" y="3027363"/>
          <p14:tracePt t="113545" x="2151063" y="3017838"/>
          <p14:tracePt t="113553" x="2160588" y="3017838"/>
          <p14:tracePt t="113897" x="2151063" y="3017838"/>
          <p14:tracePt t="113905" x="2114550" y="3027363"/>
          <p14:tracePt t="113914" x="2106613" y="3036888"/>
          <p14:tracePt t="113920" x="2087563" y="3046413"/>
          <p14:tracePt t="113929" x="2087563" y="3054350"/>
          <p14:tracePt t="113937" x="2078038" y="3054350"/>
          <p14:tracePt t="113947" x="2070100" y="3063875"/>
          <p14:tracePt t="113953" x="2060575" y="3063875"/>
          <p14:tracePt t="113961" x="2051050" y="3073400"/>
          <p14:tracePt t="113977" x="2033588" y="3082925"/>
          <p14:tracePt t="114000" x="2024063" y="3090863"/>
          <p14:tracePt t="114167" x="2014538" y="3090863"/>
          <p14:tracePt t="114172" x="2014538" y="3082925"/>
          <p14:tracePt t="114187" x="2014538" y="3073400"/>
          <p14:tracePt t="114201" x="2014538" y="3063875"/>
          <p14:tracePt t="114216" x="2024063" y="3054350"/>
          <p14:tracePt t="114363" x="2014538" y="3054350"/>
          <p14:tracePt t="114378" x="1987550" y="3073400"/>
          <p14:tracePt t="114393" x="1968500" y="3082925"/>
          <p14:tracePt t="114409" x="1951038" y="3090863"/>
          <p14:tracePt t="114556" x="1951038" y="3082925"/>
          <p14:tracePt t="114563" x="1951038" y="3063875"/>
          <p14:tracePt t="114581" x="2005013" y="3027363"/>
          <p14:tracePt t="114584" x="2033588" y="3000375"/>
          <p14:tracePt t="114593" x="2070100" y="2982913"/>
          <p14:tracePt t="114600" x="2078038" y="2973388"/>
          <p14:tracePt t="114609" x="2087563" y="2954338"/>
          <p14:tracePt t="114618" x="2114550" y="2936875"/>
          <p14:tracePt t="114624" x="2133600" y="2917825"/>
          <p14:tracePt t="114633" x="2151063" y="2909888"/>
          <p14:tracePt t="114640" x="2179638" y="2881313"/>
          <p14:tracePt t="114648" x="2214563" y="2854325"/>
          <p14:tracePt t="114656" x="2233613" y="2836863"/>
          <p14:tracePt t="114666" x="2260600" y="2817813"/>
          <p14:tracePt t="114673" x="2279650" y="2808288"/>
          <p14:tracePt t="114680" x="2316163" y="2790825"/>
          <p14:tracePt t="114688" x="2316163" y="2781300"/>
          <p14:tracePt t="114696" x="2352675" y="2771775"/>
          <p14:tracePt t="114705" x="2389188" y="2735263"/>
          <p14:tracePt t="114712" x="2433638" y="2727325"/>
          <p14:tracePt t="114721" x="2462213" y="2717800"/>
          <p14:tracePt t="114729" x="2498725" y="2708275"/>
          <p14:tracePt t="114737" x="2533650" y="2690813"/>
          <p14:tracePt t="114745" x="2552700" y="2681288"/>
          <p14:tracePt t="114753" x="2579688" y="2671763"/>
          <p14:tracePt t="114760" x="2589213" y="2671763"/>
          <p14:tracePt t="114769" x="2606675" y="2662238"/>
          <p14:tracePt t="114776" x="2635250" y="2635250"/>
          <p14:tracePt t="114785" x="2652713" y="2625725"/>
          <p14:tracePt t="114792" x="2671763" y="2617788"/>
          <p14:tracePt t="114800" x="2716213" y="2608263"/>
          <p14:tracePt t="114808" x="2781300" y="2581275"/>
          <p14:tracePt t="114817" x="2817813" y="2571750"/>
          <p14:tracePt t="114824" x="2862263" y="2562225"/>
          <p14:tracePt t="114832" x="2917825" y="2554288"/>
          <p14:tracePt t="114841" x="2962275" y="2525713"/>
          <p14:tracePt t="114849" x="3044825" y="2517775"/>
          <p14:tracePt t="114856" x="3081338" y="2508250"/>
          <p14:tracePt t="114865" x="3127375" y="2498725"/>
          <p14:tracePt t="114888" x="3217863" y="2462213"/>
          <p14:tracePt t="114889" x="3254375" y="2452688"/>
          <p14:tracePt t="114896" x="3273425" y="2444750"/>
          <p14:tracePt t="114904" x="3317875" y="2435225"/>
          <p14:tracePt t="114914" x="3336925" y="2416175"/>
          <p14:tracePt t="114920" x="3354388" y="2408238"/>
          <p14:tracePt t="114929" x="3363913" y="2408238"/>
          <p14:tracePt t="114937" x="3390900" y="2398713"/>
          <p14:tracePt t="114947" x="3409950" y="2371725"/>
          <p14:tracePt t="114953" x="3455988" y="2352675"/>
          <p14:tracePt t="114960" x="3473450" y="2343150"/>
          <p14:tracePt t="114968" x="3500438" y="2325688"/>
          <p14:tracePt t="114977" x="3536950" y="2306638"/>
          <p14:tracePt t="114985" x="3563938" y="2289175"/>
          <p14:tracePt t="114992" x="3619500" y="2270125"/>
          <p14:tracePt t="115002" x="3683000" y="2243138"/>
          <p14:tracePt t="115014" x="3709988" y="2233613"/>
          <p14:tracePt t="115016" x="3756025" y="2225675"/>
          <p14:tracePt t="115024" x="3783013" y="2206625"/>
          <p14:tracePt t="115034" x="3819525" y="2206625"/>
          <p14:tracePt t="115042" x="3846513" y="2179638"/>
          <p14:tracePt t="115050" x="3892550" y="2160588"/>
          <p14:tracePt t="115060" x="3902075" y="2152650"/>
          <p14:tracePt t="115066" x="3919538" y="2143125"/>
          <p14:tracePt t="115075" x="3929063" y="2143125"/>
          <p14:tracePt t="115081" x="3938588" y="2133600"/>
          <p14:tracePt t="115105" x="3948113" y="2133600"/>
          <p14:tracePt t="115184" x="3956050" y="2125663"/>
          <p14:tracePt t="115193" x="3975100" y="2116138"/>
          <p14:tracePt t="115216" x="3984625" y="2106613"/>
          <p14:tracePt t="115233" x="3984625" y="2097088"/>
          <p14:tracePt t="115242" x="4002088" y="2089150"/>
          <p14:tracePt t="115248" x="4011613" y="2079625"/>
          <p14:tracePt t="115257" x="4021138" y="2070100"/>
          <p14:tracePt t="115753" x="4021138" y="2116138"/>
          <p14:tracePt t="115760" x="4021138" y="2179638"/>
          <p14:tracePt t="115769" x="4021138" y="2216150"/>
          <p14:tracePt t="115777" x="4029075" y="2289175"/>
          <p14:tracePt t="115785" x="4057650" y="2379663"/>
          <p14:tracePt t="115794" x="4075113" y="2462213"/>
          <p14:tracePt t="115801" x="4102100" y="2554288"/>
          <p14:tracePt t="115809" x="4138613" y="2635250"/>
          <p14:tracePt t="115816" x="4194175" y="2717800"/>
          <p14:tracePt t="115825" x="4221163" y="2817813"/>
          <p14:tracePt t="115833" x="4248150" y="2890838"/>
          <p14:tracePt t="115841" x="4275138" y="2973388"/>
          <p14:tracePt t="115849" x="4284663" y="3046413"/>
          <p14:tracePt t="115857" x="4303713" y="3146425"/>
          <p14:tracePt t="115865" x="4330700" y="3236913"/>
          <p14:tracePt t="115876" x="4340225" y="3355975"/>
          <p14:tracePt t="115884" x="4357688" y="3446463"/>
          <p14:tracePt t="115889" x="4357688" y="3519488"/>
          <p14:tracePt t="115897" x="4367213" y="3611563"/>
          <p14:tracePt t="115905" x="4367213" y="3684588"/>
          <p14:tracePt t="115913" x="4367213" y="3767138"/>
          <p14:tracePt t="115921" x="4367213" y="3803650"/>
          <p14:tracePt t="115929" x="4367213" y="3875088"/>
          <p14:tracePt t="115940" x="4367213" y="3903663"/>
          <p14:tracePt t="115946" x="4367213" y="3930650"/>
          <p14:tracePt t="115954" x="4367213" y="3957638"/>
          <p14:tracePt t="115961" x="4367213" y="3967163"/>
          <p14:tracePt t="115968" x="4367213" y="3976688"/>
          <p14:tracePt t="115977" x="4367213" y="3994150"/>
          <p14:tracePt t="115993" x="4367213" y="4003675"/>
          <p14:tracePt t="116129" x="4367213" y="4013200"/>
          <p14:tracePt t="116137" x="4357688" y="4013200"/>
          <p14:tracePt t="116145" x="4311650" y="4003675"/>
          <p14:tracePt t="116153" x="4294188" y="4003675"/>
          <p14:tracePt t="116160" x="4267200" y="3994150"/>
          <p14:tracePt t="116169" x="4257675" y="3994150"/>
          <p14:tracePt t="116258" x="4248150" y="3984625"/>
          <p14:tracePt t="116299" x="4230688" y="3957638"/>
          <p14:tracePt t="116306" x="4221163" y="3957638"/>
          <p14:tracePt t="116316" x="4202113" y="3948113"/>
          <p14:tracePt t="116325" x="4148138" y="3911600"/>
          <p14:tracePt t="116329" x="4129088" y="3903663"/>
          <p14:tracePt t="116339" x="4102100" y="3894138"/>
          <p14:tracePt t="116345" x="4065588" y="3884613"/>
          <p14:tracePt t="116353" x="4038600" y="3857625"/>
          <p14:tracePt t="116361" x="3938588" y="3848100"/>
          <p14:tracePt t="116369" x="3846513" y="3840163"/>
          <p14:tracePt t="116377" x="3738563" y="3840163"/>
          <p14:tracePt t="116387" x="3636963" y="3821113"/>
          <p14:tracePt t="116393" x="3509963" y="3794125"/>
          <p14:tracePt t="116401" x="3382963" y="3775075"/>
          <p14:tracePt t="116408" x="3281363" y="3767138"/>
          <p14:tracePt t="116416" x="3171825" y="3748088"/>
          <p14:tracePt t="116424" x="3100388" y="3721100"/>
          <p14:tracePt t="116433" x="2998788" y="3711575"/>
          <p14:tracePt t="116441" x="2908300" y="3694113"/>
          <p14:tracePt t="116448" x="2835275" y="3694113"/>
          <p14:tracePt t="116456" x="2752725" y="3684588"/>
          <p14:tracePt t="116464" x="2662238" y="3657600"/>
          <p14:tracePt t="116473" x="2589213" y="3657600"/>
          <p14:tracePt t="116481" x="2506663" y="3648075"/>
          <p14:tracePt t="116488" x="2452688" y="3648075"/>
          <p14:tracePt t="116497" x="2397125" y="3648075"/>
          <p14:tracePt t="116504" x="2352675" y="3648075"/>
          <p14:tracePt t="116512" x="2324100" y="3648075"/>
          <p14:tracePt t="116520" x="2306638" y="3648075"/>
          <p14:tracePt t="116528" x="2297113" y="3648075"/>
          <p14:tracePt t="116722" x="2297113" y="3638550"/>
          <p14:tracePt t="116816" x="2297113" y="3621088"/>
          <p14:tracePt t="116824" x="2297113" y="3602038"/>
          <p14:tracePt t="116839" x="2297113" y="3592513"/>
          <p14:tracePt t="116842" x="2297113" y="3565525"/>
          <p14:tracePt t="116852" x="2297113" y="3538538"/>
          <p14:tracePt t="116857" x="2297113" y="3511550"/>
          <p14:tracePt t="116865" x="2297113" y="3455988"/>
          <p14:tracePt t="116873" x="2297113" y="3411538"/>
          <p14:tracePt t="116881" x="2287588" y="3382963"/>
          <p14:tracePt t="116890" x="2251075" y="3355975"/>
          <p14:tracePt t="116902" x="2197100" y="3282950"/>
          <p14:tracePt t="116907" x="2187575" y="3282950"/>
          <p14:tracePt t="116923" x="2124075" y="3209925"/>
          <p14:tracePt t="116931" x="2124075" y="3200400"/>
          <p14:tracePt t="116937" x="2106613" y="3182938"/>
          <p14:tracePt t="116946" x="2097088" y="3173413"/>
          <p14:tracePt t="116961" x="2087563" y="3173413"/>
          <p14:tracePt t="117026" x="2060575" y="3173413"/>
          <p14:tracePt t="117034" x="2051050" y="3173413"/>
          <p14:tracePt t="117045" x="2014538" y="3173413"/>
          <p14:tracePt t="117050" x="1997075" y="3173413"/>
          <p14:tracePt t="117059" x="1960563" y="3173413"/>
          <p14:tracePt t="117066" x="1905000" y="3173413"/>
          <p14:tracePt t="117076" x="1860550" y="3173413"/>
          <p14:tracePt t="117081" x="1804988" y="3173413"/>
          <p14:tracePt t="117089" x="1714500" y="3146425"/>
          <p14:tracePt t="117096" x="1668463" y="3136900"/>
          <p14:tracePt t="117104" x="1612900" y="3136900"/>
          <p14:tracePt t="117112" x="1558925" y="3119438"/>
          <p14:tracePt t="117123" x="1512888" y="3119438"/>
          <p14:tracePt t="117128" x="1495425" y="3109913"/>
          <p14:tracePt t="117136" x="1449388" y="3090863"/>
          <p14:tracePt t="117416" x="1412875" y="3082925"/>
          <p14:tracePt t="117425" x="1403350" y="3073400"/>
          <p14:tracePt t="117433" x="1385888" y="3063875"/>
          <p14:tracePt t="117441" x="1358900" y="3054350"/>
          <p14:tracePt t="117449" x="1322388" y="3036888"/>
          <p14:tracePt t="117456" x="1312863" y="3027363"/>
          <p14:tracePt t="117464" x="1303338" y="3027363"/>
          <p14:tracePt t="117472" x="1303338" y="3017838"/>
          <p14:tracePt t="117871" x="1303338" y="3000375"/>
          <p14:tracePt t="117905" x="1312863" y="3000375"/>
          <p14:tracePt t="117915" x="1322388" y="3000375"/>
          <p14:tracePt t="117921" x="1339850" y="3000375"/>
          <p14:tracePt t="117930" x="1349375" y="3000375"/>
          <p14:tracePt t="117937" x="1366838" y="3000375"/>
          <p14:tracePt t="117946" x="1395413" y="3000375"/>
          <p14:tracePt t="117954" x="1403350" y="3000375"/>
          <p14:tracePt t="117962" x="1439863" y="3000375"/>
          <p14:tracePt t="117969" x="1449388" y="3000375"/>
          <p14:tracePt t="117977" x="1485900" y="3000375"/>
          <p14:tracePt t="117984" x="1504950" y="2990850"/>
          <p14:tracePt t="117993" x="1522413" y="2990850"/>
          <p14:tracePt t="118042" x="1522413" y="2982913"/>
          <p14:tracePt t="118235" x="1522413" y="2990850"/>
          <p14:tracePt t="118249" x="1512888" y="3000375"/>
          <p14:tracePt t="118590" x="1531938" y="3000375"/>
          <p14:tracePt t="118596" x="1549400" y="3009900"/>
          <p14:tracePt t="118601" x="1595438" y="3046413"/>
          <p14:tracePt t="118608" x="1604963" y="3046413"/>
          <p14:tracePt t="118617" x="1622425" y="3054350"/>
          <p14:tracePt t="118633" x="1631950" y="3063875"/>
          <p14:tracePt t="118712" x="1631950" y="3082925"/>
          <p14:tracePt t="118721" x="1631950" y="3090863"/>
          <p14:tracePt t="118738" x="1631950" y="3100388"/>
          <p14:tracePt t="118753" x="1631950" y="3119438"/>
          <p14:tracePt t="118777" x="1631950" y="3127375"/>
          <p14:tracePt t="118993" x="1641475" y="3136900"/>
          <p14:tracePt t="119001" x="1668463" y="3136900"/>
          <p14:tracePt t="119010" x="1685925" y="3136900"/>
          <p14:tracePt t="119016" x="1704975" y="3136900"/>
          <p14:tracePt t="119025" x="1722438" y="3136900"/>
          <p14:tracePt t="119033" x="1731963" y="3136900"/>
          <p14:tracePt t="119041" x="1741488" y="3136900"/>
          <p14:tracePt t="119369" x="1751013" y="3127375"/>
          <p14:tracePt t="119377" x="1768475" y="3119438"/>
          <p14:tracePt t="119392" x="1795463" y="3109913"/>
          <p14:tracePt t="119409" x="1804988" y="3109913"/>
          <p14:tracePt t="119485" x="1814513" y="3109913"/>
          <p14:tracePt t="120170" x="1804988" y="3109913"/>
          <p14:tracePt t="120180" x="1787525" y="3127375"/>
          <p14:tracePt t="120187" x="1758950" y="3136900"/>
          <p14:tracePt t="120194" x="1751013" y="3146425"/>
          <p14:tracePt t="120369" x="1768475" y="3146425"/>
          <p14:tracePt t="120377" x="1787525" y="3146425"/>
          <p14:tracePt t="120384" x="1795463" y="3146425"/>
          <p14:tracePt t="120392" x="1814513" y="3146425"/>
          <p14:tracePt t="120401" x="1878013" y="3136900"/>
          <p14:tracePt t="120409" x="1968500" y="3136900"/>
          <p14:tracePt t="120416" x="2041525" y="3136900"/>
          <p14:tracePt t="120424" x="2097088" y="3136900"/>
          <p14:tracePt t="120433" x="2151063" y="3136900"/>
          <p14:tracePt t="120440" x="2179638" y="3136900"/>
          <p14:tracePt t="120448" x="2197100" y="3136900"/>
          <p14:tracePt t="120651" x="2206625" y="3136900"/>
          <p14:tracePt t="120658" x="2243138" y="3127375"/>
          <p14:tracePt t="120670" x="2297113" y="3127375"/>
          <p14:tracePt t="120674" x="2379663" y="3127375"/>
          <p14:tracePt t="120682" x="2506663" y="3127375"/>
          <p14:tracePt t="120689" x="2652713" y="3127375"/>
          <p14:tracePt t="120696" x="2808288" y="3127375"/>
          <p14:tracePt t="120704" x="2971800" y="3127375"/>
          <p14:tracePt t="120712" x="3154363" y="3127375"/>
          <p14:tracePt t="120720" x="3300413" y="3146425"/>
          <p14:tracePt t="120729" x="3436938" y="3163888"/>
          <p14:tracePt t="120737" x="3509963" y="3163888"/>
          <p14:tracePt t="120744" x="3582988" y="3163888"/>
          <p14:tracePt t="120753" x="3619500" y="3163888"/>
          <p14:tracePt t="120760" x="3636963" y="3163888"/>
          <p14:tracePt t="120770" x="3656013" y="3163888"/>
          <p14:tracePt t="120817" x="3665538" y="3163888"/>
          <p14:tracePt t="120824" x="3673475" y="3163888"/>
          <p14:tracePt t="120841" x="3683000" y="3163888"/>
          <p14:tracePt t="120849" x="3709988" y="3163888"/>
          <p14:tracePt t="120865" x="3719513" y="3155950"/>
          <p14:tracePt t="120890" x="3729038" y="3119438"/>
          <p14:tracePt t="120897" x="3729038" y="3100388"/>
          <p14:tracePt t="120905" x="3738563" y="3082925"/>
          <p14:tracePt t="120913" x="3746500" y="3063875"/>
          <p14:tracePt t="120928" x="3746500" y="3054350"/>
          <p14:tracePt t="120938" x="3756025" y="3046413"/>
          <p14:tracePt t="120953" x="3765550" y="3036888"/>
          <p14:tracePt t="120969" x="3765550" y="3027363"/>
          <p14:tracePt t="120988" x="3765550" y="3017838"/>
          <p14:tracePt t="121146" x="3792538" y="3017838"/>
          <p14:tracePt t="121154" x="3802063" y="3046413"/>
          <p14:tracePt t="121162" x="3819525" y="3100388"/>
          <p14:tracePt t="121171" x="3846513" y="3146425"/>
          <p14:tracePt t="121179" x="3875088" y="3219450"/>
          <p14:tracePt t="121185" x="3929063" y="3292475"/>
          <p14:tracePt t="121193" x="3938588" y="3346450"/>
          <p14:tracePt t="121200" x="3975100" y="3429000"/>
          <p14:tracePt t="121208" x="4002088" y="3455988"/>
          <p14:tracePt t="121216" x="4011613" y="3519488"/>
          <p14:tracePt t="121226" x="4029075" y="3565525"/>
          <p14:tracePt t="121233" x="4038600" y="3602038"/>
          <p14:tracePt t="121242" x="4048125" y="3621088"/>
          <p14:tracePt t="121248" x="4057650" y="3638550"/>
          <p14:tracePt t="121257" x="4057650" y="3657600"/>
          <p14:tracePt t="121264" x="4084638" y="3675063"/>
          <p14:tracePt t="121280" x="4084638" y="3694113"/>
          <p14:tracePt t="121288" x="4084638" y="3702050"/>
          <p14:tracePt t="121312" x="4084638" y="3711575"/>
          <p14:tracePt t="121337" x="4084638" y="3721100"/>
          <p14:tracePt t="121345" x="4084638" y="3748088"/>
          <p14:tracePt t="121353" x="4084638" y="3767138"/>
          <p14:tracePt t="121361" x="4084638" y="3784600"/>
          <p14:tracePt t="121370" x="4075113" y="3803650"/>
          <p14:tracePt t="121387" x="4075113" y="3811588"/>
          <p14:tracePt t="121392" x="4065588" y="3830638"/>
          <p14:tracePt t="121464" x="4065588" y="3840163"/>
          <p14:tracePt t="121473" x="4038600" y="3840163"/>
          <p14:tracePt t="121481" x="4002088" y="3840163"/>
          <p14:tracePt t="121489" x="3948113" y="3840163"/>
          <p14:tracePt t="121497" x="3875088" y="3830638"/>
          <p14:tracePt t="121505" x="3775075" y="3803650"/>
          <p14:tracePt t="121512" x="3646488" y="3757613"/>
          <p14:tracePt t="121522" x="3519488" y="3730625"/>
          <p14:tracePt t="121528" x="3363913" y="3684588"/>
          <p14:tracePt t="121539" x="3217863" y="3648075"/>
          <p14:tracePt t="121544" x="3117850" y="3611563"/>
          <p14:tracePt t="121554" x="3008313" y="3584575"/>
          <p14:tracePt t="121561" x="2925763" y="3556000"/>
          <p14:tracePt t="121572" x="2871788" y="3548063"/>
          <p14:tracePt t="121576" x="2825750" y="3548063"/>
          <p14:tracePt t="121590" x="2808288" y="3548063"/>
          <p14:tracePt t="121595" x="2781300" y="3548063"/>
          <p14:tracePt t="121610" x="2771775" y="3548063"/>
          <p14:tracePt t="121638" x="2762250" y="3548063"/>
          <p14:tracePt t="121652" x="2744788" y="3538538"/>
          <p14:tracePt t="121661" x="2735263" y="3538538"/>
          <p14:tracePt t="121667" x="2725738" y="3538538"/>
          <p14:tracePt t="121672" x="2708275" y="3529013"/>
          <p14:tracePt t="121680" x="2698750" y="3529013"/>
          <p14:tracePt t="121688" x="2689225" y="3529013"/>
          <p14:tracePt t="121696" x="2679700" y="3529013"/>
          <p14:tracePt t="121712" x="2662238" y="3529013"/>
          <p14:tracePt t="121776" x="2652713" y="3529013"/>
          <p14:tracePt t="121792" x="2625725" y="3529013"/>
          <p14:tracePt t="121800" x="2616200" y="3529013"/>
          <p14:tracePt t="121808" x="2589213" y="3511550"/>
          <p14:tracePt t="121817" x="2562225" y="3502025"/>
          <p14:tracePt t="121824" x="2525713" y="3502025"/>
          <p14:tracePt t="121832" x="2498725" y="3482975"/>
          <p14:tracePt t="121840" x="2443163" y="3475038"/>
          <p14:tracePt t="121849" x="2397125" y="3455988"/>
          <p14:tracePt t="121857" x="2352675" y="3446463"/>
          <p14:tracePt t="121865" x="2297113" y="3446463"/>
          <p14:tracePt t="121873" x="2279650" y="3438525"/>
          <p14:tracePt t="121880" x="2224088" y="3419475"/>
          <p14:tracePt t="121889" x="2197100" y="3419475"/>
          <p14:tracePt t="121896" x="2187575" y="3419475"/>
          <p14:tracePt t="121904" x="2160588" y="3402013"/>
          <p14:tracePt t="121914" x="2151063" y="3402013"/>
          <p14:tracePt t="121920" x="2143125" y="3402013"/>
          <p14:tracePt t="122853" x="2206625" y="3402013"/>
          <p14:tracePt t="122860" x="2279650" y="3402013"/>
          <p14:tracePt t="122870" x="2389188" y="3402013"/>
          <p14:tracePt t="122872" x="2516188" y="3402013"/>
          <p14:tracePt t="122881" x="2643188" y="3402013"/>
          <p14:tracePt t="122889" x="2808288" y="3429000"/>
          <p14:tracePt t="122897" x="2971800" y="3438525"/>
          <p14:tracePt t="122904" x="3117850" y="3482975"/>
          <p14:tracePt t="122912" x="3273425" y="3502025"/>
          <p14:tracePt t="122921" x="3382963" y="3511550"/>
          <p14:tracePt t="122930" x="3490913" y="3529013"/>
          <p14:tracePt t="122940" x="3556000" y="3556000"/>
          <p14:tracePt t="122958" x="3609975" y="3575050"/>
          <p14:tracePt t="123065" x="3629025" y="3575050"/>
          <p14:tracePt t="123088" x="3636963" y="3575050"/>
          <p14:tracePt t="123096" x="3636963" y="3565525"/>
          <p14:tracePt t="123105" x="3636963" y="3556000"/>
          <p14:tracePt t="123113" x="3636963" y="3548063"/>
          <p14:tracePt t="123276" x="3636963" y="3529013"/>
          <p14:tracePt t="123283" x="3636963" y="3519488"/>
          <p14:tracePt t="123292" x="3636963" y="3511550"/>
          <p14:tracePt t="123298" x="3636963" y="3502025"/>
          <p14:tracePt t="123305" x="3646488" y="3475038"/>
          <p14:tracePt t="123324" x="3656013" y="3455988"/>
          <p14:tracePt t="123337" x="3656013" y="3438525"/>
          <p14:tracePt t="123344" x="3665538" y="3429000"/>
          <p14:tracePt t="123360" x="3665538" y="3419475"/>
          <p14:tracePt t="123369" x="3673475" y="3411538"/>
          <p14:tracePt t="123376" x="3683000" y="3402013"/>
          <p14:tracePt t="123401" x="3683000" y="3392488"/>
          <p14:tracePt t="123409" x="3683000" y="3382963"/>
          <p14:tracePt t="123418" x="3692525" y="3375025"/>
          <p14:tracePt t="123458" x="3692525" y="3365500"/>
          <p14:tracePt t="123498" x="3702050" y="3355975"/>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ja-JP" altLang="en-US" dirty="0"/>
              <a:t>サブルーチンコール</a:t>
            </a:r>
            <a:endParaRPr lang="en-US" altLang="ja-JP" dirty="0"/>
          </a:p>
        </p:txBody>
      </p:sp>
      <p:sp>
        <p:nvSpPr>
          <p:cNvPr id="27651" name="Rectangle 3"/>
          <p:cNvSpPr>
            <a:spLocks noGrp="1" noChangeArrowheads="1"/>
          </p:cNvSpPr>
          <p:nvPr>
            <p:ph type="body" idx="1"/>
          </p:nvPr>
        </p:nvSpPr>
        <p:spPr>
          <a:xfrm>
            <a:off x="155817" y="868883"/>
            <a:ext cx="8832365" cy="4565650"/>
          </a:xfrm>
        </p:spPr>
        <p:txBody>
          <a:bodyPr/>
          <a:lstStyle/>
          <a:p>
            <a:pPr marL="0" indent="0" eaLnBrk="1" hangingPunct="1">
              <a:buNone/>
            </a:pPr>
            <a:r>
              <a:rPr lang="en-US" altLang="ja-JP" sz="2600" dirty="0" err="1"/>
              <a:t>jal</a:t>
            </a:r>
            <a:r>
              <a:rPr lang="en-US" altLang="ja-JP" sz="2600" dirty="0"/>
              <a:t> </a:t>
            </a:r>
            <a:r>
              <a:rPr lang="en-US" altLang="ja-JP" sz="2600" dirty="0" err="1"/>
              <a:t>rd,offset</a:t>
            </a:r>
            <a:r>
              <a:rPr lang="ja-JP" altLang="en-US" sz="2600" dirty="0"/>
              <a:t>　　　</a:t>
            </a:r>
            <a:r>
              <a:rPr lang="en-US" altLang="ja-JP" sz="2600" dirty="0"/>
              <a:t>jump and link</a:t>
            </a:r>
          </a:p>
          <a:p>
            <a:pPr eaLnBrk="1" hangingPunct="1"/>
            <a:r>
              <a:rPr lang="ja-JP" altLang="en-US" sz="2600" dirty="0"/>
              <a:t>戻り番地</a:t>
            </a:r>
            <a:r>
              <a:rPr lang="en-US" altLang="ja-JP" sz="2600" dirty="0"/>
              <a:t>(PC+4)</a:t>
            </a:r>
            <a:r>
              <a:rPr lang="ja-JP" altLang="en-US" sz="2600" dirty="0"/>
              <a:t>を</a:t>
            </a:r>
            <a:r>
              <a:rPr lang="en-US" altLang="ja-JP" sz="2600" dirty="0"/>
              <a:t>x[</a:t>
            </a:r>
            <a:r>
              <a:rPr lang="en-US" altLang="ja-JP" sz="2600" dirty="0" err="1"/>
              <a:t>rd</a:t>
            </a:r>
            <a:r>
              <a:rPr lang="en-US" altLang="ja-JP" sz="2600" dirty="0"/>
              <a:t>]</a:t>
            </a:r>
            <a:r>
              <a:rPr lang="ja-JP" altLang="en-US" sz="2600" dirty="0"/>
              <a:t>レジスタに保存してジャンプ</a:t>
            </a:r>
          </a:p>
          <a:p>
            <a:pPr lvl="1" eaLnBrk="1" hangingPunct="1"/>
            <a:r>
              <a:rPr lang="ja-JP" altLang="en-US" sz="2200" dirty="0"/>
              <a:t>飛び方は分岐命令と同じ</a:t>
            </a:r>
            <a:r>
              <a:rPr lang="en-US" altLang="ja-JP" sz="2200" dirty="0"/>
              <a:t>PC</a:t>
            </a:r>
            <a:r>
              <a:rPr lang="ja-JP" altLang="en-US" sz="2200" dirty="0"/>
              <a:t>相対指定だが、</a:t>
            </a:r>
            <a:r>
              <a:rPr lang="en-US" altLang="ja-JP" sz="2200" dirty="0"/>
              <a:t>offset</a:t>
            </a:r>
            <a:r>
              <a:rPr lang="ja-JP" altLang="en-US" sz="2200" dirty="0"/>
              <a:t>は</a:t>
            </a:r>
            <a:r>
              <a:rPr lang="en-US" altLang="ja-JP" sz="2200" dirty="0"/>
              <a:t>21</a:t>
            </a:r>
            <a:r>
              <a:rPr lang="ja-JP" altLang="en-US" sz="2200" dirty="0"/>
              <a:t>ビット分（最下位</a:t>
            </a:r>
            <a:r>
              <a:rPr lang="en-US" altLang="ja-JP" sz="2200" dirty="0"/>
              <a:t>0</a:t>
            </a:r>
            <a:r>
              <a:rPr lang="ja-JP" altLang="en-US" sz="2200" dirty="0"/>
              <a:t>は省略）</a:t>
            </a:r>
            <a:endParaRPr lang="en-US" altLang="ja-JP" sz="2200" dirty="0"/>
          </a:p>
          <a:p>
            <a:pPr lvl="1" eaLnBrk="1" hangingPunct="1"/>
            <a:r>
              <a:rPr lang="en-US" altLang="ja-JP" sz="2200" dirty="0" err="1"/>
              <a:t>rd</a:t>
            </a:r>
            <a:r>
              <a:rPr lang="ja-JP" altLang="en-US" sz="2200" dirty="0"/>
              <a:t>に</a:t>
            </a:r>
            <a:r>
              <a:rPr lang="en-US" altLang="ja-JP" sz="2200" dirty="0"/>
              <a:t>x0</a:t>
            </a:r>
            <a:r>
              <a:rPr lang="ja-JP" altLang="en-US" sz="2200" dirty="0"/>
              <a:t>を指定すると、単純なジャンプ命令になる。</a:t>
            </a:r>
          </a:p>
          <a:p>
            <a:pPr eaLnBrk="1" hangingPunct="1">
              <a:buFont typeface="Wingdings" panose="05000000000000000000" pitchFamily="2" charset="2"/>
              <a:buNone/>
            </a:pPr>
            <a:r>
              <a:rPr lang="en-US" altLang="ja-JP" sz="2600" dirty="0" err="1"/>
              <a:t>jalr</a:t>
            </a:r>
            <a:r>
              <a:rPr lang="en-US" altLang="ja-JP" sz="2600" dirty="0"/>
              <a:t> rd,rs1,offset ( </a:t>
            </a:r>
            <a:r>
              <a:rPr lang="en-US" altLang="ja-JP" sz="2600" dirty="0" err="1"/>
              <a:t>jalr</a:t>
            </a:r>
            <a:r>
              <a:rPr lang="en-US" altLang="ja-JP" sz="2600" dirty="0"/>
              <a:t> </a:t>
            </a:r>
            <a:r>
              <a:rPr lang="en-US" altLang="ja-JP" sz="2600" dirty="0" err="1"/>
              <a:t>rd,offset</a:t>
            </a:r>
            <a:r>
              <a:rPr lang="en-US" altLang="ja-JP" sz="2600" dirty="0"/>
              <a:t>(rs1) )</a:t>
            </a:r>
            <a:r>
              <a:rPr lang="ja-JP" altLang="en-US" sz="2600" dirty="0"/>
              <a:t>　</a:t>
            </a:r>
            <a:r>
              <a:rPr lang="en-US" altLang="ja-JP" sz="2600" dirty="0"/>
              <a:t>jump and link register</a:t>
            </a:r>
          </a:p>
          <a:p>
            <a:pPr eaLnBrk="1" hangingPunct="1"/>
            <a:r>
              <a:rPr lang="ja-JP" altLang="en-US" sz="2600" dirty="0"/>
              <a:t>　　</a:t>
            </a:r>
            <a:r>
              <a:rPr lang="en-US" altLang="ja-JP" sz="2600" dirty="0"/>
              <a:t>x[rs1]</a:t>
            </a:r>
            <a:r>
              <a:rPr lang="ja-JP" altLang="en-US" sz="2600" dirty="0"/>
              <a:t>に符号拡張した</a:t>
            </a:r>
            <a:r>
              <a:rPr lang="en-US" altLang="ja-JP" sz="2600" dirty="0"/>
              <a:t>offset</a:t>
            </a:r>
            <a:r>
              <a:rPr lang="ja-JP" altLang="en-US" sz="2600" dirty="0"/>
              <a:t>を加えて、飛び先を計算、この際最下位ビットを強制的には</a:t>
            </a:r>
            <a:r>
              <a:rPr lang="en-US" altLang="ja-JP" sz="2600" dirty="0"/>
              <a:t>0</a:t>
            </a:r>
            <a:r>
              <a:rPr lang="ja-JP" altLang="en-US" sz="2600" dirty="0"/>
              <a:t>にする。戻り番地（</a:t>
            </a:r>
            <a:r>
              <a:rPr lang="en-US" altLang="ja-JP" sz="2600" dirty="0"/>
              <a:t>PC+4)</a:t>
            </a:r>
            <a:r>
              <a:rPr lang="ja-JP" altLang="en-US" sz="2600" dirty="0"/>
              <a:t>を</a:t>
            </a:r>
            <a:r>
              <a:rPr lang="en-US" altLang="ja-JP" sz="2600" dirty="0"/>
              <a:t>x[</a:t>
            </a:r>
            <a:r>
              <a:rPr lang="en-US" altLang="ja-JP" sz="2600" dirty="0" err="1"/>
              <a:t>rd</a:t>
            </a:r>
            <a:r>
              <a:rPr lang="en-US" altLang="ja-JP" sz="2600" dirty="0"/>
              <a:t>]</a:t>
            </a:r>
            <a:r>
              <a:rPr lang="ja-JP" altLang="en-US" sz="2600" dirty="0"/>
              <a:t>レジスタに保存</a:t>
            </a:r>
            <a:endParaRPr lang="en-US" altLang="ja-JP" sz="2600" dirty="0"/>
          </a:p>
          <a:p>
            <a:pPr eaLnBrk="1" hangingPunct="1"/>
            <a:r>
              <a:rPr lang="en-US" altLang="ja-JP" sz="2600" dirty="0"/>
              <a:t>offset</a:t>
            </a:r>
            <a:r>
              <a:rPr lang="ja-JP" altLang="en-US" sz="2600" dirty="0"/>
              <a:t>を</a:t>
            </a:r>
            <a:r>
              <a:rPr lang="en-US" altLang="ja-JP" sz="2600" dirty="0"/>
              <a:t>0</a:t>
            </a:r>
            <a:r>
              <a:rPr lang="ja-JP" altLang="en-US" sz="2600" dirty="0"/>
              <a:t>にすると単純なレジスタ間接サブルーチンコール</a:t>
            </a:r>
            <a:endParaRPr lang="en-US" altLang="ja-JP" sz="2600" dirty="0"/>
          </a:p>
          <a:p>
            <a:pPr eaLnBrk="1" hangingPunct="1"/>
            <a:r>
              <a:rPr lang="en-US" altLang="ja-JP" sz="2600" dirty="0" err="1"/>
              <a:t>rd</a:t>
            </a:r>
            <a:r>
              <a:rPr lang="ja-JP" altLang="en-US" sz="2600" dirty="0"/>
              <a:t>も</a:t>
            </a:r>
            <a:r>
              <a:rPr lang="en-US" altLang="ja-JP" sz="2600" dirty="0"/>
              <a:t>x0</a:t>
            </a:r>
            <a:r>
              <a:rPr lang="ja-JP" altLang="en-US" sz="2600" dirty="0"/>
              <a:t>にすると単純なレジスタ間接ジャンプ</a:t>
            </a:r>
            <a:endParaRPr lang="en-US" altLang="ja-JP" sz="2600" dirty="0"/>
          </a:p>
          <a:p>
            <a:pPr eaLnBrk="1" hangingPunct="1"/>
            <a:r>
              <a:rPr lang="ja-JP" altLang="en-US" sz="2600" dirty="0"/>
              <a:t>以降面倒なので、</a:t>
            </a:r>
            <a:r>
              <a:rPr lang="en-US" altLang="ja-JP" sz="2600" dirty="0" err="1"/>
              <a:t>jalr</a:t>
            </a:r>
            <a:r>
              <a:rPr lang="en-US" altLang="ja-JP" sz="2600" dirty="0"/>
              <a:t> x0,x1,0</a:t>
            </a:r>
            <a:r>
              <a:rPr lang="ja-JP" altLang="en-US" sz="2600" dirty="0"/>
              <a:t>を</a:t>
            </a:r>
            <a:r>
              <a:rPr lang="en-US" altLang="ja-JP" sz="2600" dirty="0" err="1"/>
              <a:t>jr</a:t>
            </a:r>
            <a:r>
              <a:rPr lang="en-US" altLang="ja-JP" sz="2600" dirty="0"/>
              <a:t> x1</a:t>
            </a:r>
            <a:r>
              <a:rPr lang="ja-JP" altLang="en-US" sz="2600" dirty="0"/>
              <a:t>と書く（擬似命令）</a:t>
            </a:r>
          </a:p>
          <a:p>
            <a:pPr lvl="1" eaLnBrk="1" hangingPunct="1"/>
            <a:endParaRPr lang="en-US" altLang="ja-JP" sz="2200" dirty="0"/>
          </a:p>
        </p:txBody>
      </p:sp>
      <p:pic>
        <p:nvPicPr>
          <p:cNvPr id="2" name="オーディオ 1">
            <a:hlinkClick r:id="" action="ppaction://media"/>
            <a:extLst>
              <a:ext uri="{FF2B5EF4-FFF2-40B4-BE49-F238E27FC236}">
                <a16:creationId xmlns:a16="http://schemas.microsoft.com/office/drawing/2014/main" id="{8E414001-C1ED-4F16-AE81-88F925556F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2736"/>
    </mc:Choice>
    <mc:Fallback xmlns="">
      <p:transition spd="slow" advTm="342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55" x="3702050" y="3319463"/>
          <p14:tracePt t="1262" x="3775075" y="3219450"/>
          <p14:tracePt t="1270" x="4002088" y="3109913"/>
          <p14:tracePt t="1278" x="4230688" y="3017838"/>
          <p14:tracePt t="1286" x="4403725" y="2946400"/>
          <p14:tracePt t="1294" x="4503738" y="2900363"/>
          <p14:tracePt t="1302" x="4540250" y="2890838"/>
          <p14:tracePt t="1398" x="4576763" y="2881313"/>
          <p14:tracePt t="1406" x="4630738" y="2844800"/>
          <p14:tracePt t="1414" x="4640263" y="2844800"/>
          <p14:tracePt t="1422" x="4659313" y="2808288"/>
          <p14:tracePt t="1430" x="4667250" y="2781300"/>
          <p14:tracePt t="1438" x="4667250" y="2744788"/>
          <p14:tracePt t="1446" x="4667250" y="2717800"/>
          <p14:tracePt t="1456" x="4667250" y="2690813"/>
          <p14:tracePt t="1462" x="4667250" y="2654300"/>
          <p14:tracePt t="1471" x="4667250" y="2608263"/>
          <p14:tracePt t="1478" x="4667250" y="2571750"/>
          <p14:tracePt t="1486" x="4667250" y="2535238"/>
          <p14:tracePt t="1494" x="4667250" y="2481263"/>
          <p14:tracePt t="1502" x="4695825" y="2435225"/>
          <p14:tracePt t="1519" x="4703763" y="2379663"/>
          <p14:tracePt t="1526" x="4713288" y="2352675"/>
          <p14:tracePt t="1537" x="4722813" y="2306638"/>
          <p14:tracePt t="1542" x="4740275" y="2279650"/>
          <p14:tracePt t="1551" x="4749800" y="2252663"/>
          <p14:tracePt t="1558" x="4749800" y="2206625"/>
          <p14:tracePt t="1567" x="4759325" y="2179638"/>
          <p14:tracePt t="1574" x="4759325" y="2152650"/>
          <p14:tracePt t="1583" x="4759325" y="2106613"/>
          <p14:tracePt t="1591" x="4767263" y="2089150"/>
          <p14:tracePt t="1603" x="4767263" y="2060575"/>
          <p14:tracePt t="1607" x="4767263" y="2033588"/>
          <p14:tracePt t="1617" x="4767263" y="1987550"/>
          <p14:tracePt t="1624" x="4767263" y="1960563"/>
          <p14:tracePt t="1631" x="4767263" y="1933575"/>
          <p14:tracePt t="1638" x="4767263" y="1906588"/>
          <p14:tracePt t="1646" x="4767263" y="1860550"/>
          <p14:tracePt t="1655" x="4767263" y="1851025"/>
          <p14:tracePt t="1662" x="4767263" y="1841500"/>
          <p14:tracePt t="1678" x="4767263" y="1824038"/>
          <p14:tracePt t="1785" x="4767263" y="1814513"/>
          <p14:tracePt t="1790" x="4767263" y="1797050"/>
          <p14:tracePt t="1801" x="4767263" y="1778000"/>
          <p14:tracePt t="1805" x="4767263" y="1760538"/>
          <p14:tracePt t="1814" x="4767263" y="1731963"/>
          <p14:tracePt t="1822" x="4767263" y="1724025"/>
          <p14:tracePt t="1830" x="4795838" y="1687513"/>
          <p14:tracePt t="1838" x="4803775" y="1624013"/>
          <p14:tracePt t="1848" x="4813300" y="1568450"/>
          <p14:tracePt t="1854" x="4822825" y="1504950"/>
          <p14:tracePt t="1862" x="4849813" y="1449388"/>
          <p14:tracePt t="1870" x="4849813" y="1385888"/>
          <p14:tracePt t="1878" x="4849813" y="1331913"/>
          <p14:tracePt t="1902" x="4849813" y="1195388"/>
          <p14:tracePt t="1912" x="4849813" y="1139825"/>
          <p14:tracePt t="1919" x="4849813" y="1112838"/>
          <p14:tracePt t="1927" x="4849813" y="1103313"/>
          <p14:tracePt t="1936" x="4849813" y="1093788"/>
          <p14:tracePt t="2063" x="4849813" y="1103313"/>
          <p14:tracePt t="2071" x="4849813" y="1112838"/>
          <p14:tracePt t="2087" x="4849813" y="1139825"/>
          <p14:tracePt t="2102" x="4849813" y="1149350"/>
          <p14:tracePt t="2112" x="4849813" y="1158875"/>
          <p14:tracePt t="2366" x="4859338" y="1166813"/>
          <p14:tracePt t="2374" x="4868863" y="1166813"/>
          <p14:tracePt t="2382" x="4895850" y="1139825"/>
          <p14:tracePt t="2390" x="4905375" y="1130300"/>
          <p14:tracePt t="2399" x="4922838" y="1112838"/>
          <p14:tracePt t="2406" x="4941888" y="1093788"/>
          <p14:tracePt t="2414" x="4949825" y="1085850"/>
          <p14:tracePt t="2423" x="4959350" y="1057275"/>
          <p14:tracePt t="2438" x="4959350" y="1049338"/>
          <p14:tracePt t="2455" x="4978400" y="1030288"/>
          <p14:tracePt t="2462" x="4986338" y="1020763"/>
          <p14:tracePt t="2471" x="4995863" y="1020763"/>
          <p14:tracePt t="2486" x="5005388" y="1012825"/>
          <p14:tracePt t="2494" x="5022850" y="1003300"/>
          <p14:tracePt t="2526" x="5041900" y="993775"/>
          <p14:tracePt t="2872" x="5049838" y="984250"/>
          <p14:tracePt t="2951" x="5049838" y="976313"/>
          <p14:tracePt t="2959" x="5049838" y="966788"/>
          <p14:tracePt t="2966" x="5049838" y="957263"/>
          <p14:tracePt t="2982" x="5049838" y="939800"/>
          <p14:tracePt t="4362" x="5032375" y="947738"/>
          <p14:tracePt t="4368" x="5022850" y="947738"/>
          <p14:tracePt t="4374" x="5005388" y="966788"/>
          <p14:tracePt t="4383" x="4995863" y="976313"/>
          <p14:tracePt t="4390" x="4986338" y="984250"/>
          <p14:tracePt t="4399" x="4986338" y="993775"/>
          <p14:tracePt t="4431" x="4978400" y="1003300"/>
          <p14:tracePt t="4447" x="4968875" y="1012825"/>
          <p14:tracePt t="4486" x="4959350" y="1012825"/>
          <p14:tracePt t="8344" x="4949825" y="1012825"/>
          <p14:tracePt t="8356" x="4941888" y="1012825"/>
          <p14:tracePt t="8361" x="4932363" y="1012825"/>
          <p14:tracePt t="8366" x="4922838" y="1012825"/>
          <p14:tracePt t="8427" x="4913313" y="1012825"/>
          <p14:tracePt t="8462" x="4905375" y="1012825"/>
          <p14:tracePt t="9494" x="4895850" y="1020763"/>
          <p14:tracePt t="9503" x="4886325" y="1030288"/>
          <p14:tracePt t="9511" x="4876800" y="1030288"/>
          <p14:tracePt t="9520" x="4868863" y="1039813"/>
          <p14:tracePt t="9630" x="4859338" y="1049338"/>
          <p14:tracePt t="9638" x="4832350" y="1066800"/>
          <p14:tracePt t="9646" x="4822825" y="1066800"/>
          <p14:tracePt t="9654" x="4803775" y="1076325"/>
          <p14:tracePt t="9663" x="4795838" y="1076325"/>
          <p14:tracePt t="9670" x="4776788" y="1093788"/>
          <p14:tracePt t="9678" x="4767263" y="1093788"/>
          <p14:tracePt t="9686" x="4740275" y="1103313"/>
          <p14:tracePt t="9694" x="4722813" y="1112838"/>
          <p14:tracePt t="9702" x="4703763" y="1112838"/>
          <p14:tracePt t="9731" x="4667250" y="1122363"/>
          <p14:tracePt t="9737" x="4659313" y="1122363"/>
          <p14:tracePt t="9742" x="4640263" y="1139825"/>
          <p14:tracePt t="9758" x="4613275" y="1139825"/>
          <p14:tracePt t="9767" x="4567238" y="1158875"/>
          <p14:tracePt t="9774" x="4513263" y="1158875"/>
          <p14:tracePt t="9785" x="4467225" y="1185863"/>
          <p14:tracePt t="9789" x="4421188" y="1203325"/>
          <p14:tracePt t="9800" x="4357688" y="1212850"/>
          <p14:tracePt t="9806" x="4303713" y="1231900"/>
          <p14:tracePt t="9816" x="4238625" y="1249363"/>
          <p14:tracePt t="9822" x="4148138" y="1268413"/>
          <p14:tracePt t="9833" x="4084638" y="1295400"/>
          <p14:tracePt t="9838" x="4021138" y="1312863"/>
          <p14:tracePt t="9847" x="3965575" y="1331913"/>
          <p14:tracePt t="9854" x="3929063" y="1339850"/>
          <p14:tracePt t="9862" x="3875088" y="1349375"/>
          <p14:tracePt t="9870" x="3819525" y="1376363"/>
          <p14:tracePt t="9878" x="3775075" y="1385888"/>
          <p14:tracePt t="9886" x="3756025" y="1385888"/>
          <p14:tracePt t="9903" x="3656013" y="1404938"/>
          <p14:tracePt t="9910" x="3609975" y="1431925"/>
          <p14:tracePt t="9921" x="3536950" y="1431925"/>
          <p14:tracePt t="9928" x="3490913" y="1441450"/>
          <p14:tracePt t="9937" x="3419475" y="1449388"/>
          <p14:tracePt t="9943" x="3363913" y="1449388"/>
          <p14:tracePt t="9951" x="3317875" y="1449388"/>
          <p14:tracePt t="9958" x="3263900" y="1449388"/>
          <p14:tracePt t="9966" x="3208338" y="1449388"/>
          <p14:tracePt t="9975" x="3154363" y="1449388"/>
          <p14:tracePt t="9982" x="3100388" y="1449388"/>
          <p14:tracePt t="9990" x="3035300" y="1449388"/>
          <p14:tracePt t="9998" x="2998788" y="1449388"/>
          <p14:tracePt t="10006" x="2925763" y="1449388"/>
          <p14:tracePt t="10015" x="2871788" y="1449388"/>
          <p14:tracePt t="10022" x="2817813" y="1449388"/>
          <p14:tracePt t="10030" x="2762250" y="1449388"/>
          <p14:tracePt t="10038" x="2708275" y="1449388"/>
          <p14:tracePt t="10051" x="2643188" y="1449388"/>
          <p14:tracePt t="10055" x="2589213" y="1449388"/>
          <p14:tracePt t="10067" x="2552700" y="1449388"/>
          <p14:tracePt t="10072" x="2506663" y="1449388"/>
          <p14:tracePt t="10084" x="2489200" y="1449388"/>
          <p14:tracePt t="10086" x="2452688" y="1449388"/>
          <p14:tracePt t="10099" x="2433638" y="1449388"/>
          <p14:tracePt t="10102" x="2389188" y="1449388"/>
          <p14:tracePt t="10110" x="2352675" y="1449388"/>
          <p14:tracePt t="10118" x="2297113" y="1449388"/>
          <p14:tracePt t="10126" x="2251075" y="1449388"/>
          <p14:tracePt t="10134" x="2224088" y="1449388"/>
          <p14:tracePt t="10143" x="2170113" y="1449388"/>
          <p14:tracePt t="10150" x="2114550" y="1449388"/>
          <p14:tracePt t="10161" x="2078038" y="1449388"/>
          <p14:tracePt t="10166" x="2024063" y="1449388"/>
          <p14:tracePt t="10175" x="1978025" y="1449388"/>
          <p14:tracePt t="10182" x="1941513" y="1449388"/>
          <p14:tracePt t="10190" x="1905000" y="1449388"/>
          <p14:tracePt t="10198" x="1878013" y="1449388"/>
          <p14:tracePt t="10206" x="1841500" y="1449388"/>
          <p14:tracePt t="10215" x="1824038" y="1449388"/>
          <p14:tracePt t="10222" x="1778000" y="1449388"/>
          <p14:tracePt t="10230" x="1758950" y="1449388"/>
          <p14:tracePt t="10238" x="1722438" y="1449388"/>
          <p14:tracePt t="10246" x="1677988" y="1449388"/>
          <p14:tracePt t="10256" x="1658938" y="1449388"/>
          <p14:tracePt t="10263" x="1622425" y="1449388"/>
          <p14:tracePt t="10271" x="1576388" y="1449388"/>
          <p14:tracePt t="10279" x="1541463" y="1449388"/>
          <p14:tracePt t="10287" x="1512888" y="1449388"/>
          <p14:tracePt t="10294" x="1468438" y="1449388"/>
          <p14:tracePt t="10302" x="1431925" y="1449388"/>
          <p14:tracePt t="10312" x="1412875" y="1449388"/>
          <p14:tracePt t="10320" x="1366838" y="1449388"/>
          <p14:tracePt t="10327" x="1330325" y="1449388"/>
          <p14:tracePt t="10334" x="1312863" y="1449388"/>
          <p14:tracePt t="10342" x="1285875" y="1449388"/>
          <p14:tracePt t="10350" x="1239838" y="1449388"/>
          <p14:tracePt t="10358" x="1222375" y="1449388"/>
          <p14:tracePt t="10366" x="1193800" y="1449388"/>
          <p14:tracePt t="10374" x="1176338" y="1449388"/>
          <p14:tracePt t="10382" x="1139825" y="1458913"/>
          <p14:tracePt t="10390" x="1093788" y="1458913"/>
          <p14:tracePt t="10400" x="1066800" y="1458913"/>
          <p14:tracePt t="10406" x="1011238" y="1485900"/>
          <p14:tracePt t="10418" x="974725" y="1485900"/>
          <p14:tracePt t="10428" x="920750" y="1495425"/>
          <p14:tracePt t="10433" x="903288" y="1495425"/>
          <p14:tracePt t="10439" x="866775" y="1495425"/>
          <p14:tracePt t="10447" x="811213" y="1504950"/>
          <p14:tracePt t="10457" x="765175" y="1504950"/>
          <p14:tracePt t="10461" x="738188" y="1514475"/>
          <p14:tracePt t="10472" x="684213" y="1541463"/>
          <p14:tracePt t="10477" x="647700" y="1541463"/>
          <p14:tracePt t="10486" x="611188" y="1541463"/>
          <p14:tracePt t="10494" x="601663" y="1541463"/>
          <p14:tracePt t="10503" x="574675" y="1550988"/>
          <p14:tracePt t="10510" x="555625" y="1550988"/>
          <p14:tracePt t="10518" x="528638" y="1550988"/>
          <p14:tracePt t="10537" x="519113" y="1550988"/>
          <p14:tracePt t="10541" x="511175" y="1550988"/>
          <p14:tracePt t="10856" x="501650" y="1550988"/>
          <p14:tracePt t="10864" x="474663" y="1541463"/>
          <p14:tracePt t="10871" x="474663" y="1531938"/>
          <p14:tracePt t="10880" x="465138" y="1522413"/>
          <p14:tracePt t="10886" x="455613" y="1514475"/>
          <p14:tracePt t="10894" x="438150" y="1504950"/>
          <p14:tracePt t="10902" x="419100" y="1477963"/>
          <p14:tracePt t="10918" x="419100" y="1468438"/>
          <p14:tracePt t="10926" x="409575" y="1458913"/>
          <p14:tracePt t="10934" x="409575" y="1449388"/>
          <p14:tracePt t="10942" x="409575" y="1431925"/>
          <p14:tracePt t="10951" x="409575" y="1422400"/>
          <p14:tracePt t="10960" x="409575" y="1412875"/>
          <p14:tracePt t="10978" x="401638" y="1404938"/>
          <p14:tracePt t="10984" x="392113" y="1395413"/>
          <p14:tracePt t="10991" x="392113" y="1385888"/>
          <p14:tracePt t="11006" x="392113" y="1376363"/>
          <p14:tracePt t="11022" x="392113" y="1368425"/>
          <p14:tracePt t="11030" x="392113" y="1358900"/>
          <p14:tracePt t="11038" x="392113" y="1349375"/>
          <p14:tracePt t="11046" x="392113" y="1339850"/>
          <p14:tracePt t="11062" x="392113" y="1331913"/>
          <p14:tracePt t="11070" x="392113" y="1312863"/>
          <p14:tracePt t="11079" x="382588" y="1303338"/>
          <p14:tracePt t="11335" x="382588" y="1312863"/>
          <p14:tracePt t="11342" x="382588" y="1331913"/>
          <p14:tracePt t="11350" x="382588" y="1339850"/>
          <p14:tracePt t="11366" x="382588" y="1358900"/>
          <p14:tracePt t="11382" x="392113" y="1358900"/>
          <p14:tracePt t="11390" x="401638" y="1358900"/>
          <p14:tracePt t="11399" x="428625" y="1358900"/>
          <p14:tracePt t="11406" x="446088" y="1358900"/>
          <p14:tracePt t="11415" x="465138" y="1358900"/>
          <p14:tracePt t="11422" x="474663" y="1358900"/>
          <p14:tracePt t="11430" x="482600" y="1358900"/>
          <p14:tracePt t="11439" x="501650" y="1358900"/>
          <p14:tracePt t="11446" x="519113" y="1358900"/>
          <p14:tracePt t="11456" x="555625" y="1358900"/>
          <p14:tracePt t="11463" x="565150" y="1358900"/>
          <p14:tracePt t="11472" x="574675" y="1358900"/>
          <p14:tracePt t="11478" x="592138" y="1358900"/>
          <p14:tracePt t="11486" x="601663" y="1358900"/>
          <p14:tracePt t="11590" x="611188" y="1358900"/>
          <p14:tracePt t="11599" x="638175" y="1358900"/>
          <p14:tracePt t="11606" x="665163" y="1339850"/>
          <p14:tracePt t="11614" x="692150" y="1331913"/>
          <p14:tracePt t="11622" x="738188" y="1322388"/>
          <p14:tracePt t="11630" x="765175" y="1322388"/>
          <p14:tracePt t="11638" x="793750" y="1312863"/>
          <p14:tracePt t="11646" x="811213" y="1312863"/>
          <p14:tracePt t="11654" x="830263" y="1312863"/>
          <p14:tracePt t="11662" x="838200" y="1312863"/>
          <p14:tracePt t="12006" x="847725" y="1312863"/>
          <p14:tracePt t="12014" x="893763" y="1312863"/>
          <p14:tracePt t="12022" x="957263" y="1349375"/>
          <p14:tracePt t="12030" x="1003300" y="1358900"/>
          <p14:tracePt t="12038" x="1066800" y="1404938"/>
          <p14:tracePt t="12046" x="1084263" y="1404938"/>
          <p14:tracePt t="12054" x="1130300" y="1412875"/>
          <p14:tracePt t="12070" x="1157288" y="1422400"/>
          <p14:tracePt t="12127" x="1166813" y="1422400"/>
          <p14:tracePt t="12310" x="1176338" y="1422400"/>
          <p14:tracePt t="12318" x="1193800" y="1422400"/>
          <p14:tracePt t="12326" x="1212850" y="1422400"/>
          <p14:tracePt t="12334" x="1222375" y="1412875"/>
          <p14:tracePt t="12342" x="1230313" y="1404938"/>
          <p14:tracePt t="12350" x="1249363" y="1385888"/>
          <p14:tracePt t="12366" x="1258888" y="1358900"/>
          <p14:tracePt t="12374" x="1258888" y="1349375"/>
          <p14:tracePt t="12383" x="1266825" y="1331913"/>
          <p14:tracePt t="12390" x="1293813" y="1312863"/>
          <p14:tracePt t="12406" x="1293813" y="1303338"/>
          <p14:tracePt t="13811" x="1303338" y="1295400"/>
          <p14:tracePt t="13818" x="1322388" y="1276350"/>
          <p14:tracePt t="13824" x="1330325" y="1268413"/>
          <p14:tracePt t="13839" x="1339850" y="1268413"/>
          <p14:tracePt t="13851" x="1339850" y="1249363"/>
          <p14:tracePt t="13854" x="1349375" y="1239838"/>
          <p14:tracePt t="14209" x="1349375" y="1231900"/>
          <p14:tracePt t="14217" x="1330325" y="1231900"/>
          <p14:tracePt t="14225" x="1303338" y="1231900"/>
          <p14:tracePt t="14230" x="1285875" y="1231900"/>
          <p14:tracePt t="14238" x="1258888" y="1231900"/>
          <p14:tracePt t="14246" x="1239838" y="1231900"/>
          <p14:tracePt t="14254" x="1230313" y="1231900"/>
          <p14:tracePt t="14262" x="1203325" y="1239838"/>
          <p14:tracePt t="14270" x="1185863" y="1239838"/>
          <p14:tracePt t="14278" x="1157288" y="1249363"/>
          <p14:tracePt t="14286" x="1112838" y="1249363"/>
          <p14:tracePt t="14294" x="1093788" y="1258888"/>
          <p14:tracePt t="14301" x="1020763" y="1285875"/>
          <p14:tracePt t="14310" x="930275" y="1295400"/>
          <p14:tracePt t="14318" x="838200" y="1312863"/>
          <p14:tracePt t="14326" x="738188" y="1322388"/>
          <p14:tracePt t="14334" x="628650" y="1339850"/>
          <p14:tracePt t="14342" x="555625" y="1349375"/>
          <p14:tracePt t="14350" x="492125" y="1358900"/>
          <p14:tracePt t="14358" x="438150" y="1358900"/>
          <p14:tracePt t="14366" x="392113" y="1376363"/>
          <p14:tracePt t="14383" x="365125" y="1376363"/>
          <p14:tracePt t="14390" x="346075" y="1376363"/>
          <p14:tracePt t="14399" x="328613" y="1376363"/>
          <p14:tracePt t="14406" x="319088" y="1376363"/>
          <p14:tracePt t="14415" x="309563" y="1376363"/>
          <p14:tracePt t="14423" x="301625" y="1376363"/>
          <p14:tracePt t="14434" x="273050" y="1376363"/>
          <p14:tracePt t="14440" x="265113" y="1376363"/>
          <p14:tracePt t="14450" x="246063" y="1376363"/>
          <p14:tracePt t="14460" x="236538" y="1376363"/>
          <p14:tracePt t="14467" x="228600" y="1376363"/>
          <p14:tracePt t="14474" x="219075" y="1376363"/>
          <p14:tracePt t="14486" x="192088" y="1376363"/>
          <p14:tracePt t="14727" x="192088" y="1368425"/>
          <p14:tracePt t="14739" x="200025" y="1368425"/>
          <p14:tracePt t="14743" x="228600" y="1368425"/>
          <p14:tracePt t="14756" x="255588" y="1368425"/>
          <p14:tracePt t="14759" x="273050" y="1376363"/>
          <p14:tracePt t="14767" x="292100" y="1385888"/>
          <p14:tracePt t="14775" x="309563" y="1385888"/>
          <p14:tracePt t="14782" x="336550" y="1404938"/>
          <p14:tracePt t="14798" x="373063" y="1412875"/>
          <p14:tracePt t="14872" x="382588" y="1412875"/>
          <p14:tracePt t="14888" x="401638" y="1412875"/>
          <p14:tracePt t="14896" x="409575" y="1412875"/>
          <p14:tracePt t="14903" x="419100" y="1412875"/>
          <p14:tracePt t="14910" x="428625" y="1412875"/>
          <p14:tracePt t="14934" x="446088" y="1404938"/>
          <p14:tracePt t="14942" x="455613" y="1395413"/>
          <p14:tracePt t="14998" x="455613" y="1385888"/>
          <p14:tracePt t="15006" x="455613" y="1376363"/>
          <p14:tracePt t="15030" x="455613" y="1368425"/>
          <p14:tracePt t="15088" x="455613" y="1358900"/>
          <p14:tracePt t="15184" x="465138" y="1349375"/>
          <p14:tracePt t="15278" x="501650" y="1349375"/>
          <p14:tracePt t="15286" x="555625" y="1349375"/>
          <p14:tracePt t="15294" x="647700" y="1349375"/>
          <p14:tracePt t="15302" x="784225" y="1385888"/>
          <p14:tracePt t="15310" x="930275" y="1404938"/>
          <p14:tracePt t="15318" x="1076325" y="1422400"/>
          <p14:tracePt t="15326" x="1239838" y="1431925"/>
          <p14:tracePt t="15334" x="1422400" y="1477963"/>
          <p14:tracePt t="15342" x="1604963" y="1495425"/>
          <p14:tracePt t="15350" x="1787525" y="1514475"/>
          <p14:tracePt t="15358" x="1941513" y="1550988"/>
          <p14:tracePt t="15366" x="2087563" y="1568450"/>
          <p14:tracePt t="15374" x="2214563" y="1587500"/>
          <p14:tracePt t="15382" x="2343150" y="1587500"/>
          <p14:tracePt t="15390" x="2452688" y="1614488"/>
          <p14:tracePt t="15398" x="2543175" y="1614488"/>
          <p14:tracePt t="15406" x="2606675" y="1624013"/>
          <p14:tracePt t="15416" x="2643188" y="1624013"/>
          <p14:tracePt t="15422" x="2679700" y="1624013"/>
          <p14:tracePt t="15511" x="2689225" y="1624013"/>
          <p14:tracePt t="15519" x="2689225" y="1614488"/>
          <p14:tracePt t="15527" x="2689225" y="1604963"/>
          <p14:tracePt t="15540" x="2689225" y="1595438"/>
          <p14:tracePt t="15550" x="2689225" y="1587500"/>
          <p14:tracePt t="15558" x="2689225" y="1568450"/>
          <p14:tracePt t="15566" x="2689225" y="1550988"/>
          <p14:tracePt t="15574" x="2689225" y="1541463"/>
          <p14:tracePt t="15590" x="2689225" y="1531938"/>
          <p14:tracePt t="15614" x="2689225" y="1504950"/>
          <p14:tracePt t="15622" x="2698750" y="1495425"/>
          <p14:tracePt t="15631" x="2698750" y="1485900"/>
          <p14:tracePt t="15638" x="2698750" y="1468438"/>
          <p14:tracePt t="15646" x="2698750" y="1458913"/>
          <p14:tracePt t="15654" x="2708275" y="1449388"/>
          <p14:tracePt t="15678" x="2708275" y="1431925"/>
          <p14:tracePt t="15686" x="2716213" y="1412875"/>
          <p14:tracePt t="15694" x="2725738" y="1404938"/>
          <p14:tracePt t="15710" x="2725738" y="1385888"/>
          <p14:tracePt t="15718" x="2735263" y="1368425"/>
          <p14:tracePt t="15728" x="2735263" y="1358900"/>
          <p14:tracePt t="15736" x="2735263" y="1331913"/>
          <p14:tracePt t="15743" x="2735263" y="1312863"/>
          <p14:tracePt t="15754" x="2735263" y="1285875"/>
          <p14:tracePt t="15758" x="2735263" y="1276350"/>
          <p14:tracePt t="15767" x="2735263" y="1249363"/>
          <p14:tracePt t="15786" x="2735263" y="1239838"/>
          <p14:tracePt t="16046" x="2744788" y="1231900"/>
          <p14:tracePt t="16053" x="2762250" y="1231900"/>
          <p14:tracePt t="16062" x="2789238" y="1239838"/>
          <p14:tracePt t="16070" x="2808288" y="1258888"/>
          <p14:tracePt t="16078" x="2871788" y="1295400"/>
          <p14:tracePt t="16086" x="2898775" y="1312863"/>
          <p14:tracePt t="16094" x="2981325" y="1349375"/>
          <p14:tracePt t="16103" x="3008313" y="1358900"/>
          <p14:tracePt t="16113" x="3044825" y="1376363"/>
          <p14:tracePt t="16121" x="3090863" y="1385888"/>
          <p14:tracePt t="16131" x="3117850" y="1385888"/>
          <p14:tracePt t="16134" x="3171825" y="1395413"/>
          <p14:tracePt t="16143" x="3200400" y="1404938"/>
          <p14:tracePt t="16150" x="3217863" y="1412875"/>
          <p14:tracePt t="16159" x="3236913" y="1412875"/>
          <p14:tracePt t="16263" x="3244850" y="1412875"/>
          <p14:tracePt t="16270" x="3254375" y="1412875"/>
          <p14:tracePt t="16278" x="3263900" y="1404938"/>
          <p14:tracePt t="16310" x="3273425" y="1395413"/>
          <p14:tracePt t="16326" x="3281363" y="1368425"/>
          <p14:tracePt t="16334" x="3290888" y="1368425"/>
          <p14:tracePt t="16342" x="3300413" y="1358900"/>
          <p14:tracePt t="16350" x="3300413" y="1349375"/>
          <p14:tracePt t="16358" x="3300413" y="1339850"/>
          <p14:tracePt t="16366" x="3309938" y="1331913"/>
          <p14:tracePt t="16374" x="3317875" y="1322388"/>
          <p14:tracePt t="16382" x="3327400" y="1322388"/>
          <p14:tracePt t="16406" x="3336925" y="1312863"/>
          <p14:tracePt t="16424" x="3346450" y="1303338"/>
          <p14:tracePt t="16460" x="3354388" y="1295400"/>
          <p14:tracePt t="16630" x="3400425" y="1312863"/>
          <p14:tracePt t="16638" x="3482975" y="1368425"/>
          <p14:tracePt t="16646" x="3563938" y="1395413"/>
          <p14:tracePt t="16654" x="3629025" y="1422400"/>
          <p14:tracePt t="16662" x="3702050" y="1449388"/>
          <p14:tracePt t="16670" x="3746500" y="1449388"/>
          <p14:tracePt t="16678" x="3802063" y="1449388"/>
          <p14:tracePt t="16686" x="3838575" y="1449388"/>
          <p14:tracePt t="16694" x="3875088" y="1468438"/>
          <p14:tracePt t="16702" x="3892550" y="1468438"/>
          <p14:tracePt t="16718" x="3911600" y="1468438"/>
          <p14:tracePt t="16734" x="3929063" y="1468438"/>
          <p14:tracePt t="16742" x="3948113" y="1468438"/>
          <p14:tracePt t="16750" x="3965575" y="1449388"/>
          <p14:tracePt t="16758" x="4002088" y="1431925"/>
          <p14:tracePt t="16767" x="4029075" y="1422400"/>
          <p14:tracePt t="16774" x="4057650" y="1395413"/>
          <p14:tracePt t="16786" x="4121150" y="1349375"/>
          <p14:tracePt t="16790" x="4184650" y="1312863"/>
          <p14:tracePt t="16800" x="4211638" y="1295400"/>
          <p14:tracePt t="16806" x="4257675" y="1258888"/>
          <p14:tracePt t="16815" x="4294188" y="1239838"/>
          <p14:tracePt t="16822" x="4321175" y="1231900"/>
          <p14:tracePt t="16832" x="4330700" y="1222375"/>
          <p14:tracePt t="16838" x="4330700" y="1212850"/>
          <p14:tracePt t="16849" x="4340225" y="1203325"/>
          <p14:tracePt t="18047" x="4340225" y="1185863"/>
          <p14:tracePt t="18054" x="4340225" y="1176338"/>
          <p14:tracePt t="18062" x="4340225" y="1166813"/>
          <p14:tracePt t="18078" x="4340225" y="1158875"/>
          <p14:tracePt t="18094" x="4340225" y="1139825"/>
          <p14:tracePt t="18150" x="4330700" y="1139825"/>
          <p14:tracePt t="18159" x="4321175" y="1158875"/>
          <p14:tracePt t="18166" x="4311650" y="1176338"/>
          <p14:tracePt t="18175" x="4311650" y="1203325"/>
          <p14:tracePt t="18182" x="4303713" y="1212850"/>
          <p14:tracePt t="18191" x="4303713" y="1222375"/>
          <p14:tracePt t="18199" x="4294188" y="1231900"/>
          <p14:tracePt t="18246" x="4284663" y="1231900"/>
          <p14:tracePt t="18366" x="4275138" y="1231900"/>
          <p14:tracePt t="18374" x="4267200" y="1239838"/>
          <p14:tracePt t="18398" x="4267200" y="1249363"/>
          <p14:tracePt t="18570" x="4267200" y="1268413"/>
          <p14:tracePt t="18576" x="4257675" y="1285875"/>
          <p14:tracePt t="18584" x="4238625" y="1303338"/>
          <p14:tracePt t="18592" x="4230688" y="1312863"/>
          <p14:tracePt t="18598" x="4221163" y="1339850"/>
          <p14:tracePt t="18606" x="4202113" y="1349375"/>
          <p14:tracePt t="18613" x="4194175" y="1358900"/>
          <p14:tracePt t="18622" x="4194175" y="1368425"/>
          <p14:tracePt t="18661" x="4184650" y="1368425"/>
          <p14:tracePt t="18670" x="4157663" y="1368425"/>
          <p14:tracePt t="18678" x="4111625" y="1368425"/>
          <p14:tracePt t="18686" x="4057650" y="1368425"/>
          <p14:tracePt t="18694" x="4002088" y="1368425"/>
          <p14:tracePt t="18702" x="3929063" y="1368425"/>
          <p14:tracePt t="18710" x="3838575" y="1368425"/>
          <p14:tracePt t="18718" x="3729038" y="1368425"/>
          <p14:tracePt t="18726" x="3636963" y="1368425"/>
          <p14:tracePt t="18734" x="3527425" y="1368425"/>
          <p14:tracePt t="18742" x="3455988" y="1368425"/>
          <p14:tracePt t="18752" x="3390900" y="1368425"/>
          <p14:tracePt t="18758" x="3354388" y="1368425"/>
          <p14:tracePt t="18766" x="3336925" y="1368425"/>
          <p14:tracePt t="18774" x="3327400" y="1368425"/>
          <p14:tracePt t="18784" x="3317875" y="1368425"/>
          <p14:tracePt t="18832" x="3309938" y="1368425"/>
          <p14:tracePt t="18846" x="3273425" y="1368425"/>
          <p14:tracePt t="18854" x="3254375" y="1368425"/>
          <p14:tracePt t="18862" x="3227388" y="1368425"/>
          <p14:tracePt t="18870" x="3208338" y="1368425"/>
          <p14:tracePt t="18879" x="3171825" y="1368425"/>
          <p14:tracePt t="18900" x="3136900" y="1368425"/>
          <p14:tracePt t="19006" x="3127375" y="1368425"/>
          <p14:tracePt t="19022" x="3136900" y="1368425"/>
          <p14:tracePt t="19030" x="3154363" y="1376363"/>
          <p14:tracePt t="19038" x="3171825" y="1376363"/>
          <p14:tracePt t="19046" x="3181350" y="1376363"/>
          <p14:tracePt t="19054" x="3227388" y="1385888"/>
          <p14:tracePt t="19062" x="3254375" y="1385888"/>
          <p14:tracePt t="19070" x="3273425" y="1385888"/>
          <p14:tracePt t="19078" x="3300413" y="1385888"/>
          <p14:tracePt t="19086" x="3317875" y="1385888"/>
          <p14:tracePt t="19094" x="3327400" y="1385888"/>
          <p14:tracePt t="19102" x="3354388" y="1385888"/>
          <p14:tracePt t="19118" x="3363913" y="1385888"/>
          <p14:tracePt t="19126" x="3382963" y="1376363"/>
          <p14:tracePt t="19134" x="3400425" y="1368425"/>
          <p14:tracePt t="19142" x="3419475" y="1358900"/>
          <p14:tracePt t="19150" x="3427413" y="1339850"/>
          <p14:tracePt t="19161" x="3446463" y="1322388"/>
          <p14:tracePt t="19166" x="3455988" y="1312863"/>
          <p14:tracePt t="19175" x="3473450" y="1295400"/>
          <p14:tracePt t="19182" x="3482975" y="1295400"/>
          <p14:tracePt t="19190" x="3490913" y="1285875"/>
          <p14:tracePt t="19362" x="3500438" y="1285875"/>
          <p14:tracePt t="19369" x="3519488" y="1285875"/>
          <p14:tracePt t="19380" x="3527425" y="1285875"/>
          <p14:tracePt t="19387" x="3563938" y="1285875"/>
          <p14:tracePt t="19392" x="3582988" y="1285875"/>
          <p14:tracePt t="19401" x="3609975" y="1295400"/>
          <p14:tracePt t="19413" x="3636963" y="1303338"/>
          <p14:tracePt t="19415" x="3673475" y="1322388"/>
          <p14:tracePt t="19422" x="3729038" y="1331913"/>
          <p14:tracePt t="19434" x="3783013" y="1339850"/>
          <p14:tracePt t="19444" x="3810000" y="1349375"/>
          <p14:tracePt t="19448" x="3846513" y="1349375"/>
          <p14:tracePt t="19456" x="3875088" y="1349375"/>
          <p14:tracePt t="19462" x="3902075" y="1349375"/>
          <p14:tracePt t="19471" x="3938588" y="1349375"/>
          <p14:tracePt t="19486" x="3965575" y="1349375"/>
          <p14:tracePt t="19502" x="3975100" y="1349375"/>
          <p14:tracePt t="19518" x="3992563" y="1349375"/>
          <p14:tracePt t="19544" x="4011613" y="1349375"/>
          <p14:tracePt t="19553" x="4029075" y="1339850"/>
          <p14:tracePt t="19560" x="4038600" y="1339850"/>
          <p14:tracePt t="19570" x="4065588" y="1331913"/>
          <p14:tracePt t="19575" x="4075113" y="1331913"/>
          <p14:tracePt t="19582" x="4084638" y="1331913"/>
          <p14:tracePt t="19601" x="4094163" y="1331913"/>
          <p14:tracePt t="19615" x="4111625" y="1331913"/>
          <p14:tracePt t="19622" x="4121150" y="1322388"/>
          <p14:tracePt t="19630" x="4129088" y="1312863"/>
          <p14:tracePt t="19686" x="4138613" y="1312863"/>
          <p14:tracePt t="19726" x="4148138" y="1312863"/>
          <p14:tracePt t="19734" x="4157663" y="1312863"/>
          <p14:tracePt t="19774" x="4175125" y="1312863"/>
          <p14:tracePt t="19823" x="4184650" y="1312863"/>
          <p14:tracePt t="19830" x="4194175" y="1312863"/>
          <p14:tracePt t="19846" x="4221163" y="1312863"/>
          <p14:tracePt t="19854" x="4230688" y="1312863"/>
          <p14:tracePt t="19862" x="4238625" y="1312863"/>
          <p14:tracePt t="19870" x="4275138" y="1312863"/>
          <p14:tracePt t="19878" x="4284663" y="1312863"/>
          <p14:tracePt t="19918" x="4284663" y="1303338"/>
          <p14:tracePt t="19942" x="4284663" y="1285875"/>
          <p14:tracePt t="19958" x="4294188" y="1268413"/>
          <p14:tracePt t="20081" x="4294188" y="1258888"/>
          <p14:tracePt t="20086" x="4275138" y="1258888"/>
          <p14:tracePt t="20094" x="4230688" y="1258888"/>
          <p14:tracePt t="20102" x="4175125" y="1276350"/>
          <p14:tracePt t="20111" x="4094163" y="1295400"/>
          <p14:tracePt t="20118" x="4011613" y="1339850"/>
          <p14:tracePt t="20128" x="3975100" y="1349375"/>
          <p14:tracePt t="20134" x="3892550" y="1376363"/>
          <p14:tracePt t="20142" x="3819525" y="1385888"/>
          <p14:tracePt t="20151" x="3738563" y="1412875"/>
          <p14:tracePt t="20160" x="3692525" y="1422400"/>
          <p14:tracePt t="20166" x="3656013" y="1441450"/>
          <p14:tracePt t="20175" x="3609975" y="1441450"/>
          <p14:tracePt t="20182" x="3573463" y="1441450"/>
          <p14:tracePt t="20190" x="3556000" y="1441450"/>
          <p14:tracePt t="20198" x="3509963" y="1441450"/>
          <p14:tracePt t="20207" x="3500438" y="1441450"/>
          <p14:tracePt t="20215" x="3482975" y="1441450"/>
          <p14:tracePt t="20226" x="3473450" y="1441450"/>
          <p14:tracePt t="20231" x="3463925" y="1441450"/>
          <p14:tracePt t="20238" x="3436938" y="1441450"/>
          <p14:tracePt t="20247" x="3427413" y="1441450"/>
          <p14:tracePt t="20262" x="3419475" y="1441450"/>
          <p14:tracePt t="20278" x="3409950" y="1441450"/>
          <p14:tracePt t="20304" x="3400425" y="1441450"/>
          <p14:tracePt t="20321" x="3390900" y="1441450"/>
          <p14:tracePt t="20337" x="3390900" y="1431925"/>
          <p14:tracePt t="20343" x="3382963" y="1422400"/>
          <p14:tracePt t="20519" x="3382963" y="1412875"/>
          <p14:tracePt t="20527" x="3382963" y="1404938"/>
          <p14:tracePt t="20537" x="3382963" y="1385888"/>
          <p14:tracePt t="20574" x="3390900" y="1368425"/>
          <p14:tracePt t="20695" x="3400425" y="1358900"/>
          <p14:tracePt t="20719" x="3419475" y="1339850"/>
          <p14:tracePt t="20879" x="3419475" y="1331913"/>
          <p14:tracePt t="20894" x="3436938" y="1322388"/>
          <p14:tracePt t="20910" x="3446463" y="1312863"/>
          <p14:tracePt t="21047" x="3427413" y="1312863"/>
          <p14:tracePt t="21057" x="3373438" y="1339850"/>
          <p14:tracePt t="21066" x="3363913" y="1349375"/>
          <p14:tracePt t="21070" x="3327400" y="1349375"/>
          <p14:tracePt t="21083" x="3290888" y="1358900"/>
          <p14:tracePt t="21087" x="3273425" y="1368425"/>
          <p14:tracePt t="21096" x="3244850" y="1368425"/>
          <p14:tracePt t="21102" x="3236913" y="1368425"/>
          <p14:tracePt t="21110" x="3227388" y="1368425"/>
          <p14:tracePt t="21118" x="3208338" y="1368425"/>
          <p14:tracePt t="21128" x="3200400" y="1368425"/>
          <p14:tracePt t="21166" x="3190875" y="1368425"/>
          <p14:tracePt t="21240" x="3181350" y="1368425"/>
          <p14:tracePt t="21366" x="3181350" y="1358900"/>
          <p14:tracePt t="21374" x="3181350" y="1349375"/>
          <p14:tracePt t="21390" x="3181350" y="1339850"/>
          <p14:tracePt t="21411" x="3181350" y="1331913"/>
          <p14:tracePt t="21414" x="3181350" y="1312863"/>
          <p14:tracePt t="21422" x="3181350" y="1303338"/>
          <p14:tracePt t="21431" x="3181350" y="1295400"/>
          <p14:tracePt t="21438" x="3171825" y="1285875"/>
          <p14:tracePt t="21449" x="3163888" y="1276350"/>
          <p14:tracePt t="21463" x="3163888" y="1268413"/>
          <p14:tracePt t="21709" x="3181350" y="1295400"/>
          <p14:tracePt t="21715" x="3200400" y="1312863"/>
          <p14:tracePt t="21730" x="3290888" y="1376363"/>
          <p14:tracePt t="21734" x="3336925" y="1385888"/>
          <p14:tracePt t="21742" x="3390900" y="1395413"/>
          <p14:tracePt t="21750" x="3436938" y="1422400"/>
          <p14:tracePt t="21758" x="3463925" y="1431925"/>
          <p14:tracePt t="21767" x="3482975" y="1431925"/>
          <p14:tracePt t="21774" x="3527425" y="1441450"/>
          <p14:tracePt t="21785" x="3536950" y="1441450"/>
          <p14:tracePt t="21789" x="3563938" y="1441450"/>
          <p14:tracePt t="21806" x="3573463" y="1441450"/>
          <p14:tracePt t="21942" x="3582988" y="1422400"/>
          <p14:tracePt t="21950" x="3592513" y="1412875"/>
          <p14:tracePt t="21958" x="3592513" y="1385888"/>
          <p14:tracePt t="21966" x="3600450" y="1358900"/>
          <p14:tracePt t="21976" x="3609975" y="1339850"/>
          <p14:tracePt t="21982" x="3619500" y="1322388"/>
          <p14:tracePt t="21991" x="3619500" y="1295400"/>
          <p14:tracePt t="21999" x="3629025" y="1249363"/>
          <p14:tracePt t="22008" x="3629025" y="1239838"/>
          <p14:tracePt t="22015" x="3629025" y="1231900"/>
          <p14:tracePt t="22022" x="3629025" y="1212850"/>
          <p14:tracePt t="22038" x="3629025" y="1203325"/>
          <p14:tracePt t="22159" x="3646488" y="1203325"/>
          <p14:tracePt t="22174" x="3656013" y="1203325"/>
          <p14:tracePt t="22182" x="3673475" y="1203325"/>
          <p14:tracePt t="22190" x="3692525" y="1212850"/>
          <p14:tracePt t="22198" x="3709988" y="1212850"/>
          <p14:tracePt t="22206" x="3719513" y="1222375"/>
          <p14:tracePt t="22214" x="3756025" y="1249363"/>
          <p14:tracePt t="22225" x="3765550" y="1249363"/>
          <p14:tracePt t="22230" x="3792538" y="1268413"/>
          <p14:tracePt t="22238" x="3802063" y="1268413"/>
          <p14:tracePt t="22247" x="3829050" y="1285875"/>
          <p14:tracePt t="22254" x="3838575" y="1285875"/>
          <p14:tracePt t="22262" x="3856038" y="1295400"/>
          <p14:tracePt t="22270" x="3883025" y="1295400"/>
          <p14:tracePt t="22278" x="3892550" y="1295400"/>
          <p14:tracePt t="22285" x="3911600" y="1295400"/>
          <p14:tracePt t="22294" x="3929063" y="1295400"/>
          <p14:tracePt t="22302" x="3965575" y="1295400"/>
          <p14:tracePt t="22318" x="3984625" y="1295400"/>
          <p14:tracePt t="22326" x="4011613" y="1295400"/>
          <p14:tracePt t="22334" x="4029075" y="1295400"/>
          <p14:tracePt t="22342" x="4038600" y="1295400"/>
          <p14:tracePt t="22360" x="4057650" y="1295400"/>
          <p14:tracePt t="22367" x="4075113" y="1295400"/>
          <p14:tracePt t="22382" x="4094163" y="1295400"/>
          <p14:tracePt t="22394" x="4102100" y="1285875"/>
          <p14:tracePt t="22400" x="4111625" y="1276350"/>
          <p14:tracePt t="22409" x="4121150" y="1268413"/>
          <p14:tracePt t="22413" x="4121150" y="1258888"/>
          <p14:tracePt t="22430" x="4121150" y="1239838"/>
          <p14:tracePt t="22454" x="4121150" y="1222375"/>
          <p14:tracePt t="22462" x="4121150" y="1212850"/>
          <p14:tracePt t="22710" x="4129088" y="1203325"/>
          <p14:tracePt t="22718" x="4138613" y="1195388"/>
          <p14:tracePt t="22727" x="4148138" y="1185863"/>
          <p14:tracePt t="22759" x="4148138" y="1176338"/>
          <p14:tracePt t="22958" x="4138613" y="1176338"/>
          <p14:tracePt t="22966" x="4121150" y="1185863"/>
          <p14:tracePt t="22973" x="4094163" y="1203325"/>
          <p14:tracePt t="22982" x="4075113" y="1222375"/>
          <p14:tracePt t="22990" x="4048125" y="1231900"/>
          <p14:tracePt t="22998" x="4029075" y="1239838"/>
          <p14:tracePt t="23006" x="4002088" y="1276350"/>
          <p14:tracePt t="23014" x="3984625" y="1285875"/>
          <p14:tracePt t="23030" x="3965575" y="1295400"/>
          <p14:tracePt t="23056" x="3956050" y="1295400"/>
          <p14:tracePt t="23071" x="3948113" y="1295400"/>
          <p14:tracePt t="23082" x="3929063" y="1303338"/>
          <p14:tracePt t="23087" x="3911600" y="1312863"/>
          <p14:tracePt t="23102" x="3865563" y="1312863"/>
          <p14:tracePt t="23115" x="3829050" y="1312863"/>
          <p14:tracePt t="23119" x="3810000" y="1312863"/>
          <p14:tracePt t="23132" x="3775075" y="1312863"/>
          <p14:tracePt t="23145" x="3756025" y="1312863"/>
          <p14:tracePt t="23151" x="3738563" y="1312863"/>
          <p14:tracePt t="23167" x="3729038" y="1312863"/>
          <p14:tracePt t="23240" x="3719513" y="1312863"/>
          <p14:tracePt t="23257" x="3719513" y="1285875"/>
          <p14:tracePt t="23264" x="3719513" y="1276350"/>
          <p14:tracePt t="23271" x="3719513" y="1268413"/>
          <p14:tracePt t="23288" x="3719513" y="1258888"/>
          <p14:tracePt t="23526" x="3709988" y="1258888"/>
          <p14:tracePt t="23536" x="3683000" y="1276350"/>
          <p14:tracePt t="23542" x="3673475" y="1276350"/>
          <p14:tracePt t="23551" x="3665538" y="1295400"/>
          <p14:tracePt t="23558" x="3619500" y="1322388"/>
          <p14:tracePt t="23566" x="3609975" y="1331913"/>
          <p14:tracePt t="23574" x="3582988" y="1349375"/>
          <p14:tracePt t="23582" x="3536950" y="1368425"/>
          <p14:tracePt t="23590" x="3509963" y="1376363"/>
          <p14:tracePt t="23601" x="3463925" y="1385888"/>
          <p14:tracePt t="23606" x="3427413" y="1395413"/>
          <p14:tracePt t="23617" x="3363913" y="1395413"/>
          <p14:tracePt t="23624" x="3309938" y="1412875"/>
          <p14:tracePt t="23633" x="3263900" y="1422400"/>
          <p14:tracePt t="23639" x="3244850" y="1422400"/>
          <p14:tracePt t="23650" x="3208338" y="1422400"/>
          <p14:tracePt t="23656" x="3163888" y="1422400"/>
          <p14:tracePt t="23662" x="3154363" y="1422400"/>
          <p14:tracePt t="23670" x="3117850" y="1422400"/>
          <p14:tracePt t="23678" x="3108325" y="1422400"/>
          <p14:tracePt t="23694" x="3090863" y="1422400"/>
          <p14:tracePt t="23702" x="3081338" y="1412875"/>
          <p14:tracePt t="23718" x="3071813" y="1404938"/>
          <p14:tracePt t="23766" x="3071813" y="1395413"/>
          <p14:tracePt t="23855" x="3063875" y="1385888"/>
          <p14:tracePt t="23871" x="3063875" y="1376363"/>
          <p14:tracePt t="24560" x="3063875" y="1358900"/>
          <p14:tracePt t="24567" x="3054350" y="1349375"/>
          <p14:tracePt t="24583" x="3035300" y="1331913"/>
          <p14:tracePt t="24590" x="3035300" y="1322388"/>
          <p14:tracePt t="24599" x="3027363" y="1312863"/>
          <p14:tracePt t="24606" x="3017838" y="1312863"/>
          <p14:tracePt t="24613" x="3008313" y="1303338"/>
          <p14:tracePt t="24622" x="2998788" y="1295400"/>
          <p14:tracePt t="24638" x="2990850" y="1285875"/>
          <p14:tracePt t="25478" x="2990850" y="1276350"/>
          <p14:tracePt t="25574" x="2990850" y="1268413"/>
          <p14:tracePt t="25582" x="2990850" y="1258888"/>
          <p14:tracePt t="25622" x="2990850" y="1231900"/>
          <p14:tracePt t="26257" x="2990850" y="1249363"/>
          <p14:tracePt t="26264" x="2990850" y="1258888"/>
          <p14:tracePt t="26654" x="2990850" y="1276350"/>
          <p14:tracePt t="26662" x="2990850" y="1295400"/>
          <p14:tracePt t="26670" x="2990850" y="1312863"/>
          <p14:tracePt t="26678" x="2990850" y="1339850"/>
          <p14:tracePt t="26686" x="2990850" y="1368425"/>
          <p14:tracePt t="26694" x="3008313" y="1395413"/>
          <p14:tracePt t="26702" x="3017838" y="1404938"/>
          <p14:tracePt t="26710" x="3063875" y="1449388"/>
          <p14:tracePt t="26718" x="3071813" y="1458913"/>
          <p14:tracePt t="26726" x="3100388" y="1468438"/>
          <p14:tracePt t="26734" x="3127375" y="1477963"/>
          <p14:tracePt t="26742" x="3144838" y="1477963"/>
          <p14:tracePt t="26750" x="3171825" y="1477963"/>
          <p14:tracePt t="26758" x="3200400" y="1477963"/>
          <p14:tracePt t="26766" x="3227388" y="1477963"/>
          <p14:tracePt t="26774" x="3244850" y="1477963"/>
          <p14:tracePt t="26784" x="3273425" y="1477963"/>
          <p14:tracePt t="26790" x="3300413" y="1477963"/>
          <p14:tracePt t="26806" x="3327400" y="1441450"/>
          <p14:tracePt t="26814" x="3336925" y="1441450"/>
          <p14:tracePt t="26822" x="3346450" y="1431925"/>
          <p14:tracePt t="26831" x="3373438" y="1422400"/>
          <p14:tracePt t="26838" x="3390900" y="1404938"/>
          <p14:tracePt t="26847" x="3400425" y="1395413"/>
          <p14:tracePt t="26854" x="3409950" y="1385888"/>
          <p14:tracePt t="26862" x="3436938" y="1376363"/>
          <p14:tracePt t="26870" x="3455988" y="1358900"/>
          <p14:tracePt t="26878" x="3473450" y="1349375"/>
          <p14:tracePt t="26886" x="3500438" y="1339850"/>
          <p14:tracePt t="26898" x="3509963" y="1339850"/>
          <p14:tracePt t="26902" x="3527425" y="1331913"/>
          <p14:tracePt t="26942" x="3556000" y="1322388"/>
          <p14:tracePt t="26959" x="3563938" y="1312863"/>
          <p14:tracePt t="26975" x="3573463" y="1303338"/>
          <p14:tracePt t="26983" x="3582988" y="1295400"/>
          <p14:tracePt t="27006" x="3592513" y="1295400"/>
          <p14:tracePt t="27022" x="3609975" y="1276350"/>
          <p14:tracePt t="27079" x="3609975" y="1268413"/>
          <p14:tracePt t="27097" x="3619500" y="1258888"/>
          <p14:tracePt t="27198" x="3656013" y="1285875"/>
          <p14:tracePt t="27207" x="3709988" y="1322388"/>
          <p14:tracePt t="27214" x="3756025" y="1339850"/>
          <p14:tracePt t="27224" x="3819525" y="1385888"/>
          <p14:tracePt t="27230" x="3856038" y="1395413"/>
          <p14:tracePt t="27238" x="3883025" y="1404938"/>
          <p14:tracePt t="27247" x="3929063" y="1412875"/>
          <p14:tracePt t="27253" x="3975100" y="1412875"/>
          <p14:tracePt t="27262" x="3984625" y="1412875"/>
          <p14:tracePt t="27270" x="3992563" y="1412875"/>
          <p14:tracePt t="27310" x="4002088" y="1412875"/>
          <p14:tracePt t="27318" x="4011613" y="1395413"/>
          <p14:tracePt t="27326" x="4021138" y="1395413"/>
          <p14:tracePt t="27335" x="4029075" y="1368425"/>
          <p14:tracePt t="27342" x="4065588" y="1322388"/>
          <p14:tracePt t="27350" x="4075113" y="1303338"/>
          <p14:tracePt t="27359" x="4084638" y="1258888"/>
          <p14:tracePt t="27369" x="4094163" y="1231900"/>
          <p14:tracePt t="27378" x="4111625" y="1195388"/>
          <p14:tracePt t="27382" x="4121150" y="1158875"/>
          <p14:tracePt t="27390" x="4148138" y="1122363"/>
          <p14:tracePt t="27406" x="4157663" y="1093788"/>
          <p14:tracePt t="27415" x="4165600" y="1085850"/>
          <p14:tracePt t="27718" x="4165600" y="1093788"/>
          <p14:tracePt t="27726" x="4157663" y="1122363"/>
          <p14:tracePt t="27734" x="4129088" y="1139825"/>
          <p14:tracePt t="27742" x="4111625" y="1149350"/>
          <p14:tracePt t="27751" x="4057650" y="1185863"/>
          <p14:tracePt t="27758" x="4029075" y="1203325"/>
          <p14:tracePt t="27766" x="3984625" y="1203325"/>
          <p14:tracePt t="27774" x="3938588" y="1231900"/>
          <p14:tracePt t="27784" x="3892550" y="1249363"/>
          <p14:tracePt t="27790" x="3856038" y="1249363"/>
          <p14:tracePt t="27799" x="3802063" y="1249363"/>
          <p14:tracePt t="27806" x="3783013" y="1249363"/>
          <p14:tracePt t="27814" x="3756025" y="1249363"/>
          <p14:tracePt t="27822" x="3738563" y="1249363"/>
          <p14:tracePt t="27831" x="3709988" y="1249363"/>
          <p14:tracePt t="27838" x="3702050" y="1249363"/>
          <p14:tracePt t="27854" x="3692525" y="1249363"/>
          <p14:tracePt t="27894" x="3673475" y="1249363"/>
          <p14:tracePt t="27902" x="3665538" y="1249363"/>
          <p14:tracePt t="27910" x="3656013" y="1249363"/>
          <p14:tracePt t="28136" x="3629025" y="1249363"/>
          <p14:tracePt t="28144" x="3609975" y="1249363"/>
          <p14:tracePt t="28150" x="3519488" y="1249363"/>
          <p14:tracePt t="28161" x="3446463" y="1258888"/>
          <p14:tracePt t="28166" x="3346450" y="1303338"/>
          <p14:tracePt t="28179" x="3217863" y="1331913"/>
          <p14:tracePt t="28185" x="3108325" y="1349375"/>
          <p14:tracePt t="28194" x="3035300" y="1349375"/>
          <p14:tracePt t="28200" x="2954338" y="1376363"/>
          <p14:tracePt t="28206" x="2898775" y="1376363"/>
          <p14:tracePt t="28215" x="2852738" y="1385888"/>
          <p14:tracePt t="28223" x="2835275" y="1385888"/>
          <p14:tracePt t="28230" x="2817813" y="1385888"/>
          <p14:tracePt t="28462" x="2808288" y="1395413"/>
          <p14:tracePt t="28474" x="2808288" y="1404938"/>
          <p14:tracePt t="28477" x="2835275" y="1404938"/>
          <p14:tracePt t="28486" x="2908300" y="1404938"/>
          <p14:tracePt t="28494" x="2962275" y="1404938"/>
          <p14:tracePt t="28502" x="3035300" y="1404938"/>
          <p14:tracePt t="28510" x="3108325" y="1404938"/>
          <p14:tracePt t="28518" x="3163888" y="1404938"/>
          <p14:tracePt t="28526" x="3227388" y="1404938"/>
          <p14:tracePt t="28534" x="3254375" y="1404938"/>
          <p14:tracePt t="28542" x="3290888" y="1404938"/>
          <p14:tracePt t="28550" x="3300413" y="1404938"/>
          <p14:tracePt t="28672" x="3309938" y="1404938"/>
          <p14:tracePt t="28680" x="3317875" y="1395413"/>
          <p14:tracePt t="28718" x="3317875" y="1385888"/>
          <p14:tracePt t="28808" x="3327400" y="1376363"/>
          <p14:tracePt t="28815" x="3363913" y="1376363"/>
          <p14:tracePt t="28823" x="3463925" y="1376363"/>
          <p14:tracePt t="28833" x="3556000" y="1376363"/>
          <p14:tracePt t="28838" x="3646488" y="1376363"/>
          <p14:tracePt t="28850" x="3719513" y="1376363"/>
          <p14:tracePt t="28853" x="3756025" y="1376363"/>
          <p14:tracePt t="28864" x="3765550" y="1376363"/>
          <p14:tracePt t="28870" x="3783013" y="1376363"/>
          <p14:tracePt t="28878" x="3792538" y="1376363"/>
          <p14:tracePt t="28886" x="3810000" y="1376363"/>
          <p14:tracePt t="28950" x="3819525" y="1368425"/>
          <p14:tracePt t="28958" x="3819525" y="1358900"/>
          <p14:tracePt t="28966" x="3865563" y="1339850"/>
          <p14:tracePt t="28974" x="3865563" y="1331913"/>
          <p14:tracePt t="28990" x="3883025" y="1322388"/>
          <p14:tracePt t="28998" x="3902075" y="1312863"/>
          <p14:tracePt t="29006" x="3911600" y="1312863"/>
          <p14:tracePt t="29015" x="3911600" y="1303338"/>
          <p14:tracePt t="29022" x="3919538" y="1295400"/>
          <p14:tracePt t="29038" x="3929063" y="1285875"/>
          <p14:tracePt t="29054" x="3938588" y="1276350"/>
          <p14:tracePt t="29256" x="3911600" y="1276350"/>
          <p14:tracePt t="29265" x="3865563" y="1303338"/>
          <p14:tracePt t="29273" x="3819525" y="1312863"/>
          <p14:tracePt t="29280" x="3783013" y="1322388"/>
          <p14:tracePt t="29286" x="3738563" y="1331913"/>
          <p14:tracePt t="29294" x="3709988" y="1339850"/>
          <p14:tracePt t="29303" x="3692525" y="1349375"/>
          <p14:tracePt t="29310" x="3683000" y="1349375"/>
          <p14:tracePt t="29326" x="3673475" y="1358900"/>
          <p14:tracePt t="29395" x="3665538" y="1358900"/>
          <p14:tracePt t="29401" x="3646488" y="1349375"/>
          <p14:tracePt t="29417" x="3629025" y="1339850"/>
          <p14:tracePt t="29422" x="3619500" y="1339850"/>
          <p14:tracePt t="29431" x="3609975" y="1331913"/>
          <p14:tracePt t="29440" x="3600450" y="1322388"/>
          <p14:tracePt t="29455" x="3592513" y="1312863"/>
          <p14:tracePt t="29799" x="3582988" y="1303338"/>
          <p14:tracePt t="29806" x="3556000" y="1303338"/>
          <p14:tracePt t="29814" x="3500438" y="1303338"/>
          <p14:tracePt t="29822" x="3446463" y="1303338"/>
          <p14:tracePt t="29832" x="3363913" y="1322388"/>
          <p14:tracePt t="29837" x="3309938" y="1331913"/>
          <p14:tracePt t="29850" x="3227388" y="1349375"/>
          <p14:tracePt t="29854" x="3154363" y="1385888"/>
          <p14:tracePt t="29863" x="3090863" y="1395413"/>
          <p14:tracePt t="29870" x="3035300" y="1412875"/>
          <p14:tracePt t="29878" x="2998788" y="1422400"/>
          <p14:tracePt t="29899" x="2981325" y="1422400"/>
          <p14:tracePt t="29974" x="2971800" y="1412875"/>
          <p14:tracePt t="29982" x="2971800" y="1395413"/>
          <p14:tracePt t="29990" x="2971800" y="1385888"/>
          <p14:tracePt t="29998" x="2971800" y="1358900"/>
          <p14:tracePt t="30006" x="2971800" y="1339850"/>
          <p14:tracePt t="30022" x="2971800" y="1322388"/>
          <p14:tracePt t="30640" x="2971800" y="1331913"/>
          <p14:tracePt t="30802" x="2971800" y="1339850"/>
          <p14:tracePt t="30810" x="2971800" y="1349375"/>
          <p14:tracePt t="30817" x="2962275" y="1358900"/>
          <p14:tracePt t="30822" x="2954338" y="1385888"/>
          <p14:tracePt t="30832" x="2954338" y="1395413"/>
          <p14:tracePt t="30839" x="2935288" y="1422400"/>
          <p14:tracePt t="30856" x="2925763" y="1458913"/>
          <p14:tracePt t="30863" x="2917825" y="1495425"/>
          <p14:tracePt t="30870" x="2917825" y="1504950"/>
          <p14:tracePt t="30878" x="2908300" y="1522413"/>
          <p14:tracePt t="30899" x="2881313" y="1550988"/>
          <p14:tracePt t="30910" x="2871788" y="1587500"/>
          <p14:tracePt t="31041" x="2871788" y="1577975"/>
          <p14:tracePt t="31063" x="2871788" y="1558925"/>
          <p14:tracePt t="31774" x="2871788" y="1550988"/>
          <p14:tracePt t="31782" x="2871788" y="1514475"/>
          <p14:tracePt t="31789" x="2871788" y="1495425"/>
          <p14:tracePt t="31800" x="2871788" y="1477963"/>
          <p14:tracePt t="31806" x="2871788" y="1458913"/>
          <p14:tracePt t="31815" x="2871788" y="1422400"/>
          <p14:tracePt t="31822" x="2871788" y="1412875"/>
          <p14:tracePt t="31831" x="2871788" y="1395413"/>
          <p14:tracePt t="31838" x="2871788" y="1376363"/>
          <p14:tracePt t="31850" x="2871788" y="1358900"/>
          <p14:tracePt t="31864" x="2871788" y="1339850"/>
          <p14:tracePt t="31870" x="2871788" y="1331913"/>
          <p14:tracePt t="31899" x="2871788" y="1322388"/>
          <p14:tracePt t="31902" x="2871788" y="1312863"/>
          <p14:tracePt t="31910" x="2871788" y="1285875"/>
          <p14:tracePt t="31928" x="2881313" y="1276350"/>
          <p14:tracePt t="31944" x="2881313" y="1258888"/>
          <p14:tracePt t="31951" x="2881313" y="1239838"/>
          <p14:tracePt t="31958" x="2889250" y="1222375"/>
          <p14:tracePt t="31966" x="2889250" y="1212850"/>
          <p14:tracePt t="31974" x="2889250" y="1203325"/>
          <p14:tracePt t="31990" x="2889250" y="1195388"/>
          <p14:tracePt t="32461" x="2889250" y="1185863"/>
          <p14:tracePt t="32478" x="2881313" y="1185863"/>
          <p14:tracePt t="32503" x="2871788" y="1185863"/>
          <p14:tracePt t="32510" x="2862263" y="1185863"/>
          <p14:tracePt t="32518" x="2852738" y="1185863"/>
          <p14:tracePt t="32526" x="2835275" y="1185863"/>
          <p14:tracePt t="32535" x="2825750" y="1185863"/>
          <p14:tracePt t="32543" x="2817813" y="1185863"/>
          <p14:tracePt t="32555" x="2781300" y="1195388"/>
          <p14:tracePt t="32559" x="2752725" y="1203325"/>
          <p14:tracePt t="32569" x="2735263" y="1203325"/>
          <p14:tracePt t="32575" x="2708275" y="1212850"/>
          <p14:tracePt t="32583" x="2662238" y="1212850"/>
          <p14:tracePt t="32590" x="2635250" y="1222375"/>
          <p14:tracePt t="32599" x="2606675" y="1222375"/>
          <p14:tracePt t="32606" x="2552700" y="1231900"/>
          <p14:tracePt t="32614" x="2506663" y="1231900"/>
          <p14:tracePt t="32622" x="2452688" y="1231900"/>
          <p14:tracePt t="32630" x="2425700" y="1249363"/>
          <p14:tracePt t="32637" x="2333625" y="1268413"/>
          <p14:tracePt t="32646" x="2279650" y="1268413"/>
          <p14:tracePt t="32654" x="2224088" y="1276350"/>
          <p14:tracePt t="32662" x="2170113" y="1276350"/>
          <p14:tracePt t="32670" x="2124075" y="1285875"/>
          <p14:tracePt t="32678" x="2078038" y="1285875"/>
          <p14:tracePt t="32686" x="2041525" y="1303338"/>
          <p14:tracePt t="32694" x="1978025" y="1322388"/>
          <p14:tracePt t="32702" x="1951038" y="1331913"/>
          <p14:tracePt t="32710" x="1895475" y="1331913"/>
          <p14:tracePt t="32718" x="1868488" y="1339850"/>
          <p14:tracePt t="32726" x="1824038" y="1339850"/>
          <p14:tracePt t="32734" x="1768475" y="1349375"/>
          <p14:tracePt t="32742" x="1758950" y="1358900"/>
          <p14:tracePt t="32750" x="1731963" y="1358900"/>
          <p14:tracePt t="32758" x="1714500" y="1358900"/>
          <p14:tracePt t="32766" x="1677988" y="1368425"/>
          <p14:tracePt t="32774" x="1668463" y="1368425"/>
          <p14:tracePt t="32784" x="1631950" y="1368425"/>
          <p14:tracePt t="32790" x="1604963" y="1368425"/>
          <p14:tracePt t="32798" x="1585913" y="1368425"/>
          <p14:tracePt t="32806" x="1541463" y="1368425"/>
          <p14:tracePt t="32814" x="1522413" y="1368425"/>
          <p14:tracePt t="32822" x="1495425" y="1368425"/>
          <p14:tracePt t="32832" x="1476375" y="1368425"/>
          <p14:tracePt t="32838" x="1458913" y="1368425"/>
          <p14:tracePt t="32848" x="1439863" y="1368425"/>
          <p14:tracePt t="32863" x="1412875" y="1368425"/>
          <p14:tracePt t="32870" x="1395413" y="1368425"/>
          <p14:tracePt t="32878" x="1376363" y="1368425"/>
          <p14:tracePt t="32898" x="1349375" y="1368425"/>
          <p14:tracePt t="32902" x="1322388" y="1368425"/>
          <p14:tracePt t="32910" x="1303338" y="1368425"/>
          <p14:tracePt t="32918" x="1285875" y="1368425"/>
          <p14:tracePt t="32926" x="1276350" y="1368425"/>
          <p14:tracePt t="32942" x="1249363" y="1368425"/>
          <p14:tracePt t="32958" x="1239838" y="1368425"/>
          <p14:tracePt t="33067" x="1230313" y="1368425"/>
          <p14:tracePt t="33118" x="1230313" y="1358900"/>
          <p14:tracePt t="33296" x="1230313" y="1368425"/>
          <p14:tracePt t="33303" x="1230313" y="1376363"/>
          <p14:tracePt t="33312" x="1230313" y="1404938"/>
          <p14:tracePt t="33320" x="1230313" y="1412875"/>
          <p14:tracePt t="33328" x="1230313" y="1441450"/>
          <p14:tracePt t="33336" x="1239838" y="1449388"/>
          <p14:tracePt t="33343" x="1239838" y="1458913"/>
          <p14:tracePt t="33358" x="1239838" y="1477963"/>
          <p14:tracePt t="33366" x="1239838" y="1485900"/>
          <p14:tracePt t="33374" x="1249363" y="1504950"/>
          <p14:tracePt t="33398" x="1258888" y="1531938"/>
          <p14:tracePt t="33422" x="1258888" y="1550988"/>
          <p14:tracePt t="33430" x="1276350" y="1568450"/>
          <p14:tracePt t="33438" x="1276350" y="1577975"/>
          <p14:tracePt t="33454" x="1285875" y="1587500"/>
          <p14:tracePt t="33464" x="1285875" y="1595438"/>
          <p14:tracePt t="33478" x="1285875" y="1614488"/>
          <p14:tracePt t="33486" x="1293813" y="1614488"/>
          <p14:tracePt t="33688" x="1293813" y="1624013"/>
          <p14:tracePt t="33696" x="1322388" y="1631950"/>
          <p14:tracePt t="33708" x="1385888" y="1651000"/>
          <p14:tracePt t="33714" x="1439863" y="1668463"/>
          <p14:tracePt t="33718" x="1485900" y="1677988"/>
          <p14:tracePt t="33726" x="1541463" y="1697038"/>
          <p14:tracePt t="33734" x="1585913" y="1704975"/>
          <p14:tracePt t="33742" x="1612900" y="1724025"/>
          <p14:tracePt t="33750" x="1631950" y="1724025"/>
          <p14:tracePt t="33758" x="1649413" y="1731963"/>
          <p14:tracePt t="33888" x="1685925" y="1731963"/>
          <p14:tracePt t="33898" x="1704975" y="1731963"/>
          <p14:tracePt t="33919" x="1751013" y="1731963"/>
          <p14:tracePt t="33926" x="1787525" y="1741488"/>
          <p14:tracePt t="33934" x="1814513" y="1741488"/>
          <p14:tracePt t="33943" x="1851025" y="1741488"/>
          <p14:tracePt t="33950" x="1878013" y="1751013"/>
          <p14:tracePt t="33958" x="1887538" y="1751013"/>
          <p14:tracePt t="33966" x="1914525" y="1751013"/>
          <p14:tracePt t="33974" x="1931988" y="1751013"/>
          <p14:tracePt t="33990" x="1978025" y="1768475"/>
          <p14:tracePt t="34006" x="2005013" y="1768475"/>
          <p14:tracePt t="34014" x="2014538" y="1768475"/>
          <p14:tracePt t="34022" x="2024063" y="1768475"/>
          <p14:tracePt t="34038" x="2033588" y="1768475"/>
          <p14:tracePt t="34047" x="2051050" y="1768475"/>
          <p14:tracePt t="34054" x="2070100" y="1760538"/>
          <p14:tracePt t="34070" x="2106613" y="1751013"/>
          <p14:tracePt t="34086" x="2114550" y="1741488"/>
          <p14:tracePt t="34099" x="2114550" y="1731963"/>
          <p14:tracePt t="34110" x="2124075" y="1731963"/>
          <p14:tracePt t="34542" x="2133600" y="1731963"/>
          <p14:tracePt t="34551" x="2151063" y="1731963"/>
          <p14:tracePt t="34557" x="2160588" y="1731963"/>
          <p14:tracePt t="34565" x="2179638" y="1731963"/>
          <p14:tracePt t="34574" x="2197100" y="1741488"/>
          <p14:tracePt t="34590" x="2206625" y="1741488"/>
          <p14:tracePt t="34606" x="2214563" y="1741488"/>
          <p14:tracePt t="34614" x="2224088" y="1741488"/>
          <p14:tracePt t="34622" x="2233613" y="1751013"/>
          <p14:tracePt t="34631" x="2243138" y="1751013"/>
          <p14:tracePt t="34638" x="2270125" y="1751013"/>
          <p14:tracePt t="34647" x="2287588" y="1751013"/>
          <p14:tracePt t="34658" x="2324100" y="1751013"/>
          <p14:tracePt t="34667" x="2379663" y="1751013"/>
          <p14:tracePt t="34671" x="2452688" y="1751013"/>
          <p14:tracePt t="34681" x="2543175" y="1751013"/>
          <p14:tracePt t="34687" x="2635250" y="1751013"/>
          <p14:tracePt t="34695" x="2744788" y="1751013"/>
          <p14:tracePt t="34703" x="2825750" y="1751013"/>
          <p14:tracePt t="34710" x="2898775" y="1751013"/>
          <p14:tracePt t="34721" x="2954338" y="1751013"/>
          <p14:tracePt t="34727" x="2990850" y="1751013"/>
          <p14:tracePt t="34735" x="3008313" y="1751013"/>
          <p14:tracePt t="34743" x="3027363" y="1751013"/>
          <p14:tracePt t="34757" x="3035300" y="1751013"/>
          <p14:tracePt t="34990" x="3044825" y="1760538"/>
          <p14:tracePt t="35046" x="3054350" y="1778000"/>
          <p14:tracePt t="35054" x="3071813" y="1787525"/>
          <p14:tracePt t="35063" x="3090863" y="1797050"/>
          <p14:tracePt t="35070" x="3117850" y="1833563"/>
          <p14:tracePt t="35085" x="3154363" y="1851025"/>
          <p14:tracePt t="35089" x="3200400" y="1870075"/>
          <p14:tracePt t="35104" x="3227388" y="1887538"/>
          <p14:tracePt t="35110" x="3254375" y="1906588"/>
          <p14:tracePt t="35118" x="3273425" y="1914525"/>
          <p14:tracePt t="35129" x="3273425" y="1924050"/>
          <p14:tracePt t="35150" x="3281363" y="1924050"/>
          <p14:tracePt t="35259" x="3300413" y="1914525"/>
          <p14:tracePt t="35265" x="3300413" y="1906588"/>
          <p14:tracePt t="35272" x="3300413" y="1887538"/>
          <p14:tracePt t="35282" x="3300413" y="1878013"/>
          <p14:tracePt t="35304" x="3300413" y="1870075"/>
          <p14:tracePt t="35879" x="3309938" y="1870075"/>
          <p14:tracePt t="35887" x="3317875" y="1870075"/>
          <p14:tracePt t="36135" x="3327400" y="1860550"/>
          <p14:tracePt t="36295" x="3327400" y="1833563"/>
          <p14:tracePt t="36303" x="3354388" y="1824038"/>
          <p14:tracePt t="36310" x="3419475" y="1787525"/>
          <p14:tracePt t="36318" x="3446463" y="1778000"/>
          <p14:tracePt t="36326" x="3500438" y="1751013"/>
          <p14:tracePt t="36334" x="3563938" y="1731963"/>
          <p14:tracePt t="36342" x="3629025" y="1704975"/>
          <p14:tracePt t="36349" x="3646488" y="1697038"/>
          <p14:tracePt t="36358" x="3656013" y="1697038"/>
          <p14:tracePt t="36365" x="3673475" y="1677988"/>
          <p14:tracePt t="36518" x="3665538" y="1677988"/>
          <p14:tracePt t="36526" x="3619500" y="1677988"/>
          <p14:tracePt t="36535" x="3563938" y="1677988"/>
          <p14:tracePt t="36542" x="3473450" y="1677988"/>
          <p14:tracePt t="36550" x="3400425" y="1677988"/>
          <p14:tracePt t="36558" x="3290888" y="1677988"/>
          <p14:tracePt t="36566" x="3181350" y="1677988"/>
          <p14:tracePt t="36576" x="3071813" y="1697038"/>
          <p14:tracePt t="36585" x="2935288" y="1714500"/>
          <p14:tracePt t="36591" x="2789238" y="1741488"/>
          <p14:tracePt t="36603" x="2662238" y="1751013"/>
          <p14:tracePt t="36605" x="2552700" y="1768475"/>
          <p14:tracePt t="36615" x="2452688" y="1778000"/>
          <p14:tracePt t="36622" x="2379663" y="1778000"/>
          <p14:tracePt t="36630" x="2343150" y="1778000"/>
          <p14:tracePt t="36638" x="2324100" y="1778000"/>
          <p14:tracePt t="36647" x="2297113" y="1778000"/>
          <p14:tracePt t="36654" x="2279650" y="1778000"/>
          <p14:tracePt t="36663" x="2243138" y="1778000"/>
          <p14:tracePt t="36670" x="2214563" y="1778000"/>
          <p14:tracePt t="36679" x="2179638" y="1778000"/>
          <p14:tracePt t="36686" x="2133600" y="1760538"/>
          <p14:tracePt t="36694" x="2070100" y="1741488"/>
          <p14:tracePt t="36702" x="2014538" y="1731963"/>
          <p14:tracePt t="36710" x="1931988" y="1697038"/>
          <p14:tracePt t="36718" x="1887538" y="1697038"/>
          <p14:tracePt t="36726" x="1814513" y="1668463"/>
          <p14:tracePt t="36734" x="1787525" y="1660525"/>
          <p14:tracePt t="36742" x="1751013" y="1651000"/>
          <p14:tracePt t="36750" x="1714500" y="1641475"/>
          <p14:tracePt t="36758" x="1685925" y="1631950"/>
          <p14:tracePt t="36766" x="1677988" y="1631950"/>
          <p14:tracePt t="36774" x="1658938" y="1624013"/>
          <p14:tracePt t="36790" x="1641475" y="1624013"/>
          <p14:tracePt t="36799" x="1631950" y="1614488"/>
          <p14:tracePt t="36814" x="1631950" y="1604963"/>
          <p14:tracePt t="36822" x="1622425" y="1595438"/>
          <p14:tracePt t="36831" x="1612900" y="1587500"/>
          <p14:tracePt t="36849" x="1585913" y="1568450"/>
          <p14:tracePt t="36854" x="1585913" y="1558925"/>
          <p14:tracePt t="36862" x="1576388" y="1558925"/>
          <p14:tracePt t="36870" x="1568450" y="1550988"/>
          <p14:tracePt t="36878" x="1549400" y="1531938"/>
          <p14:tracePt t="36887" x="1531938" y="1514475"/>
          <p14:tracePt t="36903" x="1468438" y="1477963"/>
          <p14:tracePt t="36916" x="1403350" y="1449388"/>
          <p14:tracePt t="36919" x="1322388" y="1422400"/>
          <p14:tracePt t="36926" x="1266825" y="1395413"/>
          <p14:tracePt t="36934" x="1166813" y="1368425"/>
          <p14:tracePt t="36943" x="1139825" y="1368425"/>
          <p14:tracePt t="36950" x="1120775" y="1349375"/>
          <p14:tracePt t="36958" x="1103313" y="1339850"/>
          <p14:tracePt t="36966" x="1093788" y="1331913"/>
          <p14:tracePt t="37215" x="1084263" y="1322388"/>
          <p14:tracePt t="37230" x="1011238" y="1339850"/>
          <p14:tracePt t="37238" x="984250" y="1339850"/>
          <p14:tracePt t="37247" x="957263" y="1349375"/>
          <p14:tracePt t="37254" x="903288" y="1349375"/>
          <p14:tracePt t="37264" x="874713" y="1358900"/>
          <p14:tracePt t="37270" x="857250" y="1358900"/>
          <p14:tracePt t="37280" x="838200" y="1358900"/>
          <p14:tracePt t="37286" x="830263" y="1358900"/>
          <p14:tracePt t="37326" x="811213" y="1358900"/>
          <p14:tracePt t="37333" x="801688" y="1358900"/>
          <p14:tracePt t="37342" x="793750" y="1358900"/>
          <p14:tracePt t="37350" x="774700" y="1349375"/>
          <p14:tracePt t="37358" x="774700" y="1331913"/>
          <p14:tracePt t="37366" x="757238" y="1285875"/>
          <p14:tracePt t="37374" x="747713" y="1268413"/>
          <p14:tracePt t="37382" x="738188" y="1239838"/>
          <p14:tracePt t="37390" x="728663" y="1195388"/>
          <p14:tracePt t="37398" x="692150" y="1166813"/>
          <p14:tracePt t="37406" x="684213" y="1139825"/>
          <p14:tracePt t="37415" x="684213" y="1103313"/>
          <p14:tracePt t="37422" x="674688" y="1076325"/>
          <p14:tracePt t="37430" x="665163" y="1030288"/>
          <p14:tracePt t="37441" x="655638" y="1030288"/>
          <p14:tracePt t="37449" x="655638" y="1003300"/>
          <p14:tracePt t="37458" x="655638" y="984250"/>
          <p14:tracePt t="37466" x="655638" y="966788"/>
          <p14:tracePt t="37474" x="655638" y="957263"/>
          <p14:tracePt t="37479" x="655638" y="947738"/>
          <p14:tracePt t="37486" x="655638" y="930275"/>
          <p14:tracePt t="37502" x="674688" y="903288"/>
          <p14:tracePt t="37511" x="692150" y="903288"/>
          <p14:tracePt t="37520" x="747713" y="903288"/>
          <p14:tracePt t="37527" x="801688" y="884238"/>
          <p14:tracePt t="37541" x="866775" y="874713"/>
          <p14:tracePt t="37541" x="911225" y="866775"/>
          <p14:tracePt t="37550" x="984250" y="866775"/>
          <p14:tracePt t="37558" x="1057275" y="866775"/>
          <p14:tracePt t="37566" x="1112838" y="866775"/>
          <p14:tracePt t="37574" x="1185863" y="866775"/>
          <p14:tracePt t="37582" x="1230313" y="866775"/>
          <p14:tracePt t="37590" x="1285875" y="866775"/>
          <p14:tracePt t="37598" x="1312863" y="866775"/>
          <p14:tracePt t="37606" x="1330325" y="866775"/>
          <p14:tracePt t="37614" x="1358900" y="866775"/>
          <p14:tracePt t="37622" x="1366838" y="866775"/>
          <p14:tracePt t="37630" x="1376363" y="866775"/>
          <p14:tracePt t="37638" x="1385888" y="866775"/>
          <p14:tracePt t="37645" x="1385888" y="884238"/>
          <p14:tracePt t="37654" x="1385888" y="893763"/>
          <p14:tracePt t="37663" x="1385888" y="903288"/>
          <p14:tracePt t="37679" x="1385888" y="930275"/>
          <p14:tracePt t="37686" x="1385888" y="939800"/>
          <p14:tracePt t="37694" x="1385888" y="957263"/>
          <p14:tracePt t="37702" x="1385888" y="966788"/>
          <p14:tracePt t="37710" x="1385888" y="976313"/>
          <p14:tracePt t="37718" x="1376363" y="993775"/>
          <p14:tracePt t="37726" x="1366838" y="1003300"/>
          <p14:tracePt t="37734" x="1358900" y="1012825"/>
          <p14:tracePt t="37751" x="1349375" y="1030288"/>
          <p14:tracePt t="37766" x="1330325" y="1049338"/>
          <p14:tracePt t="37785" x="1285875" y="1085850"/>
          <p14:tracePt t="37790" x="1266825" y="1093788"/>
          <p14:tracePt t="37798" x="1222375" y="1103313"/>
          <p14:tracePt t="37806" x="1203325" y="1122363"/>
          <p14:tracePt t="37814" x="1176338" y="1122363"/>
          <p14:tracePt t="37822" x="1130300" y="1130300"/>
          <p14:tracePt t="37830" x="1112838" y="1130300"/>
          <p14:tracePt t="37838" x="1076325" y="1130300"/>
          <p14:tracePt t="37849" x="1020763" y="1130300"/>
          <p14:tracePt t="37854" x="974725" y="1139825"/>
          <p14:tracePt t="37863" x="957263" y="1139825"/>
          <p14:tracePt t="37870" x="930275" y="1139825"/>
          <p14:tracePt t="37878" x="911225" y="1139825"/>
          <p14:tracePt t="37886" x="893763" y="1139825"/>
          <p14:tracePt t="37897" x="874713" y="1139825"/>
          <p14:tracePt t="37910" x="866775" y="1139825"/>
          <p14:tracePt t="37926" x="847725" y="1130300"/>
          <p14:tracePt t="37943" x="838200" y="1130300"/>
          <p14:tracePt t="37966" x="820738" y="1122363"/>
          <p14:tracePt t="37998" x="820738" y="1103313"/>
          <p14:tracePt t="38006" x="811213" y="1093788"/>
          <p14:tracePt t="38014" x="811213" y="1085850"/>
          <p14:tracePt t="38023" x="811213" y="1076325"/>
          <p14:tracePt t="38030" x="811213" y="1057275"/>
          <p14:tracePt t="38038" x="811213" y="1049338"/>
          <p14:tracePt t="38062" x="811213" y="1039813"/>
          <p14:tracePt t="38070" x="811213" y="1020763"/>
          <p14:tracePt t="38079" x="811213" y="1012825"/>
          <p14:tracePt t="38094" x="811213" y="1003300"/>
          <p14:tracePt t="38101" x="811213" y="984250"/>
          <p14:tracePt t="38111" x="830263" y="966788"/>
          <p14:tracePt t="38118" x="838200" y="966788"/>
          <p14:tracePt t="38129" x="884238" y="966788"/>
          <p14:tracePt t="38134" x="930275" y="966788"/>
          <p14:tracePt t="38142" x="984250" y="966788"/>
          <p14:tracePt t="38150" x="1057275" y="966788"/>
          <p14:tracePt t="38158" x="1166813" y="966788"/>
          <p14:tracePt t="38166" x="1258888" y="966788"/>
          <p14:tracePt t="38174" x="1366838" y="976313"/>
          <p14:tracePt t="38182" x="1485900" y="1003300"/>
          <p14:tracePt t="38191" x="1631950" y="1057275"/>
          <p14:tracePt t="38198" x="1768475" y="1122363"/>
          <p14:tracePt t="38206" x="1924050" y="1185863"/>
          <p14:tracePt t="38214" x="2070100" y="1239838"/>
          <p14:tracePt t="38222" x="2206625" y="1303338"/>
          <p14:tracePt t="38231" x="2352675" y="1358900"/>
          <p14:tracePt t="38238" x="2489200" y="1422400"/>
          <p14:tracePt t="38246" x="2606675" y="1477963"/>
          <p14:tracePt t="38254" x="2698750" y="1504950"/>
          <p14:tracePt t="38263" x="2781300" y="1550988"/>
          <p14:tracePt t="38270" x="2844800" y="1568450"/>
          <p14:tracePt t="38279" x="2898775" y="1587500"/>
          <p14:tracePt t="38285" x="2944813" y="1604963"/>
          <p14:tracePt t="38295" x="2954338" y="1604963"/>
          <p14:tracePt t="38302" x="2971800" y="1614488"/>
          <p14:tracePt t="38318" x="2990850" y="1614488"/>
          <p14:tracePt t="38326" x="2998788" y="1614488"/>
          <p14:tracePt t="38334" x="3017838" y="1624013"/>
          <p14:tracePt t="38342" x="3035300" y="1624013"/>
          <p14:tracePt t="38358" x="3054350" y="1631950"/>
          <p14:tracePt t="38366" x="3071813" y="1631950"/>
          <p14:tracePt t="38374" x="3108325" y="1651000"/>
          <p14:tracePt t="38382" x="3117850" y="1651000"/>
          <p14:tracePt t="38390" x="3154363" y="1651000"/>
          <p14:tracePt t="38398" x="3181350" y="1660525"/>
          <p14:tracePt t="38406" x="3217863" y="1660525"/>
          <p14:tracePt t="38414" x="3254375" y="1660525"/>
          <p14:tracePt t="38422" x="3290888" y="1660525"/>
          <p14:tracePt t="38430" x="3336925" y="1668463"/>
          <p14:tracePt t="38439" x="3373438" y="1668463"/>
          <p14:tracePt t="38446" x="3390900" y="1668463"/>
          <p14:tracePt t="38454" x="3436938" y="1668463"/>
          <p14:tracePt t="38463" x="3473450" y="1668463"/>
          <p14:tracePt t="38471" x="3500438" y="1668463"/>
          <p14:tracePt t="38478" x="3546475" y="1668463"/>
          <p14:tracePt t="38486" x="3600450" y="1668463"/>
          <p14:tracePt t="38493" x="3629025" y="1668463"/>
          <p14:tracePt t="38502" x="3656013" y="1668463"/>
          <p14:tracePt t="38511" x="3683000" y="1668463"/>
          <p14:tracePt t="38519" x="3692525" y="1668463"/>
          <p14:tracePt t="38761" x="3683000" y="1677988"/>
          <p14:tracePt t="38927" x="3683000" y="1687513"/>
          <p14:tracePt t="38950" x="3683000" y="1704975"/>
          <p14:tracePt t="38966" x="3683000" y="1714500"/>
          <p14:tracePt t="38975" x="3683000" y="1741488"/>
          <p14:tracePt t="38982" x="3683000" y="1751013"/>
          <p14:tracePt t="39006" x="3683000" y="1768475"/>
          <p14:tracePt t="39022" x="3683000" y="1778000"/>
          <p14:tracePt t="39054" x="3683000" y="1787525"/>
          <p14:tracePt t="39062" x="3692525" y="1797050"/>
          <p14:tracePt t="39079" x="3702050" y="1804988"/>
          <p14:tracePt t="39086" x="3719513" y="1804988"/>
          <p14:tracePt t="39094" x="3746500" y="1824038"/>
          <p14:tracePt t="39101" x="3775075" y="1824038"/>
          <p14:tracePt t="39112" x="3819525" y="1824038"/>
          <p14:tracePt t="39117" x="3875088" y="1824038"/>
          <p14:tracePt t="39127" x="3902075" y="1824038"/>
          <p14:tracePt t="39134" x="3956050" y="1824038"/>
          <p14:tracePt t="39142" x="4011613" y="1824038"/>
          <p14:tracePt t="39150" x="4075113" y="1824038"/>
          <p14:tracePt t="39161" x="4129088" y="1804988"/>
          <p14:tracePt t="39166" x="4194175" y="1787525"/>
          <p14:tracePt t="39175" x="4221163" y="1768475"/>
          <p14:tracePt t="39182" x="4230688" y="1768475"/>
          <p14:tracePt t="39190" x="4248150" y="1768475"/>
          <p14:tracePt t="39198" x="4267200" y="1768475"/>
          <p14:tracePt t="39214" x="4275138" y="1760538"/>
          <p14:tracePt t="39226" x="4284663" y="1760538"/>
          <p14:tracePt t="39230" x="4294188" y="1760538"/>
          <p14:tracePt t="39238" x="4311650" y="1760538"/>
          <p14:tracePt t="39246" x="4348163" y="1760538"/>
          <p14:tracePt t="39253" x="4357688" y="1760538"/>
          <p14:tracePt t="39262" x="4394200" y="1760538"/>
          <p14:tracePt t="39270" x="4413250" y="1751013"/>
          <p14:tracePt t="39279" x="4440238" y="1751013"/>
          <p14:tracePt t="39286" x="4467225" y="1741488"/>
          <p14:tracePt t="39294" x="4484688" y="1731963"/>
          <p14:tracePt t="39301" x="4503738" y="1731963"/>
          <p14:tracePt t="39310" x="4513263" y="1731963"/>
          <p14:tracePt t="39318" x="4530725" y="1731963"/>
          <p14:tracePt t="39326" x="4540250" y="1731963"/>
          <p14:tracePt t="39367" x="4549775" y="1731963"/>
          <p14:tracePt t="39390" x="4567238" y="1731963"/>
          <p14:tracePt t="39398" x="4586288" y="1731963"/>
          <p14:tracePt t="39406" x="4594225" y="1731963"/>
          <p14:tracePt t="39414" x="4622800" y="1731963"/>
          <p14:tracePt t="39422" x="4640263" y="1731963"/>
          <p14:tracePt t="39430" x="4676775" y="1731963"/>
          <p14:tracePt t="39439" x="4703763" y="1731963"/>
          <p14:tracePt t="39446" x="4713288" y="1731963"/>
          <p14:tracePt t="39455" x="4730750" y="1731963"/>
          <p14:tracePt t="39463" x="4749800" y="1731963"/>
          <p14:tracePt t="40506" x="4759325" y="1731963"/>
          <p14:tracePt t="40511" x="4767263" y="1731963"/>
          <p14:tracePt t="40519" x="4776788" y="1731963"/>
          <p14:tracePt t="40527" x="4803775" y="1731963"/>
          <p14:tracePt t="40541" x="4813300" y="1731963"/>
          <p14:tracePt t="40541" x="4832350" y="1731963"/>
          <p14:tracePt t="40550" x="4849813" y="1731963"/>
          <p14:tracePt t="40558" x="4859338" y="1731963"/>
          <p14:tracePt t="40566" x="4876800" y="1731963"/>
          <p14:tracePt t="40574" x="4886325" y="1731963"/>
          <p14:tracePt t="40582" x="4905375" y="1731963"/>
          <p14:tracePt t="40638" x="4932363" y="1731963"/>
          <p14:tracePt t="40646" x="4949825" y="1731963"/>
          <p14:tracePt t="40654" x="4978400" y="1731963"/>
          <p14:tracePt t="40662" x="4995863" y="1731963"/>
          <p14:tracePt t="40670" x="5041900" y="1724025"/>
          <p14:tracePt t="40679" x="5068888" y="1714500"/>
          <p14:tracePt t="40686" x="5095875" y="1704975"/>
          <p14:tracePt t="40694" x="5114925" y="1704975"/>
          <p14:tracePt t="40702" x="5122863" y="1704975"/>
          <p14:tracePt t="40710" x="5132388" y="1704975"/>
          <p14:tracePt t="40734" x="5141913" y="1704975"/>
          <p14:tracePt t="40750" x="5151438" y="1704975"/>
          <p14:tracePt t="40767" x="5159375" y="1704975"/>
          <p14:tracePt t="40775" x="5168900" y="1704975"/>
          <p14:tracePt t="40798" x="5178425" y="1704975"/>
          <p14:tracePt t="40982" x="5187950" y="1704975"/>
          <p14:tracePt t="40998" x="5195888" y="1714500"/>
          <p14:tracePt t="41006" x="5205413" y="1724025"/>
          <p14:tracePt t="41022" x="5205413" y="1731963"/>
          <p14:tracePt t="41030" x="5214938" y="1731963"/>
          <p14:tracePt t="41037" x="5224463" y="1741488"/>
          <p14:tracePt t="41046" x="5241925" y="1751013"/>
          <p14:tracePt t="41054" x="5268913" y="1760538"/>
          <p14:tracePt t="41061" x="5297488" y="1760538"/>
          <p14:tracePt t="41070" x="5334000" y="1760538"/>
          <p14:tracePt t="41082" x="5387975" y="1760538"/>
          <p14:tracePt t="41086" x="5414963" y="1760538"/>
          <p14:tracePt t="41099" x="5470525" y="1760538"/>
          <p14:tracePt t="41102" x="5543550" y="1760538"/>
          <p14:tracePt t="41110" x="5580063" y="1760538"/>
          <p14:tracePt t="41118" x="5670550" y="1760538"/>
          <p14:tracePt t="41129" x="5697538" y="1760538"/>
          <p14:tracePt t="41134" x="5753100" y="1760538"/>
          <p14:tracePt t="41142" x="5780088" y="1760538"/>
          <p14:tracePt t="41150" x="5826125" y="1741488"/>
          <p14:tracePt t="41159" x="5834063" y="1741488"/>
          <p14:tracePt t="41166" x="5843588" y="1741488"/>
          <p14:tracePt t="41302" x="5843588" y="1731963"/>
          <p14:tracePt t="41350" x="5862638" y="1714500"/>
          <p14:tracePt t="41357" x="5870575" y="1704975"/>
          <p14:tracePt t="41664" x="5880100" y="1704975"/>
          <p14:tracePt t="41670" x="5907088" y="1704975"/>
          <p14:tracePt t="41678" x="5935663" y="1704975"/>
          <p14:tracePt t="41686" x="5989638" y="1704975"/>
          <p14:tracePt t="41694" x="6053138" y="1697038"/>
          <p14:tracePt t="41702" x="6089650" y="1687513"/>
          <p14:tracePt t="41710" x="6153150" y="1660525"/>
          <p14:tracePt t="41718" x="6181725" y="1651000"/>
          <p14:tracePt t="41726" x="6218238" y="1641475"/>
          <p14:tracePt t="41734" x="6254750" y="1631950"/>
          <p14:tracePt t="41742" x="6291263" y="1595438"/>
          <p14:tracePt t="41750" x="6308725" y="1587500"/>
          <p14:tracePt t="41758" x="6318250" y="1577975"/>
          <p14:tracePt t="41766" x="6335713" y="1558925"/>
          <p14:tracePt t="41774" x="6354763" y="1550988"/>
          <p14:tracePt t="41894" x="6362700" y="1550988"/>
          <p14:tracePt t="43255" x="6362700" y="1577975"/>
          <p14:tracePt t="43262" x="6362700" y="1595438"/>
          <p14:tracePt t="43270" x="6345238" y="1614488"/>
          <p14:tracePt t="43286" x="6345238" y="1641475"/>
          <p14:tracePt t="43295" x="6335713" y="1660525"/>
          <p14:tracePt t="43310" x="6335713" y="1677988"/>
          <p14:tracePt t="43342" x="6326188" y="1697038"/>
          <p14:tracePt t="43494" x="6326188" y="1704975"/>
          <p14:tracePt t="43528" x="6326188" y="1724025"/>
          <p14:tracePt t="43536" x="6318250" y="1731963"/>
          <p14:tracePt t="43558" x="6318250" y="1741488"/>
          <p14:tracePt t="43574" x="6299200" y="1760538"/>
          <p14:tracePt t="43590" x="6299200" y="1768475"/>
          <p14:tracePt t="43606" x="6299200" y="1778000"/>
          <p14:tracePt t="43622" x="6299200" y="1787525"/>
          <p14:tracePt t="43630" x="6291263" y="1797050"/>
          <p14:tracePt t="43638" x="6291263" y="1804988"/>
          <p14:tracePt t="43646" x="6281738" y="1814513"/>
          <p14:tracePt t="43662" x="6262688" y="1833563"/>
          <p14:tracePt t="43670" x="6262688" y="1851025"/>
          <p14:tracePt t="43678" x="6254750" y="1851025"/>
          <p14:tracePt t="43686" x="6245225" y="1860550"/>
          <p14:tracePt t="43696" x="6226175" y="1870075"/>
          <p14:tracePt t="43702" x="6208713" y="1887538"/>
          <p14:tracePt t="43710" x="6199188" y="1897063"/>
          <p14:tracePt t="43718" x="6181725" y="1914525"/>
          <p14:tracePt t="43725" x="6172200" y="1933575"/>
          <p14:tracePt t="43734" x="6162675" y="1951038"/>
          <p14:tracePt t="43742" x="6162675" y="1960563"/>
          <p14:tracePt t="43750" x="6153150" y="1970088"/>
          <p14:tracePt t="43767" x="6145213" y="1970088"/>
          <p14:tracePt t="43904" x="6135688" y="1970088"/>
          <p14:tracePt t="43917" x="6116638" y="1970088"/>
          <p14:tracePt t="43920" x="6080125" y="1970088"/>
          <p14:tracePt t="43926" x="6035675" y="1970088"/>
          <p14:tracePt t="43934" x="5980113" y="1970088"/>
          <p14:tracePt t="43942" x="5943600" y="1970088"/>
          <p14:tracePt t="43951" x="5889625" y="1970088"/>
          <p14:tracePt t="43958" x="5816600" y="1970088"/>
          <p14:tracePt t="43966" x="5753100" y="1970088"/>
          <p14:tracePt t="43974" x="5697538" y="1970088"/>
          <p14:tracePt t="43982" x="5643563" y="1970088"/>
          <p14:tracePt t="43990" x="5607050" y="1970088"/>
          <p14:tracePt t="43998" x="5561013" y="1970088"/>
          <p14:tracePt t="44006" x="5524500" y="1970088"/>
          <p14:tracePt t="44014" x="5487988" y="1970088"/>
          <p14:tracePt t="44022" x="5470525" y="1970088"/>
          <p14:tracePt t="44030" x="5434013" y="1970088"/>
          <p14:tracePt t="44037" x="5405438" y="1970088"/>
          <p14:tracePt t="44046" x="5387975" y="1970088"/>
          <p14:tracePt t="44053" x="5360988" y="1970088"/>
          <p14:tracePt t="44062" x="5341938" y="1970088"/>
          <p14:tracePt t="44070" x="5314950" y="1970088"/>
          <p14:tracePt t="44080" x="5305425" y="1970088"/>
          <p14:tracePt t="44086" x="5297488" y="1970088"/>
          <p14:tracePt t="44110" x="5287963" y="1970088"/>
          <p14:tracePt t="44632" x="5260975" y="1970088"/>
          <p14:tracePt t="44640" x="5251450" y="1970088"/>
          <p14:tracePt t="44647" x="5241925" y="1970088"/>
          <p14:tracePt t="44654" x="5241925" y="1979613"/>
          <p14:tracePt t="44661" x="5232400" y="1987550"/>
          <p14:tracePt t="44678" x="5224463" y="1987550"/>
          <p14:tracePt t="44734" x="5214938" y="1987550"/>
          <p14:tracePt t="44752" x="5178425" y="1997075"/>
          <p14:tracePt t="44758" x="5159375" y="2006600"/>
          <p14:tracePt t="44768" x="5132388" y="2006600"/>
          <p14:tracePt t="44777" x="5068888" y="2033588"/>
          <p14:tracePt t="44790" x="5005388" y="2043113"/>
          <p14:tracePt t="44798" x="4941888" y="2052638"/>
          <p14:tracePt t="44806" x="4905375" y="2052638"/>
          <p14:tracePt t="44814" x="4859338" y="2070100"/>
          <p14:tracePt t="44822" x="4803775" y="2070100"/>
          <p14:tracePt t="44830" x="4767263" y="2070100"/>
          <p14:tracePt t="44838" x="4713288" y="2070100"/>
          <p14:tracePt t="44848" x="4649788" y="2070100"/>
          <p14:tracePt t="44856" x="4594225" y="2070100"/>
          <p14:tracePt t="44865" x="4567238" y="2070100"/>
          <p14:tracePt t="44871" x="4513263" y="2070100"/>
          <p14:tracePt t="44885" x="4457700" y="2070100"/>
          <p14:tracePt t="44888" x="4403725" y="2070100"/>
          <p14:tracePt t="44897" x="4340225" y="2070100"/>
          <p14:tracePt t="44902" x="4284663" y="2070100"/>
          <p14:tracePt t="44910" x="4194175" y="2070100"/>
          <p14:tracePt t="44918" x="4138613" y="2070100"/>
          <p14:tracePt t="44926" x="4065588" y="2070100"/>
          <p14:tracePt t="44934" x="3992563" y="2070100"/>
          <p14:tracePt t="44942" x="3919538" y="2070100"/>
          <p14:tracePt t="44950" x="3829050" y="2070100"/>
          <p14:tracePt t="44958" x="3729038" y="2070100"/>
          <p14:tracePt t="44966" x="3656013" y="2070100"/>
          <p14:tracePt t="44974" x="3546475" y="2070100"/>
          <p14:tracePt t="44982" x="3509963" y="2070100"/>
          <p14:tracePt t="44990" x="3500438" y="2070100"/>
          <p14:tracePt t="44998" x="3455988" y="2070100"/>
          <p14:tracePt t="45006" x="3373438" y="2060575"/>
          <p14:tracePt t="45014" x="3317875" y="2060575"/>
          <p14:tracePt t="45022" x="3236913" y="2033588"/>
          <p14:tracePt t="45030" x="3127375" y="2024063"/>
          <p14:tracePt t="45040" x="3035300" y="2006600"/>
          <p14:tracePt t="45047" x="2925763" y="1997075"/>
          <p14:tracePt t="45056" x="2825750" y="1951038"/>
          <p14:tracePt t="45063" x="2708275" y="1924050"/>
          <p14:tracePt t="45070" x="2635250" y="1897063"/>
          <p14:tracePt t="45081" x="2533650" y="1870075"/>
          <p14:tracePt t="45085" x="2462213" y="1860550"/>
          <p14:tracePt t="45097" x="2360613" y="1814513"/>
          <p14:tracePt t="45101" x="2251075" y="1804988"/>
          <p14:tracePt t="45111" x="2160588" y="1787525"/>
          <p14:tracePt t="45118" x="2078038" y="1760538"/>
          <p14:tracePt t="45129" x="1987550" y="1751013"/>
          <p14:tracePt t="45133" x="1905000" y="1731963"/>
          <p14:tracePt t="45144" x="1824038" y="1697038"/>
          <p14:tracePt t="45150" x="1787525" y="1687513"/>
          <p14:tracePt t="45164" x="1722438" y="1660525"/>
          <p14:tracePt t="45166" x="1695450" y="1641475"/>
          <p14:tracePt t="45174" x="1677988" y="1631950"/>
          <p14:tracePt t="45182" x="1649413" y="1614488"/>
          <p14:tracePt t="45190" x="1631950" y="1595438"/>
          <p14:tracePt t="45198" x="1622425" y="1587500"/>
          <p14:tracePt t="45206" x="1604963" y="1568450"/>
          <p14:tracePt t="45214" x="1604963" y="1550988"/>
          <p14:tracePt t="45226" x="1604963" y="1541463"/>
          <p14:tracePt t="45230" x="1604963" y="1531938"/>
          <p14:tracePt t="45239" x="1604963" y="1514475"/>
          <p14:tracePt t="45254" x="1604963" y="1504950"/>
          <p14:tracePt t="45395" x="1604963" y="1495425"/>
          <p14:tracePt t="45401" x="1604963" y="1477963"/>
          <p14:tracePt t="45418" x="1604963" y="1449388"/>
          <p14:tracePt t="45421" x="1585913" y="1412875"/>
          <p14:tracePt t="45430" x="1585913" y="1404938"/>
          <p14:tracePt t="45440" x="1576388" y="1376363"/>
          <p14:tracePt t="45446" x="1568450" y="1358900"/>
          <p14:tracePt t="45455" x="1549400" y="1331913"/>
          <p14:tracePt t="45464" x="1522413" y="1285875"/>
          <p14:tracePt t="45476" x="1512888" y="1268413"/>
          <p14:tracePt t="45478" x="1485900" y="1222375"/>
          <p14:tracePt t="45488" x="1476375" y="1212850"/>
          <p14:tracePt t="45497" x="1468438" y="1195388"/>
          <p14:tracePt t="45505" x="1458913" y="1176338"/>
          <p14:tracePt t="45688" x="1458913" y="1185863"/>
          <p14:tracePt t="45698" x="1439863" y="1203325"/>
          <p14:tracePt t="45703" x="1439863" y="1212850"/>
          <p14:tracePt t="45712" x="1439863" y="1231900"/>
          <p14:tracePt t="45719" x="1439863" y="1239838"/>
          <p14:tracePt t="45727" x="1431925" y="1268413"/>
          <p14:tracePt t="45744" x="1422400" y="1285875"/>
          <p14:tracePt t="45754" x="1422400" y="1303338"/>
          <p14:tracePt t="45767" x="1422400" y="1331913"/>
          <p14:tracePt t="45774" x="1412875" y="1339850"/>
          <p14:tracePt t="46520" x="1422400" y="1349375"/>
          <p14:tracePt t="46528" x="1422400" y="1358900"/>
          <p14:tracePt t="46543" x="1439863" y="1358900"/>
          <p14:tracePt t="46549" x="1458913" y="1358900"/>
          <p14:tracePt t="46558" x="1468438" y="1358900"/>
          <p14:tracePt t="46582" x="1476375" y="1358900"/>
          <p14:tracePt t="46606" x="1495425" y="1349375"/>
          <p14:tracePt t="47320" x="1495425" y="1339850"/>
          <p14:tracePt t="47329" x="1495425" y="1331913"/>
          <p14:tracePt t="47334" x="1495425" y="1322388"/>
          <p14:tracePt t="47614" x="1512888" y="1303338"/>
          <p14:tracePt t="47622" x="1522413" y="1303338"/>
          <p14:tracePt t="47630" x="1549400" y="1285875"/>
          <p14:tracePt t="47638" x="1568450" y="1276350"/>
          <p14:tracePt t="47646" x="1576388" y="1268413"/>
          <p14:tracePt t="47654" x="1595438" y="1249363"/>
          <p14:tracePt t="47663" x="1604963" y="1239838"/>
          <p14:tracePt t="47671" x="1622425" y="1231900"/>
          <p14:tracePt t="47682" x="1631950" y="1222375"/>
          <p14:tracePt t="47966" x="1631950" y="1231900"/>
          <p14:tracePt t="47982" x="1631950" y="1239838"/>
          <p14:tracePt t="47990" x="1631950" y="1249363"/>
          <p14:tracePt t="48178" x="1622425" y="1258888"/>
          <p14:tracePt t="48183" x="1604963" y="1276350"/>
          <p14:tracePt t="48199" x="1585913" y="1285875"/>
          <p14:tracePt t="48208" x="1576388" y="1285875"/>
          <p14:tracePt t="48215" x="1568450" y="1295400"/>
          <p14:tracePt t="48230" x="1558925" y="1303338"/>
          <p14:tracePt t="48246" x="1549400" y="1312863"/>
          <p14:tracePt t="48559" x="1476375" y="1312863"/>
          <p14:tracePt t="48568" x="1449388" y="1312863"/>
          <p14:tracePt t="48575" x="1403350" y="1312863"/>
          <p14:tracePt t="48583" x="1349375" y="1312863"/>
          <p14:tracePt t="48591" x="1322388" y="1312863"/>
          <p14:tracePt t="48602" x="1266825" y="1312863"/>
          <p14:tracePt t="48605" x="1249363" y="1312863"/>
          <p14:tracePt t="48614" x="1212850" y="1312863"/>
          <p14:tracePt t="48622" x="1193800" y="1312863"/>
          <p14:tracePt t="48638" x="1176338" y="1312863"/>
          <p14:tracePt t="48761" x="1157288" y="1312863"/>
          <p14:tracePt t="48767" x="1130300" y="1312863"/>
          <p14:tracePt t="48776" x="1112838" y="1312863"/>
          <p14:tracePt t="48786" x="1066800" y="1312863"/>
          <p14:tracePt t="48789" x="1039813" y="1312863"/>
          <p14:tracePt t="48798" x="1011238" y="1312863"/>
          <p14:tracePt t="48805" x="974725" y="1312863"/>
          <p14:tracePt t="48814" x="930275" y="1312863"/>
          <p14:tracePt t="48823" x="911225" y="1312863"/>
          <p14:tracePt t="48835" x="874713" y="1312863"/>
          <p14:tracePt t="48839" x="830263" y="1312863"/>
          <p14:tracePt t="48850" x="801688" y="1312863"/>
          <p14:tracePt t="48854" x="757238" y="1312863"/>
          <p14:tracePt t="48863" x="728663" y="1312863"/>
          <p14:tracePt t="48870" x="711200" y="1312863"/>
          <p14:tracePt t="48878" x="701675" y="1312863"/>
          <p14:tracePt t="48896" x="647700" y="1322388"/>
          <p14:tracePt t="48901" x="638175" y="1322388"/>
          <p14:tracePt t="48918" x="628650" y="1322388"/>
          <p14:tracePt t="49128" x="620713" y="1322388"/>
          <p14:tracePt t="49134" x="584200" y="1339850"/>
          <p14:tracePt t="49142" x="555625" y="1339850"/>
          <p14:tracePt t="49150" x="519113" y="1339850"/>
          <p14:tracePt t="49160" x="482600" y="1349375"/>
          <p14:tracePt t="49166" x="428625" y="1349375"/>
          <p14:tracePt t="49174" x="382588" y="1358900"/>
          <p14:tracePt t="49182" x="336550" y="1358900"/>
          <p14:tracePt t="49190" x="309563" y="1376363"/>
          <p14:tracePt t="49534" x="336550" y="1349375"/>
          <p14:tracePt t="49542" x="336550" y="1339850"/>
          <p14:tracePt t="49550" x="346075" y="1331913"/>
          <p14:tracePt t="49558" x="355600" y="1331913"/>
          <p14:tracePt t="49622" x="365125" y="1331913"/>
          <p14:tracePt t="49630" x="373063" y="1331913"/>
          <p14:tracePt t="49646" x="392113" y="1331913"/>
          <p14:tracePt t="49654" x="409575" y="1358900"/>
          <p14:tracePt t="49662" x="419100" y="1385888"/>
          <p14:tracePt t="49671" x="428625" y="1404938"/>
          <p14:tracePt t="49688" x="438150" y="1422400"/>
          <p14:tracePt t="49791" x="455613" y="1422400"/>
          <p14:tracePt t="49802" x="474663" y="1422400"/>
          <p14:tracePt t="49805" x="519113" y="1404938"/>
          <p14:tracePt t="49815" x="574675" y="1404938"/>
          <p14:tracePt t="49822" x="620713" y="1385888"/>
          <p14:tracePt t="49832" x="692150" y="1376363"/>
          <p14:tracePt t="49838" x="747713" y="1376363"/>
          <p14:tracePt t="49850" x="830263" y="1368425"/>
          <p14:tracePt t="49853" x="920750" y="1339850"/>
          <p14:tracePt t="49862" x="1011238" y="1322388"/>
          <p14:tracePt t="49870" x="1076325" y="1295400"/>
          <p14:tracePt t="49880" x="1139825" y="1276350"/>
          <p14:tracePt t="49896" x="1185863" y="1258888"/>
          <p14:tracePt t="49902" x="1222375" y="1239838"/>
          <p14:tracePt t="49910" x="1239838" y="1222375"/>
          <p14:tracePt t="49918" x="1249363" y="1212850"/>
          <p14:tracePt t="49925" x="1276350" y="1212850"/>
          <p14:tracePt t="50306" x="1285875" y="1212850"/>
          <p14:tracePt t="50312" x="1293813" y="1212850"/>
          <p14:tracePt t="50319" x="1303338" y="1212850"/>
          <p14:tracePt t="50327" x="1312863" y="1212850"/>
          <p14:tracePt t="50335" x="1322388" y="1212850"/>
          <p14:tracePt t="50446" x="1330325" y="1212850"/>
          <p14:tracePt t="50686" x="1339850" y="1222375"/>
          <p14:tracePt t="50694" x="1349375" y="1231900"/>
          <p14:tracePt t="50710" x="1358900" y="1239838"/>
          <p14:tracePt t="50718" x="1366838" y="1239838"/>
          <p14:tracePt t="50726" x="1376363" y="1249363"/>
          <p14:tracePt t="50734" x="1385888" y="1249363"/>
          <p14:tracePt t="50742" x="1395413" y="1258888"/>
          <p14:tracePt t="50758" x="1412875" y="1268413"/>
          <p14:tracePt t="50766" x="1422400" y="1268413"/>
          <p14:tracePt t="50774" x="1431925" y="1268413"/>
          <p14:tracePt t="50799" x="1439863" y="1268413"/>
          <p14:tracePt t="50806" x="1449388" y="1268413"/>
          <p14:tracePt t="50814" x="1458913" y="1276350"/>
          <p14:tracePt t="50822" x="1468438" y="1276350"/>
          <p14:tracePt t="51144" x="1439863" y="1276350"/>
          <p14:tracePt t="51151" x="1422400" y="1276350"/>
          <p14:tracePt t="51166" x="1385888" y="1276350"/>
          <p14:tracePt t="51174" x="1376363" y="1276350"/>
          <p14:tracePt t="51312" x="1358900" y="1276350"/>
          <p14:tracePt t="51329" x="1349375" y="1276350"/>
          <p14:tracePt t="51336" x="1330325" y="1276350"/>
          <p14:tracePt t="51350" x="1322388" y="1276350"/>
          <p14:tracePt t="51358" x="1322388" y="1268413"/>
          <p14:tracePt t="51374" x="1312863" y="1268413"/>
          <p14:tracePt t="51398" x="1293813" y="1258888"/>
          <p14:tracePt t="51480" x="1266825" y="1258888"/>
          <p14:tracePt t="51488" x="1258888" y="1258888"/>
          <p14:tracePt t="51498" x="1249363" y="1249363"/>
          <p14:tracePt t="51519" x="1222375" y="1239838"/>
          <p14:tracePt t="51553" x="1212850" y="1231900"/>
          <p14:tracePt t="51591" x="1212850" y="1222375"/>
          <p14:tracePt t="51622" x="1212850" y="1212850"/>
          <p14:tracePt t="51646" x="1212850" y="1203325"/>
          <p14:tracePt t="51654" x="1212850" y="1195388"/>
          <p14:tracePt t="51662" x="1212850" y="1185863"/>
          <p14:tracePt t="51670" x="1212850" y="1176338"/>
          <p14:tracePt t="51678" x="1212850" y="1166813"/>
          <p14:tracePt t="51686" x="1222375" y="1139825"/>
          <p14:tracePt t="51695" x="1230313" y="1130300"/>
          <p14:tracePt t="51702" x="1239838" y="1122363"/>
          <p14:tracePt t="51712" x="1258888" y="1112838"/>
          <p14:tracePt t="51718" x="1276350" y="1093788"/>
          <p14:tracePt t="51726" x="1285875" y="1093788"/>
          <p14:tracePt t="51734" x="1303338" y="1085850"/>
          <p14:tracePt t="51759" x="1312863" y="1076325"/>
          <p14:tracePt t="51833" x="1349375" y="1076325"/>
          <p14:tracePt t="51837" x="1395413" y="1049338"/>
          <p14:tracePt t="51846" x="1412875" y="1039813"/>
          <p14:tracePt t="51854" x="1458913" y="1039813"/>
          <p14:tracePt t="51862" x="1485900" y="1030288"/>
          <p14:tracePt t="51871" x="1504950" y="1030288"/>
          <p14:tracePt t="51884" x="1531938" y="1030288"/>
          <p14:tracePt t="51898" x="1558925" y="1020763"/>
          <p14:tracePt t="51905" x="1576388" y="1020763"/>
          <p14:tracePt t="51918" x="1585913" y="1020763"/>
          <p14:tracePt t="51928" x="1595438" y="1020763"/>
          <p14:tracePt t="51935" x="1612900" y="1020763"/>
          <p14:tracePt t="51951" x="1622425" y="1020763"/>
          <p14:tracePt t="51958" x="1641475" y="1020763"/>
          <p14:tracePt t="51974" x="1658938" y="1020763"/>
          <p14:tracePt t="52006" x="1668463" y="1020763"/>
          <p14:tracePt t="52022" x="1677988" y="1030288"/>
          <p14:tracePt t="52062" x="1685925" y="1039813"/>
          <p14:tracePt t="52070" x="1704975" y="1057275"/>
          <p14:tracePt t="52086" x="1714500" y="1076325"/>
          <p14:tracePt t="52094" x="1722438" y="1085850"/>
          <p14:tracePt t="52102" x="1731963" y="1093788"/>
          <p14:tracePt t="52113" x="1751013" y="1103313"/>
          <p14:tracePt t="52134" x="1758950" y="1122363"/>
          <p14:tracePt t="52182" x="1768475" y="1130300"/>
          <p14:tracePt t="52271" x="1751013" y="1158875"/>
          <p14:tracePt t="52279" x="1731963" y="1176338"/>
          <p14:tracePt t="52292" x="1722438" y="1185863"/>
          <p14:tracePt t="52296" x="1695450" y="1195388"/>
          <p14:tracePt t="52303" x="1677988" y="1203325"/>
          <p14:tracePt t="52311" x="1649413" y="1222375"/>
          <p14:tracePt t="52318" x="1604963" y="1239838"/>
          <p14:tracePt t="52326" x="1595438" y="1239838"/>
          <p14:tracePt t="52334" x="1576388" y="1239838"/>
          <p14:tracePt t="52342" x="1568450" y="1239838"/>
          <p14:tracePt t="52350" x="1558925" y="1239838"/>
          <p14:tracePt t="52361" x="1541463" y="1249363"/>
          <p14:tracePt t="52368" x="1522413" y="1258888"/>
          <p14:tracePt t="52376" x="1512888" y="1258888"/>
          <p14:tracePt t="52385" x="1504950" y="1258888"/>
          <p14:tracePt t="52390" x="1468438" y="1258888"/>
          <p14:tracePt t="52398" x="1439863" y="1258888"/>
          <p14:tracePt t="52406" x="1422400" y="1258888"/>
          <p14:tracePt t="52415" x="1412875" y="1258888"/>
          <p14:tracePt t="52425" x="1385888" y="1258888"/>
          <p14:tracePt t="52438" x="1376363" y="1258888"/>
          <p14:tracePt t="52446" x="1358900" y="1258888"/>
          <p14:tracePt t="52455" x="1349375" y="1258888"/>
          <p14:tracePt t="52462" x="1339850" y="1258888"/>
          <p14:tracePt t="52470" x="1312863" y="1258888"/>
          <p14:tracePt t="52478" x="1303338" y="1258888"/>
          <p14:tracePt t="52494" x="1293813" y="1258888"/>
          <p14:tracePt t="52511" x="1276350" y="1258888"/>
          <p14:tracePt t="52518" x="1266825" y="1258888"/>
          <p14:tracePt t="52526" x="1258888" y="1258888"/>
          <p14:tracePt t="52542" x="1249363" y="1249363"/>
          <p14:tracePt t="52566" x="1239838" y="1239838"/>
          <p14:tracePt t="52574" x="1230313" y="1222375"/>
          <p14:tracePt t="52622" x="1230313" y="1212850"/>
          <p14:tracePt t="52630" x="1230313" y="1195388"/>
          <p14:tracePt t="52638" x="1230313" y="1185863"/>
          <p14:tracePt t="52646" x="1230313" y="1176338"/>
          <p14:tracePt t="52654" x="1230313" y="1158875"/>
          <p14:tracePt t="52662" x="1230313" y="1149350"/>
          <p14:tracePt t="52670" x="1230313" y="1130300"/>
          <p14:tracePt t="52678" x="1249363" y="1103313"/>
          <p14:tracePt t="52686" x="1266825" y="1076325"/>
          <p14:tracePt t="52694" x="1285875" y="1066800"/>
          <p14:tracePt t="52702" x="1330325" y="1049338"/>
          <p14:tracePt t="52712" x="1339850" y="1039813"/>
          <p14:tracePt t="52718" x="1358900" y="1030288"/>
          <p14:tracePt t="52726" x="1395413" y="1012825"/>
          <p14:tracePt t="52734" x="1412875" y="1003300"/>
          <p14:tracePt t="52742" x="1431925" y="993775"/>
          <p14:tracePt t="52750" x="1468438" y="993775"/>
          <p14:tracePt t="52758" x="1512888" y="984250"/>
          <p14:tracePt t="52766" x="1549400" y="984250"/>
          <p14:tracePt t="52774" x="1595438" y="976313"/>
          <p14:tracePt t="52785" x="1641475" y="976313"/>
          <p14:tracePt t="52790" x="1704975" y="947738"/>
          <p14:tracePt t="52798" x="1751013" y="947738"/>
          <p14:tracePt t="52806" x="1795463" y="939800"/>
          <p14:tracePt t="52814" x="1824038" y="939800"/>
          <p14:tracePt t="52822" x="1841500" y="939800"/>
          <p14:tracePt t="52831" x="1851025" y="939800"/>
          <p14:tracePt t="52838" x="1860550" y="939800"/>
          <p14:tracePt t="52910" x="1868488" y="939800"/>
          <p14:tracePt t="52918" x="1878013" y="939800"/>
          <p14:tracePt t="52934" x="1895475" y="939800"/>
          <p14:tracePt t="52957" x="1895475" y="947738"/>
          <p14:tracePt t="52966" x="1914525" y="966788"/>
          <p14:tracePt t="52982" x="1914525" y="976313"/>
          <p14:tracePt t="52998" x="1914525" y="984250"/>
          <p14:tracePt t="53006" x="1914525" y="993775"/>
          <p14:tracePt t="53022" x="1914525" y="1012825"/>
          <p14:tracePt t="53030" x="1914525" y="1020763"/>
          <p14:tracePt t="53046" x="1914525" y="1030288"/>
          <p14:tracePt t="53062" x="1905000" y="1039813"/>
          <p14:tracePt t="53070" x="1895475" y="1057275"/>
          <p14:tracePt t="53086" x="1878013" y="1066800"/>
          <p14:tracePt t="53095" x="1860550" y="1076325"/>
          <p14:tracePt t="53101" x="1831975" y="1085850"/>
          <p14:tracePt t="53112" x="1795463" y="1112838"/>
          <p14:tracePt t="53118" x="1758950" y="1112838"/>
          <p14:tracePt t="53128" x="1704975" y="1130300"/>
          <p14:tracePt t="53134" x="1641475" y="1139825"/>
          <p14:tracePt t="53142" x="1585913" y="1139825"/>
          <p14:tracePt t="53150" x="1531938" y="1139825"/>
          <p14:tracePt t="53161" x="1495425" y="1166813"/>
          <p14:tracePt t="53165" x="1458913" y="1166813"/>
          <p14:tracePt t="53174" x="1449388" y="1166813"/>
          <p14:tracePt t="53182" x="1439863" y="1166813"/>
          <p14:tracePt t="53230" x="1431925" y="1166813"/>
          <p14:tracePt t="53527" x="1422400" y="1176338"/>
          <p14:tracePt t="53697" x="1439863" y="1149350"/>
          <p14:tracePt t="53713" x="1449388" y="1149350"/>
          <p14:tracePt t="53732" x="1468438" y="1130300"/>
          <p14:tracePt t="53734" x="1476375" y="1122363"/>
          <p14:tracePt t="53742" x="1485900" y="1122363"/>
          <p14:tracePt t="53750" x="1495425" y="1122363"/>
          <p14:tracePt t="53758" x="1512888" y="1122363"/>
          <p14:tracePt t="53766" x="1531938" y="1122363"/>
          <p14:tracePt t="53774" x="1541463" y="1122363"/>
          <p14:tracePt t="53784" x="1568450" y="1122363"/>
          <p14:tracePt t="53790" x="1585913" y="1122363"/>
          <p14:tracePt t="53799" x="1612900" y="1122363"/>
          <p14:tracePt t="53806" x="1622425" y="1122363"/>
          <p14:tracePt t="53814" x="1641475" y="1122363"/>
          <p14:tracePt t="53824" x="1658938" y="1130300"/>
          <p14:tracePt t="53836" x="1668463" y="1139825"/>
          <p14:tracePt t="53854" x="1668463" y="1158875"/>
          <p14:tracePt t="53881" x="1668463" y="1166813"/>
          <p14:tracePt t="53886" x="1668463" y="1176338"/>
          <p14:tracePt t="53897" x="1668463" y="1195388"/>
          <p14:tracePt t="53911" x="1668463" y="1203325"/>
          <p14:tracePt t="53918" x="1668463" y="1212850"/>
          <p14:tracePt t="53934" x="1658938" y="1231900"/>
          <p14:tracePt t="53950" x="1641475" y="1239838"/>
          <p14:tracePt t="53958" x="1631950" y="1239838"/>
          <p14:tracePt t="53966" x="1612900" y="1239838"/>
          <p14:tracePt t="53974" x="1604963" y="1239838"/>
          <p14:tracePt t="53982" x="1595438" y="1239838"/>
          <p14:tracePt t="53990" x="1585913" y="1239838"/>
          <p14:tracePt t="54175" x="1622425" y="1239838"/>
          <p14:tracePt t="54182" x="1668463" y="1239838"/>
          <p14:tracePt t="54190" x="1731963" y="1239838"/>
          <p14:tracePt t="54198" x="1768475" y="1239838"/>
          <p14:tracePt t="54205" x="1795463" y="1239838"/>
          <p14:tracePt t="54214" x="1831975" y="1239838"/>
          <p14:tracePt t="54432" x="1841500" y="1239838"/>
          <p14:tracePt t="54464" x="1841500" y="1222375"/>
          <p14:tracePt t="54479" x="1841500" y="1203325"/>
          <p14:tracePt t="54482" x="1841500" y="1195388"/>
          <p14:tracePt t="54486" x="1841500" y="1166813"/>
          <p14:tracePt t="54494" x="1841500" y="1158875"/>
          <p14:tracePt t="54511" x="1841500" y="1139825"/>
          <p14:tracePt t="54518" x="1841500" y="1130300"/>
          <p14:tracePt t="54526" x="1841500" y="1122363"/>
          <p14:tracePt t="54534" x="1841500" y="1112838"/>
          <p14:tracePt t="54553" x="1841500" y="1093788"/>
          <p14:tracePt t="54856" x="1841500" y="1112838"/>
          <p14:tracePt t="54872" x="1841500" y="1130300"/>
          <p14:tracePt t="54886" x="1841500" y="1158875"/>
          <p14:tracePt t="54896" x="1841500" y="1166813"/>
          <p14:tracePt t="54911" x="1841500" y="1195388"/>
          <p14:tracePt t="54918" x="1841500" y="1203325"/>
          <p14:tracePt t="54926" x="1841500" y="1222375"/>
          <p14:tracePt t="54934" x="1841500" y="1239838"/>
          <p14:tracePt t="54942" x="1841500" y="1258888"/>
          <p14:tracePt t="54951" x="1831975" y="1268413"/>
          <p14:tracePt t="54973" x="1831975" y="1285875"/>
          <p14:tracePt t="55229" x="1831975" y="1268413"/>
          <p14:tracePt t="55247" x="1831975" y="1258888"/>
          <p14:tracePt t="56448" x="1831975" y="1249363"/>
          <p14:tracePt t="56462" x="1841500" y="1249363"/>
          <p14:tracePt t="56465" x="1878013" y="1249363"/>
          <p14:tracePt t="56474" x="1924050" y="1276350"/>
          <p14:tracePt t="56478" x="1931988" y="1276350"/>
          <p14:tracePt t="56487" x="1960563" y="1285875"/>
          <p14:tracePt t="56494" x="1978025" y="1303338"/>
          <p14:tracePt t="58508" x="1987550" y="1312863"/>
          <p14:tracePt t="58512" x="1978025" y="1322388"/>
          <p14:tracePt t="58527" x="1968500" y="1322388"/>
          <p14:tracePt t="58536" x="1960563" y="1331913"/>
          <p14:tracePt t="58902" x="1951038" y="1339850"/>
          <p14:tracePt t="60168" x="1924050" y="1322388"/>
          <p14:tracePt t="60179" x="1924050" y="1312863"/>
          <p14:tracePt t="60185" x="1914525" y="1303338"/>
          <p14:tracePt t="60191" x="1895475" y="1285875"/>
          <p14:tracePt t="60206" x="1878013" y="1268413"/>
          <p14:tracePt t="60214" x="1868488" y="1258888"/>
          <p14:tracePt t="60222" x="1860550" y="1258888"/>
          <p14:tracePt t="60246" x="1851025" y="1249363"/>
          <p14:tracePt t="60254" x="1841500" y="1239838"/>
          <p14:tracePt t="60296" x="1841500" y="1231900"/>
          <p14:tracePt t="63616" x="1831975" y="1222375"/>
          <p14:tracePt t="64166" x="1824038" y="1231900"/>
          <p14:tracePt t="65023" x="1814513" y="1231900"/>
          <p14:tracePt t="65046" x="1814513" y="1222375"/>
          <p14:tracePt t="65151" x="1814513" y="1212850"/>
          <p14:tracePt t="87542" x="1824038" y="1222375"/>
          <p14:tracePt t="87550" x="1831975" y="1222375"/>
          <p14:tracePt t="87559" x="1851025" y="1222375"/>
          <p14:tracePt t="88046" x="1814513" y="1222375"/>
          <p14:tracePt t="88054" x="1787525" y="1222375"/>
          <p14:tracePt t="88062" x="1741488" y="1249363"/>
          <p14:tracePt t="88071" x="1722438" y="1258888"/>
          <p14:tracePt t="88078" x="1695450" y="1276350"/>
          <p14:tracePt t="88085" x="1685925" y="1276350"/>
          <p14:tracePt t="88094" x="1658938" y="1285875"/>
          <p14:tracePt t="88102" x="1641475" y="1295400"/>
          <p14:tracePt t="88110" x="1595438" y="1312863"/>
          <p14:tracePt t="88118" x="1568450" y="1312863"/>
          <p14:tracePt t="88127" x="1541463" y="1312863"/>
          <p14:tracePt t="88134" x="1495425" y="1331913"/>
          <p14:tracePt t="88142" x="1485900" y="1331913"/>
          <p14:tracePt t="88150" x="1449388" y="1331913"/>
          <p14:tracePt t="88166" x="1431925" y="1331913"/>
          <p14:tracePt t="88175" x="1412875" y="1339850"/>
          <p14:tracePt t="88182" x="1403350" y="1339850"/>
          <p14:tracePt t="88191" x="1376363" y="1339850"/>
          <p14:tracePt t="88198" x="1366838" y="1339850"/>
          <p14:tracePt t="88205" x="1358900" y="1339850"/>
          <p14:tracePt t="88214" x="1330325" y="1339850"/>
          <p14:tracePt t="88230" x="1322388" y="1339850"/>
          <p14:tracePt t="88238" x="1303338" y="1339850"/>
          <p14:tracePt t="88296" x="1293813" y="1339850"/>
          <p14:tracePt t="88343" x="1285875" y="1339850"/>
          <p14:tracePt t="88349" x="1276350" y="1339850"/>
          <p14:tracePt t="88358" x="1276350" y="1331913"/>
          <p14:tracePt t="88366" x="1276350" y="1312863"/>
          <p14:tracePt t="88375" x="1276350" y="1285875"/>
          <p14:tracePt t="88382" x="1276350" y="1276350"/>
          <p14:tracePt t="88392" x="1276350" y="1249363"/>
          <p14:tracePt t="88398" x="1276350" y="1239838"/>
          <p14:tracePt t="88406" x="1276350" y="1203325"/>
          <p14:tracePt t="88413" x="1276350" y="1195388"/>
          <p14:tracePt t="88430" x="1266825" y="1176338"/>
          <p14:tracePt t="88439" x="1266825" y="1166813"/>
          <p14:tracePt t="88455" x="1266825" y="1158875"/>
          <p14:tracePt t="88472" x="1266825" y="1149350"/>
          <p14:tracePt t="88486" x="1266825" y="1139825"/>
          <p14:tracePt t="88505" x="1266825" y="1122363"/>
          <p14:tracePt t="88535" x="1266825" y="1112838"/>
          <p14:tracePt t="88542" x="1266825" y="1093788"/>
          <p14:tracePt t="88550" x="1285875" y="1085850"/>
          <p14:tracePt t="88558" x="1293813" y="1076325"/>
          <p14:tracePt t="88566" x="1303338" y="1066800"/>
          <p14:tracePt t="88574" x="1312863" y="1057275"/>
          <p14:tracePt t="88582" x="1339850" y="1039813"/>
          <p14:tracePt t="88590" x="1358900" y="1020763"/>
          <p14:tracePt t="88599" x="1385888" y="1012825"/>
          <p14:tracePt t="88606" x="1431925" y="1003300"/>
          <p14:tracePt t="88614" x="1495425" y="976313"/>
          <p14:tracePt t="88622" x="1549400" y="966788"/>
          <p14:tracePt t="88631" x="1631950" y="957263"/>
          <p14:tracePt t="88639" x="1722438" y="930275"/>
          <p14:tracePt t="88648" x="1824038" y="893763"/>
          <p14:tracePt t="88655" x="1895475" y="884238"/>
          <p14:tracePt t="88665" x="1960563" y="874713"/>
          <p14:tracePt t="88669" x="2014538" y="874713"/>
          <p14:tracePt t="88678" x="2051050" y="874713"/>
          <p14:tracePt t="88686" x="2078038" y="874713"/>
          <p14:tracePt t="88693" x="2097088" y="874713"/>
          <p14:tracePt t="88702" x="2106613" y="874713"/>
          <p14:tracePt t="88710" x="2114550" y="874713"/>
          <p14:tracePt t="88758" x="2124075" y="874713"/>
          <p14:tracePt t="88774" x="2124075" y="884238"/>
          <p14:tracePt t="88791" x="2124075" y="893763"/>
          <p14:tracePt t="88798" x="2124075" y="903288"/>
          <p14:tracePt t="88806" x="2124075" y="920750"/>
          <p14:tracePt t="88814" x="2124075" y="939800"/>
          <p14:tracePt t="88831" x="2124075" y="947738"/>
          <p14:tracePt t="88838" x="2106613" y="966788"/>
          <p14:tracePt t="88846" x="2106613" y="976313"/>
          <p14:tracePt t="88862" x="2097088" y="984250"/>
          <p14:tracePt t="88894" x="2078038" y="1020763"/>
          <p14:tracePt t="88902" x="2060575" y="1039813"/>
          <p14:tracePt t="88910" x="2041525" y="1076325"/>
          <p14:tracePt t="88918" x="2033588" y="1085850"/>
          <p14:tracePt t="88926" x="2005013" y="1112838"/>
          <p14:tracePt t="88934" x="1997075" y="1112838"/>
          <p14:tracePt t="88942" x="1978025" y="1130300"/>
          <p14:tracePt t="88950" x="1951038" y="1166813"/>
          <p14:tracePt t="88958" x="1914525" y="1185863"/>
          <p14:tracePt t="88966" x="1860550" y="1231900"/>
          <p14:tracePt t="88975" x="1841500" y="1249363"/>
          <p14:tracePt t="88982" x="1795463" y="1276350"/>
          <p14:tracePt t="88994" x="1758950" y="1295400"/>
          <p14:tracePt t="88997" x="1731963" y="1312863"/>
          <p14:tracePt t="89006" x="1714500" y="1322388"/>
          <p14:tracePt t="89014" x="1695450" y="1322388"/>
          <p14:tracePt t="89021" x="1677988" y="1331913"/>
          <p14:tracePt t="89030" x="1668463" y="1331913"/>
          <p14:tracePt t="89630" x="1658938" y="1331913"/>
          <p14:tracePt t="89681" x="1658938" y="1322388"/>
          <p14:tracePt t="89942" x="1658938" y="1312863"/>
          <p14:tracePt t="89958" x="1658938" y="1295400"/>
          <p14:tracePt t="89966" x="1658938" y="1285875"/>
          <p14:tracePt t="89974" x="1658938" y="1276350"/>
          <p14:tracePt t="89982" x="1668463" y="1276350"/>
          <p14:tracePt t="89991" x="1677988" y="1268413"/>
          <p14:tracePt t="89998" x="1677988" y="1258888"/>
          <p14:tracePt t="90006" x="1685925" y="1239838"/>
          <p14:tracePt t="90022" x="1695450" y="1231900"/>
          <p14:tracePt t="90030" x="1704975" y="1222375"/>
          <p14:tracePt t="90039" x="1704975" y="1212850"/>
          <p14:tracePt t="90047" x="1714500" y="1203325"/>
          <p14:tracePt t="90071" x="1714500" y="1195388"/>
          <p14:tracePt t="90086" x="1722438" y="1166813"/>
          <p14:tracePt t="90095" x="1731963" y="1158875"/>
          <p14:tracePt t="90110" x="1741488" y="1149350"/>
          <p14:tracePt t="90134" x="1751013" y="1139825"/>
          <p14:tracePt t="90366" x="1758950" y="1139825"/>
          <p14:tracePt t="90390" x="1758950" y="1149350"/>
          <p14:tracePt t="90807" x="1758950" y="1158875"/>
          <p14:tracePt t="107632" x="1758950" y="1149350"/>
          <p14:tracePt t="107640" x="1824038" y="1049338"/>
          <p14:tracePt t="107647" x="1931988" y="939800"/>
          <p14:tracePt t="107654" x="2014538" y="839788"/>
          <p14:tracePt t="107662" x="2041525" y="774700"/>
          <p14:tracePt t="107670" x="2041525" y="720725"/>
          <p14:tracePt t="107678" x="2041525" y="701675"/>
          <p14:tracePt t="107686" x="2041525" y="693738"/>
          <p14:tracePt t="107694" x="2041525" y="674688"/>
          <p14:tracePt t="107702" x="2014538" y="665163"/>
          <p14:tracePt t="107709" x="1968500" y="665163"/>
          <p14:tracePt t="107718" x="1914525" y="665163"/>
          <p14:tracePt t="107726" x="1841500" y="665163"/>
          <p14:tracePt t="107734" x="1787525" y="665163"/>
          <p14:tracePt t="107742" x="1768475" y="665163"/>
          <p14:tracePt t="107824" x="1751013" y="693738"/>
          <p14:tracePt t="107839" x="1641475" y="784225"/>
          <p14:tracePt t="107848" x="1568450" y="857250"/>
          <p14:tracePt t="107854" x="1468438" y="911225"/>
          <p14:tracePt t="107862" x="1412875" y="939800"/>
          <p14:tracePt t="107870" x="1303338" y="1012825"/>
          <p14:tracePt t="107878" x="1212850" y="1020763"/>
          <p14:tracePt t="107886" x="1112838" y="1076325"/>
          <p14:tracePt t="107910" x="857250" y="1185863"/>
          <p14:tracePt t="107918" x="793750" y="1212850"/>
          <p14:tracePt t="107926" x="757238" y="1222375"/>
          <p14:tracePt t="107934" x="738188" y="1239838"/>
          <p14:tracePt t="108200" x="738188" y="1231900"/>
          <p14:tracePt t="108211" x="738188" y="1203325"/>
          <p14:tracePt t="108214" x="738188" y="1195388"/>
          <p14:tracePt t="108226" x="738188" y="1166813"/>
          <p14:tracePt t="108229" x="747713" y="1149350"/>
          <p14:tracePt t="108240" x="747713" y="1122363"/>
          <p14:tracePt t="108246" x="747713" y="1112838"/>
          <p14:tracePt t="108254" x="747713" y="1103313"/>
          <p14:tracePt t="108262" x="757238" y="1085850"/>
          <p14:tracePt t="108398" x="784225" y="1093788"/>
          <p14:tracePt t="108406" x="801688" y="1112838"/>
          <p14:tracePt t="108414" x="820738" y="1139825"/>
          <p14:tracePt t="108422" x="857250" y="1176338"/>
          <p14:tracePt t="108430" x="874713" y="1195388"/>
          <p14:tracePt t="108440" x="903288" y="1212850"/>
          <p14:tracePt t="108446" x="911225" y="1222375"/>
          <p14:tracePt t="108456" x="939800" y="1231900"/>
          <p14:tracePt t="108679" x="947738" y="1222375"/>
          <p14:tracePt t="108688" x="947738" y="1212850"/>
          <p14:tracePt t="108696" x="947738" y="1203325"/>
          <p14:tracePt t="108707" x="947738" y="1185863"/>
          <p14:tracePt t="108710" x="947738" y="1176338"/>
          <p14:tracePt t="108718" x="947738" y="1158875"/>
          <p14:tracePt t="108738" x="947738" y="1149350"/>
          <p14:tracePt t="108743" x="947738" y="1130300"/>
          <p14:tracePt t="108766" x="947738" y="1122363"/>
          <p14:tracePt t="108928" x="947738" y="1112838"/>
          <p14:tracePt t="108937" x="930275" y="1112838"/>
          <p14:tracePt t="108945" x="903288" y="1122363"/>
          <p14:tracePt t="108953" x="866775" y="1166813"/>
          <p14:tracePt t="108959" x="847725" y="1195388"/>
          <p14:tracePt t="108966" x="838200" y="1203325"/>
          <p14:tracePt t="108975" x="830263" y="1231900"/>
          <p14:tracePt t="108982" x="820738" y="1239838"/>
          <p14:tracePt t="108991" x="820738" y="1249363"/>
          <p14:tracePt t="108998" x="811213" y="1268413"/>
          <p14:tracePt t="109005" x="801688" y="1276350"/>
          <p14:tracePt t="109169" x="830263" y="1268413"/>
          <p14:tracePt t="109176" x="847725" y="1258888"/>
          <p14:tracePt t="109181" x="857250" y="1258888"/>
          <p14:tracePt t="109190" x="874713" y="1239838"/>
          <p14:tracePt t="109206" x="884238" y="1231900"/>
          <p14:tracePt t="109222" x="893763" y="1222375"/>
          <p14:tracePt t="109246" x="903288" y="1212850"/>
          <p14:tracePt t="109350" x="903288" y="1222375"/>
          <p14:tracePt t="109358" x="903288" y="1239838"/>
          <p14:tracePt t="109366" x="893763" y="1268413"/>
          <p14:tracePt t="109374" x="884238" y="1285875"/>
          <p14:tracePt t="109382" x="874713" y="1295400"/>
          <p14:tracePt t="109390" x="857250" y="1331913"/>
          <p14:tracePt t="109398" x="847725" y="1339850"/>
          <p14:tracePt t="109405" x="838200" y="1368425"/>
          <p14:tracePt t="109413" x="838200" y="1395413"/>
          <p14:tracePt t="109422" x="838200" y="1412875"/>
          <p14:tracePt t="109432" x="838200" y="1422400"/>
          <p14:tracePt t="109444" x="838200" y="1431925"/>
          <p14:tracePt t="109448" x="838200" y="1449388"/>
          <p14:tracePt t="109550" x="857250" y="1441450"/>
          <p14:tracePt t="109557" x="874713" y="1422400"/>
          <p14:tracePt t="109566" x="884238" y="1412875"/>
          <p14:tracePt t="109574" x="884238" y="1404938"/>
          <p14:tracePt t="109582" x="893763" y="1395413"/>
          <p14:tracePt t="109590" x="903288" y="1395413"/>
          <p14:tracePt t="109597" x="920750" y="1376363"/>
          <p14:tracePt t="109614" x="920750" y="1368425"/>
          <p14:tracePt t="109623" x="920750" y="1339850"/>
          <p14:tracePt t="109631" x="920750" y="1331913"/>
          <p14:tracePt t="109641" x="920750" y="1322388"/>
          <p14:tracePt t="109649" x="920750" y="1303338"/>
          <p14:tracePt t="109679" x="920750" y="1285875"/>
          <p14:tracePt t="109920" x="966788" y="1276350"/>
          <p14:tracePt t="109928" x="1020763" y="1276350"/>
          <p14:tracePt t="109934" x="1057275" y="1268413"/>
          <p14:tracePt t="109942" x="1093788" y="1249363"/>
          <p14:tracePt t="109950" x="1130300" y="1239838"/>
          <p14:tracePt t="109958" x="1157288" y="1222375"/>
          <p14:tracePt t="109975" x="1166813" y="1222375"/>
          <p14:tracePt t="109982" x="1193800" y="1212850"/>
          <p14:tracePt t="109990" x="1203325" y="1203325"/>
          <p14:tracePt t="110006" x="1212850" y="1185863"/>
          <p14:tracePt t="110014" x="1212850" y="1176338"/>
          <p14:tracePt t="110023" x="1230313" y="1158875"/>
          <p14:tracePt t="110046" x="1239838" y="1149350"/>
          <p14:tracePt t="110160" x="1239838" y="1158875"/>
          <p14:tracePt t="110166" x="1239838" y="1166813"/>
          <p14:tracePt t="110334" x="1249363" y="1176338"/>
          <p14:tracePt t="110342" x="1266825" y="1176338"/>
          <p14:tracePt t="110350" x="1276350" y="1176338"/>
          <p14:tracePt t="110358" x="1293813" y="1176338"/>
          <p14:tracePt t="110366" x="1312863" y="1176338"/>
          <p14:tracePt t="110374" x="1322388" y="1176338"/>
          <p14:tracePt t="110390" x="1339850" y="1176338"/>
          <p14:tracePt t="110406" x="1349375" y="1176338"/>
          <p14:tracePt t="110425" x="1358900" y="1176338"/>
          <p14:tracePt t="110472" x="1366838" y="1176338"/>
          <p14:tracePt t="110494" x="1376363" y="1176338"/>
          <p14:tracePt t="110817" x="1366838" y="1176338"/>
          <p14:tracePt t="110966" x="1358900" y="1176338"/>
          <p14:tracePt t="110975" x="1339850" y="1166813"/>
          <p14:tracePt t="110981" x="1312863" y="1149350"/>
          <p14:tracePt t="110990" x="1303338" y="1149350"/>
          <p14:tracePt t="110998" x="1276350" y="1139825"/>
          <p14:tracePt t="111006" x="1266825" y="1130300"/>
          <p14:tracePt t="111014" x="1258888" y="1130300"/>
          <p14:tracePt t="111023" x="1230313" y="1112838"/>
          <p14:tracePt t="111039" x="1222375" y="1112838"/>
          <p14:tracePt t="111046" x="1193800" y="1112838"/>
          <p14:tracePt t="111061" x="1176338" y="1112838"/>
          <p14:tracePt t="111070" x="1166813" y="1112838"/>
          <p14:tracePt t="111078" x="1149350" y="1112838"/>
          <p14:tracePt t="111086" x="1130300" y="1112838"/>
          <p14:tracePt t="111094" x="1120775" y="1112838"/>
          <p14:tracePt t="111102" x="1112838" y="1112838"/>
          <p14:tracePt t="111110" x="1093788" y="1112838"/>
          <p14:tracePt t="111118" x="1076325" y="1112838"/>
          <p14:tracePt t="111128" x="1039813" y="1122363"/>
          <p14:tracePt t="111136" x="1039813" y="1130300"/>
          <p14:tracePt t="111148" x="993775" y="1149350"/>
          <p14:tracePt t="111152" x="993775" y="1158875"/>
          <p14:tracePt t="111165" x="974725" y="1158875"/>
          <p14:tracePt t="111169" x="966788" y="1166813"/>
          <p14:tracePt t="111176" x="957263" y="1166813"/>
          <p14:tracePt t="111182" x="947738" y="1166813"/>
          <p14:tracePt t="113307" x="920750" y="1176338"/>
          <p14:tracePt t="113728" x="911225" y="1176338"/>
          <p14:tracePt t="113737" x="911225" y="1185863"/>
          <p14:tracePt t="113744" x="911225" y="1195388"/>
          <p14:tracePt t="113754" x="911225" y="1222375"/>
          <p14:tracePt t="113758" x="911225" y="1239838"/>
          <p14:tracePt t="113766" x="911225" y="1249363"/>
          <p14:tracePt t="113774" x="903288" y="1258888"/>
          <p14:tracePt t="114194" x="903288" y="1276350"/>
          <p14:tracePt t="114199" x="884238" y="1295400"/>
          <p14:tracePt t="114872" x="893763" y="1295400"/>
          <p14:tracePt t="114889" x="974725" y="1258888"/>
          <p14:tracePt t="114896" x="1011238" y="1249363"/>
          <p14:tracePt t="114902" x="1066800" y="1212850"/>
          <p14:tracePt t="114909" x="1093788" y="1212850"/>
          <p14:tracePt t="114918" x="1149350" y="1195388"/>
          <p14:tracePt t="114926" x="1193800" y="1185863"/>
          <p14:tracePt t="114934" x="1222375" y="1166813"/>
          <p14:tracePt t="114942" x="1239838" y="1166813"/>
          <p14:tracePt t="114950" x="1249363" y="1166813"/>
          <p14:tracePt t="115305" x="1258888" y="1158875"/>
          <p14:tracePt t="115312" x="1266825" y="1149350"/>
          <p14:tracePt t="115319" x="1276350" y="1139825"/>
          <p14:tracePt t="115328" x="1293813" y="1130300"/>
          <p14:tracePt t="115343" x="1303338" y="1103313"/>
          <p14:tracePt t="115366" x="1303338" y="1093788"/>
          <p14:tracePt t="115406" x="1312863" y="1085850"/>
          <p14:tracePt t="115542" x="1293813" y="1076325"/>
          <p14:tracePt t="115549" x="1276350" y="1076325"/>
          <p14:tracePt t="115558" x="1230313" y="1076325"/>
          <p14:tracePt t="115566" x="1203325" y="1076325"/>
          <p14:tracePt t="115574" x="1185863" y="1066800"/>
          <p14:tracePt t="115582" x="1157288" y="1066800"/>
          <p14:tracePt t="115590" x="1149350" y="1066800"/>
          <p14:tracePt t="115598" x="1139825" y="1066800"/>
          <p14:tracePt t="115623" x="1130300" y="1066800"/>
          <p14:tracePt t="116006" x="1103313" y="1066800"/>
          <p14:tracePt t="116014" x="1084263" y="1066800"/>
          <p14:tracePt t="116022" x="1066800" y="1066800"/>
          <p14:tracePt t="116030" x="1057275" y="1066800"/>
          <p14:tracePt t="116039" x="1047750" y="1066800"/>
          <p14:tracePt t="116046" x="1020763" y="1066800"/>
          <p14:tracePt t="116055" x="1003300" y="1076325"/>
          <p14:tracePt t="116062" x="966788" y="1076325"/>
          <p14:tracePt t="116070" x="966788" y="1085850"/>
          <p14:tracePt t="116078" x="939800" y="1085850"/>
          <p14:tracePt t="116086" x="930275" y="1093788"/>
          <p14:tracePt t="116102" x="920750" y="1093788"/>
          <p14:tracePt t="116312" x="911225" y="1093788"/>
          <p14:tracePt t="116622" x="893763" y="1093788"/>
          <p14:tracePt t="116629" x="874713" y="1093788"/>
          <p14:tracePt t="116638" x="857250" y="1103313"/>
          <p14:tracePt t="116646" x="838200" y="1130300"/>
          <p14:tracePt t="116661" x="830263" y="1130300"/>
          <p14:tracePt t="116670" x="830263" y="1139825"/>
          <p14:tracePt t="117046" x="830263" y="1130300"/>
          <p14:tracePt t="117110" x="830263" y="1122363"/>
          <p14:tracePt t="117118" x="830263" y="1112838"/>
          <p14:tracePt t="117414" x="811213" y="1130300"/>
          <p14:tracePt t="117422" x="793750" y="1149350"/>
          <p14:tracePt t="117430" x="765175" y="1176338"/>
          <p14:tracePt t="117440" x="728663" y="1212850"/>
          <p14:tracePt t="117446" x="720725" y="1231900"/>
          <p14:tracePt t="117457" x="692150" y="1249363"/>
          <p14:tracePt t="117462" x="684213" y="1285875"/>
          <p14:tracePt t="117470" x="674688" y="1285875"/>
          <p14:tracePt t="117477" x="655638" y="1295400"/>
          <p14:tracePt t="117920" x="647700" y="1295400"/>
          <p14:tracePt t="117935" x="647700" y="1285875"/>
          <p14:tracePt t="117942" x="647700" y="1276350"/>
          <p14:tracePt t="118231" x="638175" y="1285875"/>
          <p14:tracePt t="118239" x="628650" y="1295400"/>
          <p14:tracePt t="118709" x="628650" y="1285875"/>
          <p14:tracePt t="118715" x="638175" y="1258888"/>
          <p14:tracePt t="118720" x="647700" y="1258888"/>
          <p14:tracePt t="118727" x="647700" y="1249363"/>
          <p14:tracePt t="118734" x="655638" y="1239838"/>
          <p14:tracePt t="118750" x="665163" y="1231900"/>
          <p14:tracePt t="119215" x="684213" y="1239838"/>
          <p14:tracePt t="119228" x="728663" y="1258888"/>
          <p14:tracePt t="119230" x="757238" y="1276350"/>
          <p14:tracePt t="119239" x="801688" y="1295400"/>
          <p14:tracePt t="119247" x="830263" y="1295400"/>
          <p14:tracePt t="119255" x="857250" y="1303338"/>
          <p14:tracePt t="119262" x="893763" y="1312863"/>
          <p14:tracePt t="119271" x="911225" y="1312863"/>
          <p14:tracePt t="119278" x="939800" y="1312863"/>
          <p14:tracePt t="119285" x="947738" y="1312863"/>
          <p14:tracePt t="119302" x="966788" y="1312863"/>
          <p14:tracePt t="119334" x="974725" y="1312863"/>
          <p14:tracePt t="119342" x="984250" y="1312863"/>
          <p14:tracePt t="119349" x="993775" y="1312863"/>
          <p14:tracePt t="119366" x="1011238" y="1312863"/>
          <p14:tracePt t="119379" x="1030288" y="1312863"/>
          <p14:tracePt t="119422" x="1039813" y="1312863"/>
          <p14:tracePt t="119431" x="1047750" y="1312863"/>
          <p14:tracePt t="119441" x="1057275" y="1312863"/>
          <p14:tracePt t="119447" x="1076325" y="1312863"/>
          <p14:tracePt t="119459" x="1103313" y="1312863"/>
          <p14:tracePt t="119463" x="1120775" y="1312863"/>
          <p14:tracePt t="119481" x="1166813" y="1312863"/>
          <p14:tracePt t="119485" x="1212850" y="1312863"/>
          <p14:tracePt t="119494" x="1239838" y="1312863"/>
          <p14:tracePt t="119502" x="1258888" y="1312863"/>
          <p14:tracePt t="119510" x="1285875" y="1312863"/>
          <p14:tracePt t="119518" x="1312863" y="1322388"/>
          <p14:tracePt t="119525" x="1339850" y="1331913"/>
          <p14:tracePt t="119535" x="1349375" y="1331913"/>
          <p14:tracePt t="119543" x="1358900" y="1331913"/>
          <p14:tracePt t="119554" x="1395413" y="1339850"/>
          <p14:tracePt t="119568" x="1403350" y="1339850"/>
          <p14:tracePt t="119575" x="1422400" y="1339850"/>
          <p14:tracePt t="119591" x="1431925" y="1339850"/>
          <p14:tracePt t="119607" x="1439863" y="1339850"/>
          <p14:tracePt t="119758" x="1449388" y="1349375"/>
          <p14:tracePt t="119767" x="1422400" y="1358900"/>
          <p14:tracePt t="119774" x="1322388" y="1395413"/>
          <p14:tracePt t="119786" x="1276350" y="1395413"/>
          <p14:tracePt t="119790" x="1193800" y="1412875"/>
          <p14:tracePt t="119798" x="1149350" y="1412875"/>
          <p14:tracePt t="119806" x="1093788" y="1422400"/>
          <p14:tracePt t="119814" x="1039813" y="1422400"/>
          <p14:tracePt t="119821" x="1011238" y="1441450"/>
          <p14:tracePt t="119831" x="993775" y="1441450"/>
          <p14:tracePt t="119838" x="984250" y="1441450"/>
          <p14:tracePt t="119847" x="974725" y="1441450"/>
          <p14:tracePt t="119929" x="957263" y="1431925"/>
          <p14:tracePt t="119944" x="957263" y="1404938"/>
          <p14:tracePt t="119951" x="957263" y="1395413"/>
          <p14:tracePt t="119958" x="957263" y="1368425"/>
          <p14:tracePt t="119974" x="957263" y="1349375"/>
          <p14:tracePt t="119982" x="957263" y="1331913"/>
          <p14:tracePt t="119990" x="957263" y="1322388"/>
          <p14:tracePt t="119998" x="957263" y="1312863"/>
          <p14:tracePt t="120006" x="957263" y="1303338"/>
          <p14:tracePt t="120014" x="966788" y="1276350"/>
          <p14:tracePt t="120022" x="974725" y="1268413"/>
          <p14:tracePt t="120030" x="984250" y="1268413"/>
          <p14:tracePt t="120038" x="993775" y="1258888"/>
          <p14:tracePt t="120046" x="1011238" y="1239838"/>
          <p14:tracePt t="120054" x="1011238" y="1231900"/>
          <p14:tracePt t="120062" x="1020763" y="1222375"/>
          <p14:tracePt t="120078" x="1039813" y="1212850"/>
          <p14:tracePt t="120086" x="1047750" y="1212850"/>
          <p14:tracePt t="120094" x="1066800" y="1212850"/>
          <p14:tracePt t="120102" x="1112838" y="1195388"/>
          <p14:tracePt t="120110" x="1120775" y="1195388"/>
          <p14:tracePt t="120118" x="1176338" y="1195388"/>
          <p14:tracePt t="120127" x="1239838" y="1195388"/>
          <p14:tracePt t="120134" x="1276350" y="1195388"/>
          <p14:tracePt t="120142" x="1349375" y="1195388"/>
          <p14:tracePt t="120150" x="1403350" y="1195388"/>
          <p14:tracePt t="120159" x="1458913" y="1195388"/>
          <p14:tracePt t="120166" x="1522413" y="1195388"/>
          <p14:tracePt t="120175" x="1549400" y="1203325"/>
          <p14:tracePt t="120182" x="1568450" y="1203325"/>
          <p14:tracePt t="120190" x="1585913" y="1203325"/>
          <p14:tracePt t="120198" x="1595438" y="1212850"/>
          <p14:tracePt t="120272" x="1612900" y="1222375"/>
          <p14:tracePt t="120278" x="1649413" y="1239838"/>
          <p14:tracePt t="120287" x="1685925" y="1249363"/>
          <p14:tracePt t="120295" x="1731963" y="1268413"/>
          <p14:tracePt t="120306" x="1795463" y="1285875"/>
          <p14:tracePt t="120311" x="1868488" y="1312863"/>
          <p14:tracePt t="120319" x="1951038" y="1331913"/>
          <p14:tracePt t="120327" x="2078038" y="1368425"/>
          <p14:tracePt t="120333" x="2233613" y="1404938"/>
          <p14:tracePt t="120342" x="2324100" y="1431925"/>
          <p14:tracePt t="120350" x="2470150" y="1458913"/>
          <p14:tracePt t="120358" x="2606675" y="1468438"/>
          <p14:tracePt t="120370" x="2744788" y="1468438"/>
          <p14:tracePt t="120378" x="2852738" y="1468438"/>
          <p14:tracePt t="120385" x="2981325" y="1468438"/>
          <p14:tracePt t="120396" x="3108325" y="1468438"/>
          <p14:tracePt t="120401" x="3236913" y="1468438"/>
          <p14:tracePt t="120410" x="3363913" y="1468438"/>
          <p14:tracePt t="120413" x="3490913" y="1468438"/>
          <p14:tracePt t="120422" x="3600450" y="1468438"/>
          <p14:tracePt t="120430" x="3729038" y="1468438"/>
          <p14:tracePt t="120442" x="3856038" y="1468438"/>
          <p14:tracePt t="120446" x="3956050" y="1468438"/>
          <p14:tracePt t="120455" x="4065588" y="1468438"/>
          <p14:tracePt t="120461" x="4121150" y="1468438"/>
          <p14:tracePt t="120473" x="4194175" y="1468438"/>
          <p14:tracePt t="120477" x="4248150" y="1468438"/>
          <p14:tracePt t="120486" x="4303713" y="1468438"/>
          <p14:tracePt t="120494" x="4357688" y="1468438"/>
          <p14:tracePt t="120502" x="4421188" y="1468438"/>
          <p14:tracePt t="120510" x="4457700" y="1468438"/>
          <p14:tracePt t="120518" x="4513263" y="1468438"/>
          <p14:tracePt t="120526" x="4530725" y="1468438"/>
          <p14:tracePt t="120536" x="4576763" y="1468438"/>
          <p14:tracePt t="120543" x="4613275" y="1468438"/>
          <p14:tracePt t="120554" x="4630738" y="1468438"/>
          <p14:tracePt t="120559" x="4667250" y="1468438"/>
          <p14:tracePt t="120567" x="4722813" y="1468438"/>
          <p14:tracePt t="120575" x="4786313" y="1514475"/>
          <p14:tracePt t="120583" x="4822825" y="1514475"/>
          <p14:tracePt t="120591" x="4849813" y="1514475"/>
          <p14:tracePt t="120598" x="4886325" y="1514475"/>
          <p14:tracePt t="120606" x="4932363" y="1522413"/>
          <p14:tracePt t="120614" x="4978400" y="1531938"/>
          <p14:tracePt t="120622" x="4986338" y="1531938"/>
          <p14:tracePt t="120630" x="5022850" y="1531938"/>
          <p14:tracePt t="120638" x="5041900" y="1531938"/>
          <p14:tracePt t="120646" x="5068888" y="1550988"/>
          <p14:tracePt t="120655" x="5095875" y="1558925"/>
          <p14:tracePt t="120661" x="5122863" y="1558925"/>
          <p14:tracePt t="120670" x="5159375" y="1568450"/>
          <p14:tracePt t="120677" x="5187950" y="1568450"/>
          <p14:tracePt t="120686" x="5232400" y="1587500"/>
          <p14:tracePt t="120702" x="5251450" y="1587500"/>
          <p14:tracePt t="120709" x="5268913" y="1604963"/>
          <p14:tracePt t="120718" x="5287963" y="1614488"/>
          <p14:tracePt t="120725" x="5297488" y="1614488"/>
          <p14:tracePt t="120737" x="5314950" y="1624013"/>
          <p14:tracePt t="120744" x="5324475" y="1624013"/>
          <p14:tracePt t="120754" x="5378450" y="1660525"/>
          <p14:tracePt t="120760" x="5378450" y="1668463"/>
          <p14:tracePt t="120769" x="5424488" y="1687513"/>
          <p14:tracePt t="120777" x="5470525" y="1724025"/>
          <p14:tracePt t="120789" x="5514975" y="1760538"/>
          <p14:tracePt t="120791" x="5597525" y="1797050"/>
          <p14:tracePt t="120799" x="5661025" y="1824038"/>
          <p14:tracePt t="120806" x="5734050" y="1851025"/>
          <p14:tracePt t="120815" x="5816600" y="1878013"/>
          <p14:tracePt t="120822" x="5862638" y="1897063"/>
          <p14:tracePt t="120830" x="5916613" y="1906588"/>
          <p14:tracePt t="120840" x="5999163" y="1951038"/>
          <p14:tracePt t="120855" x="6126163" y="1987550"/>
          <p14:tracePt t="120863" x="6181725" y="2006600"/>
          <p14:tracePt t="120871" x="6262688" y="2024063"/>
          <p14:tracePt t="120878" x="6335713" y="2033588"/>
          <p14:tracePt t="120886" x="6399213" y="2052638"/>
          <p14:tracePt t="120894" x="6454775" y="2070100"/>
          <p14:tracePt t="120902" x="6500813" y="2097088"/>
          <p14:tracePt t="120910" x="6564313" y="2106613"/>
          <p14:tracePt t="120918" x="6618288" y="2116138"/>
          <p14:tracePt t="120926" x="6654800" y="2143125"/>
          <p14:tracePt t="120934" x="6710363" y="2152650"/>
          <p14:tracePt t="120942" x="6737350" y="2152650"/>
          <p14:tracePt t="120950" x="6754813" y="2160588"/>
          <p14:tracePt t="120958" x="6764338" y="2160588"/>
          <p14:tracePt t="120966" x="6783388" y="2160588"/>
          <p14:tracePt t="120974" x="6791325" y="2160588"/>
          <p14:tracePt t="121423" x="6783388" y="2160588"/>
          <p14:tracePt t="121430" x="6764338" y="2160588"/>
          <p14:tracePt t="121462" x="6754813" y="2160588"/>
          <p14:tracePt t="122056" x="6737350" y="2160588"/>
          <p14:tracePt t="122648" x="6737350" y="2152650"/>
          <p14:tracePt t="122657" x="6718300" y="2133600"/>
          <p14:tracePt t="122678" x="6710363" y="2125663"/>
          <p14:tracePt t="122704" x="6700838" y="2097088"/>
          <p14:tracePt t="122974" x="6700838" y="2060575"/>
          <p14:tracePt t="122981" x="6700838" y="2052638"/>
          <p14:tracePt t="122990" x="6700838" y="2043113"/>
          <p14:tracePt t="122998" x="6700838" y="2016125"/>
          <p14:tracePt t="123006" x="6700838" y="2006600"/>
          <p14:tracePt t="123030" x="6700838" y="1997075"/>
          <p14:tracePt t="123406" x="6673850" y="1987550"/>
          <p14:tracePt t="123415" x="6600825" y="1997075"/>
          <p14:tracePt t="123423" x="6527800" y="2016125"/>
          <p14:tracePt t="123432" x="6408738" y="2033588"/>
          <p14:tracePt t="123443" x="6281738" y="2052638"/>
          <p14:tracePt t="123447" x="6135688" y="2097088"/>
          <p14:tracePt t="123459" x="5980113" y="2133600"/>
          <p14:tracePt t="123463" x="5816600" y="2179638"/>
          <p14:tracePt t="123475" x="5653088" y="2243138"/>
          <p14:tracePt t="123477" x="5478463" y="2270125"/>
          <p14:tracePt t="123485" x="5351463" y="2316163"/>
          <p14:tracePt t="123494" x="5205413" y="2352675"/>
          <p14:tracePt t="123504" x="5068888" y="2362200"/>
          <p14:tracePt t="123509" x="4978400" y="2389188"/>
          <p14:tracePt t="123518" x="4868863" y="2389188"/>
          <p14:tracePt t="123526" x="4786313" y="2408238"/>
          <p14:tracePt t="123535" x="4695825" y="2408238"/>
          <p14:tracePt t="123541" x="4603750" y="2408238"/>
          <p14:tracePt t="123550" x="4530725" y="2408238"/>
          <p14:tracePt t="123558" x="4476750" y="2408238"/>
          <p14:tracePt t="123566" x="4367213" y="2398713"/>
          <p14:tracePt t="123574" x="4303713" y="2389188"/>
          <p14:tracePt t="123582" x="4230688" y="2362200"/>
          <p14:tracePt t="123590" x="4129088" y="2335213"/>
          <p14:tracePt t="123598" x="4038600" y="2316163"/>
          <p14:tracePt t="123606" x="3956050" y="2306638"/>
          <p14:tracePt t="123614" x="3865563" y="2289175"/>
          <p14:tracePt t="123622" x="3775075" y="2289175"/>
          <p14:tracePt t="123629" x="3709988" y="2270125"/>
          <p14:tracePt t="123638" x="3673475" y="2270125"/>
          <p14:tracePt t="123646" x="3629025" y="2262188"/>
          <p14:tracePt t="123655" x="3592513" y="2262188"/>
          <p14:tracePt t="123661" x="3546475" y="2262188"/>
          <p14:tracePt t="123670" x="3527425" y="2262188"/>
          <p14:tracePt t="123677" x="3500438" y="2262188"/>
          <p14:tracePt t="123686" x="3482975" y="2262188"/>
          <p14:tracePt t="123694" x="3463925" y="2262188"/>
          <p14:tracePt t="123702" x="3455988" y="2262188"/>
          <p14:tracePt t="123718" x="3436938" y="2262188"/>
          <p14:tracePt t="123734" x="3419475" y="2262188"/>
          <p14:tracePt t="123750" x="3400425" y="2262188"/>
          <p14:tracePt t="124086" x="3382963" y="2262188"/>
          <p14:tracePt t="124102" x="3363913" y="2262188"/>
          <p14:tracePt t="124110" x="3354388" y="2262188"/>
          <p14:tracePt t="124118" x="3327400" y="2262188"/>
          <p14:tracePt t="124126" x="3309938" y="2262188"/>
          <p14:tracePt t="124134" x="3281363" y="2262188"/>
          <p14:tracePt t="124142" x="3254375" y="2262188"/>
          <p14:tracePt t="124150" x="3227388" y="2262188"/>
          <p14:tracePt t="124159" x="3190875" y="2262188"/>
          <p14:tracePt t="124166" x="3171825" y="2262188"/>
          <p14:tracePt t="124190" x="3163888" y="2270125"/>
          <p14:tracePt t="124198" x="3154363" y="2270125"/>
          <p14:tracePt t="124253" x="3144838" y="2270125"/>
          <p14:tracePt t="124262" x="3136900" y="2270125"/>
          <p14:tracePt t="124270" x="3117850" y="2262188"/>
          <p14:tracePt t="124285" x="3100388" y="2233613"/>
          <p14:tracePt t="124293" x="3090863" y="2216150"/>
          <p14:tracePt t="124302" x="3081338" y="2189163"/>
          <p14:tracePt t="124310" x="3071813" y="2170113"/>
          <p14:tracePt t="124326" x="3063875" y="2152650"/>
          <p14:tracePt t="124334" x="3054350" y="2152650"/>
          <p14:tracePt t="124343" x="3054350" y="2143125"/>
          <p14:tracePt t="124374" x="3044825" y="2125663"/>
          <p14:tracePt t="124486" x="3027363" y="2125663"/>
          <p14:tracePt t="124494" x="3017838" y="2125663"/>
          <p14:tracePt t="124502" x="3008313" y="2125663"/>
          <p14:tracePt t="124904" x="2990850" y="2143125"/>
          <p14:tracePt t="124921" x="2898775" y="2189163"/>
          <p14:tracePt t="124926" x="2871788" y="2206625"/>
          <p14:tracePt t="124934" x="2825750" y="2233613"/>
          <p14:tracePt t="124942" x="2798763" y="2262188"/>
          <p14:tracePt t="124950" x="2781300" y="2279650"/>
          <p14:tracePt t="124958" x="2771775" y="2289175"/>
          <p14:tracePt t="124966" x="2762250" y="2298700"/>
          <p14:tracePt t="124974" x="2744788" y="2306638"/>
          <p14:tracePt t="125234" x="2716213" y="2306638"/>
          <p14:tracePt t="127174" x="2708275" y="2306638"/>
          <p14:tracePt t="127190" x="2689225" y="2306638"/>
          <p14:tracePt t="127208" x="2679700" y="2306638"/>
          <p14:tracePt t="127247" x="2671763" y="2298700"/>
          <p14:tracePt t="127271" x="2679700" y="2279650"/>
          <p14:tracePt t="127279" x="2698750" y="2270125"/>
          <p14:tracePt t="127291" x="2716213" y="2262188"/>
          <p14:tracePt t="127296" x="2771775" y="2225675"/>
          <p14:tracePt t="127301" x="2798763" y="2206625"/>
          <p14:tracePt t="127310" x="2852738" y="2170113"/>
          <p14:tracePt t="127318" x="2935288" y="2116138"/>
          <p14:tracePt t="127326" x="3017838" y="2089150"/>
          <p14:tracePt t="127334" x="3108325" y="2043113"/>
          <p14:tracePt t="127342" x="3190875" y="2033588"/>
          <p14:tracePt t="127349" x="3236913" y="2024063"/>
          <p14:tracePt t="127357" x="3273425" y="2024063"/>
          <p14:tracePt t="127366" x="3290888" y="2016125"/>
          <p14:tracePt t="127374" x="3309938" y="2016125"/>
          <p14:tracePt t="127382" x="3327400" y="2016125"/>
          <p14:tracePt t="127390" x="3373438" y="1979613"/>
          <p14:tracePt t="127406" x="3382963" y="1970088"/>
          <p14:tracePt t="127472" x="3390900" y="1960563"/>
          <p14:tracePt t="127479" x="3390900" y="1951038"/>
          <p14:tracePt t="127488" x="3409950" y="1933575"/>
          <p14:tracePt t="127495" x="3436938" y="1906588"/>
          <p14:tracePt t="127509" x="3446463" y="1897063"/>
          <p14:tracePt t="127638" x="3446463" y="1887538"/>
          <p14:tracePt t="127755" x="3455988" y="1878013"/>
          <p14:tracePt t="127767" x="3463925" y="1878013"/>
          <p14:tracePt t="127791" x="3463925" y="1887538"/>
          <p14:tracePt t="127816" x="3473450" y="1887538"/>
          <p14:tracePt t="127903" x="3473450" y="1897063"/>
          <p14:tracePt t="127909" x="3455988" y="1924050"/>
          <p14:tracePt t="127920" x="3436938" y="1943100"/>
          <p14:tracePt t="127930" x="3427413" y="1951038"/>
          <p14:tracePt t="127936" x="3400425" y="1960563"/>
          <p14:tracePt t="127942" x="3382963" y="1979613"/>
          <p14:tracePt t="127950" x="3363913" y="1987550"/>
          <p14:tracePt t="127966" x="3354388" y="1997075"/>
          <p14:tracePt t="128078" x="3336925" y="2006600"/>
          <p14:tracePt t="128086" x="3317875" y="2016125"/>
          <p14:tracePt t="128094" x="3317875" y="2024063"/>
          <p14:tracePt t="128102" x="3309938" y="2033588"/>
          <p14:tracePt t="128118" x="3300413" y="2033588"/>
          <p14:tracePt t="128127" x="3290888" y="2043113"/>
          <p14:tracePt t="128134" x="3281363" y="2043113"/>
          <p14:tracePt t="128142" x="3273425" y="2052638"/>
          <p14:tracePt t="128150" x="3254375" y="2052638"/>
          <p14:tracePt t="128165" x="3244850" y="2052638"/>
          <p14:tracePt t="128175" x="3236913" y="2060575"/>
          <p14:tracePt t="128198" x="3217863" y="2070100"/>
          <p14:tracePt t="128206" x="3208338" y="2070100"/>
          <p14:tracePt t="128214" x="3200400" y="2070100"/>
          <p14:tracePt t="128225" x="3190875" y="2070100"/>
          <p14:tracePt t="128414" x="3171825" y="2070100"/>
          <p14:tracePt t="128422" x="3154363" y="2070100"/>
          <p14:tracePt t="128430" x="3144838" y="2052638"/>
          <p14:tracePt t="128440" x="3117850" y="2016125"/>
          <p14:tracePt t="128446" x="3108325" y="1979613"/>
          <p14:tracePt t="128454" x="3100388" y="1943100"/>
          <p14:tracePt t="128462" x="3100388" y="1924050"/>
          <p14:tracePt t="128474" x="3090863" y="1878013"/>
          <p14:tracePt t="128477" x="3081338" y="1851025"/>
          <p14:tracePt t="128486" x="3071813" y="1824038"/>
          <p14:tracePt t="128493" x="3063875" y="1797050"/>
          <p14:tracePt t="128505" x="3054350" y="1768475"/>
          <p14:tracePt t="128510" x="3044825" y="1760538"/>
          <p14:tracePt t="128518" x="3027363" y="1741488"/>
          <p14:tracePt t="128526" x="3017838" y="1724025"/>
          <p14:tracePt t="128535" x="3008313" y="1714500"/>
          <p14:tracePt t="128542" x="2998788" y="1704975"/>
          <p14:tracePt t="128549" x="2998788" y="1697038"/>
          <p14:tracePt t="128559" x="2981325" y="1677988"/>
          <p14:tracePt t="128575" x="2971800" y="1668463"/>
          <p14:tracePt t="128583" x="2971800" y="1651000"/>
          <p14:tracePt t="128639" x="2971800" y="1641475"/>
          <p14:tracePt t="128711" x="2971800" y="1624013"/>
          <p14:tracePt t="128719" x="2971800" y="1595438"/>
          <p14:tracePt t="128728" x="2935288" y="1577975"/>
          <p14:tracePt t="128736" x="2917825" y="1568450"/>
          <p14:tracePt t="128742" x="2844800" y="1531938"/>
          <p14:tracePt t="128750" x="2798763" y="1522413"/>
          <p14:tracePt t="128757" x="2725738" y="1477963"/>
          <p14:tracePt t="128766" x="2652713" y="1477963"/>
          <p14:tracePt t="128774" x="2570163" y="1468438"/>
          <p14:tracePt t="128785" x="2498725" y="1458913"/>
          <p14:tracePt t="128790" x="2425700" y="1458913"/>
          <p14:tracePt t="128799" x="2360613" y="1458913"/>
          <p14:tracePt t="128806" x="2270125" y="1412875"/>
          <p14:tracePt t="128814" x="2233613" y="1412875"/>
          <p14:tracePt t="128822" x="2197100" y="1404938"/>
          <p14:tracePt t="128831" x="2170113" y="1404938"/>
          <p14:tracePt t="128840" x="2151063" y="1395413"/>
          <p14:tracePt t="128855" x="2124075" y="1385888"/>
          <p14:tracePt t="128864" x="2106613" y="1368425"/>
          <p14:tracePt t="128879" x="2097088" y="1358900"/>
          <p14:tracePt t="128887" x="2087563" y="1331913"/>
          <p14:tracePt t="128894" x="2087563" y="1312863"/>
          <p14:tracePt t="128902" x="2070100" y="1295400"/>
          <p14:tracePt t="128911" x="2051050" y="1276350"/>
          <p14:tracePt t="128918" x="2033588" y="1268413"/>
          <p14:tracePt t="128926" x="2024063" y="1258888"/>
          <p14:tracePt t="128934" x="1997075" y="1239838"/>
          <p14:tracePt t="128942" x="1978025" y="1231900"/>
          <p14:tracePt t="128950" x="1968500" y="1222375"/>
          <p14:tracePt t="128957" x="1960563" y="1222375"/>
          <p14:tracePt t="128966" x="1941513" y="1222375"/>
          <p14:tracePt t="128976" x="1931988" y="1222375"/>
          <p14:tracePt t="129072" x="1914525" y="1222375"/>
          <p14:tracePt t="129080" x="1887538" y="1222375"/>
          <p14:tracePt t="129088" x="1851025" y="1222375"/>
          <p14:tracePt t="129101" x="1814513" y="1222375"/>
          <p14:tracePt t="129101" x="1768475" y="1222375"/>
          <p14:tracePt t="129111" x="1714500" y="1222375"/>
          <p14:tracePt t="129118" x="1658938" y="1222375"/>
          <p14:tracePt t="129127" x="1604963" y="1222375"/>
          <p14:tracePt t="129138" x="1549400" y="1222375"/>
          <p14:tracePt t="129142" x="1495425" y="1222375"/>
          <p14:tracePt t="129150" x="1449388" y="1222375"/>
          <p14:tracePt t="129158" x="1439863" y="1222375"/>
          <p14:tracePt t="129167" x="1422400" y="1222375"/>
          <p14:tracePt t="129296" x="1422400" y="1212850"/>
          <p14:tracePt t="129312" x="1422400" y="1195388"/>
          <p14:tracePt t="129322" x="1422400" y="1185863"/>
          <p14:tracePt t="129334" x="1422400" y="1166813"/>
          <p14:tracePt t="129358" x="1422400" y="1158875"/>
          <p14:tracePt t="129727" x="1422400" y="1149350"/>
          <p14:tracePt t="130065" x="1403350" y="1158875"/>
          <p14:tracePt t="130072" x="1366838" y="1195388"/>
          <p14:tracePt t="130083" x="1349375" y="1212850"/>
          <p14:tracePt t="130088" x="1330325" y="1222375"/>
          <p14:tracePt t="130096" x="1293813" y="1249363"/>
          <p14:tracePt t="130101" x="1266825" y="1258888"/>
          <p14:tracePt t="130109" x="1266825" y="1295400"/>
          <p14:tracePt t="130118" x="1249363" y="1322388"/>
          <p14:tracePt t="130127" x="1239838" y="1339850"/>
          <p14:tracePt t="130134" x="1222375" y="1358900"/>
          <p14:tracePt t="130142" x="1212850" y="1368425"/>
          <p14:tracePt t="130150" x="1193800" y="1385888"/>
          <p14:tracePt t="130160" x="1176338" y="1404938"/>
          <p14:tracePt t="130166" x="1166813" y="1412875"/>
          <p14:tracePt t="130173" x="1149350" y="1441450"/>
          <p14:tracePt t="130182" x="1130300" y="1468438"/>
          <p14:tracePt t="130191" x="1120775" y="1477963"/>
          <p14:tracePt t="130198" x="1103313" y="1495425"/>
          <p14:tracePt t="130206" x="1084263" y="1514475"/>
          <p14:tracePt t="130213" x="1076325" y="1531938"/>
          <p14:tracePt t="130225" x="1047750" y="1541463"/>
          <p14:tracePt t="130230" x="1039813" y="1550988"/>
          <p14:tracePt t="130238" x="1020763" y="1558925"/>
          <p14:tracePt t="130246" x="1011238" y="1568450"/>
          <p14:tracePt t="130254" x="993775" y="1577975"/>
          <p14:tracePt t="130262" x="974725" y="1587500"/>
          <p14:tracePt t="130270" x="947738" y="1595438"/>
          <p14:tracePt t="130287" x="911225" y="1614488"/>
          <p14:tracePt t="130294" x="893763" y="1624013"/>
          <p14:tracePt t="130302" x="893763" y="1631950"/>
          <p14:tracePt t="130310" x="866775" y="1641475"/>
          <p14:tracePt t="130318" x="857250" y="1641475"/>
          <p14:tracePt t="130333" x="847725" y="1641475"/>
          <p14:tracePt t="130333" x="838200" y="1651000"/>
          <p14:tracePt t="130350" x="830263" y="1660525"/>
          <p14:tracePt t="130697" x="820738" y="1660525"/>
          <p14:tracePt t="130710" x="811213" y="1660525"/>
          <p14:tracePt t="130717" x="801688" y="1668463"/>
          <p14:tracePt t="130734" x="784225" y="1668463"/>
          <p14:tracePt t="130742" x="774700" y="1668463"/>
          <p14:tracePt t="130758" x="765175" y="1668463"/>
          <p14:tracePt t="130773" x="757238" y="1668463"/>
          <p14:tracePt t="130815" x="738188" y="1668463"/>
          <p14:tracePt t="131350" x="720725" y="1668463"/>
          <p14:tracePt t="131366" x="692150" y="1668463"/>
          <p14:tracePt t="131374" x="674688" y="1668463"/>
          <p14:tracePt t="131382" x="628650" y="1668463"/>
          <p14:tracePt t="131390" x="592138" y="1668463"/>
          <p14:tracePt t="131398" x="547688" y="1668463"/>
          <p14:tracePt t="131406" x="528638" y="1668463"/>
          <p14:tracePt t="131414" x="492125" y="1668463"/>
          <p14:tracePt t="131422" x="446088" y="1668463"/>
          <p14:tracePt t="131430" x="428625" y="1668463"/>
          <p14:tracePt t="131440" x="401638" y="1668463"/>
          <p14:tracePt t="131446" x="382588" y="1668463"/>
          <p14:tracePt t="131462" x="373063" y="1668463"/>
          <p14:tracePt t="131574" x="373063" y="1660525"/>
          <p14:tracePt t="131590" x="373063" y="1651000"/>
          <p14:tracePt t="131606" x="373063" y="1631950"/>
          <p14:tracePt t="131727" x="373063" y="1624013"/>
          <p14:tracePt t="131743" x="373063" y="1614488"/>
          <p14:tracePt t="131767" x="373063" y="1595438"/>
          <p14:tracePt t="131776" x="373063" y="1577975"/>
          <p14:tracePt t="131806" x="382588" y="1568450"/>
          <p14:tracePt t="131855" x="392113" y="1558925"/>
          <p14:tracePt t="131883" x="392113" y="1550988"/>
          <p14:tracePt t="131894" x="401638" y="1550988"/>
          <p14:tracePt t="131910" x="401638" y="1541463"/>
          <p14:tracePt t="131918" x="401638" y="1531938"/>
          <p14:tracePt t="131926" x="401638" y="1514475"/>
          <p14:tracePt t="131934" x="401638" y="1504950"/>
          <p14:tracePt t="131942" x="401638" y="1485900"/>
          <p14:tracePt t="131950" x="401638" y="1458913"/>
          <p14:tracePt t="131957" x="401638" y="1449388"/>
          <p14:tracePt t="131966" x="401638" y="1441450"/>
          <p14:tracePt t="131974" x="401638" y="1422400"/>
          <p14:tracePt t="131982" x="401638" y="1412875"/>
          <p14:tracePt t="131990" x="401638" y="1385888"/>
          <p14:tracePt t="131998" x="392113" y="1368425"/>
          <p14:tracePt t="132006" x="382588" y="1358900"/>
          <p14:tracePt t="132014" x="373063" y="1349375"/>
          <p14:tracePt t="132022" x="365125" y="1339850"/>
          <p14:tracePt t="132030" x="355600" y="1322388"/>
          <p14:tracePt t="132054" x="336550" y="1312863"/>
          <p14:tracePt t="132343" x="309563" y="1322388"/>
          <p14:tracePt t="132355" x="292100" y="1331913"/>
          <p14:tracePt t="132367" x="282575" y="1331913"/>
          <p14:tracePt t="132374" x="255588" y="1331913"/>
          <p14:tracePt t="132382" x="236538" y="1349375"/>
          <p14:tracePt t="132655" x="228600" y="1349375"/>
          <p14:tracePt t="132750" x="228600" y="1358900"/>
          <p14:tracePt t="133056" x="236538" y="1376363"/>
          <p14:tracePt t="133063" x="246063" y="1376363"/>
          <p14:tracePt t="133072" x="255588" y="1385888"/>
          <p14:tracePt t="133083" x="265113" y="1395413"/>
          <p14:tracePt t="133088" x="292100" y="1395413"/>
          <p14:tracePt t="133094" x="309563" y="1412875"/>
          <p14:tracePt t="133103" x="336550" y="1412875"/>
          <p14:tracePt t="133110" x="355600" y="1422400"/>
          <p14:tracePt t="133118" x="401638" y="1422400"/>
          <p14:tracePt t="133127" x="428625" y="1422400"/>
          <p14:tracePt t="133134" x="455613" y="1422400"/>
          <p14:tracePt t="133142" x="482600" y="1431925"/>
          <p14:tracePt t="133150" x="501650" y="1431925"/>
          <p14:tracePt t="133160" x="519113" y="1431925"/>
          <p14:tracePt t="133165" x="528638" y="1431925"/>
          <p14:tracePt t="133553" x="538163" y="1422400"/>
          <p14:tracePt t="133560" x="528638" y="1422400"/>
          <p14:tracePt t="133566" x="519113" y="1422400"/>
          <p14:tracePt t="133574" x="492125" y="1422400"/>
          <p14:tracePt t="133583" x="474663" y="1422400"/>
          <p14:tracePt t="133590" x="465138" y="1422400"/>
          <p14:tracePt t="133598" x="455613" y="1422400"/>
          <p14:tracePt t="133614" x="446088" y="1422400"/>
          <p14:tracePt t="133731" x="428625" y="1412875"/>
          <p14:tracePt t="133737" x="409575" y="1376363"/>
          <p14:tracePt t="133743" x="392113" y="1349375"/>
          <p14:tracePt t="133752" x="392113" y="1331913"/>
          <p14:tracePt t="133758" x="382588" y="1312863"/>
          <p14:tracePt t="133766" x="382588" y="1295400"/>
          <p14:tracePt t="133775" x="365125" y="1268413"/>
          <p14:tracePt t="133782" x="365125" y="1239838"/>
          <p14:tracePt t="133790" x="355600" y="1222375"/>
          <p14:tracePt t="133798" x="355600" y="1166813"/>
          <p14:tracePt t="133806" x="336550" y="1122363"/>
          <p14:tracePt t="133815" x="336550" y="1066800"/>
          <p14:tracePt t="133822" x="328613" y="1020763"/>
          <p14:tracePt t="133830" x="328613" y="966788"/>
          <p14:tracePt t="133838" x="309563" y="903288"/>
          <p14:tracePt t="133846" x="292100" y="847725"/>
          <p14:tracePt t="133855" x="292100" y="793750"/>
          <p14:tracePt t="133862" x="292100" y="747713"/>
          <p14:tracePt t="133871" x="292100" y="711200"/>
          <p14:tracePt t="133888" x="292100" y="647700"/>
          <p14:tracePt t="133894" x="292100" y="620713"/>
          <p14:tracePt t="133902" x="292100" y="592138"/>
          <p14:tracePt t="133911" x="292100" y="584200"/>
          <p14:tracePt t="133917" x="292100" y="555625"/>
          <p14:tracePt t="133925" x="309563" y="538163"/>
          <p14:tracePt t="133934" x="319088" y="511175"/>
          <p14:tracePt t="133942" x="346075" y="474663"/>
          <p14:tracePt t="133950" x="392113" y="428625"/>
          <p14:tracePt t="133958" x="428625" y="382588"/>
          <p14:tracePt t="133966" x="455613" y="355600"/>
          <p14:tracePt t="133974" x="538163" y="282575"/>
          <p14:tracePt t="133982" x="592138" y="236538"/>
          <p14:tracePt t="133990" x="655638" y="163513"/>
          <p14:tracePt t="133997" x="720725" y="109538"/>
          <p14:tracePt t="134006" x="784225" y="73025"/>
          <p14:tracePt t="134014" x="801688" y="53975"/>
          <p14:tracePt t="134022" x="838200" y="36513"/>
          <p14:tracePt t="134030" x="857250" y="0"/>
          <p14:tracePt t="134310" x="830263" y="26988"/>
          <p14:tracePt t="134319" x="784225" y="46038"/>
          <p14:tracePt t="134326" x="747713" y="82550"/>
          <p14:tracePt t="134334" x="720725" y="109538"/>
          <p14:tracePt t="134342" x="711200" y="119063"/>
          <p14:tracePt t="134350" x="684213" y="146050"/>
          <p14:tracePt t="134358" x="674688" y="163513"/>
          <p14:tracePt t="134366" x="665163" y="173038"/>
          <p14:tracePt t="134374" x="647700" y="209550"/>
          <p14:tracePt t="134382" x="638175" y="219075"/>
          <p14:tracePt t="134390" x="628650" y="228600"/>
          <p14:tracePt t="134398" x="601663" y="265113"/>
          <p14:tracePt t="134406" x="592138" y="282575"/>
          <p14:tracePt t="134414" x="584200" y="301625"/>
          <p14:tracePt t="134422" x="584200" y="338138"/>
          <p14:tracePt t="134430" x="574675" y="365125"/>
          <p14:tracePt t="134438" x="574675" y="419100"/>
          <p14:tracePt t="134446" x="574675" y="455613"/>
          <p14:tracePt t="134455" x="574675" y="511175"/>
          <p14:tracePt t="134462" x="574675" y="565150"/>
          <p14:tracePt t="134472" x="574675" y="628650"/>
          <p14:tracePt t="134477" x="574675" y="665163"/>
          <p14:tracePt t="134487" x="574675" y="720725"/>
          <p14:tracePt t="134494" x="574675" y="738188"/>
          <p14:tracePt t="134504" x="574675" y="766763"/>
          <p14:tracePt t="134510" x="574675" y="784225"/>
          <p14:tracePt t="134518" x="592138" y="830263"/>
          <p14:tracePt t="134694" x="592138" y="839788"/>
          <p14:tracePt t="134702" x="592138" y="857250"/>
          <p14:tracePt t="134709" x="592138" y="866775"/>
          <p14:tracePt t="134725" x="592138" y="874713"/>
          <p14:tracePt t="134742" x="592138" y="893763"/>
          <p14:tracePt t="134774" x="592138" y="911225"/>
          <p14:tracePt t="134784" x="592138" y="920750"/>
          <p14:tracePt t="134789" x="592138" y="930275"/>
          <p14:tracePt t="134799" x="592138" y="957263"/>
          <p14:tracePt t="134806" x="592138" y="984250"/>
          <p14:tracePt t="134814" x="574675" y="1012825"/>
          <p14:tracePt t="134822" x="547688" y="1076325"/>
          <p14:tracePt t="134830" x="528638" y="1112838"/>
          <p14:tracePt t="134838" x="519113" y="1158875"/>
          <p14:tracePt t="134848" x="482600" y="1203325"/>
          <p14:tracePt t="134855" x="474663" y="1231900"/>
          <p14:tracePt t="134862" x="465138" y="1268413"/>
          <p14:tracePt t="134871" x="446088" y="1285875"/>
          <p14:tracePt t="134881" x="438150" y="1312863"/>
          <p14:tracePt t="134888" x="438150" y="1331913"/>
          <p14:tracePt t="134894" x="438150" y="1349375"/>
          <p14:tracePt t="135152" x="428625" y="1395413"/>
          <p14:tracePt t="135166" x="392113" y="1468438"/>
          <p14:tracePt t="135173" x="392113" y="1485900"/>
          <p14:tracePt t="135182" x="382588" y="1522413"/>
          <p14:tracePt t="135190" x="373063" y="1587500"/>
          <p14:tracePt t="135198" x="365125" y="1624013"/>
          <p14:tracePt t="135206" x="336550" y="1687513"/>
          <p14:tracePt t="135214" x="336550" y="1741488"/>
          <p14:tracePt t="135224" x="328613" y="1804988"/>
          <p14:tracePt t="135229" x="328613" y="1860550"/>
          <p14:tracePt t="135239" x="309563" y="1924050"/>
          <p14:tracePt t="135246" x="309563" y="1979613"/>
          <p14:tracePt t="135254" x="273050" y="2024063"/>
          <p14:tracePt t="135262" x="273050" y="2052638"/>
          <p14:tracePt t="135270" x="265113" y="2097088"/>
          <p14:tracePt t="135278" x="265113" y="2170113"/>
          <p14:tracePt t="135286" x="265113" y="2206625"/>
          <p14:tracePt t="135293" x="265113" y="2262188"/>
          <p14:tracePt t="135303" x="265113" y="2335213"/>
          <p14:tracePt t="135310" x="265113" y="2444750"/>
          <p14:tracePt t="135318" x="265113" y="2525713"/>
          <p14:tracePt t="135326" x="265113" y="2598738"/>
          <p14:tracePt t="135334" x="273050" y="2690813"/>
          <p14:tracePt t="135341" x="301625" y="2771775"/>
          <p14:tracePt t="135349" x="309563" y="2827338"/>
          <p14:tracePt t="135358" x="336550" y="2890838"/>
          <p14:tracePt t="135366" x="346075" y="2936875"/>
          <p14:tracePt t="135374" x="365125" y="2982913"/>
          <p14:tracePt t="135382" x="392113" y="3027363"/>
          <p14:tracePt t="135390" x="409575" y="3054350"/>
          <p14:tracePt t="135397" x="419100" y="3082925"/>
          <p14:tracePt t="135405" x="428625" y="3119438"/>
          <p14:tracePt t="135414" x="446088" y="3136900"/>
          <p14:tracePt t="135422" x="455613" y="3155950"/>
          <p14:tracePt t="135430" x="465138" y="3173413"/>
          <p14:tracePt t="135438" x="501650" y="3219450"/>
          <p14:tracePt t="135445" x="511175" y="3246438"/>
          <p14:tracePt t="135456" x="547688" y="3273425"/>
          <p14:tracePt t="135462" x="565150" y="3302000"/>
          <p14:tracePt t="135473" x="592138" y="3328988"/>
          <p14:tracePt t="135479" x="611188" y="3346450"/>
          <p14:tracePt t="135489" x="620713" y="3355975"/>
          <p14:tracePt t="135495" x="638175" y="3375025"/>
          <p14:tracePt t="135506" x="647700" y="3382963"/>
          <p14:tracePt t="135514" x="655638" y="3382963"/>
          <p14:tracePt t="135710" x="665163" y="3382963"/>
          <p14:tracePt t="135719" x="665163" y="3365500"/>
          <p14:tracePt t="135726" x="665163" y="3355975"/>
          <p14:tracePt t="135734" x="665163" y="3346450"/>
          <p14:tracePt t="135741" x="665163" y="3328988"/>
          <p14:tracePt t="135750" x="665163" y="3319463"/>
          <p14:tracePt t="135759" x="655638" y="3302000"/>
          <p14:tracePt t="135765" x="647700" y="3292475"/>
          <p14:tracePt t="135774" x="647700" y="3282950"/>
          <p14:tracePt t="135784" x="638175" y="3273425"/>
          <p14:tracePt t="135789" x="620713" y="3246438"/>
          <p14:tracePt t="135799" x="620713" y="3236913"/>
          <p14:tracePt t="135806" x="601663" y="3219450"/>
          <p14:tracePt t="135815" x="584200" y="3192463"/>
          <p14:tracePt t="135822" x="565150" y="3163888"/>
          <p14:tracePt t="135831" x="547688" y="3146425"/>
          <p14:tracePt t="135837" x="511175" y="3082925"/>
          <p14:tracePt t="135847" x="492125" y="3063875"/>
          <p14:tracePt t="135855" x="465138" y="3036888"/>
          <p14:tracePt t="135862" x="438150" y="2990850"/>
          <p14:tracePt t="135869" x="401638" y="2946400"/>
          <p14:tracePt t="135877" x="382588" y="2917825"/>
          <p14:tracePt t="135888" x="355600" y="2890838"/>
          <p14:tracePt t="135894" x="336550" y="2844800"/>
          <p14:tracePt t="135910" x="328613" y="2808288"/>
          <p14:tracePt t="135918" x="319088" y="2790825"/>
          <p14:tracePt t="135925" x="319088" y="2771775"/>
          <p14:tracePt t="135935" x="319088" y="2754313"/>
          <p14:tracePt t="135942" x="309563" y="2717800"/>
          <p14:tracePt t="135950" x="309563" y="2698750"/>
          <p14:tracePt t="135958" x="282575" y="2662238"/>
          <p14:tracePt t="135966" x="282575" y="2654300"/>
          <p14:tracePt t="135974" x="282575" y="2625725"/>
          <p14:tracePt t="135982" x="282575" y="2608263"/>
          <p14:tracePt t="135990" x="282575" y="2589213"/>
          <p14:tracePt t="135998" x="282575" y="2562225"/>
          <p14:tracePt t="136006" x="282575" y="2544763"/>
          <p14:tracePt t="136014" x="282575" y="2517775"/>
          <p14:tracePt t="136022" x="282575" y="2489200"/>
          <p14:tracePt t="136030" x="282575" y="2471738"/>
          <p14:tracePt t="136038" x="301625" y="2425700"/>
          <p14:tracePt t="136046" x="301625" y="2398713"/>
          <p14:tracePt t="136054" x="319088" y="2352675"/>
          <p14:tracePt t="136062" x="336550" y="2325688"/>
          <p14:tracePt t="136069" x="365125" y="2279650"/>
          <p14:tracePt t="136078" x="401638" y="2233613"/>
          <p14:tracePt t="136087" x="446088" y="2179638"/>
          <p14:tracePt t="136093" x="482600" y="2133600"/>
          <p14:tracePt t="136103" x="538163" y="2070100"/>
          <p14:tracePt t="136110" x="574675" y="2024063"/>
          <p14:tracePt t="136120" x="638175" y="1951038"/>
          <p14:tracePt t="136128" x="655638" y="1933575"/>
          <p14:tracePt t="136134" x="720725" y="1897063"/>
          <p14:tracePt t="136143" x="784225" y="1841500"/>
          <p14:tracePt t="136150" x="811213" y="1824038"/>
          <p14:tracePt t="136160" x="847725" y="1804988"/>
          <p14:tracePt t="136167" x="874713" y="1787525"/>
          <p14:tracePt t="136178" x="893763" y="1778000"/>
          <p14:tracePt t="136183" x="920750" y="1768475"/>
          <p14:tracePt t="136336" x="930275" y="1760538"/>
          <p14:tracePt t="136597" x="930275" y="1751013"/>
          <p14:tracePt t="136865" x="930275" y="1741488"/>
          <p14:tracePt t="136871" x="920750" y="1714500"/>
          <p14:tracePt t="136880" x="911225" y="1697038"/>
          <p14:tracePt t="136886" x="903288" y="1687513"/>
          <p14:tracePt t="136904" x="866775" y="1641475"/>
          <p14:tracePt t="136910" x="847725" y="1604963"/>
          <p14:tracePt t="136921" x="830263" y="1587500"/>
          <p14:tracePt t="136929" x="820738" y="1550988"/>
          <p14:tracePt t="136936" x="801688" y="1522413"/>
          <p14:tracePt t="136943" x="774700" y="1495425"/>
          <p14:tracePt t="136950" x="765175" y="1477963"/>
          <p14:tracePt t="136958" x="765175" y="1468438"/>
          <p14:tracePt t="136966" x="765175" y="1449388"/>
          <p14:tracePt t="136973" x="757238" y="1404938"/>
          <p14:tracePt t="136982" x="757238" y="1376363"/>
          <p14:tracePt t="136991" x="757238" y="1358900"/>
          <p14:tracePt t="136998" x="757238" y="1331913"/>
          <p14:tracePt t="137006" x="757238" y="1312863"/>
          <p14:tracePt t="137014" x="757238" y="1285875"/>
          <p14:tracePt t="137022" x="757238" y="1268413"/>
          <p14:tracePt t="137030" x="757238" y="1258888"/>
          <p14:tracePt t="137037" x="757238" y="1231900"/>
          <p14:tracePt t="137046" x="765175" y="1212850"/>
          <p14:tracePt t="137054" x="774700" y="1203325"/>
          <p14:tracePt t="137062" x="774700" y="1185863"/>
          <p14:tracePt t="137069" x="784225" y="1176338"/>
          <p14:tracePt t="137078" x="793750" y="1166813"/>
          <p14:tracePt t="137087" x="811213" y="1130300"/>
          <p14:tracePt t="137094" x="820738" y="1122363"/>
          <p14:tracePt t="137103" x="847725" y="1122363"/>
          <p14:tracePt t="137110" x="866775" y="1112838"/>
          <p14:tracePt t="137118" x="884238" y="1093788"/>
          <p14:tracePt t="137127" x="903288" y="1085850"/>
          <p14:tracePt t="137134" x="911225" y="1076325"/>
          <p14:tracePt t="137141" x="939800" y="1066800"/>
          <p14:tracePt t="137150" x="966788" y="1049338"/>
          <p14:tracePt t="137159" x="974725" y="1039813"/>
          <p14:tracePt t="137166" x="993775" y="1030288"/>
          <p14:tracePt t="137174" x="1011238" y="1030288"/>
          <p14:tracePt t="137182" x="1057275" y="1012825"/>
          <p14:tracePt t="137191" x="1076325" y="993775"/>
          <p14:tracePt t="137197" x="1103313" y="993775"/>
          <p14:tracePt t="137206" x="1149350" y="966788"/>
          <p14:tracePt t="137214" x="1176338" y="957263"/>
          <p14:tracePt t="137223" x="1212850" y="939800"/>
          <p14:tracePt t="137230" x="1266825" y="930275"/>
          <p14:tracePt t="137238" x="1293813" y="930275"/>
          <p14:tracePt t="137246" x="1312863" y="920750"/>
          <p14:tracePt t="137254" x="1322388" y="920750"/>
          <p14:tracePt t="137262" x="1349375" y="911225"/>
          <p14:tracePt t="137270" x="1358900" y="903288"/>
          <p14:tracePt t="137286" x="1376363" y="903288"/>
          <p14:tracePt t="137294" x="1385888" y="893763"/>
          <p14:tracePt t="137366" x="1395413" y="893763"/>
          <p14:tracePt t="138254" x="1376363" y="893763"/>
          <p14:tracePt t="138262" x="1358900" y="903288"/>
          <p14:tracePt t="138270" x="1339850" y="920750"/>
          <p14:tracePt t="138278" x="1312863" y="957263"/>
          <p14:tracePt t="138286" x="1276350" y="976313"/>
          <p14:tracePt t="138294" x="1258888" y="1003300"/>
          <p14:tracePt t="138302" x="1239838" y="1020763"/>
          <p14:tracePt t="138309" x="1230313" y="1030288"/>
          <p14:tracePt t="138318" x="1212850" y="1049338"/>
          <p14:tracePt t="138326" x="1203325" y="1057275"/>
          <p14:tracePt t="138333" x="1185863" y="1093788"/>
          <p14:tracePt t="138349" x="1157288" y="1112838"/>
          <p14:tracePt t="138358" x="1149350" y="1139825"/>
          <p14:tracePt t="138366" x="1139825" y="1139825"/>
          <p14:tracePt t="138374" x="1130300" y="1149350"/>
          <p14:tracePt t="138382" x="1112838" y="1185863"/>
          <p14:tracePt t="138398" x="1112838" y="1195388"/>
          <p14:tracePt t="138406" x="1103313" y="1203325"/>
          <p14:tracePt t="138413" x="1103313" y="1222375"/>
          <p14:tracePt t="138429" x="1103313" y="1239838"/>
          <p14:tracePt t="138438" x="1093788" y="1249363"/>
          <p14:tracePt t="138446" x="1093788" y="1258888"/>
          <p14:tracePt t="138455" x="1093788" y="1268413"/>
          <p14:tracePt t="138463" x="1093788" y="1276350"/>
          <p14:tracePt t="138482" x="1093788" y="1312863"/>
          <p14:tracePt t="138490" x="1093788" y="1322388"/>
          <p14:tracePt t="138495" x="1093788" y="1349375"/>
          <p14:tracePt t="138504" x="1093788" y="1358900"/>
          <p14:tracePt t="138518" x="1093788" y="1376363"/>
          <p14:tracePt t="138526" x="1093788" y="1385888"/>
          <p14:tracePt t="138534" x="1093788" y="1395413"/>
          <p14:tracePt t="138542" x="1093788" y="1422400"/>
          <p14:tracePt t="138550" x="1093788" y="1431925"/>
          <p14:tracePt t="138566" x="1093788" y="1441450"/>
          <p14:tracePt t="138583" x="1093788" y="1449388"/>
          <p14:tracePt t="138591" x="1093788" y="1468438"/>
          <p14:tracePt t="138605" x="1093788" y="1477963"/>
          <p14:tracePt t="138607" x="1093788" y="1485900"/>
          <p14:tracePt t="138614" x="1093788" y="1495425"/>
          <p14:tracePt t="138622" x="1103313" y="1504950"/>
          <p14:tracePt t="138630" x="1103313" y="1514475"/>
          <p14:tracePt t="138639" x="1112838" y="1522413"/>
          <p14:tracePt t="138655" x="1120775" y="1550988"/>
          <p14:tracePt t="138678" x="1120775" y="1568450"/>
          <p14:tracePt t="138687" x="1120775" y="1587500"/>
          <p14:tracePt t="138693" x="1130300" y="1604963"/>
          <p14:tracePt t="138718" x="1149350" y="1624013"/>
          <p14:tracePt t="138734" x="1149350" y="1631950"/>
          <p14:tracePt t="138758" x="1157288" y="1651000"/>
          <p14:tracePt t="140662" x="1157288" y="1641475"/>
          <p14:tracePt t="140894" x="1157288" y="1631950"/>
          <p14:tracePt t="140902" x="1157288" y="1614488"/>
          <p14:tracePt t="141334" x="1166813" y="1604963"/>
          <p14:tracePt t="142037" x="1166813" y="1568450"/>
          <p14:tracePt t="142046" x="1166813" y="1558925"/>
          <p14:tracePt t="142054" x="1166813" y="1550988"/>
          <p14:tracePt t="142078" x="1166813" y="1531938"/>
          <p14:tracePt t="142102" x="1176338" y="1522413"/>
          <p14:tracePt t="143311" x="1157288" y="1531938"/>
          <p14:tracePt t="143320" x="1149350" y="1550988"/>
          <p14:tracePt t="143327" x="1112838" y="1587500"/>
          <p14:tracePt t="143335" x="1093788" y="1631950"/>
          <p14:tracePt t="143342" x="1066800" y="1677988"/>
          <p14:tracePt t="143350" x="1030288" y="1741488"/>
          <p14:tracePt t="143358" x="1011238" y="1787525"/>
          <p14:tracePt t="143366" x="984250" y="1860550"/>
          <p14:tracePt t="143374" x="957263" y="1943100"/>
          <p14:tracePt t="143382" x="947738" y="2006600"/>
          <p14:tracePt t="143390" x="947738" y="2043113"/>
          <p14:tracePt t="143398" x="920750" y="2070100"/>
          <p14:tracePt t="143406" x="911225" y="2116138"/>
          <p14:tracePt t="143415" x="903288" y="2143125"/>
          <p14:tracePt t="143428" x="866775" y="2189163"/>
          <p14:tracePt t="143429" x="857250" y="2225675"/>
          <p14:tracePt t="143438" x="847725" y="2262188"/>
          <p14:tracePt t="143446" x="838200" y="2270125"/>
          <p14:tracePt t="143456" x="820738" y="2325688"/>
          <p14:tracePt t="143461" x="811213" y="2343150"/>
          <p14:tracePt t="143471" x="801688" y="2362200"/>
          <p14:tracePt t="143478" x="765175" y="2416175"/>
          <p14:tracePt t="143486" x="747713" y="2444750"/>
          <p14:tracePt t="143494" x="711200" y="2508250"/>
          <p14:tracePt t="143503" x="684213" y="2571750"/>
          <p14:tracePt t="143511" x="638175" y="2635250"/>
          <p14:tracePt t="143521" x="611188" y="2717800"/>
          <p14:tracePt t="143527" x="547688" y="2808288"/>
          <p14:tracePt t="143550" x="474663" y="3063875"/>
          <p14:tracePt t="143559" x="446088" y="3127375"/>
          <p14:tracePt t="143567" x="438150" y="3192463"/>
          <p14:tracePt t="143574" x="438150" y="3228975"/>
          <p14:tracePt t="143582" x="438150" y="3265488"/>
          <p14:tracePt t="143590" x="438150" y="3302000"/>
          <p14:tracePt t="143599" x="419100" y="3328988"/>
          <p14:tracePt t="143606" x="419100" y="3338513"/>
          <p14:tracePt t="143613" x="419100" y="3346450"/>
          <p14:tracePt t="143727" x="409575" y="3375025"/>
          <p14:tracePt t="143757" x="409575" y="3382963"/>
          <p14:tracePt t="143766" x="409575" y="3402013"/>
          <p14:tracePt t="143782" x="409575" y="3411538"/>
          <p14:tracePt t="143799" x="409575" y="3419475"/>
          <p14:tracePt t="143815" x="409575" y="3429000"/>
          <p14:tracePt t="143822" x="409575" y="3446463"/>
          <p14:tracePt t="143845" x="409575" y="3455988"/>
          <p14:tracePt t="143862" x="409575" y="3465513"/>
          <p14:tracePt t="144031" x="409575" y="3475038"/>
          <p14:tracePt t="144046" x="428625" y="3475038"/>
          <p14:tracePt t="144055" x="446088" y="3475038"/>
          <p14:tracePt t="144062" x="465138" y="3475038"/>
          <p14:tracePt t="144079" x="474663" y="3475038"/>
          <p14:tracePt t="144093" x="492125" y="3455988"/>
          <p14:tracePt t="144102" x="501650" y="3446463"/>
          <p14:tracePt t="144110" x="511175" y="3446463"/>
          <p14:tracePt t="144118" x="519113" y="3438525"/>
          <p14:tracePt t="144128" x="547688" y="3429000"/>
          <p14:tracePt t="144135" x="565150" y="3411538"/>
          <p14:tracePt t="144143" x="574675" y="3402013"/>
          <p14:tracePt t="144151" x="611188" y="3392488"/>
          <p14:tracePt t="144164" x="628650" y="3382963"/>
          <p14:tracePt t="144165" x="674688" y="3365500"/>
          <p14:tracePt t="144174" x="701675" y="3346450"/>
          <p14:tracePt t="144182" x="720725" y="3338513"/>
          <p14:tracePt t="144189" x="747713" y="3328988"/>
          <p14:tracePt t="144197" x="784225" y="3302000"/>
          <p14:tracePt t="144206" x="801688" y="3292475"/>
          <p14:tracePt t="144213" x="820738" y="3292475"/>
          <p14:tracePt t="144230" x="830263" y="3292475"/>
          <p14:tracePt t="144304" x="838200" y="3282950"/>
          <p14:tracePt t="144455" x="838200" y="3273425"/>
          <p14:tracePt t="144488" x="830263" y="3273425"/>
          <p14:tracePt t="144511" x="830263" y="3282950"/>
          <p14:tracePt t="144558" x="830263" y="3292475"/>
          <p14:tracePt t="144744" x="830263" y="3309938"/>
          <p14:tracePt t="144760" x="830263" y="3319463"/>
          <p14:tracePt t="144776" x="830263" y="3338513"/>
          <p14:tracePt t="144799" x="830263" y="3346450"/>
          <p14:tracePt t="146510" x="830263" y="3338513"/>
          <p14:tracePt t="146567" x="830263" y="3319463"/>
          <p14:tracePt t="147736" x="830263" y="3309938"/>
          <p14:tracePt t="147760" x="830263" y="3302000"/>
          <p14:tracePt t="147766" x="830263" y="3282950"/>
          <p14:tracePt t="147782" x="830263" y="3273425"/>
          <p14:tracePt t="147789" x="838200" y="3255963"/>
          <p14:tracePt t="148030" x="857250" y="3236913"/>
          <p14:tracePt t="148038" x="857250" y="3228975"/>
          <p14:tracePt t="148046" x="874713" y="3219450"/>
          <p14:tracePt t="148054" x="884238" y="3209925"/>
          <p14:tracePt t="148078" x="893763" y="3209925"/>
          <p14:tracePt t="148381" x="920750" y="3200400"/>
          <p14:tracePt t="148382" x="939800" y="3182938"/>
          <p14:tracePt t="148390" x="947738" y="3173413"/>
          <p14:tracePt t="148405" x="957263" y="3173413"/>
          <p14:tracePt t="148414" x="966788" y="3173413"/>
          <p14:tracePt t="148439" x="974725" y="3163888"/>
          <p14:tracePt t="148592" x="984250" y="3163888"/>
          <p14:tracePt t="148607" x="993775" y="3163888"/>
          <p14:tracePt t="148614" x="1011238" y="3182938"/>
          <p14:tracePt t="148654" x="1020763" y="3192463"/>
          <p14:tracePt t="148760" x="1020763" y="3228975"/>
          <p14:tracePt t="148768" x="1020763" y="3255963"/>
          <p14:tracePt t="148774" x="1020763" y="3273425"/>
          <p14:tracePt t="148787" x="1020763" y="3302000"/>
          <p14:tracePt t="148789" x="1020763" y="3328988"/>
          <p14:tracePt t="148799" x="1020763" y="3346450"/>
          <p14:tracePt t="148806" x="1020763" y="3355975"/>
          <p14:tracePt t="148814" x="1020763" y="3375025"/>
          <p14:tracePt t="148822" x="1020763" y="3392488"/>
          <p14:tracePt t="148990" x="1020763" y="3402013"/>
          <p14:tracePt t="149288" x="1030288" y="3411538"/>
          <p14:tracePt t="149304" x="1039813" y="3411538"/>
          <p14:tracePt t="149423" x="1047750" y="3411538"/>
          <p14:tracePt t="149494" x="1057275" y="3411538"/>
          <p14:tracePt t="149511" x="1066800" y="3411538"/>
          <p14:tracePt t="149527" x="1076325" y="3411538"/>
          <p14:tracePt t="149539" x="1093788" y="3392488"/>
          <p14:tracePt t="150856" x="1093788" y="3375025"/>
          <p14:tracePt t="151336" x="1093788" y="3392488"/>
          <p14:tracePt t="151344" x="1093788" y="3402013"/>
          <p14:tracePt t="151351" x="1093788" y="3419475"/>
          <p14:tracePt t="151358" x="1093788" y="3446463"/>
          <p14:tracePt t="151366" x="1084263" y="3465513"/>
          <p14:tracePt t="151374" x="1076325" y="3492500"/>
          <p14:tracePt t="151381" x="1047750" y="3556000"/>
          <p14:tracePt t="151398" x="1039813" y="3592513"/>
          <p14:tracePt t="151406" x="1030288" y="3621088"/>
          <p14:tracePt t="151414" x="1030288" y="3629025"/>
          <p14:tracePt t="151422" x="1030288" y="3665538"/>
          <p14:tracePt t="151429" x="1030288" y="3694113"/>
          <p14:tracePt t="151446" x="1030288" y="3702050"/>
          <p14:tracePt t="151606" x="1039813" y="3694113"/>
          <p14:tracePt t="151614" x="1047750" y="3684588"/>
          <p14:tracePt t="151622" x="1057275" y="3665538"/>
          <p14:tracePt t="151629" x="1084263" y="3638550"/>
          <p14:tracePt t="151637" x="1093788" y="3629025"/>
          <p14:tracePt t="151645" x="1093788" y="3621088"/>
          <p14:tracePt t="151654" x="1103313" y="3602038"/>
          <p14:tracePt t="151662" x="1112838" y="3592513"/>
          <p14:tracePt t="151670" x="1130300" y="3565525"/>
          <p14:tracePt t="151693" x="1139825" y="3529013"/>
          <p14:tracePt t="151701" x="1149350" y="3502025"/>
          <p14:tracePt t="151710" x="1149350" y="3492500"/>
          <p14:tracePt t="151718" x="1157288" y="3455988"/>
          <p14:tracePt t="151727" x="1157288" y="3429000"/>
          <p14:tracePt t="151736" x="1176338" y="3382963"/>
          <p14:tracePt t="151744" x="1176338" y="3365500"/>
          <p14:tracePt t="151760" x="1185863" y="3328988"/>
          <p14:tracePt t="151767" x="1185863" y="3292475"/>
          <p14:tracePt t="151774" x="1185863" y="3282950"/>
          <p14:tracePt t="152022" x="1185863" y="3292475"/>
          <p14:tracePt t="152038" x="1185863" y="3309938"/>
          <p14:tracePt t="152054" x="1185863" y="3319463"/>
          <p14:tracePt t="152062" x="1185863" y="3328988"/>
          <p14:tracePt t="152086" x="1185863" y="3346450"/>
          <p14:tracePt t="152094" x="1185863" y="3355975"/>
          <p14:tracePt t="152112" x="1185863" y="3365500"/>
          <p14:tracePt t="152134" x="1185863" y="3375025"/>
          <p14:tracePt t="152137" x="1185863" y="3392488"/>
          <p14:tracePt t="152142" x="1185863" y="3402013"/>
          <p14:tracePt t="152166" x="1185863" y="3411538"/>
          <p14:tracePt t="152174" x="1185863" y="3429000"/>
          <p14:tracePt t="152190" x="1185863" y="3438525"/>
          <p14:tracePt t="152197" x="1185863" y="3446463"/>
          <p14:tracePt t="152206" x="1185863" y="3455988"/>
          <p14:tracePt t="152216" x="1185863" y="3465513"/>
          <p14:tracePt t="152231" x="1185863" y="3475038"/>
          <p14:tracePt t="152247" x="1185863" y="3482975"/>
          <p14:tracePt t="152494" x="1176338" y="3492500"/>
          <p14:tracePt t="152542" x="1149350" y="3492500"/>
          <p14:tracePt t="152558" x="1139825" y="3492500"/>
          <p14:tracePt t="152566" x="1130300" y="3492500"/>
          <p14:tracePt t="152574" x="1103313" y="3492500"/>
          <p14:tracePt t="152582" x="1084263" y="3492500"/>
          <p14:tracePt t="152589" x="1057275" y="3492500"/>
          <p14:tracePt t="152597" x="1039813" y="3492500"/>
          <p14:tracePt t="152606" x="1003300" y="3492500"/>
          <p14:tracePt t="152614" x="947738" y="3492500"/>
          <p14:tracePt t="152622" x="903288" y="3492500"/>
          <p14:tracePt t="152630" x="866775" y="3492500"/>
          <p14:tracePt t="152638" x="838200" y="3492500"/>
          <p14:tracePt t="152646" x="820738" y="3492500"/>
          <p14:tracePt t="152654" x="801688" y="3492500"/>
          <p14:tracePt t="153006" x="784225" y="3492500"/>
          <p14:tracePt t="153014" x="757238" y="3492500"/>
          <p14:tracePt t="153022" x="720725" y="3492500"/>
          <p14:tracePt t="153030" x="701675" y="3492500"/>
          <p14:tracePt t="153040" x="674688" y="3492500"/>
          <p14:tracePt t="153046" x="655638" y="3502025"/>
          <p14:tracePt t="153054" x="611188" y="3538538"/>
          <p14:tracePt t="153062" x="592138" y="3538538"/>
          <p14:tracePt t="153070" x="574675" y="3548063"/>
          <p14:tracePt t="153078" x="547688" y="3548063"/>
          <p14:tracePt t="153086" x="528638" y="3556000"/>
          <p14:tracePt t="153102" x="519113" y="3556000"/>
          <p14:tracePt t="153502" x="528638" y="3556000"/>
          <p14:tracePt t="153510" x="538163" y="3538538"/>
          <p14:tracePt t="153518" x="538163" y="3529013"/>
          <p14:tracePt t="153526" x="547688" y="3519488"/>
          <p14:tracePt t="153536" x="555625" y="3519488"/>
          <p14:tracePt t="153542" x="555625" y="3511550"/>
          <p14:tracePt t="153550" x="555625" y="3492500"/>
          <p14:tracePt t="153566" x="565150" y="3475038"/>
          <p14:tracePt t="153574" x="565150" y="3465513"/>
          <p14:tracePt t="153582" x="565150" y="3455988"/>
          <p14:tracePt t="153590" x="574675" y="3446463"/>
          <p14:tracePt t="153599" x="574675" y="3438525"/>
          <p14:tracePt t="153606" x="574675" y="3429000"/>
          <p14:tracePt t="153614" x="584200" y="3419475"/>
          <p14:tracePt t="153621" x="592138" y="3411538"/>
          <p14:tracePt t="153824" x="611188" y="3411538"/>
          <p14:tracePt t="153836" x="638175" y="3411538"/>
          <p14:tracePt t="153838" x="665163" y="3419475"/>
          <p14:tracePt t="153849" x="684213" y="3429000"/>
          <p14:tracePt t="153854" x="728663" y="3438525"/>
          <p14:tracePt t="153862" x="747713" y="3455988"/>
          <p14:tracePt t="153870" x="765175" y="3465513"/>
          <p14:tracePt t="153878" x="784225" y="3465513"/>
          <p14:tracePt t="153888" x="801688" y="3465513"/>
          <p14:tracePt t="153894" x="820738" y="3465513"/>
          <p14:tracePt t="153902" x="838200" y="3465513"/>
          <p14:tracePt t="153909" x="866775" y="3465513"/>
          <p14:tracePt t="153918" x="893763" y="3475038"/>
          <p14:tracePt t="153926" x="939800" y="3492500"/>
          <p14:tracePt t="153935" x="993775" y="3492500"/>
          <p14:tracePt t="153942" x="1039813" y="3492500"/>
          <p14:tracePt t="153951" x="1076325" y="3492500"/>
          <p14:tracePt t="153958" x="1093788" y="3492500"/>
          <p14:tracePt t="153966" x="1120775" y="3492500"/>
          <p14:tracePt t="153975" x="1139825" y="3492500"/>
          <p14:tracePt t="153984" x="1149350" y="3492500"/>
          <p14:tracePt t="153991" x="1166813" y="3492500"/>
          <p14:tracePt t="154144" x="1176338" y="3492500"/>
          <p14:tracePt t="154151" x="1193800" y="3492500"/>
          <p14:tracePt t="154166" x="1249363" y="3492500"/>
          <p14:tracePt t="154174" x="1322388" y="3492500"/>
          <p14:tracePt t="154182" x="1395413" y="3492500"/>
          <p14:tracePt t="154191" x="1449388" y="3492500"/>
          <p14:tracePt t="154197" x="1558925" y="3492500"/>
          <p14:tracePt t="154207" x="1649413" y="3492500"/>
          <p14:tracePt t="154214" x="1741488" y="3492500"/>
          <p14:tracePt t="154223" x="1795463" y="3492500"/>
          <p14:tracePt t="154230" x="1851025" y="3492500"/>
          <p14:tracePt t="154238" x="1887538" y="3492500"/>
          <p14:tracePt t="154254" x="1895475" y="3492500"/>
          <p14:tracePt t="154479" x="1887538" y="3492500"/>
          <p14:tracePt t="154486" x="1860550" y="3492500"/>
          <p14:tracePt t="154494" x="1824038" y="3492500"/>
          <p14:tracePt t="154503" x="1795463" y="3492500"/>
          <p14:tracePt t="154509" x="1758950" y="3492500"/>
          <p14:tracePt t="154519" x="1714500" y="3492500"/>
          <p14:tracePt t="154526" x="1677988" y="3492500"/>
          <p14:tracePt t="154540" x="1631950" y="3492500"/>
          <p14:tracePt t="154541" x="1595438" y="3492500"/>
          <p14:tracePt t="154556" x="1549400" y="3492500"/>
          <p14:tracePt t="154559" x="1531938" y="3492500"/>
          <p14:tracePt t="154571" x="1504950" y="3492500"/>
          <p14:tracePt t="154575" x="1485900" y="3492500"/>
          <p14:tracePt t="154584" x="1476375" y="3492500"/>
          <p14:tracePt t="154590" x="1449388" y="3492500"/>
          <p14:tracePt t="154597" x="1439863" y="3492500"/>
          <p14:tracePt t="154622" x="1422400" y="3492500"/>
          <p14:tracePt t="154630" x="1412875" y="3492500"/>
          <p14:tracePt t="154734" x="1412875" y="3482975"/>
          <p14:tracePt t="154742" x="1422400" y="3465513"/>
          <p14:tracePt t="154757" x="1439863" y="3455988"/>
          <p14:tracePt t="154769" x="1458913" y="3455988"/>
          <p14:tracePt t="154775" x="1485900" y="3455988"/>
          <p14:tracePt t="154792" x="1495425" y="3446463"/>
          <p14:tracePt t="154807" x="1504950" y="3446463"/>
          <p14:tracePt t="155057" x="1495425" y="3446463"/>
          <p14:tracePt t="155063" x="1468438" y="3446463"/>
          <p14:tracePt t="155071" x="1449388" y="3446463"/>
          <p14:tracePt t="155078" x="1422400" y="3446463"/>
          <p14:tracePt t="155087" x="1412875" y="3446463"/>
          <p14:tracePt t="155094" x="1403350" y="3446463"/>
          <p14:tracePt t="155103" x="1395413" y="3446463"/>
          <p14:tracePt t="155110" x="1395413" y="3438525"/>
          <p14:tracePt t="155119" x="1385888" y="3429000"/>
          <p14:tracePt t="155128" x="1376363" y="3429000"/>
          <p14:tracePt t="155135" x="1366838" y="3419475"/>
          <p14:tracePt t="155142" x="1358900" y="3419475"/>
          <p14:tracePt t="155160" x="1349375" y="3402013"/>
          <p14:tracePt t="155166" x="1330325" y="3382963"/>
          <p14:tracePt t="155182" x="1322388" y="3375025"/>
          <p14:tracePt t="155198" x="1312863" y="3355975"/>
          <p14:tracePt t="155206" x="1312863" y="3346450"/>
          <p14:tracePt t="155215" x="1303338" y="3338513"/>
          <p14:tracePt t="155240" x="1303338" y="3319463"/>
          <p14:tracePt t="155255" x="1293813" y="3309938"/>
          <p14:tracePt t="155271" x="1293813" y="3302000"/>
          <p14:tracePt t="155279" x="1293813" y="3292475"/>
          <p14:tracePt t="155287" x="1293813" y="3265488"/>
          <p14:tracePt t="155294" x="1285875" y="3246438"/>
          <p14:tracePt t="155302" x="1285875" y="3228975"/>
          <p14:tracePt t="155317" x="1285875" y="3200400"/>
          <p14:tracePt t="155326" x="1285875" y="3182938"/>
          <p14:tracePt t="155334" x="1285875" y="3163888"/>
          <p14:tracePt t="155342" x="1285875" y="3146425"/>
          <p14:tracePt t="155350" x="1285875" y="3119438"/>
          <p14:tracePt t="155357" x="1285875" y="3109913"/>
          <p14:tracePt t="155366" x="1285875" y="3082925"/>
          <p14:tracePt t="155374" x="1285875" y="3073400"/>
          <p14:tracePt t="155386" x="1285875" y="3046413"/>
          <p14:tracePt t="155391" x="1285875" y="3027363"/>
          <p14:tracePt t="155416" x="1285875" y="2990850"/>
          <p14:tracePt t="155421" x="1293813" y="2982913"/>
          <p14:tracePt t="155430" x="1322388" y="2963863"/>
          <p14:tracePt t="155439" x="1330325" y="2954338"/>
          <p14:tracePt t="155445" x="1339850" y="2946400"/>
          <p14:tracePt t="155577" x="1349375" y="2946400"/>
          <p14:tracePt t="155587" x="1366838" y="2954338"/>
          <p14:tracePt t="155592" x="1376363" y="2963863"/>
          <p14:tracePt t="155605" x="1385888" y="2990850"/>
          <p14:tracePt t="155606" x="1395413" y="3017838"/>
          <p14:tracePt t="155614" x="1412875" y="3046413"/>
          <p14:tracePt t="155622" x="1431925" y="3073400"/>
          <p14:tracePt t="155630" x="1458913" y="3100388"/>
          <p14:tracePt t="155638" x="1468438" y="3109913"/>
          <p14:tracePt t="155654" x="1476375" y="3127375"/>
          <p14:tracePt t="155736" x="1476375" y="3136900"/>
          <p14:tracePt t="155743" x="1485900" y="3155950"/>
          <p14:tracePt t="155757" x="1485900" y="3163888"/>
          <p14:tracePt t="155759" x="1504950" y="3200400"/>
          <p14:tracePt t="155793" x="1504950" y="3228975"/>
          <p14:tracePt t="155799" x="1512888" y="3228975"/>
          <p14:tracePt t="155814" x="1512888" y="3236913"/>
          <p14:tracePt t="155821" x="1512888" y="3255963"/>
          <p14:tracePt t="155832" x="1512888" y="3265488"/>
          <p14:tracePt t="155838" x="1512888" y="3282950"/>
          <p14:tracePt t="155846" x="1512888" y="3292475"/>
          <p14:tracePt t="155862" x="1504950" y="3302000"/>
          <p14:tracePt t="155870" x="1495425" y="3309938"/>
          <p14:tracePt t="155878" x="1476375" y="3328988"/>
          <p14:tracePt t="155886" x="1449388" y="3346450"/>
          <p14:tracePt t="155905" x="1422400" y="3365500"/>
          <p14:tracePt t="155909" x="1412875" y="3365500"/>
          <p14:tracePt t="155918" x="1395413" y="3375025"/>
          <p14:tracePt t="155925" x="1349375" y="3402013"/>
          <p14:tracePt t="155934" x="1339850" y="3402013"/>
          <p14:tracePt t="155942" x="1330325" y="3402013"/>
          <p14:tracePt t="155958" x="1322388" y="3402013"/>
          <p14:tracePt t="155998" x="1303338" y="3402013"/>
          <p14:tracePt t="156013" x="1293813" y="3402013"/>
          <p14:tracePt t="156022" x="1285875" y="3402013"/>
          <p14:tracePt t="156037" x="1276350" y="3402013"/>
          <p14:tracePt t="156054" x="1266825" y="3402013"/>
          <p14:tracePt t="156062" x="1258888" y="3392488"/>
          <p14:tracePt t="156070" x="1249363" y="3382963"/>
          <p14:tracePt t="156080" x="1239838" y="3375025"/>
          <p14:tracePt t="156086" x="1239838" y="3365500"/>
          <p14:tracePt t="156102" x="1239838" y="3355975"/>
          <p14:tracePt t="156111" x="1239838" y="3328988"/>
          <p14:tracePt t="156118" x="1239838" y="3319463"/>
          <p14:tracePt t="156127" x="1239838" y="3282950"/>
          <p14:tracePt t="156135" x="1239838" y="3265488"/>
          <p14:tracePt t="156142" x="1239838" y="3236913"/>
          <p14:tracePt t="156151" x="1239838" y="3219450"/>
          <p14:tracePt t="156159" x="1239838" y="3209925"/>
          <p14:tracePt t="156166" x="1239838" y="3200400"/>
          <p14:tracePt t="156173" x="1239838" y="3192463"/>
          <p14:tracePt t="156182" x="1239838" y="3182938"/>
          <p14:tracePt t="156189" x="1239838" y="3173413"/>
          <p14:tracePt t="156199" x="1239838" y="3146425"/>
          <p14:tracePt t="156209" x="1258888" y="3136900"/>
          <p14:tracePt t="156215" x="1266825" y="3127375"/>
          <p14:tracePt t="156227" x="1293813" y="3100388"/>
          <p14:tracePt t="156229" x="1312863" y="3082925"/>
          <p14:tracePt t="156238" x="1330325" y="3073400"/>
          <p14:tracePt t="156246" x="1349375" y="3063875"/>
          <p14:tracePt t="156254" x="1376363" y="3046413"/>
          <p14:tracePt t="156263" x="1403350" y="3036888"/>
          <p14:tracePt t="156279" x="1412875" y="3027363"/>
          <p14:tracePt t="156291" x="1422400" y="3027363"/>
          <p14:tracePt t="156342" x="1431925" y="3027363"/>
          <p14:tracePt t="156350" x="1468438" y="3027363"/>
          <p14:tracePt t="156357" x="1485900" y="3027363"/>
          <p14:tracePt t="156366" x="1512888" y="3027363"/>
          <p14:tracePt t="156374" x="1558925" y="3063875"/>
          <p14:tracePt t="156382" x="1604963" y="3100388"/>
          <p14:tracePt t="156389" x="1641475" y="3127375"/>
          <p14:tracePt t="156398" x="1649413" y="3136900"/>
          <p14:tracePt t="156406" x="1658938" y="3155950"/>
          <p14:tracePt t="156413" x="1658938" y="3163888"/>
          <p14:tracePt t="156422" x="1658938" y="3173413"/>
          <p14:tracePt t="156446" x="1658938" y="3182938"/>
          <p14:tracePt t="156464" x="1658938" y="3192463"/>
          <p14:tracePt t="156483" x="1658938" y="3209925"/>
          <p14:tracePt t="156486" x="1658938" y="3228975"/>
          <p14:tracePt t="156494" x="1649413" y="3246438"/>
          <p14:tracePt t="156503" x="1631950" y="3265488"/>
          <p14:tracePt t="156509" x="1622425" y="3282950"/>
          <p14:tracePt t="156518" x="1604963" y="3302000"/>
          <p14:tracePt t="156526" x="1595438" y="3309938"/>
          <p14:tracePt t="156536" x="1576388" y="3328988"/>
          <p14:tracePt t="156543" x="1568450" y="3338513"/>
          <p14:tracePt t="156560" x="1549400" y="3346450"/>
          <p14:tracePt t="156576" x="1541463" y="3346450"/>
          <p14:tracePt t="156591" x="1531938" y="3355975"/>
          <p14:tracePt t="156603" x="1522413" y="3365500"/>
          <p14:tracePt t="156616" x="1512888" y="3365500"/>
          <p14:tracePt t="156624" x="1504950" y="3375025"/>
          <p14:tracePt t="156632" x="1504950" y="3382963"/>
          <p14:tracePt t="156638" x="1485900" y="3382963"/>
          <p14:tracePt t="156646" x="1468438" y="3392488"/>
          <p14:tracePt t="156654" x="1458913" y="3411538"/>
          <p14:tracePt t="156662" x="1439863" y="3419475"/>
          <p14:tracePt t="156671" x="1431925" y="3429000"/>
          <p14:tracePt t="156687" x="1412875" y="3429000"/>
          <p14:tracePt t="156695" x="1403350" y="3438525"/>
          <p14:tracePt t="156701" x="1395413" y="3438525"/>
          <p14:tracePt t="156710" x="1376363" y="3455988"/>
          <p14:tracePt t="156735" x="1366838" y="3455988"/>
          <p14:tracePt t="156742" x="1358900" y="3455988"/>
          <p14:tracePt t="156790" x="1349375" y="3455988"/>
          <p14:tracePt t="156815" x="1339850" y="3455988"/>
          <p14:tracePt t="156822" x="1339850" y="3446463"/>
          <p14:tracePt t="156831" x="1330325" y="3411538"/>
          <p14:tracePt t="156838" x="1330325" y="3402013"/>
          <p14:tracePt t="156846" x="1330325" y="3382963"/>
          <p14:tracePt t="156855" x="1330325" y="3375025"/>
          <p14:tracePt t="156866" x="1330325" y="3355975"/>
          <p14:tracePt t="156872" x="1330325" y="3338513"/>
          <p14:tracePt t="156888" x="1330325" y="3309938"/>
          <p14:tracePt t="156904" x="1330325" y="3273425"/>
          <p14:tracePt t="156928" x="1330325" y="3255963"/>
          <p14:tracePt t="156938" x="1330325" y="3246438"/>
          <p14:tracePt t="156943" x="1330325" y="3236913"/>
          <p14:tracePt t="156951" x="1330325" y="3228975"/>
          <p14:tracePt t="156966" x="1330325" y="3209925"/>
          <p14:tracePt t="156982" x="1330325" y="3200400"/>
          <p14:tracePt t="156998" x="1330325" y="3182938"/>
          <p14:tracePt t="157005" x="1349375" y="3163888"/>
          <p14:tracePt t="157014" x="1358900" y="3155950"/>
          <p14:tracePt t="157022" x="1366838" y="3146425"/>
          <p14:tracePt t="157030" x="1385888" y="3136900"/>
          <p14:tracePt t="157046" x="1395413" y="3136900"/>
          <p14:tracePt t="157070" x="1412875" y="3119438"/>
          <p14:tracePt t="157078" x="1422400" y="3119438"/>
          <p14:tracePt t="157086" x="1431925" y="3119438"/>
          <p14:tracePt t="157094" x="1458913" y="3119438"/>
          <p14:tracePt t="157101" x="1485900" y="3119438"/>
          <p14:tracePt t="157109" x="1504950" y="3119438"/>
          <p14:tracePt t="157118" x="1522413" y="3119438"/>
          <p14:tracePt t="157127" x="1531938" y="3127375"/>
          <p14:tracePt t="157135" x="1541463" y="3136900"/>
          <p14:tracePt t="157142" x="1558925" y="3155950"/>
          <p14:tracePt t="157151" x="1568450" y="3163888"/>
          <p14:tracePt t="157159" x="1568450" y="3173413"/>
          <p14:tracePt t="157166" x="1568450" y="3192463"/>
          <p14:tracePt t="157175" x="1576388" y="3209925"/>
          <p14:tracePt t="157181" x="1576388" y="3228975"/>
          <p14:tracePt t="157189" x="1576388" y="3236913"/>
          <p14:tracePt t="157197" x="1576388" y="3255963"/>
          <p14:tracePt t="157206" x="1576388" y="3282950"/>
          <p14:tracePt t="157214" x="1576388" y="3302000"/>
          <p14:tracePt t="157221" x="1576388" y="3319463"/>
          <p14:tracePt t="157229" x="1576388" y="3338513"/>
          <p14:tracePt t="157238" x="1576388" y="3346450"/>
          <p14:tracePt t="157253" x="1576388" y="3365500"/>
          <p14:tracePt t="157270" x="1576388" y="3375025"/>
          <p14:tracePt t="157286" x="1576388" y="3382963"/>
          <p14:tracePt t="157294" x="1576388" y="3402013"/>
          <p14:tracePt t="157302" x="1576388" y="3411538"/>
          <p14:tracePt t="157310" x="1576388" y="3419475"/>
          <p14:tracePt t="157318" x="1576388" y="3429000"/>
          <p14:tracePt t="157326" x="1576388" y="3438525"/>
          <p14:tracePt t="157336" x="1576388" y="3455988"/>
          <p14:tracePt t="157342" x="1558925" y="3465513"/>
          <p14:tracePt t="157350" x="1549400" y="3475038"/>
          <p14:tracePt t="157366" x="1504950" y="3492500"/>
          <p14:tracePt t="157374" x="1504950" y="3502025"/>
          <p14:tracePt t="157382" x="1485900" y="3502025"/>
          <p14:tracePt t="157390" x="1476375" y="3511550"/>
          <p14:tracePt t="157398" x="1468438" y="3519488"/>
          <p14:tracePt t="157422" x="1458913" y="3519488"/>
          <p14:tracePt t="157496" x="1449388" y="3511550"/>
          <p14:tracePt t="157509" x="1431925" y="3492500"/>
          <p14:tracePt t="157512" x="1431925" y="3482975"/>
          <p14:tracePt t="157519" x="1431925" y="3465513"/>
          <p14:tracePt t="157526" x="1431925" y="3455988"/>
          <p14:tracePt t="157537" x="1422400" y="3446463"/>
          <p14:tracePt t="157541" x="1422400" y="3429000"/>
          <p14:tracePt t="157550" x="1422400" y="3419475"/>
          <p14:tracePt t="157558" x="1422400" y="3411538"/>
          <p14:tracePt t="157565" x="1422400" y="3402013"/>
          <p14:tracePt t="157582" x="1422400" y="3382963"/>
          <p14:tracePt t="157630" x="1412875" y="3375025"/>
          <p14:tracePt t="157646" x="1403350" y="3365500"/>
          <p14:tracePt t="157654" x="1395413" y="3365500"/>
          <p14:tracePt t="157661" x="1376363" y="3365500"/>
          <p14:tracePt t="157670" x="1358900" y="3365500"/>
          <p14:tracePt t="157677" x="1339850" y="3355975"/>
          <p14:tracePt t="157686" x="1322388" y="3338513"/>
          <p14:tracePt t="157694" x="1303338" y="3319463"/>
          <p14:tracePt t="157703" x="1293813" y="3319463"/>
          <p14:tracePt t="157710" x="1285875" y="3309938"/>
          <p14:tracePt t="157725" x="1266825" y="3292475"/>
          <p14:tracePt t="157742" x="1258888" y="3282950"/>
          <p14:tracePt t="157766" x="1258888" y="3273425"/>
          <p14:tracePt t="157786" x="1258888" y="3246438"/>
          <p14:tracePt t="157800" x="1258888" y="3228975"/>
          <p14:tracePt t="157805" x="1258888" y="3209925"/>
          <p14:tracePt t="157815" x="1258888" y="3182938"/>
          <p14:tracePt t="157822" x="1276350" y="3163888"/>
          <p14:tracePt t="157829" x="1303338" y="3146425"/>
          <p14:tracePt t="157837" x="1303338" y="3136900"/>
          <p14:tracePt t="157848" x="1312863" y="3127375"/>
          <p14:tracePt t="157870" x="1330325" y="3127375"/>
          <p14:tracePt t="157957" x="1339850" y="3127375"/>
          <p14:tracePt t="157966" x="1358900" y="3127375"/>
          <p14:tracePt t="157984" x="1358900" y="3136900"/>
          <p14:tracePt t="158008" x="1358900" y="3146425"/>
          <p14:tracePt t="158086" x="1358900" y="3155950"/>
          <p14:tracePt t="158102" x="1358900" y="3173413"/>
          <p14:tracePt t="158118" x="1349375" y="3192463"/>
          <p14:tracePt t="158190" x="1349375" y="3200400"/>
          <p14:tracePt t="158198" x="1358900" y="3236913"/>
          <p14:tracePt t="158214" x="1366838" y="3273425"/>
          <p14:tracePt t="158224" x="1385888" y="3292475"/>
          <p14:tracePt t="158230" x="1395413" y="3302000"/>
          <p14:tracePt t="158239" x="1412875" y="3319463"/>
          <p14:tracePt t="158254" x="1422400" y="3319463"/>
          <p14:tracePt t="158566" x="1431925" y="3292475"/>
          <p14:tracePt t="158574" x="1439863" y="3282950"/>
          <p14:tracePt t="158590" x="1439863" y="3273425"/>
          <p14:tracePt t="158601" x="1439863" y="3255963"/>
          <p14:tracePt t="158606" x="1449388" y="3246438"/>
          <p14:tracePt t="158885" x="1476375" y="3228975"/>
          <p14:tracePt t="158894" x="1495425" y="3209925"/>
          <p14:tracePt t="158902" x="1558925" y="3192463"/>
          <p14:tracePt t="158909" x="1595438" y="3163888"/>
          <p14:tracePt t="158917" x="1658938" y="3146425"/>
          <p14:tracePt t="158925" x="1704975" y="3119438"/>
          <p14:tracePt t="158934" x="1787525" y="3090863"/>
          <p14:tracePt t="158942" x="1851025" y="3073400"/>
          <p14:tracePt t="158950" x="1905000" y="3046413"/>
          <p14:tracePt t="158959" x="1968500" y="3009900"/>
          <p14:tracePt t="158968" x="2014538" y="2990850"/>
          <p14:tracePt t="158979" x="2060575" y="2990850"/>
          <p14:tracePt t="158981" x="2078038" y="2982913"/>
          <p14:tracePt t="158990" x="2106613" y="2982913"/>
          <p14:tracePt t="158997" x="2114550" y="2982913"/>
          <p14:tracePt t="159062" x="2124075" y="2990850"/>
          <p14:tracePt t="159070" x="2124075" y="3000375"/>
          <p14:tracePt t="159078" x="2124075" y="3009900"/>
          <p14:tracePt t="159086" x="2124075" y="3036888"/>
          <p14:tracePt t="159102" x="2106613" y="3054350"/>
          <p14:tracePt t="159151" x="2106613" y="3063875"/>
          <p14:tracePt t="159209" x="2097088" y="3090863"/>
          <p14:tracePt t="159215" x="2078038" y="3109913"/>
          <p14:tracePt t="159225" x="2078038" y="3127375"/>
          <p14:tracePt t="159229" x="2060575" y="3146425"/>
          <p14:tracePt t="159238" x="2051050" y="3163888"/>
          <p14:tracePt t="159246" x="2051050" y="3182938"/>
          <p14:tracePt t="159254" x="2041525" y="3192463"/>
          <p14:tracePt t="159262" x="2041525" y="3200400"/>
          <p14:tracePt t="159286" x="2041525" y="3209925"/>
          <p14:tracePt t="159504" x="2041525" y="3200400"/>
          <p14:tracePt t="159510" x="2041525" y="3192463"/>
          <p14:tracePt t="159518" x="2041525" y="3182938"/>
          <p14:tracePt t="159526" x="2041525" y="3155950"/>
          <p14:tracePt t="159538" x="2041525" y="3146425"/>
          <p14:tracePt t="159550" x="2041525" y="3136900"/>
          <p14:tracePt t="159567" x="2041525" y="3119438"/>
          <p14:tracePt t="159590" x="2033588" y="3109913"/>
          <p14:tracePt t="159606" x="2033588" y="3100388"/>
          <p14:tracePt t="159614" x="2024063" y="3100388"/>
          <p14:tracePt t="159622" x="2014538" y="3090863"/>
          <p14:tracePt t="159629" x="2005013" y="3090863"/>
          <p14:tracePt t="159638" x="1978025" y="3090863"/>
          <p14:tracePt t="159646" x="1960563" y="3090863"/>
          <p14:tracePt t="159654" x="1931988" y="3090863"/>
          <p14:tracePt t="159662" x="1895475" y="3090863"/>
          <p14:tracePt t="159670" x="1860550" y="3090863"/>
          <p14:tracePt t="159678" x="1831975" y="3090863"/>
          <p14:tracePt t="159686" x="1814513" y="3090863"/>
          <p14:tracePt t="159694" x="1787525" y="3090863"/>
          <p14:tracePt t="159702" x="1778000" y="3090863"/>
          <p14:tracePt t="159709" x="1768475" y="3090863"/>
          <p14:tracePt t="159718" x="1758950" y="3090863"/>
          <p14:tracePt t="159725" x="1751013" y="3090863"/>
          <p14:tracePt t="159735" x="1741488" y="3090863"/>
          <p14:tracePt t="159753" x="1731963" y="3090863"/>
          <p14:tracePt t="159759" x="1714500" y="3090863"/>
          <p14:tracePt t="159774" x="1704975" y="3090863"/>
          <p14:tracePt t="159790" x="1695450" y="3090863"/>
          <p14:tracePt t="159798" x="1685925" y="3090863"/>
          <p14:tracePt t="159806" x="1677988" y="3100388"/>
          <p14:tracePt t="159813" x="1658938" y="3109913"/>
          <p14:tracePt t="159830" x="1649413" y="3119438"/>
          <p14:tracePt t="159838" x="1622425" y="3127375"/>
          <p14:tracePt t="159853" x="1604963" y="3146425"/>
          <p14:tracePt t="159869" x="1595438" y="3155950"/>
          <p14:tracePt t="159877" x="1568450" y="3163888"/>
          <p14:tracePt t="159903" x="1558925" y="3173413"/>
          <p14:tracePt t="159915" x="1549400" y="3182938"/>
          <p14:tracePt t="159927" x="1541463" y="3192463"/>
          <p14:tracePt t="159937" x="1531938" y="3200400"/>
          <p14:tracePt t="159957" x="1522413" y="3209925"/>
          <p14:tracePt t="159969" x="1504950" y="3228975"/>
          <p14:tracePt t="160006" x="1495425" y="3236913"/>
          <p14:tracePt t="160037" x="1495425" y="3246438"/>
          <p14:tracePt t="160046" x="1485900" y="3265488"/>
          <p14:tracePt t="160086" x="1476375" y="3273425"/>
          <p14:tracePt t="160272" x="1495425" y="3265488"/>
          <p14:tracePt t="160280" x="1504950" y="3265488"/>
          <p14:tracePt t="160290" x="1512888" y="3255963"/>
          <p14:tracePt t="160293" x="1541463" y="3236913"/>
          <p14:tracePt t="160302" x="1549400" y="3228975"/>
          <p14:tracePt t="160312" x="1568450" y="3209925"/>
          <p14:tracePt t="160321" x="1595438" y="3192463"/>
          <p14:tracePt t="160327" x="1604963" y="3182938"/>
          <p14:tracePt t="160335" x="1622425" y="3173413"/>
          <p14:tracePt t="160342" x="1641475" y="3163888"/>
          <p14:tracePt t="160351" x="1658938" y="3146425"/>
          <p14:tracePt t="160366" x="1685925" y="3136900"/>
          <p14:tracePt t="160374" x="1722438" y="3127375"/>
          <p14:tracePt t="160391" x="1751013" y="3119438"/>
          <p14:tracePt t="160400" x="1787525" y="3090863"/>
          <p14:tracePt t="160418" x="1804988" y="3090863"/>
          <p14:tracePt t="160423" x="1814513" y="3090863"/>
          <p14:tracePt t="160430" x="1841500" y="3090863"/>
          <p14:tracePt t="160438" x="1851025" y="3090863"/>
          <p14:tracePt t="160446" x="1860550" y="3090863"/>
          <p14:tracePt t="160456" x="1868488" y="3090863"/>
          <p14:tracePt t="160461" x="1905000" y="3100388"/>
          <p14:tracePt t="160473" x="1914525" y="3100388"/>
          <p14:tracePt t="160477" x="1931988" y="3109913"/>
          <p14:tracePt t="160486" x="1931988" y="3119438"/>
          <p14:tracePt t="160493" x="1941513" y="3127375"/>
          <p14:tracePt t="160502" x="1951038" y="3136900"/>
          <p14:tracePt t="160520" x="1960563" y="3163888"/>
          <p14:tracePt t="160526" x="1960563" y="3173413"/>
          <p14:tracePt t="160536" x="1968500" y="3192463"/>
          <p14:tracePt t="160541" x="1978025" y="3209925"/>
          <p14:tracePt t="160551" x="1978025" y="3219450"/>
          <p14:tracePt t="160557" x="1978025" y="3228975"/>
          <p14:tracePt t="160565" x="1978025" y="3246438"/>
          <p14:tracePt t="160581" x="1978025" y="3255963"/>
          <p14:tracePt t="160597" x="1978025" y="3265488"/>
          <p14:tracePt t="160605" x="1978025" y="3273425"/>
          <p14:tracePt t="160824" x="1978025" y="3282950"/>
          <p14:tracePt t="160836" x="1968500" y="3282950"/>
          <p14:tracePt t="160838" x="1960563" y="3265488"/>
          <p14:tracePt t="160854" x="1941513" y="3246438"/>
          <p14:tracePt t="160861" x="1931988" y="3228975"/>
          <p14:tracePt t="160870" x="1924050" y="3209925"/>
          <p14:tracePt t="160888" x="1905000" y="3200400"/>
          <p14:tracePt t="160894" x="1887538" y="3192463"/>
          <p14:tracePt t="160902" x="1868488" y="3173413"/>
          <p14:tracePt t="160909" x="1851025" y="3173413"/>
          <p14:tracePt t="160918" x="1831975" y="3173413"/>
          <p14:tracePt t="160925" x="1814513" y="3155950"/>
          <p14:tracePt t="160934" x="1795463" y="3155950"/>
          <p14:tracePt t="160942" x="1768475" y="3146425"/>
          <p14:tracePt t="160951" x="1741488" y="3146425"/>
          <p14:tracePt t="160957" x="1704975" y="3136900"/>
          <p14:tracePt t="160967" x="1685925" y="3136900"/>
          <p14:tracePt t="160973" x="1677988" y="3136900"/>
          <p14:tracePt t="160982" x="1668463" y="3136900"/>
          <p14:tracePt t="160998" x="1658938" y="3136900"/>
          <p14:tracePt t="161015" x="1649413" y="3136900"/>
          <p14:tracePt t="161023" x="1631950" y="3136900"/>
          <p14:tracePt t="161031" x="1612900" y="3136900"/>
          <p14:tracePt t="161047" x="1604963" y="3136900"/>
          <p14:tracePt t="161054" x="1576388" y="3136900"/>
          <p14:tracePt t="161070" x="1568450" y="3136900"/>
          <p14:tracePt t="161080" x="1531938" y="3136900"/>
          <p14:tracePt t="161086" x="1512888" y="3163888"/>
          <p14:tracePt t="161098" x="1504950" y="3163888"/>
          <p14:tracePt t="161102" x="1495425" y="3163888"/>
          <p14:tracePt t="161117" x="1495425" y="3173413"/>
          <p14:tracePt t="161150" x="1485900" y="3173413"/>
          <p14:tracePt t="161180" x="1476375" y="3182938"/>
          <p14:tracePt t="161216" x="1468438" y="3192463"/>
          <p14:tracePt t="161232" x="1439863" y="3219450"/>
          <p14:tracePt t="161238" x="1431925" y="3236913"/>
          <p14:tracePt t="161254" x="1422400" y="3246438"/>
          <p14:tracePt t="161270" x="1422400" y="3255963"/>
          <p14:tracePt t="161278" x="1412875" y="3282950"/>
          <p14:tracePt t="161296" x="1412875" y="3292475"/>
          <p14:tracePt t="161307" x="1412875" y="3302000"/>
          <p14:tracePt t="161312" x="1412875" y="3319463"/>
          <p14:tracePt t="161509" x="1412875" y="3328988"/>
          <p14:tracePt t="161515" x="1422400" y="3328988"/>
          <p14:tracePt t="161521" x="1431925" y="3328988"/>
          <p14:tracePt t="161526" x="1449388" y="3319463"/>
          <p14:tracePt t="161542" x="1468438" y="3309938"/>
          <p14:tracePt t="161551" x="1485900" y="3309938"/>
          <p14:tracePt t="161558" x="1504950" y="3282950"/>
          <p14:tracePt t="161574" x="1541463" y="3265488"/>
          <p14:tracePt t="161590" x="1541463" y="3255963"/>
          <p14:tracePt t="161606" x="1568450" y="3236913"/>
          <p14:tracePt t="161614" x="1576388" y="3228975"/>
          <p14:tracePt t="161622" x="1585913" y="3228975"/>
          <p14:tracePt t="161638" x="1604963" y="3219450"/>
          <p14:tracePt t="161646" x="1612900" y="3219450"/>
          <p14:tracePt t="161661" x="1622425" y="3219450"/>
          <p14:tracePt t="161670" x="1631950" y="3209925"/>
          <p14:tracePt t="161686" x="1631950" y="3200400"/>
          <p14:tracePt t="161718" x="1641475" y="3192463"/>
          <p14:tracePt t="161734" x="1649413" y="3192463"/>
          <p14:tracePt t="161750" x="1658938" y="3192463"/>
          <p14:tracePt t="161758" x="1677988" y="3192463"/>
          <p14:tracePt t="161766" x="1704975" y="3192463"/>
          <p14:tracePt t="161774" x="1714500" y="3192463"/>
          <p14:tracePt t="161782" x="1741488" y="3192463"/>
          <p14:tracePt t="161789" x="1751013" y="3192463"/>
          <p14:tracePt t="161814" x="1758950" y="3192463"/>
          <p14:tracePt t="161822" x="1778000" y="3192463"/>
          <p14:tracePt t="161831" x="1795463" y="3200400"/>
          <p14:tracePt t="161845" x="1804988" y="3209925"/>
          <p14:tracePt t="161863" x="1824038" y="3219450"/>
          <p14:tracePt t="161870" x="1841500" y="3236913"/>
          <p14:tracePt t="161903" x="1851025" y="3255963"/>
          <p14:tracePt t="161918" x="1860550" y="3273425"/>
          <p14:tracePt t="161990" x="1860550" y="3282950"/>
          <p14:tracePt t="162006" x="1860550" y="3292475"/>
          <p14:tracePt t="162545" x="1860550" y="3282950"/>
          <p14:tracePt t="163520" x="1878013" y="3282950"/>
          <p14:tracePt t="163529" x="1895475" y="3282950"/>
          <p14:tracePt t="163542" x="1960563" y="3282950"/>
          <p14:tracePt t="163552" x="1997075" y="3282950"/>
          <p14:tracePt t="163561" x="2051050" y="3282950"/>
          <p14:tracePt t="163571" x="2106613" y="3282950"/>
          <p14:tracePt t="163575" x="2233613" y="3282950"/>
          <p14:tracePt t="163581" x="2379663" y="3282950"/>
          <p14:tracePt t="163590" x="2506663" y="3282950"/>
          <p14:tracePt t="163597" x="2652713" y="3282950"/>
          <p14:tracePt t="163606" x="2762250" y="3282950"/>
          <p14:tracePt t="163613" x="2889250" y="3282950"/>
          <p14:tracePt t="163622" x="2998788" y="3282950"/>
          <p14:tracePt t="163630" x="3108325" y="3292475"/>
          <p14:tracePt t="163638" x="3217863" y="3309938"/>
          <p14:tracePt t="163646" x="3300413" y="3319463"/>
          <p14:tracePt t="163654" x="3390900" y="3319463"/>
          <p14:tracePt t="163662" x="3463925" y="3346450"/>
          <p14:tracePt t="163670" x="3527425" y="3355975"/>
          <p14:tracePt t="163678" x="3582988" y="3355975"/>
          <p14:tracePt t="163686" x="3609975" y="3355975"/>
          <p14:tracePt t="163694" x="3636963" y="3355975"/>
          <p14:tracePt t="163702" x="3692525" y="3355975"/>
          <p14:tracePt t="163709" x="3738563" y="3355975"/>
          <p14:tracePt t="163718" x="3775075" y="3355975"/>
          <p14:tracePt t="163726" x="3810000" y="3355975"/>
          <p14:tracePt t="163737" x="3856038" y="3355975"/>
          <p14:tracePt t="163742" x="3902075" y="3355975"/>
          <p14:tracePt t="163754" x="3975100" y="3355975"/>
          <p14:tracePt t="163757" x="4029075" y="3365500"/>
          <p14:tracePt t="163766" x="4102100" y="3382963"/>
          <p14:tracePt t="163774" x="4202113" y="3411538"/>
          <p14:tracePt t="163782" x="4275138" y="3411538"/>
          <p14:tracePt t="163789" x="4376738" y="3438525"/>
          <p14:tracePt t="163800" x="4467225" y="3446463"/>
          <p14:tracePt t="163805" x="4567238" y="3475038"/>
          <p14:tracePt t="163814" x="4622800" y="3492500"/>
          <p14:tracePt t="163822" x="4640263" y="3492500"/>
          <p14:tracePt t="163831" x="4649788" y="3492500"/>
          <p14:tracePt t="163838" x="4659313" y="3492500"/>
          <p14:tracePt t="163919" x="4667250" y="3502025"/>
          <p14:tracePt t="163935" x="4686300" y="3529013"/>
          <p14:tracePt t="163944" x="4686300" y="3538538"/>
          <p14:tracePt t="163951" x="4703763" y="3556000"/>
          <p14:tracePt t="163958" x="4713288" y="3565525"/>
          <p14:tracePt t="163966" x="4740275" y="3592513"/>
          <p14:tracePt t="163973" x="4749800" y="3592513"/>
          <p14:tracePt t="163982" x="4767263" y="3611563"/>
          <p14:tracePt t="163990" x="4795838" y="3629025"/>
          <p14:tracePt t="163998" x="4803775" y="3638550"/>
          <p14:tracePt t="164005" x="4813300" y="3638550"/>
          <p14:tracePt t="164014" x="4840288" y="3665538"/>
          <p14:tracePt t="164030" x="4849813" y="3675063"/>
          <p14:tracePt t="164133" x="4859338" y="3684588"/>
          <p14:tracePt t="164138" x="4868863" y="3694113"/>
          <p14:tracePt t="164977" x="4868863" y="3684588"/>
          <p14:tracePt t="164982" x="4859338" y="3675063"/>
          <p14:tracePt t="164998" x="4840288" y="3657600"/>
          <p14:tracePt t="165005" x="4832350" y="3648075"/>
          <p14:tracePt t="165014" x="4822825" y="3638550"/>
          <p14:tracePt t="165022" x="4813300" y="3621088"/>
          <p14:tracePt t="165038" x="4786313" y="3621088"/>
          <p14:tracePt t="165046" x="4767263" y="3611563"/>
          <p14:tracePt t="165054" x="4740275" y="3602038"/>
          <p14:tracePt t="165062" x="4703763" y="3602038"/>
          <p14:tracePt t="165070" x="4667250" y="3592513"/>
          <p14:tracePt t="165078" x="4622800" y="3592513"/>
          <p14:tracePt t="165086" x="4549775" y="3565525"/>
          <p14:tracePt t="165094" x="4421188" y="3556000"/>
          <p14:tracePt t="165102" x="4275138" y="3538538"/>
          <p14:tracePt t="165110" x="4111625" y="3529013"/>
          <p14:tracePt t="165118" x="3948113" y="3482975"/>
          <p14:tracePt t="165127" x="3802063" y="3482975"/>
          <p14:tracePt t="165136" x="3656013" y="3446463"/>
          <p14:tracePt t="165144" x="3519488" y="3419475"/>
          <p14:tracePt t="165152" x="3373438" y="3411538"/>
          <p14:tracePt t="165165" x="3244850" y="3392488"/>
          <p14:tracePt t="165165" x="3136900" y="3375025"/>
          <p14:tracePt t="165175" x="3017838" y="3346450"/>
          <p14:tracePt t="165182" x="2981325" y="3346450"/>
          <p14:tracePt t="165190" x="2935288" y="3346450"/>
          <p14:tracePt t="165197" x="2908300" y="3346450"/>
          <p14:tracePt t="165205" x="2881313" y="3346450"/>
          <p14:tracePt t="165213" x="2852738" y="3346450"/>
          <p14:tracePt t="165223" x="2844800" y="3346450"/>
          <p14:tracePt t="165229" x="2835275" y="3346450"/>
          <p14:tracePt t="165237" x="2825750" y="3346450"/>
          <p14:tracePt t="165246" x="2808288" y="3346450"/>
          <p14:tracePt t="165263" x="2798763" y="3346450"/>
          <p14:tracePt t="165271" x="2789238" y="3346450"/>
          <p14:tracePt t="165279" x="2781300" y="3346450"/>
          <p14:tracePt t="165292" x="2771775" y="3346450"/>
          <p14:tracePt t="165295" x="2752725" y="3346450"/>
          <p14:tracePt t="165305" x="2725738" y="3346450"/>
          <p14:tracePt t="165311" x="2716213" y="3346450"/>
          <p14:tracePt t="165319" x="2698750" y="3346450"/>
          <p14:tracePt t="165326" x="2671763" y="3346450"/>
          <p14:tracePt t="165335" x="2662238" y="3346450"/>
          <p14:tracePt t="165342" x="2643188" y="3346450"/>
          <p14:tracePt t="165350" x="2635250" y="3346450"/>
          <p14:tracePt t="165358" x="2625725" y="3346450"/>
          <p14:tracePt t="165382" x="2606675" y="3346450"/>
          <p14:tracePt t="165390" x="2598738" y="3346450"/>
          <p14:tracePt t="165398" x="2579688" y="3346450"/>
          <p14:tracePt t="165406" x="2570163" y="3346450"/>
          <p14:tracePt t="165414" x="2562225" y="3346450"/>
          <p14:tracePt t="165425" x="2543175" y="3346450"/>
          <p14:tracePt t="165429" x="2533650" y="3346450"/>
          <p14:tracePt t="165440" x="2506663" y="3338513"/>
          <p14:tracePt t="165445" x="2479675" y="3338513"/>
          <p14:tracePt t="165455" x="2443163" y="3338513"/>
          <p14:tracePt t="165462" x="2406650" y="3328988"/>
          <p14:tracePt t="165472" x="2360613" y="3328988"/>
          <p14:tracePt t="165477" x="2333625" y="3319463"/>
          <p14:tracePt t="165485" x="2297113" y="3319463"/>
          <p14:tracePt t="165494" x="2251075" y="3319463"/>
          <p14:tracePt t="165502" x="2206625" y="3302000"/>
          <p14:tracePt t="165510" x="2179638" y="3302000"/>
          <p14:tracePt t="165519" x="2143125" y="3292475"/>
          <p14:tracePt t="165525" x="2097088" y="3292475"/>
          <p14:tracePt t="165539" x="2078038" y="3292475"/>
          <p14:tracePt t="165541" x="2051050" y="3292475"/>
          <p14:tracePt t="165551" x="2041525" y="3282950"/>
          <p14:tracePt t="165567" x="2033588" y="3282950"/>
          <p14:tracePt t="165574" x="2014538" y="3282950"/>
          <p14:tracePt t="165687" x="2014538" y="3273425"/>
          <p14:tracePt t="165694" x="2014538" y="3265488"/>
          <p14:tracePt t="165702" x="2014538" y="3255963"/>
          <p14:tracePt t="165709" x="2014538" y="3246438"/>
          <p14:tracePt t="165717" x="2014538" y="3236913"/>
          <p14:tracePt t="165742" x="2014538" y="3219450"/>
          <p14:tracePt t="165758" x="2014538" y="3209925"/>
          <p14:tracePt t="165766" x="2024063" y="3200400"/>
          <p14:tracePt t="165774" x="2033588" y="3192463"/>
          <p14:tracePt t="165785" x="2051050" y="3192463"/>
          <p14:tracePt t="165790" x="2078038" y="3173413"/>
          <p14:tracePt t="165798" x="2087563" y="3163888"/>
          <p14:tracePt t="165805" x="2106613" y="3155950"/>
          <p14:tracePt t="165822" x="2124075" y="3146425"/>
          <p14:tracePt t="165832" x="2143125" y="3136900"/>
          <p14:tracePt t="165837" x="2151063" y="3127375"/>
          <p14:tracePt t="165848" x="2160588" y="3119438"/>
          <p14:tracePt t="166742" x="2160588" y="3127375"/>
          <p14:tracePt t="166757" x="2160588" y="3136900"/>
          <p14:tracePt t="166774" x="2160588" y="3155950"/>
          <p14:tracePt t="166799" x="2160588" y="3163888"/>
          <p14:tracePt t="166822" x="2160588" y="3173413"/>
          <p14:tracePt t="166830" x="2160588" y="3192463"/>
          <p14:tracePt t="166848" x="2160588" y="3200400"/>
          <p14:tracePt t="167078" x="2151063" y="3182938"/>
          <p14:tracePt t="167086" x="2133600" y="3163888"/>
          <p14:tracePt t="167094" x="2124075" y="3155950"/>
          <p14:tracePt t="167102" x="2070100" y="3136900"/>
          <p14:tracePt t="167117" x="2041525" y="3127375"/>
          <p14:tracePt t="167127" x="2033588" y="3119438"/>
          <p14:tracePt t="167138" x="2014538" y="3119438"/>
          <p14:tracePt t="167143" x="1997075" y="3119438"/>
          <p14:tracePt t="167154" x="1987550" y="3119438"/>
          <p14:tracePt t="167164" x="1968500" y="3119438"/>
          <p14:tracePt t="167167" x="1951038" y="3119438"/>
          <p14:tracePt t="167174" x="1905000" y="3119438"/>
          <p14:tracePt t="167181" x="1887538" y="3119438"/>
          <p14:tracePt t="167191" x="1851025" y="3119438"/>
          <p14:tracePt t="167200" x="1804988" y="3119438"/>
          <p14:tracePt t="167208" x="1768475" y="3119438"/>
          <p14:tracePt t="167216" x="1741488" y="3119438"/>
          <p14:tracePt t="167227" x="1695450" y="3119438"/>
          <p14:tracePt t="167229" x="1658938" y="3119438"/>
          <p14:tracePt t="167237" x="1612900" y="3119438"/>
          <p14:tracePt t="167246" x="1585913" y="3119438"/>
          <p14:tracePt t="167254" x="1558925" y="3119438"/>
          <p14:tracePt t="167262" x="1541463" y="3119438"/>
          <p14:tracePt t="167270" x="1522413" y="3119438"/>
          <p14:tracePt t="167623" x="1504950" y="3119438"/>
          <p14:tracePt t="167631" x="1476375" y="3119438"/>
          <p14:tracePt t="167639" x="1458913" y="3119438"/>
          <p14:tracePt t="167647" x="1439863" y="3119438"/>
          <p14:tracePt t="167654" x="1412875" y="3119438"/>
          <p14:tracePt t="167661" x="1403350" y="3127375"/>
          <p14:tracePt t="167670" x="1358900" y="3127375"/>
          <p14:tracePt t="167677" x="1349375" y="3136900"/>
          <p14:tracePt t="167686" x="1322388" y="3155950"/>
          <p14:tracePt t="167694" x="1322388" y="3163888"/>
          <p14:tracePt t="167712" x="1312863" y="3173413"/>
          <p14:tracePt t="167750" x="1293813" y="3173413"/>
          <p14:tracePt t="167758" x="1285875" y="3173413"/>
          <p14:tracePt t="167767" x="1266825" y="3192463"/>
          <p14:tracePt t="167782" x="1239838" y="3200400"/>
          <p14:tracePt t="167789" x="1230313" y="3209925"/>
          <p14:tracePt t="167798" x="1212850" y="3219450"/>
          <p14:tracePt t="167806" x="1185863" y="3236913"/>
          <p14:tracePt t="167831" x="1176338" y="3236913"/>
          <p14:tracePt t="167838" x="1166813" y="3246438"/>
          <p14:tracePt t="167862" x="1157288" y="3246438"/>
          <p14:tracePt t="167898" x="1149350" y="3255963"/>
          <p14:tracePt t="167918" x="1139825" y="3255963"/>
          <p14:tracePt t="167926" x="1130300" y="3265488"/>
          <p14:tracePt t="167936" x="1103313" y="3282950"/>
          <p14:tracePt t="167951" x="1093788" y="3292475"/>
          <p14:tracePt t="167966" x="1066800" y="3302000"/>
          <p14:tracePt t="170182" x="1066800" y="3319463"/>
          <p14:tracePt t="170191" x="1076325" y="3338513"/>
          <p14:tracePt t="170198" x="1120775" y="3355975"/>
          <p14:tracePt t="170206" x="1157288" y="3355975"/>
          <p14:tracePt t="170213" x="1203325" y="3382963"/>
          <p14:tracePt t="170225" x="1266825" y="3392488"/>
          <p14:tracePt t="170230" x="1285875" y="3402013"/>
          <p14:tracePt t="170238" x="1293813" y="3402013"/>
          <p14:tracePt t="170246" x="1303338" y="3402013"/>
          <p14:tracePt t="170398" x="1322388" y="3402013"/>
          <p14:tracePt t="170406" x="1330325" y="3392488"/>
          <p14:tracePt t="170430" x="1339850" y="3382963"/>
          <p14:tracePt t="170446" x="1349375" y="3375025"/>
          <p14:tracePt t="170455" x="1358900" y="3375025"/>
          <p14:tracePt t="170470" x="1366838" y="3365500"/>
          <p14:tracePt t="170479" x="1376363" y="3355975"/>
          <p14:tracePt t="170490" x="1376363" y="3346450"/>
          <p14:tracePt t="170495" x="1395413" y="3338513"/>
          <p14:tracePt t="170510" x="1403350" y="3328988"/>
          <p14:tracePt t="170518" x="1422400" y="3319463"/>
          <p14:tracePt t="170526" x="1439863" y="3302000"/>
          <p14:tracePt t="170537" x="1458913" y="3292475"/>
          <p14:tracePt t="170544" x="1476375" y="3282950"/>
          <p14:tracePt t="170556" x="1512888" y="3265488"/>
          <p14:tracePt t="170559" x="1531938" y="3255963"/>
          <p14:tracePt t="170568" x="1549400" y="3246438"/>
          <p14:tracePt t="170744" x="1549400" y="3255963"/>
          <p14:tracePt t="170751" x="1531938" y="3265488"/>
          <p14:tracePt t="170766" x="1495425" y="3273425"/>
          <p14:tracePt t="170786" x="1495425" y="3282950"/>
          <p14:tracePt t="170789" x="1485900" y="3282950"/>
          <p14:tracePt t="170797" x="1476375" y="3292475"/>
          <p14:tracePt t="170806" x="1458913" y="3302000"/>
          <p14:tracePt t="170815" x="1449388" y="3302000"/>
          <p14:tracePt t="170822" x="1439863" y="3309938"/>
          <p14:tracePt t="170831" x="1412875" y="3319463"/>
          <p14:tracePt t="170847" x="1395413" y="3328988"/>
          <p14:tracePt t="170854" x="1385888" y="3338513"/>
          <p14:tracePt t="170862" x="1376363" y="3346450"/>
          <p14:tracePt t="170870" x="1349375" y="3355975"/>
          <p14:tracePt t="170877" x="1322388" y="3355975"/>
          <p14:tracePt t="170886" x="1303338" y="3365500"/>
          <p14:tracePt t="170902" x="1285875" y="3365500"/>
          <p14:tracePt t="170910" x="1276350" y="3365500"/>
          <p14:tracePt t="171046" x="1266825" y="3365500"/>
          <p14:tracePt t="171054" x="1258888" y="3355975"/>
          <p14:tracePt t="171070" x="1258888" y="3346450"/>
          <p14:tracePt t="171078" x="1258888" y="3319463"/>
          <p14:tracePt t="171086" x="1258888" y="3302000"/>
          <p14:tracePt t="171096" x="1258888" y="3292475"/>
          <p14:tracePt t="171101" x="1258888" y="3255963"/>
          <p14:tracePt t="171112" x="1258888" y="3246438"/>
          <p14:tracePt t="171118" x="1258888" y="3236913"/>
          <p14:tracePt t="171128" x="1258888" y="3219450"/>
          <p14:tracePt t="171134" x="1258888" y="3209925"/>
          <p14:tracePt t="171142" x="1258888" y="3192463"/>
          <p14:tracePt t="171150" x="1266825" y="3182938"/>
          <p14:tracePt t="171158" x="1266825" y="3173413"/>
          <p14:tracePt t="171167" x="1276350" y="3163888"/>
          <p14:tracePt t="171174" x="1285875" y="3146425"/>
          <p14:tracePt t="171185" x="1293813" y="3146425"/>
          <p14:tracePt t="171193" x="1312863" y="3127375"/>
          <p14:tracePt t="171202" x="1322388" y="3119438"/>
          <p14:tracePt t="171210" x="1339850" y="3100388"/>
          <p14:tracePt t="171216" x="1349375" y="3100388"/>
          <p14:tracePt t="171225" x="1358900" y="3090863"/>
          <p14:tracePt t="171312" x="1366838" y="3090863"/>
          <p14:tracePt t="171322" x="1403350" y="3119438"/>
          <p14:tracePt t="171328" x="1422400" y="3146425"/>
          <p14:tracePt t="171334" x="1439863" y="3173413"/>
          <p14:tracePt t="171342" x="1476375" y="3200400"/>
          <p14:tracePt t="171349" x="1485900" y="3209925"/>
          <p14:tracePt t="171358" x="1495425" y="3219450"/>
          <p14:tracePt t="171367" x="1504950" y="3228975"/>
          <p14:tracePt t="171374" x="1522413" y="3255963"/>
          <p14:tracePt t="171390" x="1541463" y="3273425"/>
          <p14:tracePt t="171414" x="1549400" y="3282950"/>
          <p14:tracePt t="171454" x="1549400" y="3292475"/>
          <p14:tracePt t="171462" x="1549400" y="3302000"/>
          <p14:tracePt t="171470" x="1549400" y="3319463"/>
          <p14:tracePt t="171477" x="1549400" y="3328988"/>
          <p14:tracePt t="171485" x="1549400" y="3338513"/>
          <p14:tracePt t="171503" x="1549400" y="3346450"/>
          <p14:tracePt t="171510" x="1549400" y="3355975"/>
          <p14:tracePt t="171518" x="1549400" y="3365500"/>
          <p14:tracePt t="171536" x="1541463" y="3375025"/>
          <p14:tracePt t="171553" x="1531938" y="3382963"/>
          <p14:tracePt t="171558" x="1522413" y="3382963"/>
          <p14:tracePt t="171566" x="1512888" y="3382963"/>
          <p14:tracePt t="171574" x="1495425" y="3402013"/>
          <p14:tracePt t="171599" x="1485900" y="3411538"/>
          <p14:tracePt t="171613" x="1476375" y="3411538"/>
          <p14:tracePt t="171895" x="1476375" y="3402013"/>
          <p14:tracePt t="171915" x="1476375" y="3382963"/>
          <p14:tracePt t="172879" x="1468438" y="3365500"/>
          <p14:tracePt t="173037" x="1458913" y="3365500"/>
          <p14:tracePt t="173045" x="1439863" y="3365500"/>
          <p14:tracePt t="173054" x="1422400" y="3355975"/>
          <p14:tracePt t="173078" x="1412875" y="3338513"/>
          <p14:tracePt t="173086" x="1412875" y="3328988"/>
          <p14:tracePt t="173102" x="1412875" y="3319463"/>
          <p14:tracePt t="173118" x="1412875" y="3309938"/>
          <p14:tracePt t="173128" x="1412875" y="3292475"/>
          <p14:tracePt t="173134" x="1412875" y="3282950"/>
          <p14:tracePt t="173150" x="1412875" y="3273425"/>
          <p14:tracePt t="173160" x="1412875" y="3255963"/>
          <p14:tracePt t="173166" x="1412875" y="3246438"/>
          <p14:tracePt t="173175" x="1412875" y="3236913"/>
          <p14:tracePt t="173182" x="1412875" y="3209925"/>
          <p14:tracePt t="173206" x="1412875" y="3200400"/>
          <p14:tracePt t="173214" x="1412875" y="3192463"/>
          <p14:tracePt t="173230" x="1422400" y="3173413"/>
          <p14:tracePt t="173246" x="1431925" y="3155950"/>
          <p14:tracePt t="173344" x="1439863" y="3155950"/>
          <p14:tracePt t="173351" x="1468438" y="3155950"/>
          <p14:tracePt t="173359" x="1468438" y="3163888"/>
          <p14:tracePt t="173376" x="1468438" y="3173413"/>
          <p14:tracePt t="173392" x="1468438" y="3192463"/>
          <p14:tracePt t="173401" x="1468438" y="3200400"/>
          <p14:tracePt t="173415" x="1468438" y="3228975"/>
          <p14:tracePt t="173422" x="1468438" y="3236913"/>
          <p14:tracePt t="173430" x="1468438" y="3255963"/>
          <p14:tracePt t="173437" x="1468438" y="3273425"/>
          <p14:tracePt t="173462" x="1468438" y="3282950"/>
          <p14:tracePt t="173548" x="1468438" y="3302000"/>
          <p14:tracePt t="173554" x="1458913" y="3309938"/>
          <p14:tracePt t="173574" x="1449388" y="3319463"/>
          <p14:tracePt t="175247" x="1431925" y="3319463"/>
          <p14:tracePt t="177757" x="1412875" y="3328988"/>
          <p14:tracePt t="177774" x="1403350" y="3338513"/>
          <p14:tracePt t="177782" x="1395413" y="3338513"/>
          <p14:tracePt t="177805" x="1385888" y="3355975"/>
          <p14:tracePt t="177830" x="1376363" y="3365500"/>
          <p14:tracePt t="178622" x="1376363" y="3346450"/>
          <p14:tracePt t="178654" x="1395413" y="3328988"/>
          <p14:tracePt t="178679" x="1403350" y="3319463"/>
          <p14:tracePt t="178687" x="1412875" y="3319463"/>
          <p14:tracePt t="178695" x="1422400" y="3309938"/>
          <p14:tracePt t="178711" x="1431925" y="3302000"/>
          <p14:tracePt t="178721" x="1439863" y="3282950"/>
          <p14:tracePt t="178735" x="1449388" y="3273425"/>
          <p14:tracePt t="178752" x="1449388" y="3265488"/>
          <p14:tracePt t="178757" x="1468438" y="3265488"/>
          <p14:tracePt t="178774" x="1476375" y="3255963"/>
          <p14:tracePt t="178792" x="1495425" y="3246438"/>
          <p14:tracePt t="178805" x="1504950" y="3236913"/>
          <p14:tracePt t="178809" x="1512888" y="3228975"/>
          <p14:tracePt t="178816" x="1522413" y="3228975"/>
          <p14:tracePt t="178822" x="1531938" y="3219450"/>
          <p14:tracePt t="178834" x="1558925" y="3209925"/>
          <p14:tracePt t="178838" x="1558925" y="3200400"/>
          <p14:tracePt t="178853" x="1568450" y="3192463"/>
          <p14:tracePt t="178870" x="1576388" y="3192463"/>
          <p14:tracePt t="179367" x="1604963" y="3192463"/>
          <p14:tracePt t="179375" x="1631950" y="3192463"/>
          <p14:tracePt t="179384" x="1649413" y="3192463"/>
          <p14:tracePt t="179399" x="1668463" y="3192463"/>
          <p14:tracePt t="179417" x="1677988" y="3192463"/>
          <p14:tracePt t="179432" x="1695450" y="3192463"/>
          <p14:tracePt t="179604" x="1704975" y="3200400"/>
          <p14:tracePt t="179608" x="1722438" y="3219450"/>
          <p14:tracePt t="179623" x="1722438" y="3228975"/>
          <p14:tracePt t="179639" x="1731963" y="3236913"/>
          <p14:tracePt t="179695" x="1731963" y="3246438"/>
          <p14:tracePt t="179725" x="1741488" y="3255963"/>
          <p14:tracePt t="179734" x="1741488" y="3265488"/>
          <p14:tracePt t="179750" x="1751013" y="3282950"/>
          <p14:tracePt t="179841" x="1758950" y="3292475"/>
          <p14:tracePt t="180169" x="1768475" y="3292475"/>
          <p14:tracePt t="180179" x="1778000" y="3292475"/>
          <p14:tracePt t="180183" x="1787525" y="3292475"/>
          <p14:tracePt t="180191" x="1795463" y="3292475"/>
          <p14:tracePt t="180199" x="1814513" y="3292475"/>
          <p14:tracePt t="180205" x="1824038" y="3282950"/>
          <p14:tracePt t="180232" x="1831975" y="3273425"/>
          <p14:tracePt t="180238" x="1841500" y="3273425"/>
          <p14:tracePt t="180246" x="1851025" y="3265488"/>
          <p14:tracePt t="180334" x="1860550" y="3255963"/>
          <p14:tracePt t="180509" x="1860550" y="3246438"/>
          <p14:tracePt t="180513" x="1860550" y="3236913"/>
          <p14:tracePt t="180518" x="1860550" y="3228975"/>
          <p14:tracePt t="180526" x="1860550" y="3200400"/>
          <p14:tracePt t="180535" x="1868488" y="3192463"/>
          <p14:tracePt t="180541" x="1878013" y="3192463"/>
          <p14:tracePt t="180550" x="1887538" y="3182938"/>
          <p14:tracePt t="180567" x="1895475" y="3173413"/>
          <p14:tracePt t="180573" x="1905000" y="3163888"/>
          <p14:tracePt t="180583" x="1905000" y="3146425"/>
          <p14:tracePt t="180622" x="1914525" y="3136900"/>
          <p14:tracePt t="180857" x="1878013" y="3136900"/>
          <p14:tracePt t="180861" x="1868488" y="3136900"/>
          <p14:tracePt t="180870" x="1851025" y="3136900"/>
          <p14:tracePt t="180883" x="1841500" y="3136900"/>
          <p14:tracePt t="180894" x="1814513" y="3136900"/>
          <p14:tracePt t="180901" x="1804988" y="3136900"/>
          <p14:tracePt t="180909" x="1787525" y="3136900"/>
          <p14:tracePt t="180918" x="1778000" y="3136900"/>
          <p14:tracePt t="180925" x="1768475" y="3136900"/>
          <p14:tracePt t="180933" x="1758950" y="3136900"/>
          <p14:tracePt t="180958" x="1751013" y="3136900"/>
          <p14:tracePt t="180973" x="1731963" y="3136900"/>
          <p14:tracePt t="180990" x="1722438" y="3136900"/>
          <p14:tracePt t="181008" x="1714500" y="3136900"/>
          <p14:tracePt t="181046" x="1704975" y="3136900"/>
          <p14:tracePt t="181066" x="1685925" y="3136900"/>
          <p14:tracePt t="181071" x="1685925" y="3127375"/>
          <p14:tracePt t="181254" x="1677988" y="3127375"/>
          <p14:tracePt t="181270" x="1668463" y="3127375"/>
          <p14:tracePt t="181277" x="1649413" y="3127375"/>
          <p14:tracePt t="181285" x="1641475" y="3127375"/>
          <p14:tracePt t="181294" x="1631950" y="3127375"/>
          <p14:tracePt t="181309" x="1612900" y="3127375"/>
          <p14:tracePt t="181326" x="1604963" y="3127375"/>
          <p14:tracePt t="181342" x="1595438" y="3127375"/>
          <p14:tracePt t="181358" x="1576388" y="3127375"/>
          <p14:tracePt t="181367" x="1558925" y="3127375"/>
          <p14:tracePt t="181390" x="1549400" y="3127375"/>
          <p14:tracePt t="181608" x="1558925" y="3127375"/>
          <p14:tracePt t="181617" x="1604963" y="3127375"/>
          <p14:tracePt t="181624" x="1622425" y="3109913"/>
          <p14:tracePt t="181631" x="1668463" y="3090863"/>
          <p14:tracePt t="181638" x="1714500" y="3063875"/>
          <p14:tracePt t="181646" x="1758950" y="3046413"/>
          <p14:tracePt t="181654" x="1795463" y="3036888"/>
          <p14:tracePt t="181661" x="1841500" y="3009900"/>
          <p14:tracePt t="181670" x="1887538" y="3000375"/>
          <p14:tracePt t="181677" x="1905000" y="3000375"/>
          <p14:tracePt t="181686" x="1931988" y="2990850"/>
          <p14:tracePt t="181694" x="1960563" y="2990850"/>
          <p14:tracePt t="181701" x="1968500" y="2990850"/>
          <p14:tracePt t="181710" x="1978025" y="2990850"/>
          <p14:tracePt t="181717" x="1987550" y="2982913"/>
          <p14:tracePt t="181806" x="1997075" y="2982913"/>
          <p14:tracePt t="181814" x="1997075" y="2990850"/>
          <p14:tracePt t="181822" x="2005013" y="3009900"/>
          <p14:tracePt t="181838" x="2014538" y="3017838"/>
          <p14:tracePt t="181849" x="2014538" y="3027363"/>
          <p14:tracePt t="181854" x="2014538" y="3036888"/>
          <p14:tracePt t="181862" x="2014538" y="3054350"/>
          <p14:tracePt t="181870" x="2024063" y="3073400"/>
          <p14:tracePt t="181902" x="2024063" y="3119438"/>
          <p14:tracePt t="181918" x="2024063" y="3127375"/>
          <p14:tracePt t="182044" x="2024063" y="3136900"/>
          <p14:tracePt t="182057" x="2024063" y="3163888"/>
          <p14:tracePt t="182086" x="2024063" y="3173413"/>
          <p14:tracePt t="182094" x="2024063" y="3192463"/>
          <p14:tracePt t="182111" x="2024063" y="3200400"/>
          <p14:tracePt t="182134" x="2014538" y="3209925"/>
          <p14:tracePt t="182160" x="2014538" y="3219450"/>
          <p14:tracePt t="182166" x="2014538" y="3236913"/>
          <p14:tracePt t="182177" x="2014538" y="3246438"/>
          <p14:tracePt t="182190" x="2014538" y="3255963"/>
          <p14:tracePt t="182199" x="2014538" y="3265488"/>
          <p14:tracePt t="182206" x="2014538" y="3273425"/>
          <p14:tracePt t="182214" x="2014538" y="3282950"/>
          <p14:tracePt t="182224" x="2014538" y="3302000"/>
          <p14:tracePt t="182229" x="2024063" y="3319463"/>
          <p14:tracePt t="182238" x="2051050" y="3338513"/>
          <p14:tracePt t="182246" x="2060575" y="3346450"/>
          <p14:tracePt t="182253" x="2070100" y="3355975"/>
          <p14:tracePt t="182262" x="2087563" y="3375025"/>
          <p14:tracePt t="182270" x="2097088" y="3375025"/>
          <p14:tracePt t="182511" x="2106613" y="3375025"/>
          <p14:tracePt t="182519" x="2106613" y="3365500"/>
          <p14:tracePt t="182527" x="2106613" y="3338513"/>
          <p14:tracePt t="182540" x="2106613" y="3319463"/>
          <p14:tracePt t="182542" x="2106613" y="3309938"/>
          <p14:tracePt t="182550" x="2106613" y="3292475"/>
          <p14:tracePt t="182558" x="2106613" y="3255963"/>
          <p14:tracePt t="182566" x="2106613" y="3246438"/>
          <p14:tracePt t="182582" x="2114550" y="3219450"/>
          <p14:tracePt t="182600" x="2124075" y="3209925"/>
          <p14:tracePt t="182606" x="2133600" y="3192463"/>
          <p14:tracePt t="182614" x="2143125" y="3163888"/>
          <p14:tracePt t="182622" x="2151063" y="3155950"/>
          <p14:tracePt t="182629" x="2151063" y="3146425"/>
          <p14:tracePt t="182638" x="2160588" y="3136900"/>
          <p14:tracePt t="182646" x="2179638" y="3119438"/>
          <p14:tracePt t="182654" x="2197100" y="3100388"/>
          <p14:tracePt t="182661" x="2206625" y="3090863"/>
          <p14:tracePt t="182669" x="2224088" y="3073400"/>
          <p14:tracePt t="182687" x="2233613" y="3073400"/>
          <p14:tracePt t="182789" x="2251075" y="3082925"/>
          <p14:tracePt t="182800" x="2251075" y="3109913"/>
          <p14:tracePt t="182805" x="2251075" y="3127375"/>
          <p14:tracePt t="182814" x="2251075" y="3146425"/>
          <p14:tracePt t="182821" x="2251075" y="3163888"/>
          <p14:tracePt t="182830" x="2251075" y="3192463"/>
          <p14:tracePt t="182838" x="2251075" y="3200400"/>
          <p14:tracePt t="182853" x="2251075" y="3219450"/>
          <p14:tracePt t="182870" x="2251075" y="3236913"/>
          <p14:tracePt t="182966" x="2251075" y="3246438"/>
          <p14:tracePt t="182974" x="2251075" y="3255963"/>
          <p14:tracePt t="182982" x="2243138" y="3255963"/>
          <p14:tracePt t="182990" x="2233613" y="3265488"/>
          <p14:tracePt t="183006" x="2214563" y="3282950"/>
          <p14:tracePt t="183014" x="2197100" y="3302000"/>
          <p14:tracePt t="183030" x="2187575" y="3309938"/>
          <p14:tracePt t="183037" x="2179638" y="3319463"/>
          <p14:tracePt t="183054" x="2151063" y="3338513"/>
          <p14:tracePt t="183079" x="2151063" y="3346450"/>
          <p14:tracePt t="183087" x="2143125" y="3355975"/>
          <p14:tracePt t="183119" x="2124075" y="3375025"/>
          <p14:tracePt t="183135" x="2114550" y="3375025"/>
          <p14:tracePt t="183143" x="2106613" y="3382963"/>
          <p14:tracePt t="183208" x="2097088" y="3382963"/>
          <p14:tracePt t="183256" x="2087563" y="3382963"/>
          <p14:tracePt t="183270" x="2087563" y="3365500"/>
          <p14:tracePt t="183278" x="2087563" y="3346450"/>
          <p14:tracePt t="183285" x="2087563" y="3328988"/>
          <p14:tracePt t="183296" x="2087563" y="3302000"/>
          <p14:tracePt t="183308" x="2087563" y="3292475"/>
          <p14:tracePt t="183311" x="2087563" y="3273425"/>
          <p14:tracePt t="183319" x="2087563" y="3246438"/>
          <p14:tracePt t="183326" x="2087563" y="3228975"/>
          <p14:tracePt t="183334" x="2087563" y="3209925"/>
          <p14:tracePt t="183342" x="2087563" y="3192463"/>
          <p14:tracePt t="183357" x="2087563" y="3173413"/>
          <p14:tracePt t="183366" x="2114550" y="3136900"/>
          <p14:tracePt t="183385" x="2133600" y="3119438"/>
          <p14:tracePt t="183391" x="2143125" y="3100388"/>
          <p14:tracePt t="183417" x="2151063" y="3090863"/>
          <p14:tracePt t="183545" x="2160588" y="3119438"/>
          <p14:tracePt t="183550" x="2160588" y="3146425"/>
          <p14:tracePt t="183557" x="2160588" y="3163888"/>
          <p14:tracePt t="183566" x="2160588" y="3182938"/>
          <p14:tracePt t="183574" x="2160588" y="3200400"/>
          <p14:tracePt t="183582" x="2160588" y="3209925"/>
          <p14:tracePt t="183590" x="2160588" y="3236913"/>
          <p14:tracePt t="183598" x="2160588" y="3246438"/>
          <p14:tracePt t="183606" x="2160588" y="3255963"/>
          <p14:tracePt t="183614" x="2160588" y="3265488"/>
          <p14:tracePt t="183622" x="2160588" y="3273425"/>
          <p14:tracePt t="183629" x="2160588" y="3292475"/>
          <p14:tracePt t="183637" x="2160588" y="3309938"/>
          <p14:tracePt t="183646" x="2160588" y="3319463"/>
          <p14:tracePt t="183653" x="2160588" y="3328988"/>
          <p14:tracePt t="183670" x="2151063" y="3338513"/>
          <p14:tracePt t="183686" x="2143125" y="3346450"/>
          <p14:tracePt t="183702" x="2143125" y="3355975"/>
          <p14:tracePt t="184886" x="2160588" y="3355975"/>
          <p14:tracePt t="185478" x="2151063" y="3355975"/>
          <p14:tracePt t="185486" x="2133600" y="3355975"/>
          <p14:tracePt t="185569" x="2124075" y="3346450"/>
          <p14:tracePt t="185575" x="2124075" y="3338513"/>
          <p14:tracePt t="185585" x="2124075" y="3319463"/>
          <p14:tracePt t="185591" x="2124075" y="3302000"/>
          <p14:tracePt t="185606" x="2124075" y="3292475"/>
          <p14:tracePt t="186278" x="2114550" y="3292475"/>
          <p14:tracePt t="186286" x="2078038" y="3292475"/>
          <p14:tracePt t="186294" x="2051050" y="3302000"/>
          <p14:tracePt t="186301" x="2005013" y="3319463"/>
          <p14:tracePt t="186311" x="1978025" y="3338513"/>
          <p14:tracePt t="186320" x="1941513" y="3346450"/>
          <p14:tracePt t="186329" x="1914525" y="3355975"/>
          <p14:tracePt t="186334" x="1895475" y="3375025"/>
          <p14:tracePt t="186342" x="1878013" y="3375025"/>
          <p14:tracePt t="186366" x="1868488" y="3375025"/>
          <p14:tracePt t="186430" x="1860550" y="3375025"/>
          <p14:tracePt t="186438" x="1831975" y="3375025"/>
          <p14:tracePt t="186445" x="1795463" y="3375025"/>
          <p14:tracePt t="186454" x="1778000" y="3375025"/>
          <p14:tracePt t="186461" x="1751013" y="3375025"/>
          <p14:tracePt t="186471" x="1741488" y="3375025"/>
          <p14:tracePt t="186477" x="1731963" y="3375025"/>
          <p14:tracePt t="186485" x="1722438" y="3375025"/>
          <p14:tracePt t="186566" x="1704975" y="3375025"/>
          <p14:tracePt t="186573" x="1695450" y="3382963"/>
          <p14:tracePt t="186590" x="1668463" y="3382963"/>
          <p14:tracePt t="186599" x="1658938" y="3382963"/>
          <p14:tracePt t="186606" x="1649413" y="3382963"/>
          <p14:tracePt t="186614" x="1641475" y="3392488"/>
          <p14:tracePt t="186629" x="1622425" y="3392488"/>
          <p14:tracePt t="186645" x="1612900" y="3392488"/>
          <p14:tracePt t="186661" x="1604963" y="3392488"/>
          <p14:tracePt t="186677" x="1585913" y="3392488"/>
          <p14:tracePt t="186711" x="1576388" y="3392488"/>
          <p14:tracePt t="186742" x="1568450" y="3392488"/>
          <p14:tracePt t="186752" x="1549400" y="3382963"/>
          <p14:tracePt t="186757" x="1531938" y="3375025"/>
          <p14:tracePt t="186766" x="1522413" y="3365500"/>
          <p14:tracePt t="186773" x="1512888" y="3355975"/>
          <p14:tracePt t="186784" x="1495425" y="3355975"/>
          <p14:tracePt t="186791" x="1476375" y="3338513"/>
          <p14:tracePt t="187131" x="1458913" y="3338513"/>
          <p14:tracePt t="187135" x="1431925" y="3346450"/>
          <p14:tracePt t="187151" x="1431925" y="3355975"/>
          <p14:tracePt t="187164" x="1422400" y="3365500"/>
          <p14:tracePt t="187166" x="1403350" y="3382963"/>
          <p14:tracePt t="187191" x="1395413" y="3392488"/>
          <p14:tracePt t="187214" x="1385888" y="3392488"/>
          <p14:tracePt t="187222" x="1376363" y="3411538"/>
          <p14:tracePt t="187238" x="1366838" y="3411538"/>
          <p14:tracePt t="187246" x="1366838" y="3419475"/>
          <p14:tracePt t="187254" x="1358900" y="3429000"/>
          <p14:tracePt t="187399" x="1349375" y="3429000"/>
          <p14:tracePt t="187407" x="1349375" y="3419475"/>
          <p14:tracePt t="187422" x="1349375" y="3411538"/>
          <p14:tracePt t="187429" x="1339850" y="3382963"/>
          <p14:tracePt t="187446" x="1339850" y="3375025"/>
          <p14:tracePt t="187455" x="1339850" y="3365500"/>
          <p14:tracePt t="187478" x="1330325" y="3338513"/>
          <p14:tracePt t="187503" x="1322388" y="3328988"/>
          <p14:tracePt t="187527" x="1312863" y="3319463"/>
          <p14:tracePt t="187551" x="1303338" y="3319463"/>
          <p14:tracePt t="187667" x="1293813" y="3309938"/>
          <p14:tracePt t="187672" x="1293813" y="3302000"/>
          <p14:tracePt t="187686" x="1293813" y="3292475"/>
          <p14:tracePt t="187702" x="1293813" y="3282950"/>
          <p14:tracePt t="187711" x="1293813" y="3265488"/>
          <p14:tracePt t="187726" x="1293813" y="3255963"/>
          <p14:tracePt t="187742" x="1293813" y="3246438"/>
          <p14:tracePt t="187750" x="1293813" y="3228975"/>
          <p14:tracePt t="187758" x="1293813" y="3219450"/>
          <p14:tracePt t="187773" x="1312863" y="3200400"/>
          <p14:tracePt t="187782" x="1322388" y="3192463"/>
          <p14:tracePt t="187789" x="1330325" y="3182938"/>
          <p14:tracePt t="187798" x="1339850" y="3182938"/>
          <p14:tracePt t="187817" x="1358900" y="3173413"/>
          <p14:tracePt t="187830" x="1366838" y="3163888"/>
          <p14:tracePt t="187886" x="1376363" y="3155950"/>
          <p14:tracePt t="187893" x="1385888" y="3155950"/>
          <p14:tracePt t="187902" x="1403350" y="3146425"/>
          <p14:tracePt t="187909" x="1412875" y="3136900"/>
          <p14:tracePt t="187926" x="1431925" y="3136900"/>
          <p14:tracePt t="187942" x="1439863" y="3136900"/>
          <p14:tracePt t="187950" x="1449388" y="3136900"/>
          <p14:tracePt t="187957" x="1468438" y="3136900"/>
          <p14:tracePt t="187966" x="1485900" y="3136900"/>
          <p14:tracePt t="187982" x="1495425" y="3136900"/>
          <p14:tracePt t="187990" x="1512888" y="3136900"/>
          <p14:tracePt t="188006" x="1522413" y="3146425"/>
          <p14:tracePt t="188037" x="1531938" y="3155950"/>
          <p14:tracePt t="188062" x="1558925" y="3163888"/>
          <p14:tracePt t="188086" x="1568450" y="3182938"/>
          <p14:tracePt t="188102" x="1576388" y="3192463"/>
          <p14:tracePt t="188118" x="1576388" y="3200400"/>
          <p14:tracePt t="188126" x="1585913" y="3209925"/>
          <p14:tracePt t="188142" x="1585913" y="3219450"/>
          <p14:tracePt t="188150" x="1585913" y="3228975"/>
          <p14:tracePt t="188166" x="1585913" y="3246438"/>
          <p14:tracePt t="188183" x="1585913" y="3255963"/>
          <p14:tracePt t="188200" x="1585913" y="3265488"/>
          <p14:tracePt t="188216" x="1585913" y="3273425"/>
          <p14:tracePt t="188231" x="1585913" y="3292475"/>
          <p14:tracePt t="188238" x="1585913" y="3302000"/>
          <p14:tracePt t="188254" x="1576388" y="3309938"/>
          <p14:tracePt t="188262" x="1568450" y="3319463"/>
          <p14:tracePt t="188270" x="1558925" y="3328988"/>
          <p14:tracePt t="188286" x="1549400" y="3338513"/>
          <p14:tracePt t="188310" x="1531938" y="3355975"/>
          <p14:tracePt t="188318" x="1522413" y="3365500"/>
          <p14:tracePt t="188326" x="1522413" y="3375025"/>
          <p14:tracePt t="188334" x="1512888" y="3382963"/>
          <p14:tracePt t="188342" x="1504950" y="3392488"/>
          <p14:tracePt t="188350" x="1485900" y="3392488"/>
          <p14:tracePt t="188366" x="1485900" y="3402013"/>
          <p14:tracePt t="188381" x="1476375" y="3411538"/>
          <p14:tracePt t="188411" x="1468438" y="3419475"/>
          <p14:tracePt t="188414" x="1458913" y="3419475"/>
          <p14:tracePt t="188443" x="1449388" y="3419475"/>
          <p14:tracePt t="188448" x="1439863" y="3419475"/>
          <p14:tracePt t="188459" x="1431925" y="3419475"/>
          <p14:tracePt t="188463" x="1422400" y="3419475"/>
          <p14:tracePt t="188473" x="1412875" y="3419475"/>
          <p14:tracePt t="188494" x="1403350" y="3419475"/>
          <p14:tracePt t="188503" x="1395413" y="3419475"/>
          <p14:tracePt t="188510" x="1376363" y="3419475"/>
          <p14:tracePt t="188517" x="1366838" y="3419475"/>
          <p14:tracePt t="188526" x="1358900" y="3419475"/>
          <p14:tracePt t="188544" x="1349375" y="3419475"/>
          <p14:tracePt t="188556" x="1339850" y="3411538"/>
          <p14:tracePt t="188559" x="1330325" y="3402013"/>
          <p14:tracePt t="188604" x="1322388" y="3382963"/>
          <p14:tracePt t="188630" x="1322388" y="3375025"/>
          <p14:tracePt t="188638" x="1322388" y="3365500"/>
          <p14:tracePt t="188646" x="1322388" y="3346450"/>
          <p14:tracePt t="188654" x="1312863" y="3338513"/>
          <p14:tracePt t="188686" x="1312863" y="3328988"/>
          <p14:tracePt t="188749" x="1312863" y="3319463"/>
          <p14:tracePt t="188766" x="1312863" y="3309938"/>
          <p14:tracePt t="188774" x="1312863" y="3302000"/>
          <p14:tracePt t="188790" x="1312863" y="3292475"/>
          <p14:tracePt t="188799" x="1312863" y="3282950"/>
          <p14:tracePt t="188889" x="1312863" y="3273425"/>
          <p14:tracePt t="188895" x="1322388" y="3265488"/>
          <p14:tracePt t="188911" x="1330325" y="3255963"/>
          <p14:tracePt t="188934" x="1339850" y="3246438"/>
          <p14:tracePt t="188958" x="1349375" y="3236913"/>
          <p14:tracePt t="188982" x="1366838" y="3228975"/>
          <p14:tracePt t="188989" x="1376363" y="3219450"/>
          <p14:tracePt t="189022" x="1385888" y="3209925"/>
          <p14:tracePt t="189030" x="1395413" y="3209925"/>
          <p14:tracePt t="189062" x="1412875" y="3209925"/>
          <p14:tracePt t="189069" x="1422400" y="3209925"/>
          <p14:tracePt t="189078" x="1431925" y="3209925"/>
          <p14:tracePt t="189086" x="1449388" y="3209925"/>
          <p14:tracePt t="189094" x="1458913" y="3209925"/>
          <p14:tracePt t="189101" x="1476375" y="3209925"/>
          <p14:tracePt t="189110" x="1485900" y="3209925"/>
          <p14:tracePt t="189117" x="1495425" y="3209925"/>
          <p14:tracePt t="189167" x="1504950" y="3209925"/>
          <p14:tracePt t="189183" x="1512888" y="3209925"/>
          <p14:tracePt t="189199" x="1522413" y="3209925"/>
          <p14:tracePt t="189209" x="1531938" y="3209925"/>
          <p14:tracePt t="189234" x="1541463" y="3209925"/>
          <p14:tracePt t="189245" x="1558925" y="3209925"/>
          <p14:tracePt t="189262" x="1576388" y="3219450"/>
          <p14:tracePt t="189301" x="1585913" y="3228975"/>
          <p14:tracePt t="189334" x="1585913" y="3246438"/>
          <p14:tracePt t="189350" x="1585913" y="3255963"/>
          <p14:tracePt t="189366" x="1585913" y="3265488"/>
          <p14:tracePt t="189374" x="1595438" y="3265488"/>
          <p14:tracePt t="189423" x="1595438" y="3282950"/>
          <p14:tracePt t="189446" x="1595438" y="3292475"/>
          <p14:tracePt t="189462" x="1595438" y="3302000"/>
          <p14:tracePt t="189488" x="1595438" y="3309938"/>
          <p14:tracePt t="189496" x="1576388" y="3319463"/>
          <p14:tracePt t="189519" x="1568450" y="3319463"/>
          <p14:tracePt t="189565" x="1558925" y="3319463"/>
          <p14:tracePt t="189630" x="1549400" y="3319463"/>
          <p14:tracePt t="189638" x="1549400" y="3309938"/>
          <p14:tracePt t="189645" x="1549400" y="3302000"/>
          <p14:tracePt t="189654" x="1549400" y="3282950"/>
          <p14:tracePt t="189661" x="1549400" y="3265488"/>
          <p14:tracePt t="189669" x="1549400" y="3246438"/>
          <p14:tracePt t="189686" x="1549400" y="3219450"/>
          <p14:tracePt t="189694" x="1549400" y="3200400"/>
          <p14:tracePt t="189702" x="1549400" y="3173413"/>
          <p14:tracePt t="189710" x="1549400" y="3163888"/>
          <p14:tracePt t="189718" x="1549400" y="3136900"/>
          <p14:tracePt t="189726" x="1549400" y="3119438"/>
          <p14:tracePt t="189734" x="1549400" y="3090863"/>
          <p14:tracePt t="189742" x="1549400" y="3082925"/>
          <p14:tracePt t="189750" x="1549400" y="3063875"/>
          <p14:tracePt t="189758" x="1549400" y="3046413"/>
          <p14:tracePt t="189766" x="1531938" y="3017838"/>
          <p14:tracePt t="189784" x="1522413" y="3009900"/>
          <p14:tracePt t="189790" x="1522413" y="3000375"/>
          <p14:tracePt t="189798" x="1512888" y="2990850"/>
          <p14:tracePt t="190183" x="1512888" y="3000375"/>
          <p14:tracePt t="190195" x="1512888" y="3017838"/>
          <p14:tracePt t="190207" x="1512888" y="3027363"/>
          <p14:tracePt t="190216" x="1512888" y="3036888"/>
          <p14:tracePt t="190232" x="1512888" y="3054350"/>
          <p14:tracePt t="190238" x="1512888" y="3063875"/>
          <p14:tracePt t="190246" x="1512888" y="3073400"/>
          <p14:tracePt t="190254" x="1504950" y="3082925"/>
          <p14:tracePt t="190546" x="1495425" y="3090863"/>
          <p14:tracePt t="190552" x="1476375" y="3109913"/>
          <p14:tracePt t="190557" x="1476375" y="3119438"/>
          <p14:tracePt t="190574" x="1476375" y="3136900"/>
          <p14:tracePt t="190582" x="1468438" y="3146425"/>
          <p14:tracePt t="190791" x="1458913" y="3146425"/>
          <p14:tracePt t="190799" x="1449388" y="3136900"/>
          <p14:tracePt t="190816" x="1439863" y="3119438"/>
          <p14:tracePt t="190837" x="1439863" y="3109913"/>
          <p14:tracePt t="190846" x="1439863" y="3100388"/>
          <p14:tracePt t="190853" x="1439863" y="3082925"/>
          <p14:tracePt t="190863" x="1439863" y="3073400"/>
          <p14:tracePt t="190877" x="1439863" y="3063875"/>
          <p14:tracePt t="191031" x="1439863" y="3073400"/>
          <p14:tracePt t="191037" x="1439863" y="3100388"/>
          <p14:tracePt t="191045" x="1439863" y="3119438"/>
          <p14:tracePt t="191055" x="1439863" y="3146425"/>
          <p14:tracePt t="191071" x="1439863" y="3155950"/>
          <p14:tracePt t="191080" x="1439863" y="3163888"/>
          <p14:tracePt t="191160" x="1449388" y="3173413"/>
          <p14:tracePt t="191165" x="1476375" y="3173413"/>
          <p14:tracePt t="191173" x="1495425" y="3163888"/>
          <p14:tracePt t="191182" x="1504950" y="3155950"/>
          <p14:tracePt t="191198" x="1522413" y="3146425"/>
          <p14:tracePt t="191254" x="1531938" y="3136900"/>
          <p14:tracePt t="191518" x="1531938" y="3146425"/>
          <p14:tracePt t="191542" x="1531938" y="3155950"/>
          <p14:tracePt t="191558" x="1522413" y="3155950"/>
          <p14:tracePt t="191574" x="1512888" y="3163888"/>
          <p14:tracePt t="191590" x="1495425" y="3182938"/>
          <p14:tracePt t="191599" x="1485900" y="3200400"/>
          <p14:tracePt t="191614" x="1458913" y="3219450"/>
          <p14:tracePt t="191622" x="1439863" y="3246438"/>
          <p14:tracePt t="191630" x="1431925" y="3246438"/>
          <p14:tracePt t="191638" x="1422400" y="3255963"/>
          <p14:tracePt t="191646" x="1412875" y="3265488"/>
          <p14:tracePt t="191654" x="1403350" y="3273425"/>
          <p14:tracePt t="191661" x="1395413" y="3282950"/>
          <p14:tracePt t="191677" x="1385888" y="3302000"/>
          <p14:tracePt t="191856" x="1403350" y="3302000"/>
          <p14:tracePt t="191865" x="1412875" y="3302000"/>
          <p14:tracePt t="191886" x="1439863" y="3302000"/>
          <p14:tracePt t="192133" x="1439863" y="3292475"/>
          <p14:tracePt t="192145" x="1458913" y="3282950"/>
          <p14:tracePt t="192151" x="1476375" y="3273425"/>
          <p14:tracePt t="192164" x="1495425" y="3265488"/>
          <p14:tracePt t="192165" x="1495425" y="3255963"/>
          <p14:tracePt t="192173" x="1504950" y="3236913"/>
          <p14:tracePt t="192183" x="1531938" y="3209925"/>
          <p14:tracePt t="192190" x="1549400" y="3192463"/>
          <p14:tracePt t="192198" x="1558925" y="3163888"/>
          <p14:tracePt t="192206" x="1576388" y="3136900"/>
          <p14:tracePt t="192214" x="1585913" y="3109913"/>
          <p14:tracePt t="192222" x="1595438" y="3090863"/>
          <p14:tracePt t="192232" x="1631950" y="3063875"/>
          <p14:tracePt t="192237" x="1641475" y="3046413"/>
          <p14:tracePt t="192246" x="1649413" y="3017838"/>
          <p14:tracePt t="192270" x="1649413" y="3009900"/>
          <p14:tracePt t="192383" x="1649413" y="3017838"/>
          <p14:tracePt t="192393" x="1641475" y="3027363"/>
          <p14:tracePt t="192417" x="1622425" y="3036888"/>
          <p14:tracePt t="192422" x="1612900" y="3046413"/>
          <p14:tracePt t="192592" x="1622425" y="3036888"/>
          <p14:tracePt t="192607" x="1631950" y="3036888"/>
          <p14:tracePt t="192615" x="1641475" y="3027363"/>
          <p14:tracePt t="194574" x="1649413" y="3027363"/>
          <p14:tracePt t="194607" x="1649413" y="3036888"/>
          <p14:tracePt t="194622" x="1649413" y="3046413"/>
          <p14:tracePt t="194639" x="1649413" y="3054350"/>
          <p14:tracePt t="194647" x="1649413" y="3063875"/>
          <p14:tracePt t="194662" x="1641475" y="3073400"/>
          <p14:tracePt t="194678" x="1631950" y="3082925"/>
          <p14:tracePt t="194686" x="1622425" y="3090863"/>
          <p14:tracePt t="194694" x="1612900" y="3100388"/>
          <p14:tracePt t="194702" x="1604963" y="3119438"/>
          <p14:tracePt t="194710" x="1595438" y="3119438"/>
          <p14:tracePt t="194718" x="1585913" y="3136900"/>
          <p14:tracePt t="194725" x="1568450" y="3136900"/>
          <p14:tracePt t="194734" x="1549400" y="3146425"/>
          <p14:tracePt t="194742" x="1531938" y="3146425"/>
          <p14:tracePt t="194750" x="1531938" y="3163888"/>
          <p14:tracePt t="194758" x="1512888" y="3163888"/>
          <p14:tracePt t="194855" x="1504950" y="3163888"/>
          <p14:tracePt t="195039" x="1485900" y="3173413"/>
          <p14:tracePt t="195542" x="1476375" y="3163888"/>
          <p14:tracePt t="195550" x="1468438" y="3163888"/>
          <p14:tracePt t="195558" x="1449388" y="3163888"/>
          <p14:tracePt t="195565" x="1439863" y="3163888"/>
          <p14:tracePt t="195574" x="1422400" y="3163888"/>
          <p14:tracePt t="195582" x="1412875" y="3163888"/>
          <p14:tracePt t="195590" x="1395413" y="3163888"/>
          <p14:tracePt t="195606" x="1385888" y="3163888"/>
          <p14:tracePt t="195622" x="1376363" y="3163888"/>
          <p14:tracePt t="195638" x="1366838" y="3163888"/>
          <p14:tracePt t="195646" x="1358900" y="3163888"/>
          <p14:tracePt t="195654" x="1349375" y="3163888"/>
          <p14:tracePt t="195661" x="1339850" y="3163888"/>
          <p14:tracePt t="195670" x="1330325" y="3163888"/>
          <p14:tracePt t="195702" x="1322388" y="3155950"/>
          <p14:tracePt t="195917" x="1322388" y="3146425"/>
          <p14:tracePt t="195927" x="1330325" y="3146425"/>
          <p14:tracePt t="196055" x="1339850" y="3136900"/>
          <p14:tracePt t="197607" x="1349375" y="3136900"/>
          <p14:tracePt t="197616" x="1349375" y="3127375"/>
          <p14:tracePt t="197655" x="1349375" y="3119438"/>
          <p14:tracePt t="197667" x="1358900" y="3100388"/>
          <p14:tracePt t="197672" x="1385888" y="3082925"/>
          <p14:tracePt t="197686" x="1385888" y="3073400"/>
          <p14:tracePt t="197694" x="1395413" y="3046413"/>
          <p14:tracePt t="197710" x="1403350" y="3036888"/>
          <p14:tracePt t="197718" x="1422400" y="3017838"/>
          <p14:tracePt t="197726" x="1431925" y="3000375"/>
          <p14:tracePt t="197734" x="1439863" y="2990850"/>
          <p14:tracePt t="197742" x="1449388" y="2982913"/>
          <p14:tracePt t="197753" x="1468438" y="2973388"/>
          <p14:tracePt t="197896" x="1476375" y="2963863"/>
          <p14:tracePt t="197930" x="1485900" y="2963863"/>
          <p14:tracePt t="197935" x="1495425" y="2954338"/>
          <p14:tracePt t="198238" x="1504950" y="2946400"/>
          <p14:tracePt t="198253" x="1512888" y="2936875"/>
          <p14:tracePt t="199107" x="1512888" y="2927350"/>
          <p14:tracePt t="199145" x="1522413" y="2917825"/>
          <p14:tracePt t="199296" x="1522413" y="2909888"/>
          <p14:tracePt t="199305" x="1495425" y="2909888"/>
          <p14:tracePt t="199312" x="1468438" y="2946400"/>
          <p14:tracePt t="199320" x="1449388" y="2963863"/>
          <p14:tracePt t="199327" x="1431925" y="2982913"/>
          <p14:tracePt t="199474" x="1422400" y="2990850"/>
          <p14:tracePt t="199477" x="1422400" y="3000375"/>
          <p14:tracePt t="199494" x="1412875" y="3017838"/>
          <p14:tracePt t="199501" x="1403350" y="3027363"/>
          <p14:tracePt t="199509" x="1395413" y="3027363"/>
          <p14:tracePt t="199616" x="1395413" y="3036888"/>
          <p14:tracePt t="199655" x="1395413" y="3046413"/>
          <p14:tracePt t="199678" x="1395413" y="3054350"/>
          <p14:tracePt t="199973" x="1395413" y="3063875"/>
          <p14:tracePt t="199998" x="1395413" y="3090863"/>
          <p14:tracePt t="200005" x="1403350" y="3100388"/>
          <p14:tracePt t="200014" x="1412875" y="3109913"/>
          <p14:tracePt t="200175" x="1422400" y="3109913"/>
          <p14:tracePt t="200182" x="1422400" y="3119438"/>
          <p14:tracePt t="200190" x="1422400" y="3136900"/>
          <p14:tracePt t="200199" x="1422400" y="3146425"/>
          <p14:tracePt t="200214" x="1422400" y="3163888"/>
          <p14:tracePt t="200242" x="1422400" y="3182938"/>
          <p14:tracePt t="200256" x="1412875" y="3192463"/>
          <p14:tracePt t="200546" x="1403350" y="3219450"/>
          <p14:tracePt t="200928" x="1403350" y="3209925"/>
          <p14:tracePt t="200944" x="1403350" y="3192463"/>
          <p14:tracePt t="200951" x="1403350" y="3182938"/>
          <p14:tracePt t="200966" x="1403350" y="3173413"/>
          <p14:tracePt t="200973" x="1403350" y="3163888"/>
          <p14:tracePt t="202512" x="1395413" y="3163888"/>
          <p14:tracePt t="203591" x="1422400" y="3182938"/>
          <p14:tracePt t="203607" x="1512888" y="3228975"/>
          <p14:tracePt t="203614" x="1531938" y="3236913"/>
          <p14:tracePt t="203622" x="1576388" y="3255963"/>
          <p14:tracePt t="203629" x="1595438" y="3255963"/>
          <p14:tracePt t="203638" x="1641475" y="3282950"/>
          <p14:tracePt t="203647" x="1668463" y="3302000"/>
          <p14:tracePt t="203654" x="1677988" y="3302000"/>
          <p14:tracePt t="203665" x="1695450" y="3302000"/>
          <p14:tracePt t="203672" x="1722438" y="3309938"/>
          <p14:tracePt t="203680" x="1731963" y="3309938"/>
          <p14:tracePt t="203688" x="1741488" y="3309938"/>
          <p14:tracePt t="203695" x="1758950" y="3309938"/>
          <p14:tracePt t="203702" x="1758950" y="3319463"/>
          <p14:tracePt t="203712" x="1768475" y="3319463"/>
          <p14:tracePt t="203718" x="1778000" y="3319463"/>
          <p14:tracePt t="203734" x="1804988" y="3319463"/>
          <p14:tracePt t="203741" x="1814513" y="3319463"/>
          <p14:tracePt t="203749" x="1824038" y="3319463"/>
          <p14:tracePt t="203758" x="1841500" y="3319463"/>
          <p14:tracePt t="203765" x="1851025" y="3319463"/>
          <p14:tracePt t="203774" x="1860550" y="3319463"/>
          <p14:tracePt t="203784" x="1887538" y="3319463"/>
          <p14:tracePt t="203791" x="1895475" y="3319463"/>
          <p14:tracePt t="203799" x="1905000" y="3319463"/>
          <p14:tracePt t="203806" x="1924050" y="3338513"/>
          <p14:tracePt t="203815" x="1931988" y="3338513"/>
          <p14:tracePt t="203821" x="1941513" y="3338513"/>
          <p14:tracePt t="203838" x="1960563" y="3338513"/>
          <p14:tracePt t="203848" x="1968500" y="3338513"/>
          <p14:tracePt t="203854" x="1978025" y="3338513"/>
          <p14:tracePt t="203862" x="1987550" y="3346450"/>
          <p14:tracePt t="203878" x="2005013" y="3346450"/>
          <p14:tracePt t="204183" x="1978025" y="3355975"/>
          <p14:tracePt t="204193" x="1960563" y="3365500"/>
          <p14:tracePt t="204198" x="1914525" y="3365500"/>
          <p14:tracePt t="204206" x="1878013" y="3365500"/>
          <p14:tracePt t="204214" x="1831975" y="3365500"/>
          <p14:tracePt t="204224" x="1795463" y="3365500"/>
          <p14:tracePt t="204231" x="1751013" y="3365500"/>
          <p14:tracePt t="204237" x="1714500" y="3365500"/>
          <p14:tracePt t="204247" x="1685925" y="3365500"/>
          <p14:tracePt t="204253" x="1668463" y="3365500"/>
          <p14:tracePt t="204262" x="1631950" y="3365500"/>
          <p14:tracePt t="204278" x="1622425" y="3365500"/>
          <p14:tracePt t="204294" x="1604963" y="3346450"/>
          <p14:tracePt t="204302" x="1585913" y="3338513"/>
          <p14:tracePt t="204326" x="1585913" y="3328988"/>
          <p14:tracePt t="204358" x="1585913" y="3319463"/>
          <p14:tracePt t="204383" x="1576388" y="3302000"/>
          <p14:tracePt t="204399" x="1576388" y="3292475"/>
          <p14:tracePt t="204413" x="1576388" y="3265488"/>
          <p14:tracePt t="204430" x="1585913" y="3236913"/>
          <p14:tracePt t="204439" x="1595438" y="3219450"/>
          <p14:tracePt t="204448" x="1622425" y="3192463"/>
          <p14:tracePt t="204458" x="1631950" y="3182938"/>
          <p14:tracePt t="204465" x="1641475" y="3173413"/>
          <p14:tracePt t="204473" x="1668463" y="3155950"/>
          <p14:tracePt t="204479" x="1677988" y="3146425"/>
          <p14:tracePt t="204487" x="1695450" y="3136900"/>
          <p14:tracePt t="204495" x="1704975" y="3127375"/>
          <p14:tracePt t="204506" x="1704975" y="3119438"/>
          <p14:tracePt t="204559" x="1714500" y="3119438"/>
          <p14:tracePt t="204567" x="1731963" y="3119438"/>
          <p14:tracePt t="204575" x="1778000" y="3119438"/>
          <p14:tracePt t="204585" x="1814513" y="3119438"/>
          <p14:tracePt t="204591" x="1887538" y="3119438"/>
          <p14:tracePt t="204604" x="1978025" y="3119438"/>
          <p14:tracePt t="204605" x="2060575" y="3146425"/>
          <p14:tracePt t="204614" x="2151063" y="3173413"/>
          <p14:tracePt t="204622" x="2214563" y="3200400"/>
          <p14:tracePt t="204630" x="2324100" y="3228975"/>
          <p14:tracePt t="204638" x="2406650" y="3236913"/>
          <p14:tracePt t="204646" x="2452688" y="3265488"/>
          <p14:tracePt t="204654" x="2470150" y="3265488"/>
          <p14:tracePt t="204662" x="2498725" y="3273425"/>
          <p14:tracePt t="204678" x="2516188" y="3282950"/>
          <p14:tracePt t="204791" x="2533650" y="3302000"/>
          <p14:tracePt t="204799" x="2552700" y="3302000"/>
          <p14:tracePt t="204807" x="2579688" y="3309938"/>
          <p14:tracePt t="204820" x="2598738" y="3319463"/>
          <p14:tracePt t="204823" x="2635250" y="3328988"/>
          <p14:tracePt t="204834" x="2662238" y="3355975"/>
          <p14:tracePt t="204839" x="2679700" y="3365500"/>
          <p14:tracePt t="204850" x="2698750" y="3365500"/>
          <p14:tracePt t="204853" x="2725738" y="3375025"/>
          <p14:tracePt t="204862" x="2735263" y="3382963"/>
          <p14:tracePt t="204869" x="2744788" y="3382963"/>
          <p14:tracePt t="204899" x="2752725" y="3382963"/>
          <p14:tracePt t="204959" x="2744788" y="3402013"/>
          <p14:tracePt t="204966" x="2698750" y="3419475"/>
          <p14:tracePt t="204974" x="2662238" y="3419475"/>
          <p14:tracePt t="204982" x="2616200" y="3429000"/>
          <p14:tracePt t="204990" x="2562225" y="3429000"/>
          <p14:tracePt t="204998" x="2506663" y="3429000"/>
          <p14:tracePt t="205006" x="2452688" y="3429000"/>
          <p14:tracePt t="205014" x="2397125" y="3429000"/>
          <p14:tracePt t="205022" x="2352675" y="3429000"/>
          <p14:tracePt t="205030" x="2297113" y="3429000"/>
          <p14:tracePt t="205037" x="2260600" y="3429000"/>
          <p14:tracePt t="205047" x="2243138" y="3429000"/>
          <p14:tracePt t="205053" x="2179638" y="3402013"/>
          <p14:tracePt t="205070" x="2160588" y="3392488"/>
          <p14:tracePt t="205078" x="2151063" y="3392488"/>
          <p14:tracePt t="205086" x="2151063" y="3382963"/>
          <p14:tracePt t="205094" x="2133600" y="3375025"/>
          <p14:tracePt t="205101" x="2124075" y="3375025"/>
          <p14:tracePt t="205109" x="2114550" y="3375025"/>
          <p14:tracePt t="205117" x="2106613" y="3365500"/>
          <p14:tracePt t="205216" x="2106613" y="3355975"/>
          <p14:tracePt t="205233" x="2106613" y="3328988"/>
          <p14:tracePt t="205238" x="2106613" y="3319463"/>
          <p14:tracePt t="205246" x="2114550" y="3302000"/>
          <p14:tracePt t="205253" x="2143125" y="3273425"/>
          <p14:tracePt t="205262" x="2179638" y="3246438"/>
          <p14:tracePt t="205269" x="2224088" y="3228975"/>
          <p14:tracePt t="205278" x="2251075" y="3209925"/>
          <p14:tracePt t="205285" x="2270125" y="3200400"/>
          <p14:tracePt t="205294" x="2297113" y="3192463"/>
          <p14:tracePt t="205302" x="2333625" y="3163888"/>
          <p14:tracePt t="205310" x="2370138" y="3146425"/>
          <p14:tracePt t="205318" x="2379663" y="3146425"/>
          <p14:tracePt t="205326" x="2397125" y="3136900"/>
          <p14:tracePt t="205333" x="2416175" y="3119438"/>
          <p14:tracePt t="205357" x="2425700" y="3109913"/>
          <p14:tracePt t="205496" x="2433638" y="3100388"/>
          <p14:tracePt t="207863" x="2443163" y="3100388"/>
          <p14:tracePt t="207990" x="2452688" y="3100388"/>
          <p14:tracePt t="207998" x="2462213" y="3100388"/>
          <p14:tracePt t="208005" x="2470150" y="3090863"/>
          <p14:tracePt t="208014" x="2489200" y="3090863"/>
          <p14:tracePt t="208022" x="2506663" y="3090863"/>
          <p14:tracePt t="208030" x="2525713" y="3090863"/>
          <p14:tracePt t="208037" x="2533650" y="3090863"/>
          <p14:tracePt t="208047" x="2543175" y="3090863"/>
          <p14:tracePt t="208056" x="2562225" y="3073400"/>
          <p14:tracePt t="208068" x="2570163" y="3073400"/>
          <p14:tracePt t="208085" x="2579688" y="3073400"/>
          <p14:tracePt t="208129" x="2589213" y="3073400"/>
          <p14:tracePt t="208134" x="2606675" y="3073400"/>
          <p14:tracePt t="208374" x="2616200" y="3073400"/>
          <p14:tracePt t="208446" x="2616200" y="3082925"/>
          <p14:tracePt t="208489" x="2606675" y="3090863"/>
          <p14:tracePt t="208512" x="2598738" y="3100388"/>
          <p14:tracePt t="208545" x="2579688" y="3119438"/>
          <p14:tracePt t="208574" x="2579688" y="3127375"/>
          <p14:tracePt t="208590" x="2570163" y="3127375"/>
          <p14:tracePt t="208598" x="2570163" y="3136900"/>
          <p14:tracePt t="208608" x="2562225" y="3155950"/>
          <p14:tracePt t="208615" x="2552700" y="3155950"/>
          <p14:tracePt t="208623" x="2543175" y="3163888"/>
          <p14:tracePt t="208632" x="2533650" y="3173413"/>
          <p14:tracePt t="208650" x="2516188" y="3192463"/>
          <p14:tracePt t="208975" x="2452688" y="3200400"/>
          <p14:tracePt t="208983" x="2343150" y="3200400"/>
          <p14:tracePt t="208990" x="2214563" y="3200400"/>
          <p14:tracePt t="208999" x="2097088" y="3200400"/>
          <p14:tracePt t="209005" x="2024063" y="3200400"/>
          <p14:tracePt t="209014" x="1987550" y="3200400"/>
          <p14:tracePt t="209022" x="1960563" y="3200400"/>
          <p14:tracePt t="209030" x="1914525" y="3200400"/>
          <p14:tracePt t="209037" x="1905000" y="3200400"/>
          <p14:tracePt t="209295" x="1878013" y="3200400"/>
          <p14:tracePt t="209304" x="1841500" y="3200400"/>
          <p14:tracePt t="209310" x="1787525" y="3200400"/>
          <p14:tracePt t="209318" x="1768475" y="3200400"/>
          <p14:tracePt t="209326" x="1758950" y="3200400"/>
          <p14:tracePt t="209334" x="1741488" y="3200400"/>
          <p14:tracePt t="209374" x="1731963" y="3200400"/>
          <p14:tracePt t="209382" x="1704975" y="3200400"/>
          <p14:tracePt t="209390" x="1695450" y="3200400"/>
          <p14:tracePt t="209398" x="1677988" y="3200400"/>
          <p14:tracePt t="209406" x="1658938" y="3200400"/>
          <p14:tracePt t="209413" x="1641475" y="3209925"/>
          <p14:tracePt t="209423" x="1631950" y="3209925"/>
          <p14:tracePt t="209430" x="1622425" y="3209925"/>
          <p14:tracePt t="209664" x="1612900" y="3219450"/>
          <p14:tracePt t="209671" x="1595438" y="3219450"/>
          <p14:tracePt t="209680" x="1549400" y="3236913"/>
          <p14:tracePt t="209688" x="1541463" y="3236913"/>
          <p14:tracePt t="209698" x="1504950" y="3236913"/>
          <p14:tracePt t="209703" x="1476375" y="3255963"/>
          <p14:tracePt t="209710" x="1458913" y="3265488"/>
          <p14:tracePt t="209718" x="1449388" y="3265488"/>
          <p14:tracePt t="209726" x="1412875" y="3265488"/>
          <p14:tracePt t="209735" x="1385888" y="3273425"/>
          <p14:tracePt t="209742" x="1330325" y="3273425"/>
          <p14:tracePt t="209750" x="1303338" y="3282950"/>
          <p14:tracePt t="209758" x="1293813" y="3292475"/>
          <p14:tracePt t="209766" x="1276350" y="3292475"/>
          <p14:tracePt t="209773" x="1266825" y="3292475"/>
          <p14:tracePt t="209784" x="1258888" y="3292475"/>
          <p14:tracePt t="209789" x="1239838" y="3292475"/>
          <p14:tracePt t="209839" x="1230313" y="3292475"/>
          <p14:tracePt t="209878" x="1222375" y="3292475"/>
          <p14:tracePt t="209893" x="1203325" y="3292475"/>
          <p14:tracePt t="209902" x="1185863" y="3292475"/>
          <p14:tracePt t="209909" x="1176338" y="3292475"/>
          <p14:tracePt t="209917" x="1149350" y="3292475"/>
          <p14:tracePt t="209926" x="1139825" y="3292475"/>
          <p14:tracePt t="209942" x="1130300" y="3282950"/>
          <p14:tracePt t="209950" x="1120775" y="3282950"/>
          <p14:tracePt t="209981" x="1112838" y="3273425"/>
          <p14:tracePt t="209990" x="1112838" y="3255963"/>
          <p14:tracePt t="209998" x="1112838" y="3246438"/>
          <p14:tracePt t="210006" x="1120775" y="3219450"/>
          <p14:tracePt t="210013" x="1130300" y="3200400"/>
          <p14:tracePt t="210021" x="1149350" y="3173413"/>
          <p14:tracePt t="210030" x="1157288" y="3155950"/>
          <p14:tracePt t="210037" x="1176338" y="3136900"/>
          <p14:tracePt t="210047" x="1203325" y="3100388"/>
          <p14:tracePt t="210054" x="1222375" y="3082925"/>
          <p14:tracePt t="210062" x="1222375" y="3073400"/>
          <p14:tracePt t="210069" x="1230313" y="3073400"/>
          <p14:tracePt t="210078" x="1239838" y="3063875"/>
          <p14:tracePt t="210086" x="1249363" y="3054350"/>
          <p14:tracePt t="210094" x="1258888" y="3054350"/>
          <p14:tracePt t="210101" x="1285875" y="3046413"/>
          <p14:tracePt t="210118" x="1303338" y="3027363"/>
          <p14:tracePt t="210134" x="1330325" y="3027363"/>
          <p14:tracePt t="210142" x="1349375" y="3027363"/>
          <p14:tracePt t="210150" x="1395413" y="3027363"/>
          <p14:tracePt t="210160" x="1422400" y="3027363"/>
          <p14:tracePt t="210165" x="1449388" y="3027363"/>
          <p14:tracePt t="210175" x="1468438" y="3027363"/>
          <p14:tracePt t="210182" x="1476375" y="3027363"/>
          <p14:tracePt t="210190" x="1495425" y="3027363"/>
          <p14:tracePt t="210214" x="1512888" y="3036888"/>
          <p14:tracePt t="210224" x="1522413" y="3046413"/>
          <p14:tracePt t="210253" x="1531938" y="3054350"/>
          <p14:tracePt t="210270" x="1531938" y="3063875"/>
          <p14:tracePt t="210278" x="1541463" y="3073400"/>
          <p14:tracePt t="210286" x="1541463" y="3090863"/>
          <p14:tracePt t="210294" x="1549400" y="3109913"/>
          <p14:tracePt t="210301" x="1558925" y="3119438"/>
          <p14:tracePt t="210309" x="1558925" y="3127375"/>
          <p14:tracePt t="210317" x="1568450" y="3146425"/>
          <p14:tracePt t="210326" x="1576388" y="3163888"/>
          <p14:tracePt t="210334" x="1576388" y="3173413"/>
          <p14:tracePt t="210342" x="1576388" y="3182938"/>
          <p14:tracePt t="210349" x="1576388" y="3192463"/>
          <p14:tracePt t="210357" x="1576388" y="3200400"/>
          <p14:tracePt t="210455" x="1576388" y="3219450"/>
          <p14:tracePt t="210464" x="1576388" y="3228975"/>
          <p14:tracePt t="210479" x="1576388" y="3236913"/>
          <p14:tracePt t="210487" x="1558925" y="3246438"/>
          <p14:tracePt t="210496" x="1541463" y="3265488"/>
          <p14:tracePt t="210510" x="1531938" y="3273425"/>
          <p14:tracePt t="210518" x="1504950" y="3282950"/>
          <p14:tracePt t="210541" x="1495425" y="3292475"/>
          <p14:tracePt t="210549" x="1485900" y="3292475"/>
          <p14:tracePt t="210606" x="1468438" y="3309938"/>
          <p14:tracePt t="210614" x="1431925" y="3319463"/>
          <p14:tracePt t="210622" x="1412875" y="3328988"/>
          <p14:tracePt t="210629" x="1385888" y="3328988"/>
          <p14:tracePt t="210638" x="1366838" y="3338513"/>
          <p14:tracePt t="210647" x="1339850" y="3338513"/>
          <p14:tracePt t="210654" x="1322388" y="3355975"/>
          <p14:tracePt t="210670" x="1303338" y="3355975"/>
          <p14:tracePt t="210678" x="1293813" y="3355975"/>
          <p14:tracePt t="212366" x="1285875" y="3355975"/>
          <p14:tracePt t="212374" x="1276350" y="3355975"/>
          <p14:tracePt t="212381" x="1266825" y="3365500"/>
          <p14:tracePt t="213114" x="1258888" y="3365500"/>
          <p14:tracePt t="213120" x="1239838" y="3382963"/>
          <p14:tracePt t="213131" x="1222375" y="3382963"/>
          <p14:tracePt t="213133" x="1193800" y="3402013"/>
          <p14:tracePt t="213147" x="1176338" y="3419475"/>
          <p14:tracePt t="213151" x="1166813" y="3429000"/>
          <p14:tracePt t="213367" x="1166813" y="3419475"/>
          <p14:tracePt t="213382" x="1193800" y="3392488"/>
          <p14:tracePt t="213390" x="1203325" y="3382963"/>
          <p14:tracePt t="213398" x="1212850" y="3365500"/>
          <p14:tracePt t="213406" x="1222375" y="3355975"/>
          <p14:tracePt t="213414" x="1249363" y="3328988"/>
          <p14:tracePt t="213421" x="1258888" y="3302000"/>
          <p14:tracePt t="213431" x="1276350" y="3265488"/>
          <p14:tracePt t="213438" x="1285875" y="3255963"/>
          <p14:tracePt t="213446" x="1303338" y="3255963"/>
          <p14:tracePt t="213455" x="1330325" y="3236913"/>
          <p14:tracePt t="213462" x="1339850" y="3219450"/>
          <p14:tracePt t="213472" x="1349375" y="3219450"/>
          <p14:tracePt t="213479" x="1358900" y="3209925"/>
          <p14:tracePt t="213486" x="1376363" y="3209925"/>
          <p14:tracePt t="213494" x="1395413" y="3192463"/>
          <p14:tracePt t="213503" x="1412875" y="3182938"/>
          <p14:tracePt t="213510" x="1422400" y="3173413"/>
          <p14:tracePt t="213518" x="1431925" y="3173413"/>
          <p14:tracePt t="213526" x="1439863" y="3173413"/>
          <p14:tracePt t="213535" x="1458913" y="3173413"/>
          <p14:tracePt t="213543" x="1458913" y="3163888"/>
          <p14:tracePt t="213553" x="1476375" y="3163888"/>
          <p14:tracePt t="213557" x="1522413" y="3163888"/>
          <p14:tracePt t="213565" x="1558925" y="3136900"/>
          <p14:tracePt t="213574" x="1604963" y="3136900"/>
          <p14:tracePt t="213582" x="1631950" y="3127375"/>
          <p14:tracePt t="213590" x="1677988" y="3127375"/>
          <p14:tracePt t="213599" x="1704975" y="3127375"/>
          <p14:tracePt t="213605" x="1751013" y="3119438"/>
          <p14:tracePt t="213614" x="1778000" y="3119438"/>
          <p14:tracePt t="213621" x="1804988" y="3119438"/>
          <p14:tracePt t="213630" x="1824038" y="3119438"/>
          <p14:tracePt t="213638" x="1851025" y="3109913"/>
          <p14:tracePt t="213646" x="1860550" y="3109913"/>
          <p14:tracePt t="213654" x="1868488" y="3109913"/>
          <p14:tracePt t="213663" x="1878013" y="3109913"/>
          <p14:tracePt t="213669" x="1887538" y="3109913"/>
          <p14:tracePt t="213686" x="1895475" y="3109913"/>
          <p14:tracePt t="213695" x="1905000" y="3109913"/>
          <p14:tracePt t="213701" x="1914525" y="3109913"/>
          <p14:tracePt t="213710" x="1931988" y="3109913"/>
          <p14:tracePt t="213725" x="1941513" y="3109913"/>
          <p14:tracePt t="213733" x="1951038" y="3109913"/>
          <p14:tracePt t="213766" x="1960563" y="3109913"/>
          <p14:tracePt t="213786" x="1978025" y="3119438"/>
          <p14:tracePt t="213789" x="1987550" y="3136900"/>
          <p14:tracePt t="213805" x="1997075" y="3146425"/>
          <p14:tracePt t="213814" x="2005013" y="3163888"/>
          <p14:tracePt t="213821" x="2024063" y="3182938"/>
          <p14:tracePt t="213832" x="2033588" y="3192463"/>
          <p14:tracePt t="213838" x="2041525" y="3209925"/>
          <p14:tracePt t="213849" x="2041525" y="3219450"/>
          <p14:tracePt t="213853" x="2051050" y="3228975"/>
          <p14:tracePt t="213871" x="2070100" y="3265488"/>
          <p14:tracePt t="213950" x="2078038" y="3273425"/>
          <p14:tracePt t="214184" x="2060575" y="3265488"/>
          <p14:tracePt t="214191" x="2041525" y="3246438"/>
          <p14:tracePt t="214198" x="2024063" y="3236913"/>
          <p14:tracePt t="214206" x="1978025" y="3209925"/>
          <p14:tracePt t="214215" x="1960563" y="3200400"/>
          <p14:tracePt t="214224" x="1924050" y="3200400"/>
          <p14:tracePt t="214231" x="1860550" y="3173413"/>
          <p14:tracePt t="214237" x="1851025" y="3163888"/>
          <p14:tracePt t="214246" x="1814513" y="3163888"/>
          <p14:tracePt t="214254" x="1787525" y="3155950"/>
          <p14:tracePt t="214263" x="1778000" y="3155950"/>
          <p14:tracePt t="214270" x="1751013" y="3146425"/>
          <p14:tracePt t="214278" x="1731963" y="3146425"/>
          <p14:tracePt t="214383" x="1704975" y="3146425"/>
          <p14:tracePt t="214390" x="1695450" y="3146425"/>
          <p14:tracePt t="214398" x="1685925" y="3146425"/>
          <p14:tracePt t="214427" x="1677988" y="3146425"/>
          <p14:tracePt t="214437" x="1658938" y="3146425"/>
          <p14:tracePt t="214445" x="1641475" y="3155950"/>
          <p14:tracePt t="214453" x="1631950" y="3163888"/>
          <p14:tracePt t="214463" x="1622425" y="3173413"/>
          <p14:tracePt t="214470" x="1595438" y="3182938"/>
          <p14:tracePt t="214479" x="1576388" y="3200400"/>
          <p14:tracePt t="214487" x="1558925" y="3219450"/>
          <p14:tracePt t="214495" x="1549400" y="3228975"/>
          <p14:tracePt t="214505" x="1541463" y="3236913"/>
          <p14:tracePt t="214511" x="1541463" y="3246438"/>
          <p14:tracePt t="214519" x="1512888" y="3265488"/>
          <p14:tracePt t="214539" x="1504950" y="3273425"/>
          <p14:tracePt t="214766" x="1504950" y="3282950"/>
          <p14:tracePt t="215022" x="1512888" y="3282950"/>
          <p14:tracePt t="215037" x="1549400" y="3273425"/>
          <p14:tracePt t="215045" x="1558925" y="3273425"/>
          <p14:tracePt t="215054" x="1576388" y="3255963"/>
          <p14:tracePt t="215062" x="1585913" y="3255963"/>
          <p14:tracePt t="215070" x="1595438" y="3255963"/>
          <p14:tracePt t="215086" x="1604963" y="3255963"/>
          <p14:tracePt t="215167" x="1612900" y="3255963"/>
          <p14:tracePt t="215178" x="1649413" y="3255963"/>
          <p14:tracePt t="215184" x="1677988" y="3255963"/>
          <p14:tracePt t="215191" x="1695450" y="3255963"/>
          <p14:tracePt t="215199" x="1722438" y="3255963"/>
          <p14:tracePt t="215207" x="1731963" y="3255963"/>
          <p14:tracePt t="215214" x="1741488" y="3255963"/>
          <p14:tracePt t="216878" x="1751013" y="3265488"/>
          <p14:tracePt t="219046" x="1741488" y="3265488"/>
          <p14:tracePt t="219054" x="1714500" y="3265488"/>
          <p14:tracePt t="219062" x="1641475" y="3302000"/>
          <p14:tracePt t="219070" x="1604963" y="3309938"/>
          <p14:tracePt t="219080" x="1541463" y="3309938"/>
          <p14:tracePt t="219085" x="1485900" y="3319463"/>
          <p14:tracePt t="219094" x="1439863" y="3319463"/>
          <p14:tracePt t="219101" x="1403350" y="3319463"/>
          <p14:tracePt t="219109" x="1358900" y="3319463"/>
          <p14:tracePt t="219118" x="1349375" y="3319463"/>
          <p14:tracePt t="219128" x="1312863" y="3319463"/>
          <p14:tracePt t="219165" x="1293813" y="3309938"/>
          <p14:tracePt t="219225" x="1293813" y="3302000"/>
          <p14:tracePt t="219592" x="1303338" y="3292475"/>
          <p14:tracePt t="219607" x="1330325" y="3292475"/>
          <p14:tracePt t="219614" x="1358900" y="3292475"/>
          <p14:tracePt t="219622" x="1395413" y="3292475"/>
          <p14:tracePt t="219630" x="1431925" y="3292475"/>
          <p14:tracePt t="219638" x="1449388" y="3292475"/>
          <p14:tracePt t="219654" x="1468438" y="3292475"/>
          <p14:tracePt t="219662" x="1476375" y="3292475"/>
          <p14:tracePt t="219966" x="1431925" y="3292475"/>
          <p14:tracePt t="219973" x="1376363" y="3292475"/>
          <p14:tracePt t="219982" x="1322388" y="3292475"/>
          <p14:tracePt t="219990" x="1276350" y="3309938"/>
          <p14:tracePt t="219998" x="1230313" y="3309938"/>
          <p14:tracePt t="220006" x="1222375" y="3309938"/>
          <p14:tracePt t="220333" x="1266825" y="3309938"/>
          <p14:tracePt t="220342" x="1339850" y="3302000"/>
          <p14:tracePt t="220349" x="1376363" y="3292475"/>
          <p14:tracePt t="220360" x="1439863" y="3282950"/>
          <p14:tracePt t="220369" x="1476375" y="3282950"/>
          <p14:tracePt t="220376" x="1495425" y="3265488"/>
          <p14:tracePt t="220385" x="1531938" y="3265488"/>
          <p14:tracePt t="220407" x="1541463" y="3265488"/>
          <p14:tracePt t="221254" x="1549400" y="3255963"/>
          <p14:tracePt t="221278" x="1549400" y="3246438"/>
          <p14:tracePt t="221294" x="1558925" y="3236913"/>
          <p14:tracePt t="221302" x="1558925" y="3228975"/>
          <p14:tracePt t="221318" x="1558925" y="3219450"/>
          <p14:tracePt t="221326" x="1568450" y="3219450"/>
          <p14:tracePt t="221342" x="1576388" y="3209925"/>
          <p14:tracePt t="221358" x="1585913" y="3200400"/>
          <p14:tracePt t="221398" x="1595438" y="3192463"/>
          <p14:tracePt t="221413" x="1604963" y="3182938"/>
          <p14:tracePt t="221856" x="1612900" y="3173413"/>
          <p14:tracePt t="221886" x="1612900" y="3155950"/>
          <p14:tracePt t="221902" x="1604963" y="3136900"/>
          <p14:tracePt t="224622" x="1604963" y="3146425"/>
          <p14:tracePt t="224647" x="1604963" y="3163888"/>
          <p14:tracePt t="224661" x="1604963" y="3173413"/>
          <p14:tracePt t="224704" x="1595438" y="3182938"/>
          <p14:tracePt t="224713" x="1585913" y="3192463"/>
          <p14:tracePt t="224726" x="1576388" y="3200400"/>
          <p14:tracePt t="224734" x="1568450" y="3209925"/>
          <p14:tracePt t="224742" x="1558925" y="3219450"/>
          <p14:tracePt t="224750" x="1549400" y="3228975"/>
          <p14:tracePt t="224757" x="1541463" y="3236913"/>
          <p14:tracePt t="224765" x="1531938" y="3236913"/>
          <p14:tracePt t="224773" x="1531938" y="3246438"/>
          <p14:tracePt t="224781" x="1522413" y="3246438"/>
          <p14:tracePt t="224789" x="1504950" y="3265488"/>
          <p14:tracePt t="224800" x="1495425" y="3265488"/>
          <p14:tracePt t="224805" x="1476375" y="3282950"/>
          <p14:tracePt t="224814" x="1468438" y="3292475"/>
          <p14:tracePt t="224821" x="1449388" y="3302000"/>
          <p14:tracePt t="224832" x="1431925" y="3309938"/>
          <p14:tracePt t="224837" x="1412875" y="3319463"/>
          <p14:tracePt t="224849" x="1395413" y="3338513"/>
          <p14:tracePt t="224853" x="1385888" y="3346450"/>
          <p14:tracePt t="224861" x="1366838" y="3346450"/>
          <p14:tracePt t="224878" x="1358900" y="3355975"/>
          <p14:tracePt t="225112" x="1339850" y="3355975"/>
          <p14:tracePt t="225120" x="1312863" y="3355975"/>
          <p14:tracePt t="225130" x="1276350" y="3355975"/>
          <p14:tracePt t="225144" x="1266825" y="3355975"/>
          <p14:tracePt t="225398" x="1276350" y="3355975"/>
          <p14:tracePt t="225406" x="1285875" y="3355975"/>
          <p14:tracePt t="225414" x="1312863" y="3355975"/>
          <p14:tracePt t="225422" x="1322388" y="3355975"/>
          <p14:tracePt t="225430" x="1330325" y="3346450"/>
          <p14:tracePt t="225455" x="1349375" y="3346450"/>
          <p14:tracePt t="225470" x="1349375" y="3338513"/>
          <p14:tracePt t="225479" x="1358900" y="3338513"/>
          <p14:tracePt t="225487" x="1366838" y="3338513"/>
          <p14:tracePt t="225495" x="1385888" y="3338513"/>
          <p14:tracePt t="225510" x="1395413" y="3338513"/>
          <p14:tracePt t="225541" x="1403350" y="3338513"/>
          <p14:tracePt t="225606" x="1412875" y="3338513"/>
          <p14:tracePt t="225613" x="1422400" y="3328988"/>
          <p14:tracePt t="225630" x="1431925" y="3328988"/>
          <p14:tracePt t="227648" x="1439863" y="3319463"/>
          <p14:tracePt t="229182" x="1449388" y="3309938"/>
          <p14:tracePt t="229193" x="1476375" y="3309938"/>
          <p14:tracePt t="229199" x="1485900" y="3309938"/>
          <p14:tracePt t="229206" x="1495425" y="3309938"/>
          <p14:tracePt t="229214" x="1495425" y="3302000"/>
          <p14:tracePt t="229466" x="1495425" y="3292475"/>
          <p14:tracePt t="231718" x="1495425" y="3265488"/>
          <p14:tracePt t="231726" x="1495425" y="3255963"/>
          <p14:tracePt t="231741" x="1495425" y="3236913"/>
          <p14:tracePt t="231750" x="1495425" y="3228975"/>
          <p14:tracePt t="231758" x="1495425" y="3219450"/>
          <p14:tracePt t="231766" x="1495425" y="3209925"/>
          <p14:tracePt t="231774" x="1495425" y="3192463"/>
          <p14:tracePt t="231805" x="1495425" y="3182938"/>
          <p14:tracePt t="231815" x="1495425" y="3173413"/>
          <p14:tracePt t="231821" x="1495425" y="3163888"/>
          <p14:tracePt t="231838" x="1495425" y="3146425"/>
          <p14:tracePt t="232093" x="1495425" y="3136900"/>
          <p14:tracePt t="232215" x="1495425" y="3146425"/>
          <p14:tracePt t="232238" x="1495425" y="3155950"/>
          <p14:tracePt t="232246" x="1485900" y="3163888"/>
          <p14:tracePt t="232286" x="1476375" y="3173413"/>
          <p14:tracePt t="232294" x="1468438" y="3182938"/>
          <p14:tracePt t="232310" x="1458913" y="3182938"/>
          <p14:tracePt t="232317" x="1449388" y="3192463"/>
          <p14:tracePt t="232326" x="1449388" y="3200400"/>
          <p14:tracePt t="232333" x="1439863" y="3209925"/>
          <p14:tracePt t="232835" x="1449388" y="3209925"/>
          <p14:tracePt t="232852" x="1458913" y="3200400"/>
          <p14:tracePt t="232854" x="1476375" y="3192463"/>
          <p14:tracePt t="232861" x="1485900" y="3182938"/>
          <p14:tracePt t="232869" x="1495425" y="3182938"/>
          <p14:tracePt t="232880" x="1504950" y="3173413"/>
          <p14:tracePt t="232897" x="1522413" y="3146425"/>
          <p14:tracePt t="232910" x="1531938" y="3136900"/>
          <p14:tracePt t="232917" x="1558925" y="3127375"/>
          <p14:tracePt t="232942" x="1568450" y="3119438"/>
          <p14:tracePt t="232958" x="1585913" y="3109913"/>
          <p14:tracePt t="232966" x="1595438" y="3109913"/>
          <p14:tracePt t="232981" x="1604963" y="3109913"/>
          <p14:tracePt t="232991" x="1612900" y="3100388"/>
          <p14:tracePt t="233006" x="1641475" y="3090863"/>
          <p14:tracePt t="233014" x="1658938" y="3090863"/>
          <p14:tracePt t="233022" x="1685925" y="3090863"/>
          <p14:tracePt t="233030" x="1704975" y="3090863"/>
          <p14:tracePt t="233037" x="1722438" y="3090863"/>
          <p14:tracePt t="233045" x="1731963" y="3082925"/>
          <p14:tracePt t="233053" x="1741488" y="3082925"/>
          <p14:tracePt t="233175" x="1768475" y="3082925"/>
          <p14:tracePt t="233181" x="1787525" y="3090863"/>
          <p14:tracePt t="233189" x="1804988" y="3109913"/>
          <p14:tracePt t="233197" x="1814513" y="3109913"/>
          <p14:tracePt t="233205" x="1831975" y="3127375"/>
          <p14:tracePt t="233213" x="1860550" y="3146425"/>
          <p14:tracePt t="233221" x="1878013" y="3155950"/>
          <p14:tracePt t="233229" x="1895475" y="3163888"/>
          <p14:tracePt t="233238" x="1914525" y="3163888"/>
          <p14:tracePt t="233246" x="1924050" y="3173413"/>
          <p14:tracePt t="233270" x="1931988" y="3182938"/>
          <p14:tracePt t="233286" x="1941513" y="3192463"/>
          <p14:tracePt t="233318" x="1951038" y="3200400"/>
          <p14:tracePt t="233326" x="1960563" y="3200400"/>
          <p14:tracePt t="233686" x="1924050" y="3192463"/>
          <p14:tracePt t="233693" x="1895475" y="3182938"/>
          <p14:tracePt t="233702" x="1878013" y="3182938"/>
          <p14:tracePt t="233710" x="1868488" y="3173413"/>
          <p14:tracePt t="233717" x="1851025" y="3163888"/>
          <p14:tracePt t="233727" x="1824038" y="3163888"/>
          <p14:tracePt t="233733" x="1804988" y="3163888"/>
          <p14:tracePt t="233742" x="1795463" y="3163888"/>
          <p14:tracePt t="233750" x="1787525" y="3163888"/>
          <p14:tracePt t="233758" x="1778000" y="3155950"/>
          <p14:tracePt t="233783" x="1768475" y="3155950"/>
          <p14:tracePt t="233789" x="1751013" y="3155950"/>
          <p14:tracePt t="233798" x="1741488" y="3146425"/>
          <p14:tracePt t="233805" x="1731963" y="3146425"/>
          <p14:tracePt t="233814" x="1722438" y="3146425"/>
          <p14:tracePt t="233822" x="1722438" y="3136900"/>
          <p14:tracePt t="233831" x="1714500" y="3136900"/>
          <p14:tracePt t="233894" x="1704975" y="3136900"/>
          <p14:tracePt t="233957" x="1685925" y="3136900"/>
          <p14:tracePt t="233965" x="1668463" y="3155950"/>
          <p14:tracePt t="233982" x="1658938" y="3163888"/>
          <p14:tracePt t="233990" x="1649413" y="3163888"/>
          <p14:tracePt t="233998" x="1641475" y="3173413"/>
          <p14:tracePt t="234054" x="1622425" y="3173413"/>
          <p14:tracePt t="234070" x="1622425" y="3182938"/>
          <p14:tracePt t="234109" x="1612900" y="3192463"/>
          <p14:tracePt t="234167" x="1604963" y="3200400"/>
          <p14:tracePt t="234238" x="1595438" y="3209925"/>
          <p14:tracePt t="234269" x="1585913" y="3209925"/>
          <p14:tracePt t="234278" x="1576388" y="3219450"/>
          <p14:tracePt t="234286" x="1576388" y="3228975"/>
          <p14:tracePt t="234294" x="1576388" y="3236913"/>
          <p14:tracePt t="236261" x="1576388" y="3228975"/>
          <p14:tracePt t="236269" x="1576388" y="3200400"/>
          <p14:tracePt t="236278" x="1576388" y="3173413"/>
          <p14:tracePt t="236294" x="1585913" y="3163888"/>
          <p14:tracePt t="236301" x="1595438" y="3146425"/>
          <p14:tracePt t="236311" x="1612900" y="3127375"/>
          <p14:tracePt t="236318" x="1622425" y="3119438"/>
          <p14:tracePt t="236333" x="1631950" y="3109913"/>
          <p14:tracePt t="236342" x="1641475" y="3090863"/>
          <p14:tracePt t="236357" x="1649413" y="3090863"/>
          <p14:tracePt t="236366" x="1658938" y="3082925"/>
          <p14:tracePt t="236381" x="1668463" y="3073400"/>
          <p14:tracePt t="236406" x="1714500" y="3054350"/>
          <p14:tracePt t="236422" x="1731963" y="3046413"/>
          <p14:tracePt t="236430" x="1741488" y="3046413"/>
          <p14:tracePt t="236439" x="1751013" y="3046413"/>
          <p14:tracePt t="236445" x="1758950" y="3046413"/>
          <p14:tracePt t="236455" x="1778000" y="3046413"/>
          <p14:tracePt t="236462" x="1787525" y="3046413"/>
          <p14:tracePt t="236597" x="1795463" y="3046413"/>
          <p14:tracePt t="236605" x="1804988" y="3046413"/>
          <p14:tracePt t="236613" x="1814513" y="3046413"/>
          <p14:tracePt t="236622" x="1824038" y="3046413"/>
          <p14:tracePt t="236630" x="1841500" y="3046413"/>
          <p14:tracePt t="236638" x="1851025" y="3054350"/>
          <p14:tracePt t="236646" x="1868488" y="3063875"/>
          <p14:tracePt t="236654" x="1878013" y="3073400"/>
          <p14:tracePt t="236670" x="1887538" y="3082925"/>
          <p14:tracePt t="236680" x="1887538" y="3090863"/>
          <p14:tracePt t="236702" x="1895475" y="3100388"/>
          <p14:tracePt t="236838" x="1914525" y="3109913"/>
          <p14:tracePt t="236853" x="1924050" y="3127375"/>
          <p14:tracePt t="236870" x="1924050" y="3136900"/>
          <p14:tracePt t="236878" x="1931988" y="3146425"/>
          <p14:tracePt t="236887" x="1931988" y="3163888"/>
          <p14:tracePt t="236895" x="1941513" y="3173413"/>
          <p14:tracePt t="237326" x="1951038" y="3173413"/>
          <p14:tracePt t="237342" x="1951038" y="3163888"/>
          <p14:tracePt t="237349" x="1951038" y="3155950"/>
          <p14:tracePt t="237357" x="1951038" y="3146425"/>
          <p14:tracePt t="237374" x="1951038" y="3136900"/>
          <p14:tracePt t="237391" x="1941513" y="3127375"/>
          <p14:tracePt t="237431" x="1931988" y="3119438"/>
          <p14:tracePt t="237439" x="1924050" y="3119438"/>
          <p14:tracePt t="237445" x="1914525" y="3109913"/>
          <p14:tracePt t="237455" x="1914525" y="3100388"/>
          <p14:tracePt t="237462" x="1905000" y="3090863"/>
          <p14:tracePt t="237477" x="1887538" y="3082925"/>
          <p14:tracePt t="237493" x="1878013" y="3082925"/>
          <p14:tracePt t="237502" x="1868488" y="3082925"/>
          <p14:tracePt t="238248" x="1860550" y="3082925"/>
          <p14:tracePt t="238750" x="1841500" y="3082925"/>
          <p14:tracePt t="238758" x="1814513" y="3082925"/>
          <p14:tracePt t="238766" x="1787525" y="3082925"/>
          <p14:tracePt t="238774" x="1768475" y="3082925"/>
          <p14:tracePt t="238784" x="1751013" y="3082925"/>
          <p14:tracePt t="238789" x="1731963" y="3082925"/>
          <p14:tracePt t="238799" x="1704975" y="3109913"/>
          <p14:tracePt t="238807" x="1685925" y="3119438"/>
          <p14:tracePt t="238815" x="1668463" y="3127375"/>
          <p14:tracePt t="238823" x="1649413" y="3127375"/>
          <p14:tracePt t="238834" x="1641475" y="3127375"/>
          <p14:tracePt t="238839" x="1631950" y="3127375"/>
          <p14:tracePt t="238850" x="1604963" y="3146425"/>
          <p14:tracePt t="238853" x="1595438" y="3146425"/>
          <p14:tracePt t="238862" x="1585913" y="3155950"/>
          <p14:tracePt t="238870" x="1568450" y="3155950"/>
          <p14:tracePt t="238880" x="1558925" y="3155950"/>
          <p14:tracePt t="238894" x="1531938" y="3163888"/>
          <p14:tracePt t="238902" x="1522413" y="3173413"/>
          <p14:tracePt t="238911" x="1512888" y="3173413"/>
          <p14:tracePt t="238927" x="1504950" y="3182938"/>
          <p14:tracePt t="239135" x="1476375" y="3192463"/>
          <p14:tracePt t="239145" x="1468438" y="3192463"/>
          <p14:tracePt t="239350" x="1449388" y="3200400"/>
          <p14:tracePt t="239358" x="1431925" y="3209925"/>
          <p14:tracePt t="249833" x="1412875" y="3209925"/>
          <p14:tracePt t="249839" x="1403350" y="3209925"/>
          <p14:tracePt t="249854" x="1385888" y="3209925"/>
          <p14:tracePt t="249862" x="1376363" y="3209925"/>
          <p14:tracePt t="249878" x="1366838" y="3209925"/>
          <p14:tracePt t="250105" x="1358900" y="3209925"/>
          <p14:tracePt t="250141" x="1358900" y="3200400"/>
          <p14:tracePt t="250183" x="1358900" y="3192463"/>
          <p14:tracePt t="250199" x="1358900" y="3182938"/>
          <p14:tracePt t="257070" x="1358900" y="3163888"/>
          <p14:tracePt t="257077" x="1358900" y="3136900"/>
          <p14:tracePt t="257086" x="1339850" y="3119438"/>
          <p14:tracePt t="257095" x="1330325" y="3100388"/>
          <p14:tracePt t="257103" x="1322388" y="3082925"/>
          <p14:tracePt t="257110" x="1322388" y="3073400"/>
          <p14:tracePt t="257136" x="1322388" y="3063875"/>
          <p14:tracePt t="257151" x="1303338" y="3046413"/>
          <p14:tracePt t="257167" x="1276350" y="3036888"/>
          <p14:tracePt t="257175" x="1239838" y="3017838"/>
          <p14:tracePt t="257181" x="1203325" y="3009900"/>
          <p14:tracePt t="257189" x="1166813" y="3000375"/>
          <p14:tracePt t="257198" x="1112838" y="2990850"/>
          <p14:tracePt t="257206" x="1084263" y="2963863"/>
          <p14:tracePt t="257214" x="1057275" y="2963863"/>
          <p14:tracePt t="257223" x="1047750" y="2963863"/>
          <p14:tracePt t="257526" x="1039813" y="2963863"/>
          <p14:tracePt t="257536" x="1011238" y="2963863"/>
          <p14:tracePt t="257543" x="957263" y="2982913"/>
          <p14:tracePt t="257556" x="947738" y="2990850"/>
          <p14:tracePt t="257560" x="920750" y="3017838"/>
          <p14:tracePt t="257567" x="903288" y="3036888"/>
          <p14:tracePt t="257577" x="893763" y="3046413"/>
          <p14:tracePt t="257583" x="884238" y="3054350"/>
          <p14:tracePt t="257590" x="874713" y="3063875"/>
          <p14:tracePt t="257598" x="866775" y="3073400"/>
          <p14:tracePt t="257613" x="857250" y="3082925"/>
          <p14:tracePt t="257621" x="857250" y="3090863"/>
          <p14:tracePt t="257629" x="847725" y="3090863"/>
          <p14:tracePt t="257645" x="847725" y="3100388"/>
          <p14:tracePt t="257661" x="847725" y="3109913"/>
          <p14:tracePt t="257678" x="847725" y="3127375"/>
          <p14:tracePt t="257694" x="847725" y="3136900"/>
          <p14:tracePt t="257702" x="847725" y="3146425"/>
          <p14:tracePt t="257726" x="830263" y="3163888"/>
          <p14:tracePt t="258383" x="847725" y="3163888"/>
          <p14:tracePt t="258393" x="866775" y="3163888"/>
          <p14:tracePt t="258415" x="920750" y="3127375"/>
          <p14:tracePt t="258421" x="957263" y="3119438"/>
          <p14:tracePt t="258430" x="993775" y="3109913"/>
          <p14:tracePt t="258439" x="1066800" y="3082925"/>
          <p14:tracePt t="258445" x="1103313" y="3082925"/>
          <p14:tracePt t="258455" x="1149350" y="3082925"/>
          <p14:tracePt t="258462" x="1203325" y="3082925"/>
          <p14:tracePt t="258470" x="1258888" y="3073400"/>
          <p14:tracePt t="258477" x="1330325" y="3063875"/>
          <p14:tracePt t="258485" x="1376363" y="3063875"/>
          <p14:tracePt t="258493" x="1412875" y="3063875"/>
          <p14:tracePt t="258502" x="1449388" y="3054350"/>
          <p14:tracePt t="258509" x="1458913" y="3054350"/>
          <p14:tracePt t="258526" x="1476375" y="3036888"/>
          <p14:tracePt t="258697" x="1468438" y="3036888"/>
          <p14:tracePt t="258804" x="1458913" y="3036888"/>
          <p14:tracePt t="258818" x="1458913" y="3073400"/>
          <p14:tracePt t="258824" x="1458913" y="3119438"/>
          <p14:tracePt t="258832" x="1458913" y="3136900"/>
          <p14:tracePt t="258837" x="1458913" y="3163888"/>
          <p14:tracePt t="258848" x="1458913" y="3173413"/>
          <p14:tracePt t="258855" x="1458913" y="3192463"/>
          <p14:tracePt t="258864" x="1458913" y="3209925"/>
          <p14:tracePt t="258871" x="1468438" y="3219450"/>
          <p14:tracePt t="258879" x="1476375" y="3228975"/>
          <p14:tracePt t="258886" x="1485900" y="3246438"/>
          <p14:tracePt t="258896" x="1504950" y="3273425"/>
          <p14:tracePt t="258902" x="1512888" y="3273425"/>
          <p14:tracePt t="258917" x="1522413" y="3292475"/>
          <p14:tracePt t="258927" x="1531938" y="3302000"/>
          <p14:tracePt t="258950" x="1549400" y="3328988"/>
          <p14:tracePt t="258966" x="1549400" y="3338513"/>
          <p14:tracePt t="258990" x="1549400" y="3346450"/>
          <p14:tracePt t="259006" x="1549400" y="3355975"/>
          <p14:tracePt t="259168" x="1558925" y="3365500"/>
          <p14:tracePt t="259177" x="1576388" y="3365500"/>
          <p14:tracePt t="259183" x="1585913" y="3365500"/>
          <p14:tracePt t="259194" x="1604963" y="3346450"/>
          <p14:tracePt t="259206" x="1612900" y="3328988"/>
          <p14:tracePt t="259215" x="1612900" y="3309938"/>
          <p14:tracePt t="259228" x="1612900" y="3292475"/>
          <p14:tracePt t="259230" x="1612900" y="3265488"/>
          <p14:tracePt t="259239" x="1612900" y="3255963"/>
          <p14:tracePt t="259246" x="1612900" y="3236913"/>
          <p14:tracePt t="259254" x="1612900" y="3219450"/>
          <p14:tracePt t="259262" x="1612900" y="3209925"/>
          <p14:tracePt t="259271" x="1612900" y="3200400"/>
          <p14:tracePt t="259566" x="1622425" y="3192463"/>
          <p14:tracePt t="259574" x="1631950" y="3192463"/>
          <p14:tracePt t="259590" x="1658938" y="3192463"/>
          <p14:tracePt t="259598" x="1677988" y="3192463"/>
          <p14:tracePt t="259606" x="1722438" y="3192463"/>
          <p14:tracePt t="259613" x="1741488" y="3192463"/>
          <p14:tracePt t="259621" x="1778000" y="3192463"/>
          <p14:tracePt t="259629" x="1824038" y="3192463"/>
          <p14:tracePt t="259637" x="1851025" y="3192463"/>
          <p14:tracePt t="259646" x="1887538" y="3192463"/>
          <p14:tracePt t="259654" x="1931988" y="3192463"/>
          <p14:tracePt t="259661" x="1960563" y="3192463"/>
          <p14:tracePt t="259669" x="1968500" y="3192463"/>
          <p14:tracePt t="260014" x="1987550" y="3192463"/>
          <p14:tracePt t="260022" x="2014538" y="3192463"/>
          <p14:tracePt t="260030" x="2033588" y="3192463"/>
          <p14:tracePt t="260037" x="2051050" y="3192463"/>
          <p14:tracePt t="260046" x="2070100" y="3192463"/>
          <p14:tracePt t="260053" x="2097088" y="3192463"/>
          <p14:tracePt t="260062" x="2106613" y="3192463"/>
          <p14:tracePt t="260071" x="2124075" y="3182938"/>
          <p14:tracePt t="260078" x="2133600" y="3173413"/>
          <p14:tracePt t="260096" x="2143125" y="3163888"/>
          <p14:tracePt t="260455" x="2124075" y="3163888"/>
          <p14:tracePt t="260470" x="2114550" y="3163888"/>
          <p14:tracePt t="260477" x="2097088" y="3163888"/>
          <p14:tracePt t="260494" x="2078038" y="3173413"/>
          <p14:tracePt t="260502" x="2070100" y="3173413"/>
          <p14:tracePt t="260538" x="2060575" y="3173413"/>
          <p14:tracePt t="261045" x="2060575" y="3182938"/>
          <p14:tracePt t="261061" x="2041525" y="3182938"/>
          <p14:tracePt t="261069" x="2033588" y="3192463"/>
          <p14:tracePt t="261086" x="2024063" y="3192463"/>
          <p14:tracePt t="261101" x="2024063" y="3200400"/>
          <p14:tracePt t="261110" x="2014538" y="3209925"/>
          <p14:tracePt t="261128" x="2014538" y="3219450"/>
          <p14:tracePt t="261134" x="2014538" y="3236913"/>
          <p14:tracePt t="261142" x="2005013" y="3246438"/>
          <p14:tracePt t="261165" x="2005013" y="3255963"/>
          <p14:tracePt t="261176" x="1987550" y="3273425"/>
          <p14:tracePt t="261181" x="1987550" y="3282950"/>
          <p14:tracePt t="261190" x="1987550" y="3292475"/>
          <p14:tracePt t="261197" x="1987550" y="3302000"/>
          <p14:tracePt t="261206" x="1987550" y="3328988"/>
          <p14:tracePt t="261213" x="1987550" y="3346450"/>
          <p14:tracePt t="261224" x="1987550" y="3365500"/>
          <p14:tracePt t="261239" x="1987550" y="3375025"/>
          <p14:tracePt t="261247" x="1987550" y="3382963"/>
          <p14:tracePt t="261259" x="1987550" y="3419475"/>
          <p14:tracePt t="261262" x="1997075" y="3429000"/>
          <p14:tracePt t="261271" x="2005013" y="3438525"/>
          <p14:tracePt t="261279" x="2005013" y="3446463"/>
          <p14:tracePt t="261286" x="2024063" y="3465513"/>
          <p14:tracePt t="261294" x="2033588" y="3465513"/>
          <p14:tracePt t="261302" x="2041525" y="3475038"/>
          <p14:tracePt t="261390" x="2060575" y="3475038"/>
          <p14:tracePt t="261406" x="2070100" y="3475038"/>
          <p14:tracePt t="261413" x="2087563" y="3465513"/>
          <p14:tracePt t="261421" x="2106613" y="3446463"/>
          <p14:tracePt t="261429" x="2143125" y="3429000"/>
          <p14:tracePt t="261439" x="2160588" y="3402013"/>
          <p14:tracePt t="261446" x="2170113" y="3392488"/>
          <p14:tracePt t="261455" x="2179638" y="3365500"/>
          <p14:tracePt t="261461" x="2179638" y="3355975"/>
          <p14:tracePt t="261469" x="2187575" y="3328988"/>
          <p14:tracePt t="261477" x="2187575" y="3309938"/>
          <p14:tracePt t="261486" x="2206625" y="3292475"/>
          <p14:tracePt t="261493" x="2206625" y="3282950"/>
          <p14:tracePt t="261510" x="2206625" y="3273425"/>
          <p14:tracePt t="261518" x="2206625" y="3265488"/>
          <p14:tracePt t="261526" x="2197100" y="3265488"/>
          <p14:tracePt t="261536" x="2187575" y="3246438"/>
          <p14:tracePt t="261542" x="2170113" y="3228975"/>
          <p14:tracePt t="261550" x="2151063" y="3200400"/>
          <p14:tracePt t="261558" x="2133600" y="3182938"/>
          <p14:tracePt t="261565" x="2114550" y="3163888"/>
          <p14:tracePt t="261575" x="2106613" y="3155950"/>
          <p14:tracePt t="261581" x="2078038" y="3136900"/>
          <p14:tracePt t="261591" x="2051050" y="3119438"/>
          <p14:tracePt t="261597" x="2024063" y="3109913"/>
          <p14:tracePt t="261605" x="2024063" y="3100388"/>
          <p14:tracePt t="261614" x="2014538" y="3090863"/>
          <p14:tracePt t="261622" x="2005013" y="3090863"/>
          <p14:tracePt t="261629" x="1997075" y="3082925"/>
          <p14:tracePt t="261646" x="1987550" y="3073400"/>
          <p14:tracePt t="261839" x="1978025" y="3073400"/>
          <p14:tracePt t="262319" x="1978025" y="3082925"/>
          <p14:tracePt t="262333" x="1978025" y="3090863"/>
          <p14:tracePt t="262349" x="1978025" y="3100388"/>
          <p14:tracePt t="262366" x="1978025" y="3119438"/>
          <p14:tracePt t="262374" x="1978025" y="3127375"/>
          <p14:tracePt t="262381" x="1978025" y="3136900"/>
          <p14:tracePt t="262390" x="1968500" y="3136900"/>
          <p14:tracePt t="262444" x="1968500" y="3155950"/>
          <p14:tracePt t="262696" x="1951038" y="3163888"/>
          <p14:tracePt t="262703" x="1931988" y="3163888"/>
          <p14:tracePt t="262711" x="1895475" y="3163888"/>
          <p14:tracePt t="262718" x="1887538" y="3163888"/>
          <p14:tracePt t="262726" x="1851025" y="3163888"/>
          <p14:tracePt t="262742" x="1824038" y="3163888"/>
          <p14:tracePt t="262750" x="1804988" y="3163888"/>
          <p14:tracePt t="262758" x="1795463" y="3163888"/>
          <p14:tracePt t="262765" x="1778000" y="3163888"/>
          <p14:tracePt t="262775" x="1768475" y="3163888"/>
          <p14:tracePt t="262781" x="1758950" y="3163888"/>
          <p14:tracePt t="262805" x="1751013" y="3163888"/>
          <p14:tracePt t="262814" x="1741488" y="3163888"/>
          <p14:tracePt t="262886" x="1731963" y="3163888"/>
          <p14:tracePt t="262893" x="1714500" y="3163888"/>
          <p14:tracePt t="262902" x="1695450" y="3163888"/>
          <p14:tracePt t="262910" x="1685925" y="3163888"/>
          <p14:tracePt t="262919" x="1668463" y="3173413"/>
          <p14:tracePt t="262930" x="1668463" y="3182938"/>
          <p14:tracePt t="262936" x="1658938" y="3182938"/>
          <p14:tracePt t="262946" x="1649413" y="3182938"/>
          <p14:tracePt t="263327" x="1641475" y="3182938"/>
          <p14:tracePt t="263335" x="1622425" y="3192463"/>
          <p14:tracePt t="263350" x="1612900" y="3192463"/>
          <p14:tracePt t="263511" x="1604963" y="3192463"/>
          <p14:tracePt t="264368" x="1604963" y="3200400"/>
          <p14:tracePt t="264381" x="1595438" y="3209925"/>
          <p14:tracePt t="264582" x="1585913" y="3219450"/>
          <p14:tracePt t="264608" x="1576388" y="3219450"/>
          <p14:tracePt t="264656" x="1568450" y="3219450"/>
          <p14:tracePt t="265101" x="1558925" y="3236913"/>
          <p14:tracePt t="265928" x="1549400" y="3255963"/>
          <p14:tracePt t="265936" x="1549400" y="3265488"/>
          <p14:tracePt t="265944" x="1541463" y="3273425"/>
          <p14:tracePt t="265958" x="1541463" y="3282950"/>
          <p14:tracePt t="266094" x="1541463" y="3292475"/>
          <p14:tracePt t="266109" x="1541463" y="3302000"/>
          <p14:tracePt t="266118" x="1531938" y="3309938"/>
          <p14:tracePt t="266494" x="1531938" y="3319463"/>
          <p14:tracePt t="266510" x="1522413" y="3328988"/>
          <p14:tracePt t="266517" x="1512888" y="3338513"/>
          <p14:tracePt t="266525" x="1504950" y="3338513"/>
          <p14:tracePt t="266534" x="1495425" y="3338513"/>
          <p14:tracePt t="266541" x="1485900" y="3338513"/>
          <p14:tracePt t="266565" x="1458913" y="3346450"/>
          <p14:tracePt t="266590" x="1449388" y="3346450"/>
          <p14:tracePt t="266606" x="1439863" y="3346450"/>
          <p14:tracePt t="266614" x="1403350" y="3346450"/>
          <p14:tracePt t="266622" x="1385888" y="3346450"/>
          <p14:tracePt t="266630" x="1358900" y="3346450"/>
          <p14:tracePt t="266638" x="1339850" y="3346450"/>
          <p14:tracePt t="266646" x="1293813" y="3328988"/>
          <p14:tracePt t="266654" x="1249363" y="3319463"/>
          <p14:tracePt t="266662" x="1230313" y="3309938"/>
          <p14:tracePt t="266672" x="1212850" y="3309938"/>
          <p14:tracePt t="266680" x="1203325" y="3309938"/>
          <p14:tracePt t="266688" x="1185863" y="3302000"/>
          <p14:tracePt t="266694" x="1176338" y="3302000"/>
          <p14:tracePt t="266733" x="1166813" y="3302000"/>
          <p14:tracePt t="266750" x="1157288" y="3302000"/>
          <p14:tracePt t="266757" x="1149350" y="3292475"/>
          <p14:tracePt t="266766" x="1139825" y="3282950"/>
          <p14:tracePt t="266774" x="1120775" y="3282950"/>
          <p14:tracePt t="266784" x="1120775" y="3273425"/>
          <p14:tracePt t="266791" x="1093788" y="3265488"/>
          <p14:tracePt t="266797" x="1076325" y="3255963"/>
          <p14:tracePt t="266806" x="1047750" y="3236913"/>
          <p14:tracePt t="266815" x="1030288" y="3228975"/>
          <p14:tracePt t="266831" x="1020763" y="3219450"/>
          <p14:tracePt t="267356" x="1003300" y="3219450"/>
          <p14:tracePt t="267363" x="993775" y="3219450"/>
          <p14:tracePt t="267368" x="984250" y="3219450"/>
          <p14:tracePt t="267382" x="984250" y="3236913"/>
          <p14:tracePt t="267392" x="974725" y="3246438"/>
          <p14:tracePt t="267407" x="974725" y="3265488"/>
          <p14:tracePt t="267480" x="974725" y="3273425"/>
          <p14:tracePt t="267495" x="966788" y="3282950"/>
          <p14:tracePt t="268423" x="947738" y="3282950"/>
          <p14:tracePt t="268440" x="939800" y="3282950"/>
          <p14:tracePt t="268462" x="920750" y="3282950"/>
          <p14:tracePt t="268472" x="911225" y="3282950"/>
          <p14:tracePt t="268479" x="911225" y="3273425"/>
          <p14:tracePt t="268535" x="903288" y="3265488"/>
          <p14:tracePt t="268557" x="893763" y="3255963"/>
          <p14:tracePt t="268565" x="893763" y="3246438"/>
          <p14:tracePt t="268616" x="893763" y="3236913"/>
          <p14:tracePt t="268632" x="893763" y="3228975"/>
          <p14:tracePt t="268856" x="893763" y="3219450"/>
          <p14:tracePt t="268867" x="903288" y="3219450"/>
          <p14:tracePt t="268872" x="911225" y="3219450"/>
          <p14:tracePt t="268884" x="920750" y="3228975"/>
          <p14:tracePt t="268887" x="930275" y="3228975"/>
          <p14:tracePt t="268894" x="947738" y="3236913"/>
          <p14:tracePt t="268902" x="957263" y="3236913"/>
          <p14:tracePt t="268910" x="966788" y="3236913"/>
          <p14:tracePt t="268997" x="984250" y="3236913"/>
          <p14:tracePt t="269145" x="984250" y="3246438"/>
          <p14:tracePt t="269464" x="984250" y="3255963"/>
          <p14:tracePt t="269480" x="939800" y="3292475"/>
          <p14:tracePt t="269486" x="920750" y="3302000"/>
          <p14:tracePt t="269494" x="893763" y="3319463"/>
          <p14:tracePt t="269502" x="884238" y="3328988"/>
          <p14:tracePt t="269510" x="866775" y="3338513"/>
          <p14:tracePt t="269518" x="847725" y="3355975"/>
          <p14:tracePt t="269526" x="838200" y="3365500"/>
          <p14:tracePt t="269608" x="830263" y="3375025"/>
          <p14:tracePt t="269665" x="838200" y="3375025"/>
          <p14:tracePt t="269670" x="847725" y="3375025"/>
          <p14:tracePt t="269677" x="857250" y="3375025"/>
          <p14:tracePt t="269685" x="884238" y="3365500"/>
          <p14:tracePt t="269693" x="893763" y="3355975"/>
          <p14:tracePt t="269701" x="920750" y="3346450"/>
          <p14:tracePt t="269717" x="939800" y="3328988"/>
          <p14:tracePt t="269726" x="947738" y="3319463"/>
          <p14:tracePt t="269734" x="974725" y="3309938"/>
          <p14:tracePt t="269742" x="993775" y="3302000"/>
          <p14:tracePt t="269750" x="1011238" y="3302000"/>
          <p14:tracePt t="269758" x="1030288" y="3282950"/>
          <p14:tracePt t="269766" x="1039813" y="3273425"/>
          <p14:tracePt t="269782" x="1057275" y="3265488"/>
          <p14:tracePt t="269790" x="1066800" y="3265488"/>
          <p14:tracePt t="269799" x="1076325" y="3265488"/>
          <p14:tracePt t="269838" x="1084263" y="3255963"/>
          <p14:tracePt t="269846" x="1093788" y="3246438"/>
          <p14:tracePt t="269983" x="1084263" y="3246438"/>
          <p14:tracePt t="269992" x="1057275" y="3246438"/>
          <p14:tracePt t="269999" x="1057275" y="3255963"/>
          <p14:tracePt t="270015" x="1039813" y="3265488"/>
          <p14:tracePt t="270053" x="1030288" y="3273425"/>
          <p14:tracePt t="270128" x="1020763" y="3273425"/>
          <p14:tracePt t="270143" x="1011238" y="3292475"/>
          <p14:tracePt t="270152" x="1011238" y="3302000"/>
          <p14:tracePt t="270166" x="1003300" y="3319463"/>
          <p14:tracePt t="270176" x="1003300" y="3328988"/>
          <p14:tracePt t="270181" x="1003300" y="3338513"/>
          <p14:tracePt t="270191" x="984250" y="3355975"/>
          <p14:tracePt t="270214" x="984250" y="3365500"/>
          <p14:tracePt t="270221" x="984250" y="3375025"/>
          <p14:tracePt t="270229" x="984250" y="3392488"/>
          <p14:tracePt t="270237" x="984250" y="3402013"/>
          <p14:tracePt t="270246" x="984250" y="3411538"/>
          <p14:tracePt t="270253" x="984250" y="3419475"/>
          <p14:tracePt t="270261" x="984250" y="3429000"/>
          <p14:tracePt t="270293" x="984250" y="3438525"/>
          <p14:tracePt t="270334" x="993775" y="3438525"/>
          <p14:tracePt t="270342" x="1011238" y="3438525"/>
          <p14:tracePt t="270349" x="1020763" y="3438525"/>
          <p14:tracePt t="270373" x="1030288" y="3438525"/>
          <p14:tracePt t="270383" x="1047750" y="3438525"/>
          <p14:tracePt t="270395" x="1057275" y="3429000"/>
          <p14:tracePt t="270403" x="1066800" y="3429000"/>
          <p14:tracePt t="270419" x="1084263" y="3411538"/>
          <p14:tracePt t="270421" x="1103313" y="3392488"/>
          <p14:tracePt t="270429" x="1103313" y="3375025"/>
          <p14:tracePt t="270438" x="1112838" y="3355975"/>
          <p14:tracePt t="270445" x="1112838" y="3346450"/>
          <p14:tracePt t="270455" x="1112838" y="3328988"/>
          <p14:tracePt t="270461" x="1112838" y="3319463"/>
          <p14:tracePt t="270478" x="1112838" y="3309938"/>
          <p14:tracePt t="270486" x="1112838" y="3292475"/>
          <p14:tracePt t="270494" x="1112838" y="3282950"/>
          <p14:tracePt t="270503" x="1112838" y="3273425"/>
          <p14:tracePt t="270509" x="1112838" y="3265488"/>
          <p14:tracePt t="270517" x="1112838" y="3255963"/>
          <p14:tracePt t="270525" x="1112838" y="3246438"/>
          <p14:tracePt t="270534" x="1112838" y="3236913"/>
          <p14:tracePt t="271672" x="1112838" y="3246438"/>
          <p14:tracePt t="271680" x="1112838" y="3255963"/>
          <p14:tracePt t="271688" x="1112838" y="3265488"/>
          <p14:tracePt t="271695" x="1112838" y="3273425"/>
          <p14:tracePt t="271711" x="1112838" y="3282950"/>
          <p14:tracePt t="271718" x="1112838" y="3292475"/>
          <p14:tracePt t="271766" x="1103313" y="3319463"/>
          <p14:tracePt t="271788" x="1093788" y="3328988"/>
          <p14:tracePt t="271790" x="1084263" y="3338513"/>
          <p14:tracePt t="271806" x="1076325" y="3338513"/>
          <p14:tracePt t="271814" x="1066800" y="3338513"/>
          <p14:tracePt t="271831" x="1057275" y="3338513"/>
          <p14:tracePt t="271838" x="1057275" y="3346450"/>
          <p14:tracePt t="271846" x="1047750" y="3355975"/>
          <p14:tracePt t="271856" x="1039813" y="3365500"/>
          <p14:tracePt t="271885" x="1030288" y="3365500"/>
          <p14:tracePt t="272114" x="1020763" y="3365500"/>
          <p14:tracePt t="272134" x="1020763" y="3346450"/>
          <p14:tracePt t="272144" x="1020763" y="3338513"/>
          <p14:tracePt t="272150" x="1020763" y="3319463"/>
          <p14:tracePt t="272160" x="1030288" y="3309938"/>
          <p14:tracePt t="272178" x="1030288" y="3292475"/>
          <p14:tracePt t="272181" x="1039813" y="3282950"/>
          <p14:tracePt t="272191" x="1047750" y="3265488"/>
          <p14:tracePt t="272198" x="1066800" y="3246438"/>
          <p14:tracePt t="272206" x="1076325" y="3228975"/>
          <p14:tracePt t="272214" x="1076325" y="3219450"/>
          <p14:tracePt t="272226" x="1084263" y="3200400"/>
          <p14:tracePt t="272229" x="1093788" y="3182938"/>
          <p14:tracePt t="272237" x="1112838" y="3163888"/>
          <p14:tracePt t="272245" x="1120775" y="3155950"/>
          <p14:tracePt t="272253" x="1120775" y="3136900"/>
          <p14:tracePt t="272261" x="1130300" y="3127375"/>
          <p14:tracePt t="272269" x="1139825" y="3127375"/>
          <p14:tracePt t="272278" x="1139825" y="3119438"/>
          <p14:tracePt t="272285" x="1157288" y="3100388"/>
          <p14:tracePt t="272310" x="1157288" y="3090863"/>
          <p14:tracePt t="272333" x="1166813" y="3090863"/>
          <p14:tracePt t="272342" x="1185863" y="3082925"/>
          <p14:tracePt t="272350" x="1203325" y="3063875"/>
          <p14:tracePt t="272365" x="1239838" y="3054350"/>
          <p14:tracePt t="272375" x="1258888" y="3046413"/>
          <p14:tracePt t="272384" x="1266825" y="3046413"/>
          <p14:tracePt t="272395" x="1312863" y="3009900"/>
          <p14:tracePt t="272399" x="1330325" y="3009900"/>
          <p14:tracePt t="272421" x="1431925" y="2990850"/>
          <p14:tracePt t="272429" x="1449388" y="2990850"/>
          <p14:tracePt t="272439" x="1495425" y="2990850"/>
          <p14:tracePt t="272446" x="1512888" y="2990850"/>
          <p14:tracePt t="272456" x="1541463" y="2990850"/>
          <p14:tracePt t="272462" x="1576388" y="2990850"/>
          <p14:tracePt t="272470" x="1585913" y="2990850"/>
          <p14:tracePt t="272478" x="1595438" y="2990850"/>
          <p14:tracePt t="272486" x="1604963" y="2990850"/>
          <p14:tracePt t="272493" x="1622425" y="2990850"/>
          <p14:tracePt t="272503" x="1641475" y="3000375"/>
          <p14:tracePt t="272518" x="1649413" y="3009900"/>
          <p14:tracePt t="272525" x="1658938" y="3017838"/>
          <p14:tracePt t="272541" x="1668463" y="3027363"/>
          <p14:tracePt t="272558" x="1677988" y="3027363"/>
          <p14:tracePt t="272566" x="1685925" y="3036888"/>
          <p14:tracePt t="272632" x="1685925" y="3046413"/>
          <p14:tracePt t="272648" x="1685925" y="3054350"/>
          <p14:tracePt t="272664" x="1685925" y="3073400"/>
          <p14:tracePt t="272669" x="1695450" y="3082925"/>
          <p14:tracePt t="272677" x="1695450" y="3090863"/>
          <p14:tracePt t="272693" x="1695450" y="3100388"/>
          <p14:tracePt t="272702" x="1695450" y="3119438"/>
          <p14:tracePt t="272718" x="1704975" y="3127375"/>
          <p14:tracePt t="272725" x="1714500" y="3136900"/>
          <p14:tracePt t="272752" x="1714500" y="3155950"/>
          <p14:tracePt t="272757" x="1714500" y="3163888"/>
          <p14:tracePt t="272768" x="1722438" y="3182938"/>
          <p14:tracePt t="272797" x="1731963" y="3228975"/>
          <p14:tracePt t="272806" x="1741488" y="3246438"/>
          <p14:tracePt t="273560" x="1741488" y="3228975"/>
          <p14:tracePt t="273567" x="1714500" y="3200400"/>
          <p14:tracePt t="273574" x="1695450" y="3182938"/>
          <p14:tracePt t="273582" x="1685925" y="3173413"/>
          <p14:tracePt t="273591" x="1677988" y="3155950"/>
          <p14:tracePt t="273598" x="1658938" y="3146425"/>
          <p14:tracePt t="273614" x="1622425" y="3146425"/>
          <p14:tracePt t="273622" x="1604963" y="3127375"/>
          <p14:tracePt t="273638" x="1585913" y="3119438"/>
          <p14:tracePt t="273646" x="1576388" y="3119438"/>
          <p14:tracePt t="273654" x="1558925" y="3119438"/>
          <p14:tracePt t="273661" x="1531938" y="3119438"/>
          <p14:tracePt t="273670" x="1522413" y="3119438"/>
          <p14:tracePt t="273686" x="1504950" y="3119438"/>
          <p14:tracePt t="273694" x="1495425" y="3119438"/>
          <p14:tracePt t="273702" x="1476375" y="3119438"/>
          <p14:tracePt t="273710" x="1458913" y="3119438"/>
          <p14:tracePt t="273718" x="1449388" y="3119438"/>
          <p14:tracePt t="273742" x="1431925" y="3119438"/>
          <p14:tracePt t="273750" x="1422400" y="3119438"/>
          <p14:tracePt t="273757" x="1412875" y="3119438"/>
          <p14:tracePt t="273765" x="1395413" y="3119438"/>
          <p14:tracePt t="273791" x="1376363" y="3119438"/>
          <p14:tracePt t="273803" x="1366838" y="3119438"/>
          <p14:tracePt t="273806" x="1358900" y="3127375"/>
          <p14:tracePt t="273838" x="1349375" y="3136900"/>
          <p14:tracePt t="273854" x="1330325" y="3136900"/>
          <p14:tracePt t="273877" x="1330325" y="3146425"/>
          <p14:tracePt t="273893" x="1330325" y="3155950"/>
          <p14:tracePt t="273902" x="1322388" y="3163888"/>
          <p14:tracePt t="273933" x="1322388" y="3173413"/>
          <p14:tracePt t="274221" x="1322388" y="3200400"/>
          <p14:tracePt t="274238" x="1330325" y="3209925"/>
          <p14:tracePt t="274253" x="1339850" y="3228975"/>
          <p14:tracePt t="274285" x="1339850" y="3236913"/>
          <p14:tracePt t="274380" x="1349375" y="3236913"/>
          <p14:tracePt t="274382" x="1366838" y="3246438"/>
          <p14:tracePt t="274393" x="1395413" y="3255963"/>
          <p14:tracePt t="274400" x="1412875" y="3265488"/>
          <p14:tracePt t="274418" x="1476375" y="3302000"/>
          <p14:tracePt t="274421" x="1531938" y="3319463"/>
          <p14:tracePt t="274429" x="1568450" y="3355975"/>
          <p14:tracePt t="274437" x="1612900" y="3365500"/>
          <p14:tracePt t="274445" x="1677988" y="3402013"/>
          <p14:tracePt t="274455" x="1704975" y="3419475"/>
          <p14:tracePt t="274462" x="1751013" y="3429000"/>
          <p14:tracePt t="274473" x="1814513" y="3475038"/>
          <p14:tracePt t="274477" x="1868488" y="3482975"/>
          <p14:tracePt t="274485" x="1931988" y="3519488"/>
          <p14:tracePt t="274493" x="2014538" y="3565525"/>
          <p14:tracePt t="274502" x="2070100" y="3565525"/>
          <p14:tracePt t="274509" x="2170113" y="3602038"/>
          <p14:tracePt t="274519" x="2233613" y="3629025"/>
          <p14:tracePt t="274526" x="2297113" y="3665538"/>
          <p14:tracePt t="274535" x="2370138" y="3694113"/>
          <p14:tracePt t="274543" x="2452688" y="3748088"/>
          <p14:tracePt t="274553" x="2516188" y="3784600"/>
          <p14:tracePt t="274558" x="2552700" y="3803650"/>
          <p14:tracePt t="274566" x="2579688" y="3830638"/>
          <p14:tracePt t="274575" x="2606675" y="3848100"/>
          <p14:tracePt t="274582" x="2635250" y="3867150"/>
          <p14:tracePt t="274590" x="2671763" y="3884613"/>
          <p14:tracePt t="274600" x="2679700" y="3894138"/>
          <p14:tracePt t="274615" x="2689225" y="3903663"/>
          <p14:tracePt t="274664" x="2689225" y="3921125"/>
          <p14:tracePt t="274669" x="2708275" y="3940175"/>
          <p14:tracePt t="274702" x="2708275" y="3948113"/>
          <p14:tracePt t="274717" x="2708275" y="3976688"/>
          <p14:tracePt t="274734" x="2708275" y="3994150"/>
          <p14:tracePt t="274741" x="2708275" y="4013200"/>
          <p14:tracePt t="274749" x="2708275" y="4030663"/>
          <p14:tracePt t="274765" x="2708275" y="4057650"/>
          <p14:tracePt t="274775" x="2708275" y="4067175"/>
          <p14:tracePt t="274791" x="2708275" y="4103688"/>
          <p14:tracePt t="274801" x="2708275" y="4113213"/>
          <p14:tracePt t="274806" x="2716213" y="4149725"/>
          <p14:tracePt t="274814" x="2716213" y="4167188"/>
          <p14:tracePt t="274822" x="2716213" y="4186238"/>
          <p14:tracePt t="274829" x="2735263" y="4213225"/>
          <p14:tracePt t="274837" x="2762250" y="4232275"/>
          <p14:tracePt t="274847" x="2762250" y="4240213"/>
          <p14:tracePt t="274855" x="2781300" y="4268788"/>
          <p14:tracePt t="274864" x="2808288" y="4295775"/>
          <p14:tracePt t="274870" x="2825750" y="4303713"/>
          <p14:tracePt t="274882" x="2852738" y="4313238"/>
          <p14:tracePt t="274891" x="2881313" y="4340225"/>
          <p14:tracePt t="274894" x="2898775" y="4349750"/>
          <p14:tracePt t="274902" x="2908300" y="4359275"/>
          <p14:tracePt t="274910" x="2917825" y="4359275"/>
          <p14:tracePt t="274917" x="2944813" y="4386263"/>
          <p14:tracePt t="274926" x="2954338" y="4395788"/>
          <p14:tracePt t="274933" x="2981325" y="4422775"/>
          <p14:tracePt t="274942" x="2998788" y="4432300"/>
          <p14:tracePt t="274950" x="3027363" y="4459288"/>
          <p14:tracePt t="274957" x="3063875" y="4478338"/>
          <p14:tracePt t="274966" x="3090863" y="4505325"/>
          <p14:tracePt t="274974" x="3100388" y="4514850"/>
          <p14:tracePt t="274981" x="3117850" y="4532313"/>
          <p14:tracePt t="274990" x="3136900" y="4559300"/>
          <p14:tracePt t="274997" x="3144838" y="4568825"/>
          <p14:tracePt t="275006" x="3154363" y="4578350"/>
          <p14:tracePt t="275013" x="3163888" y="4587875"/>
          <p14:tracePt t="275037" x="3163888" y="4614863"/>
          <p14:tracePt t="275045" x="3163888" y="4624388"/>
          <p14:tracePt t="275056" x="3181350" y="4641850"/>
          <p14:tracePt t="275063" x="3190875" y="4660900"/>
          <p14:tracePt t="275079" x="3190875" y="4668838"/>
          <p14:tracePt t="275087" x="3200400" y="4687888"/>
          <p14:tracePt t="275094" x="3208338" y="4697413"/>
          <p14:tracePt t="275109" x="3208338" y="4714875"/>
          <p14:tracePt t="275117" x="3217863" y="4724400"/>
          <p14:tracePt t="275127" x="3227388" y="4732338"/>
          <p14:tracePt t="275135" x="3236913" y="4741863"/>
          <p14:tracePt t="275146" x="3244850" y="4751388"/>
          <p14:tracePt t="275151" x="3263900" y="4760913"/>
          <p14:tracePt t="275163" x="3273425" y="4760913"/>
          <p14:tracePt t="275181" x="3281363" y="4768850"/>
          <p14:tracePt t="275285" x="3281363" y="4787900"/>
          <p14:tracePt t="275293" x="3317875" y="4833938"/>
          <p14:tracePt t="275311" x="3327400" y="4860925"/>
          <p14:tracePt t="275319" x="3336925" y="4878388"/>
          <p14:tracePt t="275335" x="3346450" y="4897438"/>
          <p14:tracePt t="275544" x="3354388" y="4943475"/>
          <p14:tracePt t="275553" x="3363913" y="4951413"/>
          <p14:tracePt t="275711" x="3363913" y="4960938"/>
          <p14:tracePt t="275719" x="3363913" y="4987925"/>
          <p14:tracePt t="275730" x="3363913" y="5033963"/>
          <p14:tracePt t="275733" x="3373438" y="5070475"/>
          <p14:tracePt t="275741" x="3373438" y="5089525"/>
          <p14:tracePt t="275749" x="3390900" y="5133975"/>
          <p14:tracePt t="275757" x="3409950" y="5153025"/>
          <p14:tracePt t="275765" x="3419475" y="5170488"/>
          <p14:tracePt t="275957" x="3419475" y="5189538"/>
          <p14:tracePt t="275965" x="3419475" y="5207000"/>
          <p14:tracePt t="275973" x="3419475" y="5216525"/>
          <p14:tracePt t="276698" x="3409950" y="5207000"/>
          <p14:tracePt t="276707" x="3363913" y="5170488"/>
          <p14:tracePt t="276711" x="3281363" y="5133975"/>
          <p14:tracePt t="276718" x="3200400" y="5080000"/>
          <p14:tracePt t="276728" x="3117850" y="5006975"/>
          <p14:tracePt t="276733" x="3035300" y="4933950"/>
          <p14:tracePt t="276742" x="2944813" y="4870450"/>
          <p14:tracePt t="276749" x="2881313" y="4797425"/>
          <p14:tracePt t="276758" x="2808288" y="4697413"/>
          <p14:tracePt t="276765" x="2771775" y="4595813"/>
          <p14:tracePt t="276775" x="2725738" y="4522788"/>
          <p14:tracePt t="276783" x="2698750" y="4459288"/>
          <p14:tracePt t="276790" x="2662238" y="4376738"/>
          <p14:tracePt t="276799" x="2643188" y="4332288"/>
          <p14:tracePt t="276806" x="2606675" y="4286250"/>
          <p14:tracePt t="276813" x="2552700" y="4203700"/>
          <p14:tracePt t="276821" x="2516188" y="4159250"/>
          <p14:tracePt t="276831" x="2462213" y="4103688"/>
          <p14:tracePt t="276837" x="2433638" y="4076700"/>
          <p14:tracePt t="276848" x="2397125" y="4040188"/>
          <p14:tracePt t="276853" x="2360613" y="4030663"/>
          <p14:tracePt t="276861" x="2324100" y="4021138"/>
          <p14:tracePt t="276870" x="2297113" y="3994150"/>
          <p14:tracePt t="276877" x="2270125" y="3976688"/>
          <p14:tracePt t="276886" x="2260600" y="3976688"/>
          <p14:tracePt t="276911" x="2187575" y="3940175"/>
          <p14:tracePt t="276917" x="2179638" y="3930650"/>
          <p14:tracePt t="276925" x="2160588" y="3921125"/>
          <p14:tracePt t="276933" x="2133600" y="3903663"/>
          <p14:tracePt t="276942" x="2087563" y="3875088"/>
          <p14:tracePt t="276950" x="2041525" y="3857625"/>
          <p14:tracePt t="276957" x="2014538" y="3840163"/>
          <p14:tracePt t="276966" x="1941513" y="3803650"/>
          <p14:tracePt t="276974" x="1860550" y="3757613"/>
          <p14:tracePt t="276982" x="1758950" y="3711575"/>
          <p14:tracePt t="276990" x="1658938" y="3675063"/>
          <p14:tracePt t="276997" x="1549400" y="3629025"/>
          <p14:tracePt t="277006" x="1412875" y="3575050"/>
          <p14:tracePt t="277014" x="1258888" y="3492500"/>
          <p14:tracePt t="277022" x="1130300" y="3438525"/>
          <p14:tracePt t="277029" x="1011238" y="3392488"/>
          <p14:tracePt t="277037" x="884238" y="3346450"/>
          <p14:tracePt t="277046" x="784225" y="3319463"/>
          <p14:tracePt t="277054" x="684213" y="3282950"/>
          <p14:tracePt t="277061" x="592138" y="3255963"/>
          <p14:tracePt t="277069" x="538163" y="3255963"/>
          <p14:tracePt t="277077" x="474663" y="3209925"/>
          <p14:tracePt t="277086" x="409575" y="3200400"/>
          <p14:tracePt t="277094" x="373063" y="3192463"/>
          <p14:tracePt t="277103" x="328613" y="3192463"/>
          <p14:tracePt t="277112" x="309563" y="3173413"/>
          <p14:tracePt t="277119" x="292100" y="3173413"/>
          <p14:tracePt t="277131" x="282575" y="3163888"/>
          <p14:tracePt t="277135" x="273050" y="3163888"/>
          <p14:tracePt t="277583" x="309563" y="3155950"/>
          <p14:tracePt t="277591" x="336550" y="3155950"/>
          <p14:tracePt t="277604" x="382588" y="3146425"/>
          <p14:tracePt t="277606" x="438150" y="3146425"/>
          <p14:tracePt t="277615" x="501650" y="3119438"/>
          <p14:tracePt t="277623" x="547688" y="3109913"/>
          <p14:tracePt t="277631" x="584200" y="3109913"/>
          <p14:tracePt t="277639" x="601663" y="3100388"/>
          <p14:tracePt t="277647" x="628650" y="3090863"/>
          <p14:tracePt t="277655" x="638175" y="3090863"/>
          <p14:tracePt t="277890" x="647700" y="3100388"/>
          <p14:tracePt t="277896" x="647700" y="3109913"/>
          <p14:tracePt t="277910" x="647700" y="3119438"/>
          <p14:tracePt t="277917" x="647700" y="3136900"/>
          <p14:tracePt t="277925" x="655638" y="3155950"/>
          <p14:tracePt t="278053" x="655638" y="3163888"/>
          <p14:tracePt t="278312" x="655638" y="3192463"/>
          <p14:tracePt t="278342" x="655638" y="3200400"/>
          <p14:tracePt t="278410" x="655638" y="3209925"/>
          <p14:tracePt t="278422" x="655638" y="3219450"/>
          <p14:tracePt t="278571" x="655638" y="3228975"/>
          <p14:tracePt t="278591" x="655638" y="3236913"/>
          <p14:tracePt t="278606" x="665163" y="3246438"/>
          <p14:tracePt t="278637" x="674688" y="3255963"/>
          <p14:tracePt t="278646" x="684213" y="3265488"/>
          <p14:tracePt t="278661" x="684213" y="3273425"/>
          <p14:tracePt t="278669" x="692150" y="3282950"/>
          <p14:tracePt t="278693" x="701675" y="3319463"/>
          <p14:tracePt t="278750" x="701675" y="3328988"/>
          <p14:tracePt t="278926" x="711200" y="3328988"/>
          <p14:tracePt t="278966" x="728663" y="3328988"/>
          <p14:tracePt t="278975" x="738188" y="3328988"/>
          <p14:tracePt t="278982" x="793750" y="3328988"/>
          <p14:tracePt t="278989" x="838200" y="3328988"/>
          <p14:tracePt t="278998" x="911225" y="3328988"/>
          <p14:tracePt t="279006" x="966788" y="3328988"/>
          <p14:tracePt t="279013" x="1020763" y="3328988"/>
          <p14:tracePt t="279022" x="1057275" y="3328988"/>
          <p14:tracePt t="279030" x="1112838" y="3328988"/>
          <p14:tracePt t="279037" x="1149350" y="3328988"/>
          <p14:tracePt t="279054" x="1157288" y="3328988"/>
          <p14:tracePt t="279343" x="1193800" y="3328988"/>
          <p14:tracePt t="279353" x="1230313" y="3328988"/>
          <p14:tracePt t="279358" x="1258888" y="3319463"/>
          <p14:tracePt t="279366" x="1293813" y="3319463"/>
          <p14:tracePt t="279374" x="1339850" y="3319463"/>
          <p14:tracePt t="279382" x="1366838" y="3319463"/>
          <p14:tracePt t="279389" x="1395413" y="3319463"/>
          <p14:tracePt t="279397" x="1403350" y="3319463"/>
          <p14:tracePt t="279410" x="1431925" y="3319463"/>
          <p14:tracePt t="279661" x="1449388" y="3319463"/>
          <p14:tracePt t="279669" x="1485900" y="3319463"/>
          <p14:tracePt t="279679" x="1504950" y="3319463"/>
          <p14:tracePt t="279689" x="1549400" y="3319463"/>
          <p14:tracePt t="279697" x="1585913" y="3319463"/>
          <p14:tracePt t="279705" x="1641475" y="3319463"/>
          <p14:tracePt t="279711" x="1704975" y="3328988"/>
          <p14:tracePt t="279718" x="1778000" y="3338513"/>
          <p14:tracePt t="279726" x="1824038" y="3338513"/>
          <p14:tracePt t="279734" x="1860550" y="3338513"/>
          <p14:tracePt t="279742" x="1878013" y="3338513"/>
          <p14:tracePt t="279750" x="1887538" y="3338513"/>
          <p14:tracePt t="280078" x="1905000" y="3338513"/>
          <p14:tracePt t="280093" x="1924050" y="3328988"/>
          <p14:tracePt t="280104" x="1924050" y="3319463"/>
          <p14:tracePt t="280120" x="1931988" y="3302000"/>
          <p14:tracePt t="280131" x="1931988" y="3292475"/>
          <p14:tracePt t="281128" x="1941513" y="3273425"/>
          <p14:tracePt t="281133" x="1951038" y="3265488"/>
          <p14:tracePt t="281149" x="1968500" y="3246438"/>
          <p14:tracePt t="281167" x="1978025" y="3236913"/>
          <p14:tracePt t="281178" x="1997075" y="3219450"/>
          <p14:tracePt t="281191" x="2005013" y="3209925"/>
          <p14:tracePt t="281197" x="2014538" y="3200400"/>
          <p14:tracePt t="281229" x="2024063" y="3192463"/>
          <p14:tracePt t="282216" x="2024063" y="3146425"/>
          <p14:tracePt t="282229" x="2005013" y="3136900"/>
          <p14:tracePt t="282237" x="1978025" y="3119438"/>
          <p14:tracePt t="282245" x="1951038" y="3100388"/>
          <p14:tracePt t="282262" x="1941513" y="3090863"/>
          <p14:tracePt t="282342" x="1924050" y="3090863"/>
          <p14:tracePt t="282358" x="1914525" y="3090863"/>
          <p14:tracePt t="282365" x="1905000" y="3090863"/>
          <p14:tracePt t="282374" x="1887538" y="3090863"/>
          <p14:tracePt t="282382" x="1878013" y="3090863"/>
          <p14:tracePt t="282390" x="1868488" y="3090863"/>
          <p14:tracePt t="282398" x="1841500" y="3090863"/>
          <p14:tracePt t="282409" x="1824038" y="3090863"/>
          <p14:tracePt t="282413" x="1814513" y="3090863"/>
          <p14:tracePt t="282423" x="1778000" y="3090863"/>
          <p14:tracePt t="282430" x="1758950" y="3109913"/>
          <p14:tracePt t="282439" x="1741488" y="3109913"/>
          <p14:tracePt t="282445" x="1731963" y="3119438"/>
          <p14:tracePt t="282455" x="1722438" y="3119438"/>
          <p14:tracePt t="282461" x="1704975" y="3119438"/>
          <p14:tracePt t="282470" x="1695450" y="3127375"/>
          <p14:tracePt t="282519" x="1685925" y="3127375"/>
          <p14:tracePt t="282527" x="1668463" y="3136900"/>
          <p14:tracePt t="282537" x="1658938" y="3136900"/>
          <p14:tracePt t="282541" x="1649413" y="3146425"/>
          <p14:tracePt t="282549" x="1622425" y="3155950"/>
          <p14:tracePt t="282558" x="1612900" y="3163888"/>
          <p14:tracePt t="282566" x="1604963" y="3173413"/>
          <p14:tracePt t="282573" x="1568450" y="3200400"/>
          <p14:tracePt t="282591" x="1549400" y="3209925"/>
          <p14:tracePt t="282597" x="1541463" y="3219450"/>
          <p14:tracePt t="282606" x="1522413" y="3228975"/>
          <p14:tracePt t="282623" x="1512888" y="3236913"/>
          <p14:tracePt t="282640" x="1512888" y="3246438"/>
          <p14:tracePt t="282655" x="1504950" y="3255963"/>
          <p14:tracePt t="282743" x="1504950" y="3273425"/>
          <p14:tracePt t="282791" x="1495425" y="3273425"/>
          <p14:tracePt t="282802" x="1485900" y="3282950"/>
          <p14:tracePt t="282822" x="1476375" y="3292475"/>
          <p14:tracePt t="283053" x="1485900" y="3292475"/>
          <p14:tracePt t="283070" x="1495425" y="3292475"/>
          <p14:tracePt t="283078" x="1504950" y="3292475"/>
          <p14:tracePt t="283086" x="1504950" y="3282950"/>
          <p14:tracePt t="283094" x="1512888" y="3282950"/>
          <p14:tracePt t="283101" x="1522413" y="3273425"/>
          <p14:tracePt t="283125" x="1531938" y="3265488"/>
          <p14:tracePt t="283143" x="1549400" y="3265488"/>
          <p14:tracePt t="283164" x="1558925" y="3255963"/>
          <p14:tracePt t="283169" x="1568450" y="3246438"/>
          <p14:tracePt t="283182" x="1568450" y="3236913"/>
          <p14:tracePt t="283198" x="1576388" y="3236913"/>
          <p14:tracePt t="283213" x="1585913" y="3236913"/>
          <p14:tracePt t="283238" x="1595438" y="3236913"/>
          <p14:tracePt t="283245" x="1604963" y="3228975"/>
          <p14:tracePt t="283270" x="1612900" y="3228975"/>
          <p14:tracePt t="284528" x="1612900" y="3246438"/>
          <p14:tracePt t="284551" x="1585913" y="3255963"/>
          <p14:tracePt t="284558" x="1576388" y="3265488"/>
          <p14:tracePt t="284566" x="1576388" y="3273425"/>
          <p14:tracePt t="284743" x="1558925" y="3282950"/>
          <p14:tracePt t="284755" x="1541463" y="3282950"/>
          <p14:tracePt t="284758" x="1504950" y="3282950"/>
          <p14:tracePt t="284767" x="1458913" y="3282950"/>
          <p14:tracePt t="284775" x="1403350" y="3282950"/>
          <p14:tracePt t="284788" x="1376363" y="3282950"/>
          <p14:tracePt t="284792" x="1330325" y="3282950"/>
          <p14:tracePt t="284799" x="1293813" y="3282950"/>
          <p14:tracePt t="284809" x="1266825" y="3282950"/>
          <p14:tracePt t="284816" x="1239838" y="3282950"/>
          <p14:tracePt t="284824" x="1203325" y="3282950"/>
          <p14:tracePt t="284871" x="1193800" y="3282950"/>
          <p14:tracePt t="284887" x="1185863" y="3273425"/>
          <p14:tracePt t="284895" x="1166813" y="3265488"/>
          <p14:tracePt t="284909" x="1149350" y="3255963"/>
          <p14:tracePt t="284920" x="1139825" y="3255963"/>
          <p14:tracePt t="284928" x="1112838" y="3246438"/>
          <p14:tracePt t="284934" x="1103313" y="3246438"/>
          <p14:tracePt t="284944" x="1084263" y="3246438"/>
          <p14:tracePt t="284965" x="1076325" y="3236913"/>
          <p14:tracePt t="285072" x="1066800" y="3228975"/>
          <p14:tracePt t="285822" x="1057275" y="3228975"/>
          <p14:tracePt t="285832" x="1047750" y="3228975"/>
          <p14:tracePt t="285838" x="1039813" y="3228975"/>
          <p14:tracePt t="285862" x="1030288" y="3228975"/>
          <p14:tracePt t="289942" x="1020763" y="3228975"/>
          <p14:tracePt t="293248" x="1020763" y="3236913"/>
          <p14:tracePt t="293257" x="1020763" y="3246438"/>
          <p14:tracePt t="293440" x="1030288" y="3255963"/>
          <p14:tracePt t="293458" x="1057275" y="3273425"/>
          <p14:tracePt t="293463" x="1093788" y="3309938"/>
          <p14:tracePt t="293476" x="1120775" y="3319463"/>
          <p14:tracePt t="293478" x="1166813" y="3355975"/>
          <p14:tracePt t="293486" x="1185863" y="3355975"/>
          <p14:tracePt t="293494" x="1203325" y="3365500"/>
          <p14:tracePt t="293501" x="1230313" y="3375025"/>
          <p14:tracePt t="293509" x="1266825" y="3382963"/>
          <p14:tracePt t="293518" x="1293813" y="3392488"/>
          <p14:tracePt t="293526" x="1349375" y="3402013"/>
          <p14:tracePt t="293533" x="1358900" y="3402013"/>
          <p14:tracePt t="293541" x="1395413" y="3411538"/>
          <p14:tracePt t="293550" x="1439863" y="3419475"/>
          <p14:tracePt t="293558" x="1458913" y="3419475"/>
          <p14:tracePt t="293565" x="1522413" y="3438525"/>
          <p14:tracePt t="293574" x="1558925" y="3446463"/>
          <p14:tracePt t="293582" x="1622425" y="3455988"/>
          <p14:tracePt t="293589" x="1685925" y="3465513"/>
          <p14:tracePt t="293598" x="1741488" y="3482975"/>
          <p14:tracePt t="293607" x="1841500" y="3519488"/>
          <p14:tracePt t="293614" x="1924050" y="3548063"/>
          <p14:tracePt t="293622" x="2005013" y="3584575"/>
          <p14:tracePt t="293630" x="2114550" y="3648075"/>
          <p14:tracePt t="293638" x="2197100" y="3675063"/>
          <p14:tracePt t="293645" x="2297113" y="3730625"/>
          <p14:tracePt t="293654" x="2370138" y="3757613"/>
          <p14:tracePt t="293661" x="2433638" y="3794125"/>
          <p14:tracePt t="293669" x="2479675" y="3821113"/>
          <p14:tracePt t="293677" x="2579688" y="3875088"/>
          <p14:tracePt t="293686" x="2643188" y="3884613"/>
          <p14:tracePt t="293693" x="2725738" y="3921125"/>
          <p14:tracePt t="293702" x="2781300" y="3948113"/>
          <p14:tracePt t="293710" x="2862263" y="3994150"/>
          <p14:tracePt t="293718" x="2925763" y="4013200"/>
          <p14:tracePt t="293725" x="2990850" y="4040188"/>
          <p14:tracePt t="293733" x="3054350" y="4067175"/>
          <p14:tracePt t="293742" x="3136900" y="4103688"/>
          <p14:tracePt t="293750" x="3171825" y="4130675"/>
          <p14:tracePt t="293757" x="3236913" y="4140200"/>
          <p14:tracePt t="293765" x="3300413" y="4176713"/>
          <p14:tracePt t="293774" x="3346450" y="4186238"/>
          <p14:tracePt t="293784" x="3419475" y="4213225"/>
          <p14:tracePt t="293789" x="3463925" y="4240213"/>
          <p14:tracePt t="293798" x="3546475" y="4268788"/>
          <p14:tracePt t="293808" x="3609975" y="4303713"/>
          <p14:tracePt t="293816" x="3656013" y="4322763"/>
          <p14:tracePt t="293824" x="3729038" y="4349750"/>
          <p14:tracePt t="293836" x="3792538" y="4386263"/>
          <p14:tracePt t="293841" x="3856038" y="4413250"/>
          <p14:tracePt t="293848" x="3938588" y="4441825"/>
          <p14:tracePt t="293854" x="4002088" y="4478338"/>
          <p14:tracePt t="293861" x="4102100" y="4522788"/>
          <p14:tracePt t="293869" x="4175125" y="4559300"/>
          <p14:tracePt t="293877" x="4257675" y="4587875"/>
          <p14:tracePt t="293892" x="4340225" y="4641850"/>
          <p14:tracePt t="293893" x="4421188" y="4668838"/>
          <p14:tracePt t="293902" x="4503738" y="4705350"/>
          <p14:tracePt t="293909" x="4576763" y="4751388"/>
          <p14:tracePt t="293920" x="4659313" y="4787900"/>
          <p14:tracePt t="293929" x="4722813" y="4824413"/>
          <p14:tracePt t="293935" x="4803775" y="4870450"/>
          <p14:tracePt t="293944" x="4868863" y="4906963"/>
          <p14:tracePt t="293950" x="4932363" y="4943475"/>
          <p14:tracePt t="293959" x="4978400" y="4951413"/>
          <p14:tracePt t="293966" x="5041900" y="4979988"/>
          <p14:tracePt t="293975" x="5105400" y="5033963"/>
          <p14:tracePt t="293981" x="5187950" y="5070475"/>
          <p14:tracePt t="293991" x="5241925" y="5097463"/>
          <p14:tracePt t="293998" x="5334000" y="5153025"/>
          <p14:tracePt t="294007" x="5405438" y="5180013"/>
          <p14:tracePt t="294013" x="5487988" y="5233988"/>
          <p14:tracePt t="294025" x="5570538" y="5289550"/>
          <p14:tracePt t="294029" x="5670550" y="5362575"/>
          <p14:tracePt t="294039" x="5770563" y="5389563"/>
          <p14:tracePt t="294045" x="5834063" y="5445125"/>
          <p14:tracePt t="294054" x="5899150" y="5481638"/>
          <p14:tracePt t="294062" x="5980113" y="5518150"/>
          <p14:tracePt t="294069" x="6007100" y="5535613"/>
          <p14:tracePt t="294078" x="6043613" y="5562600"/>
          <p14:tracePt t="294085" x="6080125" y="5572125"/>
          <p14:tracePt t="294093" x="6116638" y="5589588"/>
          <p14:tracePt t="294101" x="6116638" y="5599113"/>
          <p14:tracePt t="294109" x="6135688" y="5608638"/>
          <p14:tracePt t="294126" x="6153150" y="5608638"/>
          <p14:tracePt t="294133" x="6172200" y="5618163"/>
          <p14:tracePt t="294149" x="6181725" y="5618163"/>
          <p14:tracePt t="294191" x="6208713" y="5626100"/>
          <p14:tracePt t="294214" x="6218238" y="5645150"/>
          <p14:tracePt t="294231" x="6226175" y="5654675"/>
          <p14:tracePt t="294241" x="6235700" y="5662613"/>
          <p14:tracePt t="294248" x="6254750" y="5681663"/>
          <p14:tracePt t="294256" x="6262688" y="5681663"/>
          <p14:tracePt t="294263" x="6262688" y="5691188"/>
          <p14:tracePt t="294270" x="6272213" y="5699125"/>
          <p14:tracePt t="294278" x="6291263" y="5727700"/>
          <p14:tracePt t="294293" x="6299200" y="5727700"/>
          <p14:tracePt t="294301" x="6318250" y="5735638"/>
          <p14:tracePt t="294309" x="6335713" y="5745163"/>
          <p14:tracePt t="294326" x="6354763" y="5764213"/>
          <p14:tracePt t="294342" x="6362700" y="5772150"/>
          <p14:tracePt t="294349" x="6372225" y="5772150"/>
          <p14:tracePt t="294357" x="6391275" y="5781675"/>
          <p14:tracePt t="294366" x="6399213" y="5791200"/>
          <p14:tracePt t="294374" x="6399213" y="5800725"/>
          <p14:tracePt t="294382" x="6408738" y="5808663"/>
          <p14:tracePt t="294390" x="6427788" y="5808663"/>
          <p14:tracePt t="294398" x="6435725" y="5818188"/>
          <p14:tracePt t="294406" x="6472238" y="5827713"/>
          <p14:tracePt t="294413" x="6491288" y="5845175"/>
          <p14:tracePt t="294421" x="6508750" y="5854700"/>
          <p14:tracePt t="294429" x="6527800" y="5881688"/>
          <p14:tracePt t="294441" x="6591300" y="5918200"/>
          <p14:tracePt t="294446" x="6610350" y="5927725"/>
          <p14:tracePt t="294454" x="6654800" y="5946775"/>
          <p14:tracePt t="294461" x="6681788" y="5964238"/>
          <p14:tracePt t="294474" x="6727825" y="5991225"/>
          <p14:tracePt t="294477" x="6754813" y="6010275"/>
          <p14:tracePt t="294486" x="6783388" y="6018213"/>
          <p14:tracePt t="294494" x="6791325" y="6027738"/>
          <p14:tracePt t="294502" x="6810375" y="6027738"/>
          <p14:tracePt t="294509" x="6827838" y="6037263"/>
          <p14:tracePt t="296776" x="6819900" y="6037263"/>
          <p14:tracePt t="298152" x="6810375" y="6037263"/>
          <p14:tracePt t="298160" x="6773863" y="6037263"/>
          <p14:tracePt t="298165" x="6737350" y="6037263"/>
          <p14:tracePt t="298175" x="6681788" y="6037263"/>
          <p14:tracePt t="298183" x="6627813" y="6037263"/>
          <p14:tracePt t="298193" x="6581775" y="6037263"/>
          <p14:tracePt t="298199" x="6527800" y="6037263"/>
          <p14:tracePt t="298209" x="6472238" y="6037263"/>
          <p14:tracePt t="298214" x="6435725" y="6037263"/>
          <p14:tracePt t="298225" x="6391275" y="6037263"/>
          <p14:tracePt t="298230" x="6354763" y="6037263"/>
          <p14:tracePt t="298241" x="6308725" y="6037263"/>
          <p14:tracePt t="298247" x="6272213" y="6037263"/>
          <p14:tracePt t="298256" x="6235700" y="6037263"/>
          <p14:tracePt t="298262" x="6208713" y="6037263"/>
          <p14:tracePt t="298271" x="6153150" y="6037263"/>
          <p14:tracePt t="298278" x="6135688" y="6037263"/>
          <p14:tracePt t="298285" x="6080125" y="6037263"/>
          <p14:tracePt t="298296" x="6035675" y="6054725"/>
          <p14:tracePt t="298306" x="5962650" y="6054725"/>
          <p14:tracePt t="298312" x="5926138" y="6064250"/>
          <p14:tracePt t="298319" x="5853113" y="6064250"/>
          <p14:tracePt t="298326" x="5789613" y="6064250"/>
          <p14:tracePt t="298333" x="5753100" y="6064250"/>
          <p14:tracePt t="298341" x="5697538" y="6064250"/>
          <p14:tracePt t="298349" x="5670550" y="6064250"/>
          <p14:tracePt t="298357" x="5634038" y="6064250"/>
          <p14:tracePt t="298365" x="5597525" y="6064250"/>
          <p14:tracePt t="298373" x="5570538" y="6064250"/>
          <p14:tracePt t="298381" x="5543550" y="6064250"/>
          <p14:tracePt t="298389" x="5497513" y="6064250"/>
          <p14:tracePt t="298398" x="5470525" y="6064250"/>
          <p14:tracePt t="298406" x="5441950" y="6064250"/>
          <p14:tracePt t="298413" x="5397500" y="6064250"/>
          <p14:tracePt t="298421" x="5360988" y="6083300"/>
          <p14:tracePt t="298429" x="5314950" y="6083300"/>
          <p14:tracePt t="298439" x="5287963" y="6083300"/>
          <p14:tracePt t="298445" x="5241925" y="6083300"/>
          <p14:tracePt t="298456" x="5205413" y="6083300"/>
          <p14:tracePt t="298461" x="5151438" y="6083300"/>
          <p14:tracePt t="298474" x="5132388" y="6083300"/>
          <p14:tracePt t="298477" x="5078413" y="6083300"/>
          <p14:tracePt t="298485" x="5049838" y="6083300"/>
          <p14:tracePt t="298493" x="5005388" y="6083300"/>
          <p14:tracePt t="298503" x="4978400" y="6083300"/>
          <p14:tracePt t="298510" x="4959350" y="6083300"/>
          <p14:tracePt t="298518" x="4941888" y="6083300"/>
          <p14:tracePt t="298526" x="4922838" y="6083300"/>
          <p14:tracePt t="298535" x="4913313" y="6073775"/>
          <p14:tracePt t="299006" x="4941888" y="6073775"/>
          <p14:tracePt t="299014" x="4986338" y="6073775"/>
          <p14:tracePt t="299022" x="5014913" y="6073775"/>
          <p14:tracePt t="299030" x="5041900" y="6073775"/>
          <p14:tracePt t="299037" x="5086350" y="6073775"/>
          <p14:tracePt t="299045" x="5105400" y="6073775"/>
          <p14:tracePt t="299055" x="5114925" y="6073775"/>
          <p14:tracePt t="299070" x="5122863" y="6073775"/>
          <p14:tracePt t="299223" x="5159375" y="6073775"/>
          <p14:tracePt t="299229" x="5187950" y="6073775"/>
          <p14:tracePt t="299238" x="5205413" y="6073775"/>
          <p14:tracePt t="299246" x="5224463" y="6073775"/>
          <p14:tracePt t="299264" x="5232400" y="6073775"/>
          <p14:tracePt t="299274" x="5260975" y="6073775"/>
          <p14:tracePt t="299280" x="5278438" y="6064250"/>
          <p14:tracePt t="299294" x="5287963" y="6064250"/>
          <p14:tracePt t="299303" x="5314950" y="6064250"/>
          <p14:tracePt t="299310" x="5324475" y="6064250"/>
          <p14:tracePt t="299318" x="5334000" y="6054725"/>
          <p14:tracePt t="299326" x="5341938" y="6054725"/>
          <p14:tracePt t="299334" x="5351463" y="6054725"/>
          <p14:tracePt t="299342" x="5360988" y="6054725"/>
          <p14:tracePt t="300835" x="5368925" y="6046788"/>
          <p14:tracePt t="301223" x="5368925" y="6037263"/>
          <p14:tracePt t="303167" x="5305425" y="6037263"/>
          <p14:tracePt t="303175" x="5195888" y="6037263"/>
          <p14:tracePt t="303183" x="5068888" y="6037263"/>
          <p14:tracePt t="303195" x="4922838" y="6037263"/>
          <p14:tracePt t="303198" x="4740275" y="6037263"/>
          <p14:tracePt t="303206" x="4540250" y="6037263"/>
          <p14:tracePt t="303214" x="4348163" y="6037263"/>
          <p14:tracePt t="303223" x="4165600" y="6037263"/>
          <p14:tracePt t="303230" x="3948113" y="6037263"/>
          <p14:tracePt t="303237" x="3775075" y="6010275"/>
          <p14:tracePt t="303246" x="3592513" y="5991225"/>
          <p14:tracePt t="303255" x="3409950" y="5964238"/>
          <p14:tracePt t="303261" x="3263900" y="5937250"/>
          <p14:tracePt t="303270" x="3136900" y="5937250"/>
          <p14:tracePt t="303278" x="3044825" y="5918200"/>
          <p14:tracePt t="303285" x="2944813" y="5910263"/>
          <p14:tracePt t="303293" x="2908300" y="5910263"/>
          <p14:tracePt t="303302" x="2881313" y="5881688"/>
          <p14:tracePt t="303309" x="2871788" y="5881688"/>
          <p14:tracePt t="303318" x="2852738" y="5881688"/>
          <p14:tracePt t="303822" x="2881313" y="5881688"/>
          <p14:tracePt t="303831" x="2898775" y="5891213"/>
          <p14:tracePt t="303837" x="2935288" y="5900738"/>
          <p14:tracePt t="303845" x="2971800" y="5927725"/>
          <p14:tracePt t="303856" x="2990850" y="5937250"/>
          <p14:tracePt t="303861" x="3017838" y="5937250"/>
          <p14:tracePt t="303872" x="3035300" y="5937250"/>
          <p14:tracePt t="303877" x="3044825" y="5946775"/>
          <p14:tracePt t="303887" x="3054350" y="5946775"/>
          <p14:tracePt t="303906" x="3108325" y="5946775"/>
          <p14:tracePt t="303911" x="3127375" y="5946775"/>
          <p14:tracePt t="303917" x="3154363" y="5946775"/>
          <p14:tracePt t="303925" x="3181350" y="5946775"/>
          <p14:tracePt t="303933" x="3208338" y="5946775"/>
          <p14:tracePt t="303942" x="3254375" y="5946775"/>
          <p14:tracePt t="303949" x="3273425" y="5946775"/>
          <p14:tracePt t="303957" x="3300413" y="5946775"/>
          <p14:tracePt t="303966" x="3317875" y="5946775"/>
          <p14:tracePt t="303974" x="3327400" y="5937250"/>
          <p14:tracePt t="303981" x="3346450" y="5927725"/>
          <p14:tracePt t="304461" x="3346450" y="5937250"/>
          <p14:tracePt t="304472" x="3336925" y="5946775"/>
          <p14:tracePt t="304478" x="3336925" y="5954713"/>
          <p14:tracePt t="304493" x="3317875" y="5973763"/>
          <p14:tracePt t="305702" x="3327400" y="5973763"/>
          <p14:tracePt t="305710" x="3363913" y="5973763"/>
          <p14:tracePt t="305719" x="3409950" y="5973763"/>
          <p14:tracePt t="305725" x="3463925" y="5973763"/>
          <p14:tracePt t="305733" x="3519488" y="5973763"/>
          <p14:tracePt t="305742" x="3592513" y="5973763"/>
          <p14:tracePt t="305749" x="3646488" y="5973763"/>
          <p14:tracePt t="305757" x="3719513" y="5973763"/>
          <p14:tracePt t="305766" x="3819525" y="5973763"/>
          <p14:tracePt t="305773" x="3911600" y="5973763"/>
          <p14:tracePt t="305781" x="4021138" y="5973763"/>
          <p14:tracePt t="305789" x="4111625" y="5973763"/>
          <p14:tracePt t="305799" x="4184650" y="5973763"/>
          <p14:tracePt t="305805" x="4238625" y="5973763"/>
          <p14:tracePt t="305814" x="4294188" y="5973763"/>
          <p14:tracePt t="305822" x="4321175" y="5973763"/>
          <p14:tracePt t="305830" x="4367213" y="5983288"/>
          <p14:tracePt t="305837" x="4376738" y="5991225"/>
          <p14:tracePt t="306056" x="4384675" y="5991225"/>
          <p14:tracePt t="306067" x="4421188" y="5991225"/>
          <p14:tracePt t="306073" x="4476750" y="5991225"/>
          <p14:tracePt t="306083" x="4549775" y="6018213"/>
          <p14:tracePt t="306090" x="4630738" y="6027738"/>
          <p14:tracePt t="306094" x="4740275" y="6046788"/>
          <p14:tracePt t="306101" x="4813300" y="6054725"/>
          <p14:tracePt t="306110" x="4895850" y="6054725"/>
          <p14:tracePt t="306118" x="4949825" y="6083300"/>
          <p14:tracePt t="306127" x="4986338" y="6083300"/>
          <p14:tracePt t="306133" x="5005388" y="6091238"/>
          <p14:tracePt t="313168" x="4995863" y="6100763"/>
          <p14:tracePt t="313950" x="5005388" y="6100763"/>
          <p14:tracePt t="313957" x="5022850" y="6091238"/>
          <p14:tracePt t="313965" x="5041900" y="6091238"/>
          <p14:tracePt t="313973" x="5068888" y="6091238"/>
          <p14:tracePt t="313983" x="5086350" y="6083300"/>
          <p14:tracePt t="313992" x="5095875" y="6083300"/>
          <p14:tracePt t="313998" x="5114925" y="6083300"/>
          <p14:tracePt t="314006" x="5132388" y="6073775"/>
          <p14:tracePt t="314014" x="5159375" y="6073775"/>
          <p14:tracePt t="314022" x="5178425" y="6064250"/>
          <p14:tracePt t="314029" x="5187950" y="6064250"/>
          <p14:tracePt t="314061" x="5205413" y="6064250"/>
          <p14:tracePt t="314146" x="5224463" y="6037263"/>
          <p14:tracePt t="314153" x="5232400" y="6037263"/>
          <p14:tracePt t="314166" x="5260975" y="6037263"/>
          <p14:tracePt t="314176" x="5268913" y="6037263"/>
          <p14:tracePt t="314181" x="5297488" y="6027738"/>
          <p14:tracePt t="314190" x="5305425" y="6027738"/>
          <p14:tracePt t="314198" x="5314950" y="6018213"/>
          <p14:tracePt t="314765" x="5334000" y="6018213"/>
          <p14:tracePt t="315178" x="5324475" y="6018213"/>
          <p14:tracePt t="315181" x="5297488" y="6018213"/>
          <p14:tracePt t="315193" x="5251450" y="6018213"/>
          <p14:tracePt t="315199" x="5195888" y="6018213"/>
          <p14:tracePt t="315209" x="5122863" y="6018213"/>
          <p14:tracePt t="315213" x="5014913" y="6018213"/>
          <p14:tracePt t="315222" x="4868863" y="6018213"/>
          <p14:tracePt t="315229" x="4759325" y="6018213"/>
          <p14:tracePt t="315237" x="4613275" y="6018213"/>
          <p14:tracePt t="315245" x="4448175" y="6018213"/>
          <p14:tracePt t="315255" x="4303713" y="6018213"/>
          <p14:tracePt t="315262" x="4175125" y="6018213"/>
          <p14:tracePt t="315270" x="4048125" y="6018213"/>
          <p14:tracePt t="315277" x="3956050" y="6018213"/>
          <p14:tracePt t="315286" x="3865563" y="6018213"/>
          <p14:tracePt t="315293" x="3792538" y="6018213"/>
          <p14:tracePt t="315302" x="3746500" y="6018213"/>
          <p14:tracePt t="315309" x="3692525" y="6018213"/>
          <p14:tracePt t="315318" x="3636963" y="6018213"/>
          <p14:tracePt t="315325" x="3600450" y="6018213"/>
          <p14:tracePt t="315333" x="3582988" y="6018213"/>
          <p14:tracePt t="315341" x="3536950" y="6018213"/>
          <p14:tracePt t="315350" x="3519488" y="6018213"/>
          <p14:tracePt t="315357" x="3509963" y="6018213"/>
          <p14:tracePt t="315365" x="3473450" y="6018213"/>
          <p14:tracePt t="315373" x="3446463" y="6018213"/>
          <p14:tracePt t="315381" x="3427413" y="6018213"/>
          <p14:tracePt t="315389" x="3400425" y="6018213"/>
          <p14:tracePt t="315398" x="3382963" y="6018213"/>
          <p14:tracePt t="315405" x="3363913" y="6018213"/>
          <p14:tracePt t="315413" x="3346450" y="6018213"/>
          <p14:tracePt t="315736" x="3427413" y="6018213"/>
          <p14:tracePt t="315743" x="3556000" y="6018213"/>
          <p14:tracePt t="315753" x="3702050" y="6018213"/>
          <p14:tracePt t="315758" x="3902075" y="6018213"/>
          <p14:tracePt t="315767" x="4084638" y="6018213"/>
          <p14:tracePt t="315773" x="4267200" y="6018213"/>
          <p14:tracePt t="315784" x="4430713" y="6018213"/>
          <p14:tracePt t="315789" x="4557713" y="6018213"/>
          <p14:tracePt t="315797" x="4649788" y="6018213"/>
          <p14:tracePt t="315805" x="4703763" y="6018213"/>
          <p14:tracePt t="315813" x="4730750" y="6018213"/>
          <p14:tracePt t="315822" x="4740275" y="6018213"/>
          <p14:tracePt t="315950" x="4749800" y="6018213"/>
          <p14:tracePt t="315958" x="4776788" y="6018213"/>
          <p14:tracePt t="315966" x="4795838" y="6018213"/>
          <p14:tracePt t="315973" x="4822825" y="6018213"/>
          <p14:tracePt t="315981" x="4840288" y="6018213"/>
          <p14:tracePt t="315989" x="4849813" y="6018213"/>
          <p14:tracePt t="315997" x="4859338" y="6018213"/>
          <p14:tracePt t="316006" x="4868863" y="6018213"/>
          <p14:tracePt t="316022" x="4876800" y="6018213"/>
          <p14:tracePt t="316029" x="4886325" y="6018213"/>
          <p14:tracePt t="316040" x="4913313" y="6018213"/>
          <p14:tracePt t="316045" x="4922838" y="6018213"/>
          <p14:tracePt t="316054" x="4932363" y="6018213"/>
          <p14:tracePt t="316061" x="4949825" y="6018213"/>
          <p14:tracePt t="316086" x="4959350" y="6018213"/>
          <p14:tracePt t="316392" x="4968875" y="6018213"/>
          <p14:tracePt t="316419" x="5041900" y="6018213"/>
          <p14:tracePt t="316422" x="5095875" y="6018213"/>
          <p14:tracePt t="316429" x="5122863" y="6018213"/>
          <p14:tracePt t="316439" x="5159375" y="6018213"/>
          <p14:tracePt t="316445" x="5168900" y="6018213"/>
          <p14:tracePt t="316687" x="5187950" y="6018213"/>
          <p14:tracePt t="316698" x="5205413" y="6018213"/>
          <p14:tracePt t="316708" x="5260975" y="6018213"/>
          <p14:tracePt t="316712" x="5297488" y="6018213"/>
          <p14:tracePt t="316721" x="5351463" y="6018213"/>
          <p14:tracePt t="316726" x="5397500" y="6018213"/>
          <p14:tracePt t="316733" x="5451475" y="6018213"/>
          <p14:tracePt t="316741" x="5470525" y="6018213"/>
          <p14:tracePt t="317399" x="5397500" y="6018213"/>
          <p14:tracePt t="317419" x="5195888" y="6046788"/>
          <p14:tracePt t="317421" x="5095875" y="6046788"/>
          <p14:tracePt t="317431" x="4959350" y="6046788"/>
          <p14:tracePt t="317438" x="4776788" y="6046788"/>
          <p14:tracePt t="317446" x="4613275" y="6046788"/>
          <p14:tracePt t="317457" x="4467225" y="6046788"/>
          <p14:tracePt t="317461" x="4321175" y="6046788"/>
          <p14:tracePt t="317469" x="4194175" y="6046788"/>
          <p14:tracePt t="317477" x="4102100" y="6046788"/>
          <p14:tracePt t="317486" x="3975100" y="6046788"/>
          <p14:tracePt t="317493" x="3902075" y="6046788"/>
          <p14:tracePt t="317505" x="3829050" y="6046788"/>
          <p14:tracePt t="317509" x="3783013" y="6046788"/>
          <p14:tracePt t="317518" x="3746500" y="6046788"/>
          <p14:tracePt t="317525" x="3702050" y="6046788"/>
          <p14:tracePt t="317536" x="3683000" y="6046788"/>
          <p14:tracePt t="317541" x="3656013" y="6054725"/>
          <p14:tracePt t="317551" x="3636963" y="6054725"/>
          <p14:tracePt t="317557" x="3619500" y="6064250"/>
          <p14:tracePt t="317565" x="3600450" y="6064250"/>
          <p14:tracePt t="317573" x="3592513" y="6064250"/>
          <p14:tracePt t="317583" x="3573463" y="6064250"/>
          <p14:tracePt t="317720" x="3563938" y="6064250"/>
          <p14:tracePt t="317731" x="3556000" y="6073775"/>
          <p14:tracePt t="317737" x="3519488" y="6091238"/>
          <p14:tracePt t="317742" x="3509963" y="6100763"/>
          <p14:tracePt t="317750" x="3473450" y="6110288"/>
          <p14:tracePt t="317758" x="3436938" y="6119813"/>
          <p14:tracePt t="317766" x="3409950" y="6119813"/>
          <p14:tracePt t="317774" x="3382963" y="6137275"/>
          <p14:tracePt t="317785" x="3336925" y="6146800"/>
          <p14:tracePt t="317789" x="3300413" y="6164263"/>
          <p14:tracePt t="317797" x="3281363" y="6164263"/>
          <p14:tracePt t="317805" x="3236913" y="6173788"/>
          <p14:tracePt t="317813" x="3190875" y="6192838"/>
          <p14:tracePt t="317821" x="3163888" y="6192838"/>
          <p14:tracePt t="317831" x="3136900" y="6192838"/>
          <p14:tracePt t="317837" x="3117850" y="6192838"/>
          <p14:tracePt t="317845" x="3108325" y="6192838"/>
          <p14:tracePt t="317990" x="3100388" y="6192838"/>
          <p14:tracePt t="318070" x="3100388" y="6173788"/>
          <p14:tracePt t="318078" x="3100388" y="6164263"/>
          <p14:tracePt t="318085" x="3100388" y="6156325"/>
          <p14:tracePt t="318094" x="3100388" y="6146800"/>
          <p14:tracePt t="318109" x="3100388" y="6127750"/>
          <p14:tracePt t="318350" x="3100388" y="6119813"/>
          <p14:tracePt t="318358" x="3127375" y="6100763"/>
          <p14:tracePt t="318365" x="3154363" y="6100763"/>
          <p14:tracePt t="318373" x="3171825" y="6091238"/>
          <p14:tracePt t="318383" x="3190875" y="6083300"/>
          <p14:tracePt t="318394" x="3208338" y="6073775"/>
          <p14:tracePt t="318399" x="3217863" y="6073775"/>
          <p14:tracePt t="318414" x="3254375" y="6064250"/>
          <p14:tracePt t="318421" x="3263900" y="6064250"/>
          <p14:tracePt t="318439" x="3273425" y="6054725"/>
          <p14:tracePt t="318471" x="3290888" y="6054725"/>
          <p14:tracePt t="318760" x="3300413" y="6054725"/>
          <p14:tracePt t="318767" x="3346450" y="6054725"/>
          <p14:tracePt t="318775" x="3400425" y="6054725"/>
          <p14:tracePt t="318791" x="3473450" y="6054725"/>
          <p14:tracePt t="318798" x="3500438" y="6054725"/>
          <p14:tracePt t="318806" x="3519488" y="6054725"/>
          <p14:tracePt t="319216" x="3546475" y="6054725"/>
          <p14:tracePt t="319239" x="3702050" y="6054725"/>
          <p14:tracePt t="319246" x="3756025" y="6054725"/>
          <p14:tracePt t="319254" x="3819525" y="6083300"/>
          <p14:tracePt t="319263" x="3846513" y="6083300"/>
          <p14:tracePt t="319274" x="3865563" y="6083300"/>
          <p14:tracePt t="319280" x="3875088" y="6083300"/>
          <p14:tracePt t="319837" x="3875088" y="6091238"/>
          <p14:tracePt t="319854" x="3875088" y="6100763"/>
          <p14:tracePt t="319863" x="3865563" y="6100763"/>
          <p14:tracePt t="320149" x="3875088" y="6100763"/>
          <p14:tracePt t="320160" x="3892550" y="6100763"/>
          <p14:tracePt t="320165" x="3919538" y="6100763"/>
          <p14:tracePt t="320173" x="3938588" y="6100763"/>
          <p14:tracePt t="320181" x="3965575" y="6100763"/>
          <p14:tracePt t="320582" x="3975100" y="6100763"/>
          <p14:tracePt t="320589" x="4002088" y="6083300"/>
          <p14:tracePt t="320599" x="4021138" y="6083300"/>
          <p14:tracePt t="320605" x="4029075" y="6083300"/>
          <p14:tracePt t="320614" x="4038600" y="6073775"/>
          <p14:tracePt t="320919" x="4048125" y="6073775"/>
          <p14:tracePt t="320927" x="4065588" y="6073775"/>
          <p14:tracePt t="320934" x="4111625" y="6100763"/>
          <p14:tracePt t="320942" x="4175125" y="6110288"/>
          <p14:tracePt t="320949" x="4230688" y="6110288"/>
          <p14:tracePt t="320957" x="4294188" y="6137275"/>
          <p14:tracePt t="320966" x="4330700" y="6137275"/>
          <p14:tracePt t="320973" x="4376738" y="6146800"/>
          <p14:tracePt t="320982" x="4403725" y="6146800"/>
          <p14:tracePt t="320990" x="4430713" y="6146800"/>
          <p14:tracePt t="320997" x="4448175" y="6146800"/>
          <p14:tracePt t="321006" x="4467225" y="6146800"/>
          <p14:tracePt t="321047" x="4476750" y="6146800"/>
          <p14:tracePt t="321083" x="4484688" y="6146800"/>
          <p14:tracePt t="321094" x="4494213" y="6146800"/>
          <p14:tracePt t="321182" x="4503738" y="6146800"/>
          <p14:tracePt t="321294" x="4513263" y="6137275"/>
          <p14:tracePt t="321309" x="4530725" y="6119813"/>
          <p14:tracePt t="321318" x="4530725" y="6110288"/>
          <p14:tracePt t="321325" x="4540250" y="6100763"/>
          <p14:tracePt t="321342" x="4557713" y="6091238"/>
          <p14:tracePt t="321349" x="4567238" y="6083300"/>
          <p14:tracePt t="321759" x="4576763" y="6083300"/>
          <p14:tracePt t="321775" x="4594225" y="6064250"/>
          <p14:tracePt t="321791" x="4594225" y="6046788"/>
          <p14:tracePt t="321798" x="4603750" y="6027738"/>
          <p14:tracePt t="321805" x="4603750" y="6018213"/>
          <p14:tracePt t="321813" x="4603750" y="6010275"/>
          <p14:tracePt t="321822" x="4603750" y="5991225"/>
          <p14:tracePt t="321831" x="4613275" y="5973763"/>
          <p14:tracePt t="321838" x="4613275" y="5964238"/>
          <p14:tracePt t="321846" x="4613275" y="5937250"/>
          <p14:tracePt t="321853" x="4613275" y="5918200"/>
          <p14:tracePt t="321862" x="4613275" y="5900738"/>
          <p14:tracePt t="321869" x="4613275" y="5891213"/>
          <p14:tracePt t="321879" x="4613275" y="5881688"/>
          <p14:tracePt t="321893" x="4613275" y="5873750"/>
          <p14:tracePt t="321903" x="4613275" y="5854700"/>
          <p14:tracePt t="321909" x="4613275" y="5845175"/>
          <p14:tracePt t="321918" x="4613275" y="5837238"/>
          <p14:tracePt t="321935" x="4613275" y="5818188"/>
          <p14:tracePt t="321944" x="4613275" y="5808663"/>
          <p14:tracePt t="321958" x="4613275" y="5800725"/>
          <p14:tracePt t="321981" x="4613275" y="5791200"/>
          <p14:tracePt t="321990" x="4613275" y="5781675"/>
          <p14:tracePt t="321997" x="4613275" y="5772150"/>
          <p14:tracePt t="322013" x="4613275" y="5764213"/>
          <p14:tracePt t="322029" x="4613275" y="5754688"/>
          <p14:tracePt t="322047" x="4613275" y="5735638"/>
          <p14:tracePt t="322055" x="4613275" y="5727700"/>
          <p14:tracePt t="322365" x="4613275" y="5745163"/>
          <p14:tracePt t="322374" x="4603750" y="5764213"/>
          <p14:tracePt t="322382" x="4603750" y="5781675"/>
          <p14:tracePt t="322389" x="4594225" y="5818188"/>
          <p14:tracePt t="322405" x="4594225" y="5845175"/>
          <p14:tracePt t="322413" x="4594225" y="5864225"/>
          <p14:tracePt t="322429" x="4594225" y="5873750"/>
          <p14:tracePt t="322559" x="4594225" y="5864225"/>
          <p14:tracePt t="322639" x="4594225" y="5854700"/>
          <p14:tracePt t="322655" x="4594225" y="5837238"/>
          <p14:tracePt t="322665" x="4594225" y="5827713"/>
          <p14:tracePt t="322669" x="4594225" y="5818188"/>
          <p14:tracePt t="322677" x="4594225" y="5808663"/>
          <p14:tracePt t="322694" x="4586288" y="5791200"/>
          <p14:tracePt t="322703" x="4576763" y="5781675"/>
          <p14:tracePt t="322709" x="4576763" y="5772150"/>
          <p14:tracePt t="322718" x="4567238" y="5764213"/>
          <p14:tracePt t="322725" x="4549775" y="5745163"/>
          <p14:tracePt t="322733" x="4540250" y="5735638"/>
          <p14:tracePt t="322741" x="4513263" y="5708650"/>
          <p14:tracePt t="322749" x="4503738" y="5699125"/>
          <p14:tracePt t="322757" x="4484688" y="5691188"/>
          <p14:tracePt t="322765" x="4476750" y="5691188"/>
          <p14:tracePt t="322774" x="4476750" y="5681663"/>
          <p14:tracePt t="322782" x="4430713" y="5662613"/>
          <p14:tracePt t="322797" x="4430713" y="5654675"/>
          <p14:tracePt t="322805" x="4413250" y="5654675"/>
          <p14:tracePt t="322814" x="4394200" y="5645150"/>
          <p14:tracePt t="322822" x="4384675" y="5645150"/>
          <p14:tracePt t="322830" x="4367213" y="5635625"/>
          <p14:tracePt t="322837" x="4340225" y="5635625"/>
          <p14:tracePt t="322847" x="4294188" y="5608638"/>
          <p14:tracePt t="322855" x="4248150" y="5599113"/>
          <p14:tracePt t="322861" x="4211638" y="5599113"/>
          <p14:tracePt t="322871" x="4165600" y="5599113"/>
          <p14:tracePt t="322877" x="4111625" y="5589588"/>
          <p14:tracePt t="322888" x="4057650" y="5581650"/>
          <p14:tracePt t="322894" x="3992563" y="5581650"/>
          <p14:tracePt t="322903" x="3956050" y="5554663"/>
          <p14:tracePt t="322909" x="3911600" y="5554663"/>
          <p14:tracePt t="322918" x="3902075" y="5554663"/>
          <p14:tracePt t="322926" x="3892550" y="5545138"/>
          <p14:tracePt t="323066" x="3883025" y="5545138"/>
          <p14:tracePt t="323085" x="3875088" y="5562600"/>
          <p14:tracePt t="323099" x="3875088" y="5581650"/>
          <p14:tracePt t="323110" x="3846513" y="5626100"/>
          <p14:tracePt t="323118" x="3846513" y="5635625"/>
          <p14:tracePt t="323127" x="3838575" y="5654675"/>
          <p14:tracePt t="323133" x="3829050" y="5691188"/>
          <p14:tracePt t="323150" x="3819525" y="5699125"/>
          <p14:tracePt t="323159" x="3810000" y="5727700"/>
          <p14:tracePt t="323181" x="3810000" y="5735638"/>
          <p14:tracePt t="323303" x="3802063" y="5745163"/>
          <p14:tracePt t="323318" x="3792538" y="5754688"/>
          <p14:tracePt t="323325" x="3783013" y="5764213"/>
          <p14:tracePt t="323357" x="3775075" y="5781675"/>
          <p14:tracePt t="326135" x="3765550" y="5818188"/>
          <p14:tracePt t="326145" x="3746500" y="5837238"/>
          <p14:tracePt t="326167" x="3719513" y="5864225"/>
          <p14:tracePt t="331543" x="3729038" y="5864225"/>
          <p14:tracePt t="331554" x="3756025" y="5864225"/>
          <p14:tracePt t="331560" x="3765550" y="5864225"/>
          <p14:tracePt t="331567" x="3783013" y="5864225"/>
          <p14:tracePt t="331582" x="3792538" y="5873750"/>
          <p14:tracePt t="331590" x="3802063" y="5873750"/>
          <p14:tracePt t="331606" x="3810000" y="5873750"/>
          <p14:tracePt t="331613" x="3810000" y="5881688"/>
          <p14:tracePt t="331621" x="3829050" y="5900738"/>
          <p14:tracePt t="331630" x="3856038" y="5918200"/>
          <p14:tracePt t="331638" x="3856038" y="5927725"/>
          <p14:tracePt t="331645" x="3865563" y="5927725"/>
          <p14:tracePt t="331653" x="3883025" y="5937250"/>
          <p14:tracePt t="331661" x="3902075" y="5954713"/>
          <p14:tracePt t="331686" x="3911600" y="5964238"/>
          <p14:tracePt t="331808" x="3919538" y="5973763"/>
          <p14:tracePt t="331832" x="3919538" y="5991225"/>
          <p14:tracePt t="331837" x="3902075" y="6000750"/>
          <p14:tracePt t="331848" x="3892550" y="6000750"/>
          <p14:tracePt t="331854" x="3856038" y="6010275"/>
          <p14:tracePt t="331861" x="3838575" y="6018213"/>
          <p14:tracePt t="331869" x="3765550" y="6046788"/>
          <p14:tracePt t="331877" x="3729038" y="6054725"/>
          <p14:tracePt t="331886" x="3665538" y="6054725"/>
          <p14:tracePt t="331903" x="3573463" y="6064250"/>
          <p14:tracePt t="331909" x="3536950" y="6073775"/>
          <p14:tracePt t="331920" x="3519488" y="6073775"/>
          <p14:tracePt t="331928" x="3490913" y="6073775"/>
          <p14:tracePt t="331937" x="3482975" y="6073775"/>
          <p14:tracePt t="331944" x="3473450" y="6073775"/>
          <p14:tracePt t="331997" x="3446463" y="6091238"/>
          <p14:tracePt t="332013" x="3436938" y="6091238"/>
          <p14:tracePt t="332022" x="3427413" y="6091238"/>
          <p14:tracePt t="332029" x="3409950" y="6091238"/>
          <p14:tracePt t="332222" x="3390900" y="6091238"/>
          <p14:tracePt t="332235" x="3354388" y="6091238"/>
          <p14:tracePt t="332247" x="3327400" y="6091238"/>
          <p14:tracePt t="332253" x="3309938" y="6083300"/>
          <p14:tracePt t="332261" x="3290888" y="6073775"/>
          <p14:tracePt t="332269" x="3281363" y="6064250"/>
          <p14:tracePt t="332421" x="3317875" y="6046788"/>
          <p14:tracePt t="332428" x="3390900" y="6027738"/>
          <p14:tracePt t="332434" x="3427413" y="6027738"/>
          <p14:tracePt t="332439" x="3482975" y="6027738"/>
          <p14:tracePt t="332446" x="3563938" y="6010275"/>
          <p14:tracePt t="332454" x="3619500" y="6010275"/>
          <p14:tracePt t="332462" x="3729038" y="6010275"/>
          <p14:tracePt t="332472" x="3802063" y="6010275"/>
          <p14:tracePt t="332477" x="3883025" y="6010275"/>
          <p14:tracePt t="332486" x="3956050" y="6010275"/>
          <p14:tracePt t="332493" x="4029075" y="6010275"/>
          <p14:tracePt t="332505" x="4084638" y="6010275"/>
          <p14:tracePt t="332511" x="4138613" y="6010275"/>
          <p14:tracePt t="332521" x="4194175" y="6010275"/>
          <p14:tracePt t="332527" x="4257675" y="6010275"/>
          <p14:tracePt t="332546" x="4394200" y="6018213"/>
          <p14:tracePt t="332551" x="4467225" y="6037263"/>
          <p14:tracePt t="332557" x="4549775" y="6054725"/>
          <p14:tracePt t="332565" x="4603750" y="6054725"/>
          <p14:tracePt t="332573" x="4640263" y="6054725"/>
          <p14:tracePt t="332581" x="4686300" y="6073775"/>
          <p14:tracePt t="332589" x="4722813" y="6073775"/>
          <p14:tracePt t="332599" x="4740275" y="6073775"/>
          <p14:tracePt t="332605" x="4786313" y="6073775"/>
          <p14:tracePt t="332613" x="4795838" y="6073775"/>
          <p14:tracePt t="332621" x="4813300" y="6073775"/>
          <p14:tracePt t="332629" x="4822825" y="6073775"/>
          <p14:tracePt t="332637" x="4832350" y="6073775"/>
          <p14:tracePt t="332645" x="4859338" y="6073775"/>
          <p14:tracePt t="332654" x="4876800" y="6073775"/>
          <p14:tracePt t="332661" x="4905375" y="6073775"/>
          <p14:tracePt t="332669" x="4932363" y="6073775"/>
          <p14:tracePt t="332677" x="4968875" y="6073775"/>
          <p14:tracePt t="332685" x="5005388" y="6073775"/>
          <p14:tracePt t="332694" x="5032375" y="6073775"/>
          <p14:tracePt t="332701" x="5078413" y="6073775"/>
          <p14:tracePt t="332710" x="5105400" y="6073775"/>
          <p14:tracePt t="332718" x="5114925" y="6073775"/>
          <p14:tracePt t="332725" x="5122863" y="6073775"/>
          <p14:tracePt t="332950" x="5105400" y="6083300"/>
          <p14:tracePt t="332957" x="5086350" y="6083300"/>
          <p14:tracePt t="332965" x="5078413" y="6083300"/>
          <p14:tracePt t="332989" x="5068888" y="6083300"/>
          <p14:tracePt t="333319" x="5105400" y="6083300"/>
          <p14:tracePt t="333325" x="5122863" y="6083300"/>
          <p14:tracePt t="333334" x="5168900" y="6083300"/>
          <p14:tracePt t="333341" x="5178425" y="6083300"/>
          <p14:tracePt t="333349" x="5224463" y="6083300"/>
          <p14:tracePt t="333357" x="5251450" y="6083300"/>
          <p14:tracePt t="333365" x="5268913" y="6083300"/>
          <p14:tracePt t="333374" x="5297488" y="6083300"/>
          <p14:tracePt t="333382" x="5314950" y="6083300"/>
          <p14:tracePt t="333389" x="5324475" y="6083300"/>
          <p14:tracePt t="333397" x="5351463" y="6083300"/>
          <p14:tracePt t="333406" x="5368925" y="6083300"/>
          <p14:tracePt t="333413" x="5387975" y="6083300"/>
          <p14:tracePt t="333422" x="5405438" y="6083300"/>
          <p14:tracePt t="333429" x="5434013" y="6083300"/>
          <p14:tracePt t="333438" x="5451475" y="6083300"/>
          <p14:tracePt t="333456" x="5461000" y="6083300"/>
          <p14:tracePt t="333919" x="5470525" y="6091238"/>
          <p14:tracePt t="334237" x="5470525" y="6100763"/>
          <p14:tracePt t="334301" x="5461000" y="6100763"/>
          <p14:tracePt t="334310" x="5451475" y="6110288"/>
          <p14:tracePt t="334343" x="5441950" y="6110288"/>
          <p14:tracePt t="334349" x="5434013" y="6119813"/>
          <p14:tracePt t="334373" x="5414963" y="6119813"/>
          <p14:tracePt t="334389" x="5414963" y="6127750"/>
          <p14:tracePt t="334405" x="5397500" y="6127750"/>
          <p14:tracePt t="334421" x="5378450" y="6127750"/>
          <p14:tracePt t="334438" x="5368925" y="6127750"/>
          <p14:tracePt t="334445" x="5351463" y="6146800"/>
          <p14:tracePt t="334461" x="5334000" y="6146800"/>
          <p14:tracePt t="334470" x="5324475" y="6146800"/>
          <p14:tracePt t="334477" x="5305425" y="6146800"/>
          <p14:tracePt t="334485" x="5278438" y="6156325"/>
          <p14:tracePt t="334493" x="5260975" y="6156325"/>
          <p14:tracePt t="334503" x="5224463" y="6164263"/>
          <p14:tracePt t="334509" x="5178425" y="6164263"/>
          <p14:tracePt t="334517" x="5141913" y="6164263"/>
          <p14:tracePt t="334525" x="5086350" y="6164263"/>
          <p14:tracePt t="334537" x="5049838" y="6173788"/>
          <p14:tracePt t="334541" x="4986338" y="6183313"/>
          <p14:tracePt t="334551" x="4949825" y="6192838"/>
          <p14:tracePt t="334557" x="4922838" y="6192838"/>
          <p14:tracePt t="334565" x="4905375" y="6192838"/>
          <p14:tracePt t="334573" x="4886325" y="6192838"/>
          <p14:tracePt t="334581" x="4876800" y="6192838"/>
          <p14:tracePt t="334693" x="4868863" y="6192838"/>
          <p14:tracePt t="334717" x="4868863" y="6173788"/>
          <p14:tracePt t="334725" x="4868863" y="6156325"/>
          <p14:tracePt t="334734" x="4868863" y="6137275"/>
          <p14:tracePt t="334742" x="4868863" y="6127750"/>
          <p14:tracePt t="334754" x="4876800" y="6119813"/>
          <p14:tracePt t="334757" x="4886325" y="6100763"/>
          <p14:tracePt t="334773" x="4895850" y="6073775"/>
          <p14:tracePt t="334781" x="4905375" y="6064250"/>
          <p14:tracePt t="334789" x="4905375" y="6054725"/>
          <p14:tracePt t="334797" x="4913313" y="6046788"/>
          <p14:tracePt t="334805" x="4932363" y="6037263"/>
          <p14:tracePt t="334814" x="4941888" y="6027738"/>
          <p14:tracePt t="334821" x="4949825" y="6018213"/>
          <p14:tracePt t="334831" x="4968875" y="6000750"/>
          <p14:tracePt t="334847" x="4978400" y="5983288"/>
          <p14:tracePt t="334861" x="4995863" y="5973763"/>
          <p14:tracePt t="334957" x="5005388" y="5973763"/>
          <p14:tracePt t="334965" x="5041900" y="5964238"/>
          <p14:tracePt t="334974" x="5068888" y="5946775"/>
          <p14:tracePt t="334981" x="5086350" y="5946775"/>
          <p14:tracePt t="334990" x="5141913" y="5946775"/>
          <p14:tracePt t="334997" x="5178425" y="5946775"/>
          <p14:tracePt t="335005" x="5232400" y="5946775"/>
          <p14:tracePt t="335013" x="5268913" y="5946775"/>
          <p14:tracePt t="335021" x="5324475" y="5946775"/>
          <p14:tracePt t="335029" x="5360988" y="5946775"/>
          <p14:tracePt t="335037" x="5405438" y="5946775"/>
          <p14:tracePt t="335045" x="5424488" y="5946775"/>
          <p14:tracePt t="335054" x="5434013" y="5946775"/>
          <p14:tracePt t="335061" x="5451475" y="5946775"/>
          <p14:tracePt t="335128" x="5461000" y="5946775"/>
          <p14:tracePt t="335144" x="5461000" y="5964238"/>
          <p14:tracePt t="335152" x="5461000" y="5973763"/>
          <p14:tracePt t="335169" x="5461000" y="6018213"/>
          <p14:tracePt t="335182" x="5461000" y="6027738"/>
          <p14:tracePt t="335240" x="5461000" y="6037263"/>
          <p14:tracePt t="335248" x="5441950" y="6054725"/>
          <p14:tracePt t="335270" x="5441950" y="6064250"/>
          <p14:tracePt t="335293" x="5424488" y="6064250"/>
          <p14:tracePt t="335537" x="5387975" y="6073775"/>
          <p14:tracePt t="335541" x="5305425" y="6073775"/>
          <p14:tracePt t="335552" x="5232400" y="6091238"/>
          <p14:tracePt t="335557" x="5141913" y="6091238"/>
          <p14:tracePt t="335565" x="5032375" y="6091238"/>
          <p14:tracePt t="335573" x="4959350" y="6091238"/>
          <p14:tracePt t="335581" x="4895850" y="6091238"/>
          <p14:tracePt t="335589" x="4868863" y="6091238"/>
          <p14:tracePt t="335597" x="4859338" y="6091238"/>
          <p14:tracePt t="335687" x="4840288" y="6100763"/>
          <p14:tracePt t="335695" x="4832350" y="6100763"/>
          <p14:tracePt t="335818" x="4813300" y="6100763"/>
          <p14:tracePt t="335823" x="4767263" y="6100763"/>
          <p14:tracePt t="335835" x="4759325" y="6100763"/>
          <p14:tracePt t="335839" x="4722813" y="6100763"/>
          <p14:tracePt t="335847" x="4686300" y="6100763"/>
          <p14:tracePt t="335855" x="4659313" y="6110288"/>
          <p14:tracePt t="335862" x="4613275" y="6110288"/>
          <p14:tracePt t="335870" x="4586288" y="6110288"/>
          <p14:tracePt t="335879" x="4567238" y="6119813"/>
          <p14:tracePt t="335974" x="4557713" y="6119813"/>
          <p14:tracePt t="335989" x="4557713" y="6110288"/>
          <p14:tracePt t="335998" x="4557713" y="6100763"/>
          <p14:tracePt t="336005" x="4557713" y="6083300"/>
          <p14:tracePt t="336013" x="4557713" y="6073775"/>
          <p14:tracePt t="336029" x="4557713" y="6064250"/>
          <p14:tracePt t="336045" x="4557713" y="6046788"/>
          <p14:tracePt t="336164" x="4557713" y="6037263"/>
          <p14:tracePt t="336165" x="4557713" y="6027738"/>
          <p14:tracePt t="336448" x="4540250" y="6018213"/>
          <p14:tracePt t="336460" x="4484688" y="6018213"/>
          <p14:tracePt t="336463" x="4430713" y="6018213"/>
          <p14:tracePt t="336473" x="4376738" y="6018213"/>
          <p14:tracePt t="336477" x="4321175" y="6018213"/>
          <p14:tracePt t="336486" x="4284663" y="6018213"/>
          <p14:tracePt t="336493" x="4257675" y="6018213"/>
          <p14:tracePt t="336504" x="4238625" y="6018213"/>
          <p14:tracePt t="336509" x="4221163" y="6018213"/>
          <p14:tracePt t="336525" x="4211638" y="6018213"/>
          <p14:tracePt t="336550" x="4202113" y="6018213"/>
          <p14:tracePt t="336557" x="4175125" y="6018213"/>
          <p14:tracePt t="336565" x="4157663" y="6018213"/>
          <p14:tracePt t="336573" x="4111625" y="6018213"/>
          <p14:tracePt t="336581" x="4057650" y="6018213"/>
          <p14:tracePt t="336589" x="4002088" y="6018213"/>
          <p14:tracePt t="336599" x="3965575" y="6018213"/>
          <p14:tracePt t="336605" x="3892550" y="6018213"/>
          <p14:tracePt t="336614" x="3838575" y="6018213"/>
          <p14:tracePt t="336622" x="3802063" y="6018213"/>
          <p14:tracePt t="336629" x="3746500" y="6018213"/>
          <p14:tracePt t="336637" x="3702050" y="6018213"/>
          <p14:tracePt t="336645" x="3665538" y="6018213"/>
          <p14:tracePt t="336653" x="3629025" y="6018213"/>
          <p14:tracePt t="336661" x="3600450" y="6018213"/>
          <p14:tracePt t="336669" x="3582988" y="6018213"/>
          <p14:tracePt t="336677" x="3556000" y="6018213"/>
          <p14:tracePt t="336685" x="3546475" y="6018213"/>
          <p14:tracePt t="336693" x="3536950" y="6018213"/>
          <p14:tracePt t="336702" x="3527425" y="6018213"/>
          <p14:tracePt t="336709" x="3509963" y="6018213"/>
          <p14:tracePt t="336717" x="3500438" y="6018213"/>
          <p14:tracePt t="336725" x="3473450" y="6018213"/>
          <p14:tracePt t="336734" x="3455988" y="6018213"/>
          <p14:tracePt t="336741" x="3427413" y="6018213"/>
          <p14:tracePt t="336751" x="3409950" y="6018213"/>
          <p14:tracePt t="336757" x="3382963" y="6018213"/>
          <p14:tracePt t="336765" x="3363913" y="6018213"/>
          <p14:tracePt t="336774" x="3346450" y="6027738"/>
          <p14:tracePt t="336781" x="3327400" y="6027738"/>
          <p14:tracePt t="336789" x="3309938" y="6027738"/>
          <p14:tracePt t="336799" x="3290888" y="6037263"/>
          <p14:tracePt t="336805" x="3273425" y="6037263"/>
          <p14:tracePt t="336814" x="3244850" y="6037263"/>
          <p14:tracePt t="336821" x="3236913" y="6037263"/>
          <p14:tracePt t="336831" x="3217863" y="6037263"/>
          <p14:tracePt t="336837" x="3200400" y="6037263"/>
          <p14:tracePt t="336845" x="3190875" y="6037263"/>
          <p14:tracePt t="336853" x="3181350" y="6037263"/>
          <p14:tracePt t="336870" x="3171825" y="6037263"/>
          <p14:tracePt t="337109" x="3200400" y="6037263"/>
          <p14:tracePt t="337118" x="3281363" y="6037263"/>
          <p14:tracePt t="337127" x="3354388" y="6037263"/>
          <p14:tracePt t="337134" x="3419475" y="6037263"/>
          <p14:tracePt t="337143" x="3509963" y="6037263"/>
          <p14:tracePt t="337150" x="3600450" y="6037263"/>
          <p14:tracePt t="337159" x="3673475" y="6037263"/>
          <p14:tracePt t="337165" x="3729038" y="6037263"/>
          <p14:tracePt t="337174" x="3783013" y="6037263"/>
          <p14:tracePt t="337182" x="3819525" y="6037263"/>
          <p14:tracePt t="337190" x="3846513" y="6037263"/>
          <p14:tracePt t="337199" x="3875088" y="6037263"/>
          <p14:tracePt t="337207" x="3892550" y="6037263"/>
          <p14:tracePt t="337215" x="3902075" y="6037263"/>
          <p14:tracePt t="337232" x="3929063" y="6037263"/>
          <p14:tracePt t="337237" x="3956050" y="6037263"/>
          <p14:tracePt t="337245" x="3992563" y="6037263"/>
          <p14:tracePt t="337254" x="4021138" y="6027738"/>
          <p14:tracePt t="337263" x="4057650" y="6027738"/>
          <p14:tracePt t="337271" x="4094163" y="6018213"/>
          <p14:tracePt t="337279" x="4129088" y="6018213"/>
          <p14:tracePt t="337288" x="4184650" y="6018213"/>
          <p14:tracePt t="337295" x="4230688" y="6018213"/>
          <p14:tracePt t="337303" x="4238625" y="6018213"/>
          <p14:tracePt t="337309" x="4275138" y="6018213"/>
          <p14:tracePt t="337317" x="4284663" y="6018213"/>
          <p14:tracePt t="337885" x="4294188" y="6018213"/>
          <p14:tracePt t="337897" x="4294188" y="6027738"/>
          <p14:tracePt t="338014" x="4294188" y="6037263"/>
          <p14:tracePt t="338030" x="4284663" y="6046788"/>
          <p14:tracePt t="338051" x="4275138" y="6054725"/>
          <p14:tracePt t="338165" x="4267200" y="6054725"/>
          <p14:tracePt t="339248" x="4248150" y="6054725"/>
          <p14:tracePt t="339254" x="4238625" y="6054725"/>
          <p14:tracePt t="339271" x="4230688" y="6064250"/>
          <p14:tracePt t="340519" x="4211638" y="6073775"/>
          <p14:tracePt t="340528" x="4184650" y="6083300"/>
          <p14:tracePt t="340559" x="4175125" y="6091238"/>
          <p14:tracePt t="340631" x="4165600" y="6091238"/>
          <p14:tracePt t="340639" x="4148138" y="6073775"/>
          <p14:tracePt t="340669" x="4138613" y="6054725"/>
          <p14:tracePt t="340686" x="4129088" y="6046788"/>
          <p14:tracePt t="340909" x="4148138" y="6046788"/>
          <p14:tracePt t="340918" x="4211638" y="6000750"/>
          <p14:tracePt t="340926" x="4284663" y="5973763"/>
          <p14:tracePt t="340933" x="4348163" y="5937250"/>
          <p14:tracePt t="340941" x="4430713" y="5881688"/>
          <p14:tracePt t="340950" x="4586288" y="5818188"/>
          <p14:tracePt t="340957" x="4695825" y="5781675"/>
          <p14:tracePt t="340966" x="4849813" y="5718175"/>
          <p14:tracePt t="340973" x="4986338" y="5645150"/>
          <p14:tracePt t="340981" x="5132388" y="5572125"/>
          <p14:tracePt t="340989" x="5205413" y="5518150"/>
          <p14:tracePt t="341013" x="5287963" y="5462588"/>
          <p14:tracePt t="341021" x="5387975" y="5408613"/>
          <p14:tracePt t="341029" x="5451475" y="5362575"/>
          <p14:tracePt t="341038" x="5534025" y="5307013"/>
          <p14:tracePt t="341046" x="5616575" y="5253038"/>
          <p14:tracePt t="341053" x="5661025" y="5233988"/>
          <p14:tracePt t="341062" x="5707063" y="5197475"/>
          <p14:tracePt t="341070" x="5753100" y="5170488"/>
          <p14:tracePt t="341077" x="5780088" y="5153025"/>
          <p14:tracePt t="341085" x="5826125" y="5116513"/>
          <p14:tracePt t="341096" x="5870575" y="5097463"/>
          <p14:tracePt t="341101" x="5907088" y="5080000"/>
          <p14:tracePt t="341109" x="5980113" y="5043488"/>
          <p14:tracePt t="341118" x="6026150" y="5006975"/>
          <p14:tracePt t="341127" x="6089650" y="4979988"/>
          <p14:tracePt t="341136" x="6145213" y="4951413"/>
          <p14:tracePt t="341143" x="6245225" y="4914900"/>
          <p14:tracePt t="341153" x="6308725" y="4887913"/>
          <p14:tracePt t="341164" x="6362700" y="4878388"/>
          <p14:tracePt t="341165" x="6399213" y="4841875"/>
          <p14:tracePt t="341178" x="6472238" y="4814888"/>
          <p14:tracePt t="341182" x="6518275" y="4797425"/>
          <p14:tracePt t="341190" x="6581775" y="4768850"/>
          <p14:tracePt t="341197" x="6700838" y="4732338"/>
          <p14:tracePt t="341206" x="6737350" y="4714875"/>
          <p14:tracePt t="341214" x="6800850" y="4697413"/>
          <p14:tracePt t="341222" x="6864350" y="4651375"/>
          <p14:tracePt t="341229" x="6946900" y="4632325"/>
          <p14:tracePt t="341239" x="7037388" y="4605338"/>
          <p14:tracePt t="341246" x="7156450" y="4559300"/>
          <p14:tracePt t="341253" x="7275513" y="4514850"/>
          <p14:tracePt t="341261" x="7366000" y="4505325"/>
          <p14:tracePt t="341270" x="7512050" y="4441825"/>
          <p14:tracePt t="341277" x="7612063" y="4432300"/>
          <p14:tracePt t="341287" x="7721600" y="4386263"/>
          <p14:tracePt t="341293" x="7858125" y="4359275"/>
          <p14:tracePt t="341302" x="7958138" y="4295775"/>
          <p14:tracePt t="341309" x="8067675" y="4268788"/>
          <p14:tracePt t="341317" x="8186738" y="4213225"/>
          <p14:tracePt t="341325" x="8305800" y="4159250"/>
          <p14:tracePt t="341333" x="8396288" y="4130675"/>
          <p14:tracePt t="341341" x="8459788" y="4086225"/>
          <p14:tracePt t="341350" x="8559800" y="4057650"/>
          <p14:tracePt t="341358" x="8632825" y="4021138"/>
          <p14:tracePt t="341366" x="8697913" y="3994150"/>
          <p14:tracePt t="341373" x="8761413" y="3957638"/>
          <p14:tracePt t="341381" x="8842375" y="3930650"/>
          <p14:tracePt t="341389" x="8924925" y="3903663"/>
          <p14:tracePt t="341397" x="9034463" y="3875088"/>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Line 4"/>
          <p:cNvSpPr>
            <a:spLocks noChangeShapeType="1"/>
          </p:cNvSpPr>
          <p:nvPr/>
        </p:nvSpPr>
        <p:spPr bwMode="auto">
          <a:xfrm>
            <a:off x="1354269" y="1988518"/>
            <a:ext cx="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47" name="Text Box 5"/>
          <p:cNvSpPr txBox="1">
            <a:spLocks noChangeArrowheads="1"/>
          </p:cNvSpPr>
          <p:nvPr/>
        </p:nvSpPr>
        <p:spPr bwMode="auto">
          <a:xfrm>
            <a:off x="901831" y="2944193"/>
            <a:ext cx="9412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t>jal</a:t>
            </a:r>
            <a:r>
              <a:rPr lang="en-US" altLang="ja-JP" sz="1800" dirty="0"/>
              <a:t> x1,A</a:t>
            </a:r>
          </a:p>
        </p:txBody>
      </p:sp>
      <p:sp>
        <p:nvSpPr>
          <p:cNvPr id="6148" name="Text Box 6"/>
          <p:cNvSpPr txBox="1">
            <a:spLocks noChangeArrowheads="1"/>
          </p:cNvSpPr>
          <p:nvPr/>
        </p:nvSpPr>
        <p:spPr bwMode="auto">
          <a:xfrm>
            <a:off x="3249744" y="1988518"/>
            <a:ext cx="336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A</a:t>
            </a:r>
          </a:p>
          <a:p>
            <a:pPr eaLnBrk="1" hangingPunct="1">
              <a:spcBef>
                <a:spcPct val="0"/>
              </a:spcBef>
              <a:buFontTx/>
              <a:buNone/>
            </a:pPr>
            <a:endParaRPr lang="en-US" altLang="ja-JP" sz="1800"/>
          </a:p>
        </p:txBody>
      </p:sp>
      <p:sp>
        <p:nvSpPr>
          <p:cNvPr id="6149" name="Line 7"/>
          <p:cNvSpPr>
            <a:spLocks noChangeShapeType="1"/>
          </p:cNvSpPr>
          <p:nvPr/>
        </p:nvSpPr>
        <p:spPr bwMode="auto">
          <a:xfrm>
            <a:off x="3441831" y="2348880"/>
            <a:ext cx="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0" name="Text Box 8"/>
          <p:cNvSpPr txBox="1">
            <a:spLocks noChangeArrowheads="1"/>
          </p:cNvSpPr>
          <p:nvPr/>
        </p:nvSpPr>
        <p:spPr bwMode="auto">
          <a:xfrm>
            <a:off x="3154494" y="3715718"/>
            <a:ext cx="620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t>jr</a:t>
            </a:r>
            <a:r>
              <a:rPr lang="en-US" altLang="ja-JP" sz="1800" dirty="0"/>
              <a:t> x1</a:t>
            </a:r>
          </a:p>
        </p:txBody>
      </p:sp>
      <p:sp>
        <p:nvSpPr>
          <p:cNvPr id="6151" name="Line 9"/>
          <p:cNvSpPr>
            <a:spLocks noChangeShapeType="1"/>
          </p:cNvSpPr>
          <p:nvPr/>
        </p:nvSpPr>
        <p:spPr bwMode="auto">
          <a:xfrm flipV="1">
            <a:off x="1570169" y="2348880"/>
            <a:ext cx="1800225"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2" name="Line 10"/>
          <p:cNvSpPr>
            <a:spLocks noChangeShapeType="1"/>
          </p:cNvSpPr>
          <p:nvPr/>
        </p:nvSpPr>
        <p:spPr bwMode="auto">
          <a:xfrm flipH="1" flipV="1">
            <a:off x="1425706" y="3356943"/>
            <a:ext cx="1728788" cy="574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3" name="Line 11"/>
          <p:cNvSpPr>
            <a:spLocks noChangeShapeType="1"/>
          </p:cNvSpPr>
          <p:nvPr/>
        </p:nvSpPr>
        <p:spPr bwMode="auto">
          <a:xfrm>
            <a:off x="1354269" y="3356943"/>
            <a:ext cx="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4" name="Text Box 12"/>
          <p:cNvSpPr txBox="1">
            <a:spLocks noChangeArrowheads="1"/>
          </p:cNvSpPr>
          <p:nvPr/>
        </p:nvSpPr>
        <p:spPr bwMode="auto">
          <a:xfrm>
            <a:off x="993906" y="4220543"/>
            <a:ext cx="9412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t>jal</a:t>
            </a:r>
            <a:r>
              <a:rPr lang="en-US" altLang="ja-JP" sz="1800" dirty="0"/>
              <a:t> x1,A</a:t>
            </a:r>
          </a:p>
        </p:txBody>
      </p:sp>
      <p:sp>
        <p:nvSpPr>
          <p:cNvPr id="6155" name="Line 13"/>
          <p:cNvSpPr>
            <a:spLocks noChangeShapeType="1"/>
          </p:cNvSpPr>
          <p:nvPr/>
        </p:nvSpPr>
        <p:spPr bwMode="auto">
          <a:xfrm flipV="1">
            <a:off x="1643194" y="2348880"/>
            <a:ext cx="1727200" cy="1943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6" name="Line 14"/>
          <p:cNvSpPr>
            <a:spLocks noChangeShapeType="1"/>
          </p:cNvSpPr>
          <p:nvPr/>
        </p:nvSpPr>
        <p:spPr bwMode="auto">
          <a:xfrm flipH="1">
            <a:off x="1425706" y="4076080"/>
            <a:ext cx="1800225"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7" name="Line 15"/>
          <p:cNvSpPr>
            <a:spLocks noChangeShapeType="1"/>
          </p:cNvSpPr>
          <p:nvPr/>
        </p:nvSpPr>
        <p:spPr bwMode="auto">
          <a:xfrm>
            <a:off x="1354269" y="4580905"/>
            <a:ext cx="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58" name="Text Box 16"/>
          <p:cNvSpPr txBox="1">
            <a:spLocks noChangeArrowheads="1"/>
          </p:cNvSpPr>
          <p:nvPr/>
        </p:nvSpPr>
        <p:spPr bwMode="auto">
          <a:xfrm>
            <a:off x="922469" y="1613868"/>
            <a:ext cx="1587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メインルーチン</a:t>
            </a:r>
          </a:p>
        </p:txBody>
      </p:sp>
      <p:sp>
        <p:nvSpPr>
          <p:cNvPr id="6159" name="Text Box 17"/>
          <p:cNvSpPr txBox="1">
            <a:spLocks noChangeArrowheads="1"/>
          </p:cNvSpPr>
          <p:nvPr/>
        </p:nvSpPr>
        <p:spPr bwMode="auto">
          <a:xfrm>
            <a:off x="4673986" y="1980580"/>
            <a:ext cx="4277133"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dirty="0"/>
              <a:t>リターン命令には</a:t>
            </a:r>
            <a:r>
              <a:rPr lang="en-US" altLang="ja-JP" sz="1800" b="1" dirty="0" err="1"/>
              <a:t>jr</a:t>
            </a:r>
            <a:r>
              <a:rPr lang="en-US" altLang="ja-JP" sz="1800" b="1" dirty="0"/>
              <a:t> x1(</a:t>
            </a:r>
            <a:r>
              <a:rPr lang="en-US" altLang="ja-JP" sz="1800" b="1" dirty="0" err="1"/>
              <a:t>jalr</a:t>
            </a:r>
            <a:r>
              <a:rPr lang="en-US" altLang="ja-JP" sz="1800" b="1" dirty="0"/>
              <a:t> x0,x1,0)</a:t>
            </a:r>
            <a:r>
              <a:rPr lang="ja-JP" altLang="en-US" sz="1800" b="1" dirty="0"/>
              <a:t>を使う</a:t>
            </a:r>
          </a:p>
          <a:p>
            <a:pPr eaLnBrk="1" hangingPunct="1">
              <a:spcBef>
                <a:spcPct val="0"/>
              </a:spcBef>
              <a:buFontTx/>
              <a:buNone/>
            </a:pPr>
            <a:r>
              <a:rPr lang="ja-JP" altLang="en-US" sz="1800" b="1" dirty="0"/>
              <a:t>ここで疑問：</a:t>
            </a:r>
          </a:p>
          <a:p>
            <a:pPr eaLnBrk="1" hangingPunct="1">
              <a:spcBef>
                <a:spcPct val="0"/>
              </a:spcBef>
              <a:buFontTx/>
              <a:buNone/>
            </a:pPr>
            <a:r>
              <a:rPr lang="ja-JP" altLang="en-US" sz="1800" b="1" dirty="0"/>
              <a:t>サブルーチンの中で別のサブルーチン</a:t>
            </a:r>
          </a:p>
          <a:p>
            <a:pPr eaLnBrk="1" hangingPunct="1">
              <a:spcBef>
                <a:spcPct val="0"/>
              </a:spcBef>
              <a:buFontTx/>
              <a:buNone/>
            </a:pPr>
            <a:r>
              <a:rPr lang="ja-JP" altLang="en-US" sz="1800" b="1" dirty="0"/>
              <a:t>を呼ぶ度に戻り番地のレジスタを変えて</a:t>
            </a:r>
            <a:endParaRPr lang="en-US" altLang="ja-JP" sz="1800" b="1" dirty="0"/>
          </a:p>
          <a:p>
            <a:pPr eaLnBrk="1" hangingPunct="1">
              <a:spcBef>
                <a:spcPct val="0"/>
              </a:spcBef>
              <a:buFontTx/>
              <a:buNone/>
            </a:pPr>
            <a:r>
              <a:rPr lang="ja-JP" altLang="en-US" sz="1800" b="1" dirty="0"/>
              <a:t>いると足りなくなるのでは？</a:t>
            </a:r>
          </a:p>
          <a:p>
            <a:pPr eaLnBrk="1" hangingPunct="1">
              <a:spcBef>
                <a:spcPct val="0"/>
              </a:spcBef>
              <a:buFontTx/>
              <a:buNone/>
            </a:pPr>
            <a:endParaRPr lang="ja-JP" altLang="en-US" sz="1800" b="1" dirty="0"/>
          </a:p>
          <a:p>
            <a:pPr eaLnBrk="1" hangingPunct="1">
              <a:spcBef>
                <a:spcPct val="0"/>
              </a:spcBef>
              <a:buFontTx/>
              <a:buNone/>
            </a:pPr>
            <a:r>
              <a:rPr lang="ja-JP" altLang="en-US" sz="1800" b="1" dirty="0"/>
              <a:t>その通り！</a:t>
            </a:r>
          </a:p>
          <a:p>
            <a:pPr eaLnBrk="1" hangingPunct="1">
              <a:spcBef>
                <a:spcPct val="0"/>
              </a:spcBef>
              <a:buFontTx/>
              <a:buNone/>
            </a:pPr>
            <a:r>
              <a:rPr lang="ja-JP" altLang="en-US" sz="1800" b="1" dirty="0"/>
              <a:t>しかし他にも壊れては困るレジスタは</a:t>
            </a:r>
          </a:p>
          <a:p>
            <a:pPr eaLnBrk="1" hangingPunct="1">
              <a:spcBef>
                <a:spcPct val="0"/>
              </a:spcBef>
              <a:buFontTx/>
              <a:buNone/>
            </a:pPr>
            <a:r>
              <a:rPr lang="ja-JP" altLang="en-US" sz="1800" b="1" dirty="0"/>
              <a:t>あるはず</a:t>
            </a:r>
          </a:p>
          <a:p>
            <a:pPr eaLnBrk="1" hangingPunct="1">
              <a:spcBef>
                <a:spcPct val="0"/>
              </a:spcBef>
              <a:buFontTx/>
              <a:buNone/>
            </a:pPr>
            <a:endParaRPr lang="ja-JP" altLang="en-US" sz="1800" b="1" dirty="0"/>
          </a:p>
          <a:p>
            <a:pPr eaLnBrk="1" hangingPunct="1">
              <a:spcBef>
                <a:spcPct val="0"/>
              </a:spcBef>
              <a:buFontTx/>
              <a:buNone/>
            </a:pPr>
            <a:r>
              <a:rPr lang="ja-JP" altLang="en-US" sz="1800" b="1" dirty="0"/>
              <a:t>→保存するためにスタックが必要</a:t>
            </a:r>
          </a:p>
        </p:txBody>
      </p:sp>
      <p:sp>
        <p:nvSpPr>
          <p:cNvPr id="6160" name="Text Box 18"/>
          <p:cNvSpPr txBox="1">
            <a:spLocks noChangeArrowheads="1"/>
          </p:cNvSpPr>
          <p:nvPr/>
        </p:nvSpPr>
        <p:spPr bwMode="auto">
          <a:xfrm>
            <a:off x="1023938" y="712788"/>
            <a:ext cx="29841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RV32I</a:t>
            </a:r>
            <a:r>
              <a:rPr lang="ja-JP" altLang="en-US" sz="1800" dirty="0"/>
              <a:t>のサブルーチンコール</a:t>
            </a:r>
          </a:p>
        </p:txBody>
      </p:sp>
      <p:sp>
        <p:nvSpPr>
          <p:cNvPr id="6161" name="Text Box 19"/>
          <p:cNvSpPr txBox="1">
            <a:spLocks noChangeArrowheads="1"/>
          </p:cNvSpPr>
          <p:nvPr/>
        </p:nvSpPr>
        <p:spPr bwMode="auto">
          <a:xfrm>
            <a:off x="3370394" y="2728293"/>
            <a:ext cx="12362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t>jal</a:t>
            </a:r>
            <a:r>
              <a:rPr lang="en-US" altLang="ja-JP" sz="1800" dirty="0"/>
              <a:t> x1, B</a:t>
            </a:r>
            <a:r>
              <a:rPr lang="ja-JP" altLang="en-US" sz="1800" dirty="0"/>
              <a:t>？</a:t>
            </a:r>
          </a:p>
        </p:txBody>
      </p:sp>
      <p:pic>
        <p:nvPicPr>
          <p:cNvPr id="2" name="オーディオ 1">
            <a:hlinkClick r:id="" action="ppaction://media"/>
            <a:extLst>
              <a:ext uri="{FF2B5EF4-FFF2-40B4-BE49-F238E27FC236}">
                <a16:creationId xmlns:a16="http://schemas.microsoft.com/office/drawing/2014/main" id="{BFCD767F-930B-4CA2-B107-1BA48BB838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88166878"/>
      </p:ext>
    </p:extLst>
  </p:cSld>
  <p:clrMapOvr>
    <a:masterClrMapping/>
  </p:clrMapOvr>
  <mc:AlternateContent xmlns:mc="http://schemas.openxmlformats.org/markup-compatibility/2006" xmlns:p14="http://schemas.microsoft.com/office/powerpoint/2010/main">
    <mc:Choice Requires="p14">
      <p:transition spd="slow" p14:dur="2000" advTm="109538"/>
    </mc:Choice>
    <mc:Fallback xmlns="">
      <p:transition spd="slow" advTm="109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12" x="8678863" y="4003675"/>
          <p14:tracePt t="519" x="8286750" y="4049713"/>
          <p14:tracePt t="527" x="7967663" y="4113213"/>
          <p14:tracePt t="538" x="7648575" y="4149725"/>
          <p14:tracePt t="542" x="7329488" y="4213225"/>
          <p14:tracePt t="550" x="7056438" y="4232275"/>
          <p14:tracePt t="558" x="6873875" y="4276725"/>
          <p14:tracePt t="567" x="6691313" y="4286250"/>
          <p14:tracePt t="574" x="6527800" y="4303713"/>
          <p14:tracePt t="583" x="6399213" y="4313238"/>
          <p14:tracePt t="590" x="6299200" y="4349750"/>
          <p14:tracePt t="599" x="6208713" y="4349750"/>
          <p14:tracePt t="606" x="6145213" y="4359275"/>
          <p14:tracePt t="615" x="6089650" y="4368800"/>
          <p14:tracePt t="622" x="6072188" y="4368800"/>
          <p14:tracePt t="630" x="6062663" y="4368800"/>
          <p14:tracePt t="646" x="6043613" y="4368800"/>
          <p14:tracePt t="830" x="6035675" y="4376738"/>
          <p14:tracePt t="838" x="6035675" y="4386263"/>
          <p14:tracePt t="849" x="6016625" y="4413250"/>
          <p14:tracePt t="855" x="5999163" y="4422775"/>
          <p14:tracePt t="864" x="5972175" y="4432300"/>
          <p14:tracePt t="873" x="5943600" y="4449763"/>
          <p14:tracePt t="880" x="5899150" y="4449763"/>
          <p14:tracePt t="887" x="5880100" y="4459288"/>
          <p14:tracePt t="903" x="5843588" y="4468813"/>
          <p14:tracePt t="910" x="5816600" y="4486275"/>
          <p14:tracePt t="918" x="5797550" y="4495800"/>
          <p14:tracePt t="926" x="5780088" y="4495800"/>
          <p14:tracePt t="934" x="5753100" y="4505325"/>
          <p14:tracePt t="943" x="5743575" y="4505325"/>
          <p14:tracePt t="950" x="5707063" y="4514850"/>
          <p14:tracePt t="966" x="5697538" y="4514850"/>
          <p14:tracePt t="974" x="5670550" y="4514850"/>
          <p14:tracePt t="981" x="5653088" y="4541838"/>
          <p14:tracePt t="990" x="5643563" y="4541838"/>
          <p14:tracePt t="999" x="5616575" y="4541838"/>
          <p14:tracePt t="1006" x="5597525" y="4541838"/>
          <p14:tracePt t="1015" x="5561013" y="4541838"/>
          <p14:tracePt t="1022" x="5534025" y="4541838"/>
          <p14:tracePt t="1030" x="5478463" y="4541838"/>
          <p14:tracePt t="1038" x="5461000" y="4541838"/>
          <p14:tracePt t="1047" x="5434013" y="4541838"/>
          <p14:tracePt t="1054" x="5414963" y="4541838"/>
          <p14:tracePt t="1062" x="5378450" y="4541838"/>
          <p14:tracePt t="1070" x="5360988" y="4559300"/>
          <p14:tracePt t="1158" x="5341938" y="4559300"/>
          <p14:tracePt t="1214" x="5334000" y="4559300"/>
          <p14:tracePt t="1222" x="5305425" y="4578350"/>
          <p14:tracePt t="1230" x="5297488" y="4578350"/>
          <p14:tracePt t="1238" x="5287963" y="4578350"/>
          <p14:tracePt t="1246" x="5278438" y="4587875"/>
          <p14:tracePt t="1262" x="5251450" y="4587875"/>
          <p14:tracePt t="1270" x="5232400" y="4595813"/>
          <p14:tracePt t="1286" x="5214938" y="4595813"/>
          <p14:tracePt t="1294" x="5205413" y="4605338"/>
          <p14:tracePt t="1302" x="5168900" y="4605338"/>
          <p14:tracePt t="1310" x="5151438" y="4624388"/>
          <p14:tracePt t="1318" x="5105400" y="4632325"/>
          <p14:tracePt t="1326" x="5086350" y="4632325"/>
          <p14:tracePt t="1334" x="5032375" y="4651375"/>
          <p14:tracePt t="1342" x="4995863" y="4651375"/>
          <p14:tracePt t="1350" x="4959350" y="4651375"/>
          <p14:tracePt t="1359" x="4941888" y="4651375"/>
          <p14:tracePt t="1367" x="4913313" y="4660900"/>
          <p14:tracePt t="1381" x="4905375" y="4660900"/>
          <p14:tracePt t="1385" x="4895850" y="4660900"/>
          <p14:tracePt t="1402" x="4876800" y="4660900"/>
          <p14:tracePt t="1757" x="4868863" y="4660900"/>
          <p14:tracePt t="1896" x="4832350" y="4660900"/>
          <p14:tracePt t="1904" x="4776788" y="4660900"/>
          <p14:tracePt t="1921" x="4703763" y="4660900"/>
          <p14:tracePt t="1926" x="4649788" y="4660900"/>
          <p14:tracePt t="1934" x="4613275" y="4660900"/>
          <p14:tracePt t="1942" x="4567238" y="4660900"/>
          <p14:tracePt t="1950" x="4540250" y="4660900"/>
          <p14:tracePt t="1958" x="4503738" y="4660900"/>
          <p14:tracePt t="1966" x="4476750" y="4641850"/>
          <p14:tracePt t="2037" x="4467225" y="4632325"/>
          <p14:tracePt t="2070" x="4457700" y="4624388"/>
          <p14:tracePt t="2079" x="4448175" y="4605338"/>
          <p14:tracePt t="2096" x="4448175" y="4595813"/>
          <p14:tracePt t="3070" x="4448175" y="4587875"/>
          <p14:tracePt t="3086" x="4467225" y="4559300"/>
          <p14:tracePt t="3094" x="4476750" y="4551363"/>
          <p14:tracePt t="3118" x="4484688" y="4541838"/>
          <p14:tracePt t="6038" x="4476750" y="4459288"/>
          <p14:tracePt t="6046" x="4413250" y="4386263"/>
          <p14:tracePt t="6054" x="4357688" y="4322763"/>
          <p14:tracePt t="6062" x="4294188" y="4259263"/>
          <p14:tracePt t="6070" x="4230688" y="4186238"/>
          <p14:tracePt t="6079" x="4194175" y="4159250"/>
          <p14:tracePt t="6085" x="4129088" y="4094163"/>
          <p14:tracePt t="6096" x="4094163" y="4040188"/>
          <p14:tracePt t="6102" x="4038600" y="3976688"/>
          <p14:tracePt t="6110" x="4002088" y="3911600"/>
          <p14:tracePt t="6118" x="3965575" y="3848100"/>
          <p14:tracePt t="6126" x="3938588" y="3803650"/>
          <p14:tracePt t="6134" x="3911600" y="3738563"/>
          <p14:tracePt t="6143" x="3902075" y="3711575"/>
          <p14:tracePt t="6150" x="3892550" y="3684588"/>
          <p14:tracePt t="6158" x="3883025" y="3657600"/>
          <p14:tracePt t="6166" x="3875088" y="3611563"/>
          <p14:tracePt t="6174" x="3875088" y="3592513"/>
          <p14:tracePt t="6183" x="3875088" y="3556000"/>
          <p14:tracePt t="6190" x="3875088" y="3538538"/>
          <p14:tracePt t="6198" x="3875088" y="3492500"/>
          <p14:tracePt t="6206" x="3875088" y="3465513"/>
          <p14:tracePt t="6215" x="3875088" y="3446463"/>
          <p14:tracePt t="6222" x="3875088" y="3419475"/>
          <p14:tracePt t="6231" x="3875088" y="3411538"/>
          <p14:tracePt t="6239" x="3875088" y="3392488"/>
          <p14:tracePt t="6258" x="3875088" y="3346450"/>
          <p14:tracePt t="6264" x="3875088" y="3309938"/>
          <p14:tracePt t="6271" x="3875088" y="3265488"/>
          <p14:tracePt t="6279" x="3883025" y="3200400"/>
          <p14:tracePt t="6286" x="3902075" y="3163888"/>
          <p14:tracePt t="6294" x="3911600" y="3082925"/>
          <p14:tracePt t="6302" x="3911600" y="3027363"/>
          <p14:tracePt t="6310" x="3938588" y="2963863"/>
          <p14:tracePt t="6318" x="3938588" y="2909888"/>
          <p14:tracePt t="6326" x="3948113" y="2854325"/>
          <p14:tracePt t="6334" x="3956050" y="2790825"/>
          <p14:tracePt t="6342" x="3975100" y="2754313"/>
          <p14:tracePt t="6350" x="3992563" y="2717800"/>
          <p14:tracePt t="6358" x="4002088" y="2690813"/>
          <p14:tracePt t="6366" x="4011613" y="2644775"/>
          <p14:tracePt t="6375" x="4021138" y="2617788"/>
          <p14:tracePt t="6383" x="4021138" y="2598738"/>
          <p14:tracePt t="6390" x="4038600" y="2581275"/>
          <p14:tracePt t="6398" x="4048125" y="2571750"/>
          <p14:tracePt t="6415" x="4048125" y="2554288"/>
          <p14:tracePt t="6422" x="4048125" y="2544763"/>
          <p14:tracePt t="6446" x="4057650" y="2525713"/>
          <p14:tracePt t="6454" x="4057650" y="2517775"/>
          <p14:tracePt t="6472" x="4057650" y="2508250"/>
          <p14:tracePt t="6478" x="4057650" y="2498725"/>
          <p14:tracePt t="6486" x="4057650" y="2471738"/>
          <p14:tracePt t="6502" x="4057650" y="2462213"/>
          <p14:tracePt t="6518" x="4057650" y="2452688"/>
          <p14:tracePt t="6536" x="4057650" y="2435225"/>
          <p14:tracePt t="6614" x="4057650" y="2425700"/>
          <p14:tracePt t="6622" x="4021138" y="2425700"/>
          <p14:tracePt t="6630" x="3938588" y="2425700"/>
          <p14:tracePt t="6638" x="3865563" y="2425700"/>
          <p14:tracePt t="6646" x="3756025" y="2435225"/>
          <p14:tracePt t="6654" x="3636963" y="2462213"/>
          <p14:tracePt t="6661" x="3509963" y="2489200"/>
          <p14:tracePt t="6670" x="3382963" y="2498725"/>
          <p14:tracePt t="6679" x="3236913" y="2517775"/>
          <p14:tracePt t="6688" x="3136900" y="2535238"/>
          <p14:tracePt t="6695" x="3044825" y="2562225"/>
          <p14:tracePt t="6706" x="3017838" y="2562225"/>
          <p14:tracePt t="6709" x="2981325" y="2571750"/>
          <p14:tracePt t="6720" x="2944813" y="2571750"/>
          <p14:tracePt t="6725" x="2908300" y="2581275"/>
          <p14:tracePt t="6734" x="2881313" y="2581275"/>
          <p14:tracePt t="6742" x="2862263" y="2581275"/>
          <p14:tracePt t="6752" x="2825750" y="2581275"/>
          <p14:tracePt t="6758" x="2798763" y="2581275"/>
          <p14:tracePt t="6767" x="2762250" y="2581275"/>
          <p14:tracePt t="6774" x="2725738" y="2581275"/>
          <p14:tracePt t="6784" x="2671763" y="2581275"/>
          <p14:tracePt t="6790" x="2625725" y="2581275"/>
          <p14:tracePt t="6799" x="2616200" y="2581275"/>
          <p14:tracePt t="6806" x="2570163" y="2581275"/>
          <p14:tracePt t="6814" x="2543175" y="2581275"/>
          <p14:tracePt t="6822" x="2498725" y="2581275"/>
          <p14:tracePt t="6832" x="2470150" y="2581275"/>
          <p14:tracePt t="6838" x="2452688" y="2581275"/>
          <p14:tracePt t="6850" x="2433638" y="2581275"/>
          <p14:tracePt t="6854" x="2416175" y="2581275"/>
          <p14:tracePt t="6870" x="2397125" y="2581275"/>
          <p14:tracePt t="6926" x="2397125" y="2589213"/>
          <p14:tracePt t="6934" x="2389188" y="2589213"/>
          <p14:tracePt t="6942" x="2343150" y="2617788"/>
          <p14:tracePt t="6950" x="2306638" y="2635250"/>
          <p14:tracePt t="6958" x="2224088" y="2681288"/>
          <p14:tracePt t="6966" x="2143125" y="2717800"/>
          <p14:tracePt t="6974" x="2060575" y="2763838"/>
          <p14:tracePt t="6983" x="1960563" y="2817813"/>
          <p14:tracePt t="6990" x="1878013" y="2854325"/>
          <p14:tracePt t="6998" x="1814513" y="2890838"/>
          <p14:tracePt t="7006" x="1751013" y="2946400"/>
          <p14:tracePt t="7014" x="1695450" y="2954338"/>
          <p14:tracePt t="7022" x="1668463" y="2973388"/>
          <p14:tracePt t="7033" x="1631950" y="2990850"/>
          <p14:tracePt t="7038" x="1595438" y="3009900"/>
          <p14:tracePt t="7046" x="1585913" y="3009900"/>
          <p14:tracePt t="7054" x="1576388" y="3009900"/>
          <p14:tracePt t="7062" x="1568450" y="3017838"/>
          <p14:tracePt t="7070" x="1558925" y="3017838"/>
          <p14:tracePt t="7079" x="1549400" y="3017838"/>
          <p14:tracePt t="7094" x="1541463" y="3017838"/>
          <p14:tracePt t="7103" x="1522413" y="3036888"/>
          <p14:tracePt t="7119" x="1504950" y="3046413"/>
          <p14:tracePt t="7131" x="1495425" y="3046413"/>
          <p14:tracePt t="7134" x="1495425" y="3054350"/>
          <p14:tracePt t="7142" x="1476375" y="3063875"/>
          <p14:tracePt t="7150" x="1468438" y="3063875"/>
          <p14:tracePt t="7158" x="1449388" y="3082925"/>
          <p14:tracePt t="7174" x="1439863" y="3090863"/>
          <p14:tracePt t="7214" x="1431925" y="3090863"/>
          <p14:tracePt t="7390" x="1412875" y="3090863"/>
          <p14:tracePt t="7398" x="1403350" y="3100388"/>
          <p14:tracePt t="7410" x="1403350" y="3109913"/>
          <p14:tracePt t="7414" x="1385888" y="3127375"/>
          <p14:tracePt t="7438" x="1376363" y="3136900"/>
          <p14:tracePt t="7534" x="1366838" y="3146425"/>
          <p14:tracePt t="7550" x="1349375" y="3146425"/>
          <p14:tracePt t="7558" x="1339850" y="3155950"/>
          <p14:tracePt t="7744" x="1339850" y="3173413"/>
          <p14:tracePt t="7758" x="1339850" y="3192463"/>
          <p14:tracePt t="7785" x="1339850" y="3200400"/>
          <p14:tracePt t="7870" x="1339850" y="3209925"/>
          <p14:tracePt t="8007" x="1339850" y="3236913"/>
          <p14:tracePt t="8024" x="1339850" y="3246438"/>
          <p14:tracePt t="8035" x="1330325" y="3273425"/>
          <p14:tracePt t="8037" x="1322388" y="3282950"/>
          <p14:tracePt t="8048" x="1322388" y="3302000"/>
          <p14:tracePt t="8054" x="1285875" y="3328988"/>
          <p14:tracePt t="8070" x="1285875" y="3338513"/>
          <p14:tracePt t="8081" x="1276350" y="3346450"/>
          <p14:tracePt t="8094" x="1276350" y="3365500"/>
          <p14:tracePt t="8158" x="1266825" y="3375025"/>
          <p14:tracePt t="8174" x="1249363" y="3392488"/>
          <p14:tracePt t="8214" x="1239838" y="3411538"/>
          <p14:tracePt t="8246" x="1239838" y="3419475"/>
          <p14:tracePt t="8302" x="1230313" y="3429000"/>
          <p14:tracePt t="8606" x="1222375" y="3438525"/>
          <p14:tracePt t="8870" x="1212850" y="3429000"/>
          <p14:tracePt t="8878" x="1212850" y="3419475"/>
          <p14:tracePt t="8886" x="1239838" y="3402013"/>
          <p14:tracePt t="8894" x="1258888" y="3392488"/>
          <p14:tracePt t="8902" x="1303338" y="3365500"/>
          <p14:tracePt t="8910" x="1322388" y="3355975"/>
          <p14:tracePt t="8918" x="1330325" y="3346450"/>
          <p14:tracePt t="8926" x="1339850" y="3346450"/>
          <p14:tracePt t="8933" x="1339850" y="3338513"/>
          <p14:tracePt t="8942" x="1349375" y="3328988"/>
          <p14:tracePt t="9254" x="1358900" y="3319463"/>
          <p14:tracePt t="9310" x="1376363" y="3319463"/>
          <p14:tracePt t="9326" x="1385888" y="3319463"/>
          <p14:tracePt t="9790" x="1403350" y="3319463"/>
          <p14:tracePt t="9801" x="1403350" y="3328988"/>
          <p14:tracePt t="9805" x="1412875" y="3338513"/>
          <p14:tracePt t="9814" x="1422400" y="3346450"/>
          <p14:tracePt t="9822" x="1439863" y="3365500"/>
          <p14:tracePt t="9832" x="1449388" y="3375025"/>
          <p14:tracePt t="10182" x="1468438" y="3375025"/>
          <p14:tracePt t="10190" x="1476375" y="3375025"/>
          <p14:tracePt t="10198" x="1485900" y="3375025"/>
          <p14:tracePt t="10206" x="1495425" y="3375025"/>
          <p14:tracePt t="10230" x="1504950" y="3375025"/>
          <p14:tracePt t="10254" x="1512888" y="3375025"/>
          <p14:tracePt t="10262" x="1522413" y="3375025"/>
          <p14:tracePt t="10318" x="1531938" y="3365500"/>
          <p14:tracePt t="10767" x="1541463" y="3365500"/>
          <p14:tracePt t="10798" x="1541463" y="3355975"/>
          <p14:tracePt t="10834" x="1549400" y="3346450"/>
          <p14:tracePt t="10852" x="1558925" y="3338513"/>
          <p14:tracePt t="10854" x="1568450" y="3338513"/>
          <p14:tracePt t="10870" x="1585913" y="3319463"/>
          <p14:tracePt t="10894" x="1595438" y="3302000"/>
          <p14:tracePt t="10910" x="1604963" y="3282950"/>
          <p14:tracePt t="10959" x="1612900" y="3273425"/>
          <p14:tracePt t="11318" x="1612900" y="3255963"/>
          <p14:tracePt t="11342" x="1612900" y="3246438"/>
          <p14:tracePt t="11375" x="1622425" y="3236913"/>
          <p14:tracePt t="11430" x="1631950" y="3228975"/>
          <p14:tracePt t="11438" x="1631950" y="3219450"/>
          <p14:tracePt t="11446" x="1641475" y="3219450"/>
          <p14:tracePt t="11453" x="1649413" y="3219450"/>
          <p14:tracePt t="11462" x="1658938" y="3209925"/>
          <p14:tracePt t="11472" x="1677988" y="3200400"/>
          <p14:tracePt t="11787" x="1704975" y="3182938"/>
          <p14:tracePt t="11790" x="1741488" y="3155950"/>
          <p14:tracePt t="11800" x="1768475" y="3146425"/>
          <p14:tracePt t="11806" x="1814513" y="3127375"/>
          <p14:tracePt t="11815" x="1860550" y="3090863"/>
          <p14:tracePt t="11822" x="1914525" y="3082925"/>
          <p14:tracePt t="11831" x="1951038" y="3063875"/>
          <p14:tracePt t="11838" x="2005013" y="3046413"/>
          <p14:tracePt t="11846" x="2051050" y="3017838"/>
          <p14:tracePt t="11854" x="2070100" y="3009900"/>
          <p14:tracePt t="11862" x="2097088" y="3009900"/>
          <p14:tracePt t="11870" x="2114550" y="2990850"/>
          <p14:tracePt t="11878" x="2151063" y="2982913"/>
          <p14:tracePt t="11898" x="2233613" y="2963863"/>
          <p14:tracePt t="11902" x="2279650" y="2927350"/>
          <p14:tracePt t="11910" x="2343150" y="2917825"/>
          <p14:tracePt t="11918" x="2397125" y="2890838"/>
          <p14:tracePt t="11926" x="2462213" y="2854325"/>
          <p14:tracePt t="11934" x="2543175" y="2808288"/>
          <p14:tracePt t="11943" x="2606675" y="2800350"/>
          <p14:tracePt t="11950" x="2679700" y="2790825"/>
          <p14:tracePt t="11958" x="2744788" y="2744788"/>
          <p14:tracePt t="11966" x="2825750" y="2727325"/>
          <p14:tracePt t="11974" x="2862263" y="2708275"/>
          <p14:tracePt t="11982" x="2925763" y="2671763"/>
          <p14:tracePt t="11990" x="2962275" y="2662238"/>
          <p14:tracePt t="11999" x="2998788" y="2654300"/>
          <p14:tracePt t="12006" x="3035300" y="2654300"/>
          <p14:tracePt t="12014" x="3044825" y="2654300"/>
          <p14:tracePt t="12022" x="3071813" y="2635250"/>
          <p14:tracePt t="12034" x="3090863" y="2635250"/>
          <p14:tracePt t="12048" x="3100388" y="2635250"/>
          <p14:tracePt t="12054" x="3127375" y="2625725"/>
          <p14:tracePt t="12063" x="3144838" y="2617788"/>
          <p14:tracePt t="12070" x="3208338" y="2589213"/>
          <p14:tracePt t="12080" x="3236913" y="2571750"/>
          <p14:tracePt t="12085" x="3254375" y="2562225"/>
          <p14:tracePt t="12094" x="3281363" y="2554288"/>
          <p14:tracePt t="12102" x="3300413" y="2535238"/>
          <p14:tracePt t="12110" x="3336925" y="2517775"/>
          <p14:tracePt t="12118" x="3346450" y="2508250"/>
          <p14:tracePt t="12127" x="3373438" y="2489200"/>
          <p14:tracePt t="12134" x="3373438" y="2481263"/>
          <p14:tracePt t="12142" x="3382963" y="2471738"/>
          <p14:tracePt t="12150" x="3390900" y="2462213"/>
          <p14:tracePt t="12158" x="3419475" y="2452688"/>
          <p14:tracePt t="12166" x="3427413" y="2444750"/>
          <p14:tracePt t="12190" x="3436938" y="2435225"/>
          <p14:tracePt t="12206" x="3455988" y="2435225"/>
          <p14:tracePt t="12215" x="3473450" y="2425700"/>
          <p14:tracePt t="12222" x="3482975" y="2425700"/>
          <p14:tracePt t="12231" x="3519488" y="2398713"/>
          <p14:tracePt t="12238" x="3527425" y="2398713"/>
          <p14:tracePt t="12246" x="3556000" y="2389188"/>
          <p14:tracePt t="12254" x="3573463" y="2379663"/>
          <p14:tracePt t="12262" x="3600450" y="2371725"/>
          <p14:tracePt t="12270" x="3609975" y="2371725"/>
          <p14:tracePt t="12278" x="3629025" y="2352675"/>
          <p14:tracePt t="12862" x="3619500" y="2362200"/>
          <p14:tracePt t="13128" x="3609975" y="2362200"/>
          <p14:tracePt t="13134" x="3582988" y="2389188"/>
          <p14:tracePt t="13142" x="3573463" y="2389188"/>
          <p14:tracePt t="13150" x="3556000" y="2398713"/>
          <p14:tracePt t="13158" x="3546475" y="2408238"/>
          <p14:tracePt t="13166" x="3536950" y="2408238"/>
          <p14:tracePt t="13174" x="3527425" y="2416175"/>
          <p14:tracePt t="15014" x="3519488" y="2444750"/>
          <p14:tracePt t="15022" x="3519488" y="2481263"/>
          <p14:tracePt t="15036" x="3519488" y="2525713"/>
          <p14:tracePt t="15037" x="3519488" y="2562225"/>
          <p14:tracePt t="15049" x="3519488" y="2608263"/>
          <p14:tracePt t="15054" x="3519488" y="2644775"/>
          <p14:tracePt t="15064" x="3519488" y="2690813"/>
          <p14:tracePt t="15070" x="3527425" y="2708275"/>
          <p14:tracePt t="15080" x="3527425" y="2744788"/>
          <p14:tracePt t="15086" x="3527425" y="2754313"/>
          <p14:tracePt t="15097" x="3527425" y="2790825"/>
          <p14:tracePt t="15102" x="3527425" y="2836863"/>
          <p14:tracePt t="15110" x="3527425" y="2873375"/>
          <p14:tracePt t="15118" x="3527425" y="2890838"/>
          <p14:tracePt t="15126" x="3527425" y="2917825"/>
          <p14:tracePt t="15134" x="3527425" y="2946400"/>
          <p14:tracePt t="15142" x="3527425" y="2982913"/>
          <p14:tracePt t="15150" x="3527425" y="3000375"/>
          <p14:tracePt t="15159" x="3527425" y="3027363"/>
          <p14:tracePt t="15166" x="3527425" y="3046413"/>
          <p14:tracePt t="15173" x="3527425" y="3073400"/>
          <p14:tracePt t="15182" x="3527425" y="3090863"/>
          <p14:tracePt t="15190" x="3527425" y="3119438"/>
          <p14:tracePt t="15198" x="3527425" y="3136900"/>
          <p14:tracePt t="15206" x="3527425" y="3163888"/>
          <p14:tracePt t="15214" x="3527425" y="3182938"/>
          <p14:tracePt t="15222" x="3527425" y="3209925"/>
          <p14:tracePt t="15231" x="3527425" y="3255963"/>
          <p14:tracePt t="15238" x="3527425" y="3282950"/>
          <p14:tracePt t="15246" x="3527425" y="3309938"/>
          <p14:tracePt t="15254" x="3527425" y="3355975"/>
          <p14:tracePt t="15270" x="3527425" y="3375025"/>
          <p14:tracePt t="15278" x="3527425" y="3392488"/>
          <p14:tracePt t="15285" x="3527425" y="3402013"/>
          <p14:tracePt t="15302" x="3527425" y="3411538"/>
          <p14:tracePt t="15310" x="3527425" y="3419475"/>
          <p14:tracePt t="15326" x="3527425" y="3438525"/>
          <p14:tracePt t="15342" x="3527425" y="3446463"/>
          <p14:tracePt t="15358" x="3527425" y="3492500"/>
          <p14:tracePt t="15366" x="3527425" y="3502025"/>
          <p14:tracePt t="15374" x="3527425" y="3529013"/>
          <p14:tracePt t="15382" x="3527425" y="3548063"/>
          <p14:tracePt t="15390" x="3527425" y="3565525"/>
          <p14:tracePt t="15398" x="3527425" y="3592513"/>
          <p14:tracePt t="15408" x="3527425" y="3621088"/>
          <p14:tracePt t="15414" x="3527425" y="3629025"/>
          <p14:tracePt t="15422" x="3527425" y="3638550"/>
          <p14:tracePt t="15502" x="3527425" y="3657600"/>
          <p14:tracePt t="15510" x="3527425" y="3665538"/>
          <p14:tracePt t="15518" x="3527425" y="3675063"/>
          <p14:tracePt t="15526" x="3527425" y="3684588"/>
          <p14:tracePt t="15534" x="3527425" y="3702050"/>
          <p14:tracePt t="15542" x="3527425" y="3721100"/>
          <p14:tracePt t="15559" x="3519488" y="3748088"/>
          <p14:tracePt t="15566" x="3519488" y="3757613"/>
          <p14:tracePt t="15582" x="3519488" y="3767138"/>
          <p14:tracePt t="15590" x="3519488" y="3784600"/>
          <p14:tracePt t="15598" x="3519488" y="3794125"/>
          <p14:tracePt t="15622" x="3509963" y="3811588"/>
          <p14:tracePt t="15646" x="3509963" y="3830638"/>
          <p14:tracePt t="15676" x="3509963" y="3840163"/>
          <p14:tracePt t="15682" x="3509963" y="3848100"/>
          <p14:tracePt t="15689" x="3509963" y="3867150"/>
          <p14:tracePt t="15694" x="3500438" y="3884613"/>
          <p14:tracePt t="15703" x="3500438" y="3894138"/>
          <p14:tracePt t="15709" x="3500438" y="3911600"/>
          <p14:tracePt t="15717" x="3500438" y="3930650"/>
          <p14:tracePt t="15734" x="3500438" y="3957638"/>
          <p14:tracePt t="15741" x="3482975" y="3976688"/>
          <p14:tracePt t="15751" x="3482975" y="3994150"/>
          <p14:tracePt t="15757" x="3482975" y="4003675"/>
          <p14:tracePt t="16063" x="3482975" y="4013200"/>
          <p14:tracePt t="16072" x="3473450" y="4021138"/>
          <p14:tracePt t="16082" x="3473450" y="4040188"/>
          <p14:tracePt t="16087" x="3463925" y="4049713"/>
          <p14:tracePt t="16110" x="3463925" y="4057650"/>
          <p14:tracePt t="16134" x="3455988" y="4067175"/>
          <p14:tracePt t="16752" x="3436938" y="4067175"/>
          <p14:tracePt t="16758" x="3390900" y="4067175"/>
          <p14:tracePt t="16766" x="3327400" y="4030663"/>
          <p14:tracePt t="16774" x="3236913" y="4013200"/>
          <p14:tracePt t="16787" x="3154363" y="3984625"/>
          <p14:tracePt t="16790" x="3063875" y="3957638"/>
          <p14:tracePt t="16799" x="2981325" y="3948113"/>
          <p14:tracePt t="16806" x="2898775" y="3911600"/>
          <p14:tracePt t="16814" x="2825750" y="3894138"/>
          <p14:tracePt t="16822" x="2735263" y="3867150"/>
          <p14:tracePt t="16830" x="2652713" y="3867150"/>
          <p14:tracePt t="16838" x="2579688" y="3840163"/>
          <p14:tracePt t="16847" x="2462213" y="3811588"/>
          <p14:tracePt t="16854" x="2389188" y="3811588"/>
          <p14:tracePt t="16862" x="2343150" y="3794125"/>
          <p14:tracePt t="16870" x="2297113" y="3767138"/>
          <p14:tracePt t="16878" x="2270125" y="3757613"/>
          <p14:tracePt t="16900" x="2206625" y="3738563"/>
          <p14:tracePt t="16902" x="2179638" y="3730625"/>
          <p14:tracePt t="16910" x="2151063" y="3721100"/>
          <p14:tracePt t="16918" x="2133600" y="3721100"/>
          <p14:tracePt t="16926" x="2114550" y="3711575"/>
          <p14:tracePt t="16934" x="2106613" y="3711575"/>
          <p14:tracePt t="16942" x="2087563" y="3711575"/>
          <p14:tracePt t="16950" x="2078038" y="3711575"/>
          <p14:tracePt t="16958" x="2060575" y="3711575"/>
          <p14:tracePt t="16966" x="2051050" y="3711575"/>
          <p14:tracePt t="16974" x="2014538" y="3702050"/>
          <p14:tracePt t="16982" x="1997075" y="3702050"/>
          <p14:tracePt t="16990" x="1960563" y="3702050"/>
          <p14:tracePt t="16999" x="1914525" y="3702050"/>
          <p14:tracePt t="17006" x="1887538" y="3702050"/>
          <p14:tracePt t="17014" x="1841500" y="3675063"/>
          <p14:tracePt t="17022" x="1804988" y="3675063"/>
          <p14:tracePt t="17035" x="1778000" y="3665538"/>
          <p14:tracePt t="17037" x="1741488" y="3665538"/>
          <p14:tracePt t="17047" x="1714500" y="3657600"/>
          <p14:tracePt t="17054" x="1695450" y="3648075"/>
          <p14:tracePt t="17062" x="1685925" y="3648075"/>
          <p14:tracePt t="17070" x="1658938" y="3629025"/>
          <p14:tracePt t="17079" x="1649413" y="3621088"/>
          <p14:tracePt t="17086" x="1622425" y="3611563"/>
          <p14:tracePt t="17098" x="1604963" y="3602038"/>
          <p14:tracePt t="17113" x="1604963" y="3592513"/>
          <p14:tracePt t="17262" x="1595438" y="3584575"/>
          <p14:tracePt t="17270" x="1585913" y="3584575"/>
          <p14:tracePt t="17278" x="1568450" y="3584575"/>
          <p14:tracePt t="17286" x="1512888" y="3565525"/>
          <p14:tracePt t="17294" x="1476375" y="3556000"/>
          <p14:tracePt t="17302" x="1468438" y="3556000"/>
          <p14:tracePt t="17310" x="1431925" y="3538538"/>
          <p14:tracePt t="17318" x="1403350" y="3538538"/>
          <p14:tracePt t="17326" x="1376363" y="3529013"/>
          <p14:tracePt t="17334" x="1358900" y="3529013"/>
          <p14:tracePt t="17343" x="1322388" y="3519488"/>
          <p14:tracePt t="17606" x="1322388" y="3529013"/>
          <p14:tracePt t="17614" x="1322388" y="3538538"/>
          <p14:tracePt t="17625" x="1312863" y="3565525"/>
          <p14:tracePt t="17634" x="1312863" y="3575050"/>
          <p14:tracePt t="17638" x="1312863" y="3584575"/>
          <p14:tracePt t="17649" x="1312863" y="3602038"/>
          <p14:tracePt t="17662" x="1312863" y="3621088"/>
          <p14:tracePt t="17670" x="1312863" y="3665538"/>
          <p14:tracePt t="17678" x="1312863" y="3675063"/>
          <p14:tracePt t="17686" x="1312863" y="3702050"/>
          <p14:tracePt t="17694" x="1312863" y="3738563"/>
          <p14:tracePt t="17703" x="1312863" y="3767138"/>
          <p14:tracePt t="17710" x="1312863" y="3811588"/>
          <p14:tracePt t="17718" x="1312863" y="3848100"/>
          <p14:tracePt t="17726" x="1322388" y="3884613"/>
          <p14:tracePt t="17736" x="1330325" y="3921125"/>
          <p14:tracePt t="17742" x="1330325" y="3948113"/>
          <p14:tracePt t="17751" x="1339850" y="3957638"/>
          <p14:tracePt t="17758" x="1339850" y="3984625"/>
          <p14:tracePt t="17766" x="1349375" y="4003675"/>
          <p14:tracePt t="17774" x="1349375" y="4030663"/>
          <p14:tracePt t="17784" x="1366838" y="4049713"/>
          <p14:tracePt t="17789" x="1366838" y="4057650"/>
          <p14:tracePt t="17798" x="1366838" y="4076700"/>
          <p14:tracePt t="17806" x="1376363" y="4086225"/>
          <p14:tracePt t="17815" x="1376363" y="4103688"/>
          <p14:tracePt t="17822" x="1376363" y="4122738"/>
          <p14:tracePt t="17838" x="1376363" y="4130675"/>
          <p14:tracePt t="17935" x="1376363" y="4140200"/>
          <p14:tracePt t="17943" x="1376363" y="4167188"/>
          <p14:tracePt t="17951" x="1376363" y="4186238"/>
          <p14:tracePt t="17960" x="1376363" y="4203700"/>
          <p14:tracePt t="17968" x="1376363" y="4213225"/>
          <p14:tracePt t="17975" x="1376363" y="4232275"/>
          <p14:tracePt t="17982" x="1376363" y="4249738"/>
          <p14:tracePt t="17990" x="1385888" y="4249738"/>
          <p14:tracePt t="17999" x="1385888" y="4259263"/>
          <p14:tracePt t="18014" x="1385888" y="4268788"/>
          <p14:tracePt t="18352" x="1395413" y="4286250"/>
          <p14:tracePt t="18383" x="1431925" y="4286250"/>
          <p14:tracePt t="18392" x="1468438" y="4276725"/>
          <p14:tracePt t="18399" x="1495425" y="4240213"/>
          <p14:tracePt t="18416" x="1568450" y="4186238"/>
          <p14:tracePt t="18424" x="1631950" y="4149725"/>
          <p14:tracePt t="18430" x="1658938" y="4122738"/>
          <p14:tracePt t="18438" x="1704975" y="4086225"/>
          <p14:tracePt t="18447" x="1731963" y="4057650"/>
          <p14:tracePt t="18454" x="1795463" y="4003675"/>
          <p14:tracePt t="18462" x="1841500" y="3967163"/>
          <p14:tracePt t="18472" x="1914525" y="3903663"/>
          <p14:tracePt t="18478" x="2014538" y="3811588"/>
          <p14:tracePt t="18486" x="2078038" y="3748088"/>
          <p14:tracePt t="18494" x="2160588" y="3694113"/>
          <p14:tracePt t="18502" x="2251075" y="3621088"/>
          <p14:tracePt t="18510" x="2316163" y="3519488"/>
          <p14:tracePt t="18518" x="2389188" y="3455988"/>
          <p14:tracePt t="18526" x="2443163" y="3382963"/>
          <p14:tracePt t="18534" x="2506663" y="3319463"/>
          <p14:tracePt t="18542" x="2579688" y="3236913"/>
          <p14:tracePt t="18550" x="2616200" y="3173413"/>
          <p14:tracePt t="18558" x="2671763" y="3109913"/>
          <p14:tracePt t="18566" x="2708275" y="3054350"/>
          <p14:tracePt t="18574" x="2744788" y="2990850"/>
          <p14:tracePt t="18582" x="2781300" y="2946400"/>
          <p14:tracePt t="18590" x="2789238" y="2917825"/>
          <p14:tracePt t="18599" x="2808288" y="2890838"/>
          <p14:tracePt t="18607" x="2817813" y="2863850"/>
          <p14:tracePt t="18616" x="2825750" y="2863850"/>
          <p14:tracePt t="18623" x="2825750" y="2854325"/>
          <p14:tracePt t="18639" x="2825750" y="2844800"/>
          <p14:tracePt t="18667" x="2835275" y="2836863"/>
          <p14:tracePt t="18670" x="2852738" y="2827338"/>
          <p14:tracePt t="18678" x="2852738" y="2808288"/>
          <p14:tracePt t="18686" x="2852738" y="2800350"/>
          <p14:tracePt t="18694" x="2862263" y="2781300"/>
          <p14:tracePt t="18704" x="2889250" y="2763838"/>
          <p14:tracePt t="18710" x="2908300" y="2744788"/>
          <p14:tracePt t="18718" x="2917825" y="2735263"/>
          <p14:tracePt t="18726" x="2925763" y="2708275"/>
          <p14:tracePt t="18735" x="2935288" y="2708275"/>
          <p14:tracePt t="18742" x="2954338" y="2690813"/>
          <p14:tracePt t="18751" x="2990850" y="2662238"/>
          <p14:tracePt t="18774" x="2998788" y="2662238"/>
          <p14:tracePt t="18785" x="3008313" y="2654300"/>
          <p14:tracePt t="18790" x="3027363" y="2635250"/>
          <p14:tracePt t="18800" x="3044825" y="2625725"/>
          <p14:tracePt t="18814" x="3090863" y="2598738"/>
          <p14:tracePt t="18822" x="3100388" y="2589213"/>
          <p14:tracePt t="18832" x="3127375" y="2571750"/>
          <p14:tracePt t="18838" x="3136900" y="2571750"/>
          <p14:tracePt t="18854" x="3163888" y="2562225"/>
          <p14:tracePt t="18863" x="3190875" y="2544763"/>
          <p14:tracePt t="18878" x="3190875" y="2535238"/>
          <p14:tracePt t="18886" x="3200400" y="2535238"/>
          <p14:tracePt t="18898" x="3208338" y="2525713"/>
          <p14:tracePt t="19100" x="3208338" y="2562225"/>
          <p14:tracePt t="19101" x="3208338" y="2654300"/>
          <p14:tracePt t="19110" x="3208338" y="2744788"/>
          <p14:tracePt t="19118" x="3208338" y="2817813"/>
          <p14:tracePt t="19126" x="3208338" y="2927350"/>
          <p14:tracePt t="19134" x="3208338" y="3017838"/>
          <p14:tracePt t="19142" x="3208338" y="3146425"/>
          <p14:tracePt t="19150" x="3236913" y="3246438"/>
          <p14:tracePt t="19158" x="3236913" y="3338513"/>
          <p14:tracePt t="19166" x="3244850" y="3419475"/>
          <p14:tracePt t="19174" x="3273425" y="3492500"/>
          <p14:tracePt t="19184" x="3290888" y="3575050"/>
          <p14:tracePt t="19192" x="3300413" y="3648075"/>
          <p14:tracePt t="19198" x="3309938" y="3675063"/>
          <p14:tracePt t="19206" x="3309938" y="3702050"/>
          <p14:tracePt t="19215" x="3309938" y="3748088"/>
          <p14:tracePt t="19222" x="3309938" y="3767138"/>
          <p14:tracePt t="19231" x="3327400" y="3784600"/>
          <p14:tracePt t="19238" x="3327400" y="3811588"/>
          <p14:tracePt t="19248" x="3327400" y="3821113"/>
          <p14:tracePt t="19254" x="3327400" y="3848100"/>
          <p14:tracePt t="19262" x="3327400" y="3857625"/>
          <p14:tracePt t="19270" x="3327400" y="3867150"/>
          <p14:tracePt t="19278" x="3327400" y="3875088"/>
          <p14:tracePt t="19286" x="3327400" y="3884613"/>
          <p14:tracePt t="19294" x="3327400" y="3894138"/>
          <p14:tracePt t="19302" x="3327400" y="3903663"/>
          <p14:tracePt t="19318" x="3327400" y="3921125"/>
          <p14:tracePt t="19350" x="3327400" y="3930650"/>
          <p14:tracePt t="19542" x="3327400" y="3967163"/>
          <p14:tracePt t="19550" x="3327400" y="3984625"/>
          <p14:tracePt t="19566" x="3317875" y="4013200"/>
          <p14:tracePt t="19574" x="3317875" y="4021138"/>
          <p14:tracePt t="19582" x="3317875" y="4030663"/>
          <p14:tracePt t="19590" x="3309938" y="4040188"/>
          <p14:tracePt t="19601" x="3300413" y="4057650"/>
          <p14:tracePt t="19617" x="3290888" y="4076700"/>
          <p14:tracePt t="19633" x="3290888" y="4094163"/>
          <p14:tracePt t="19639" x="3281363" y="4103688"/>
          <p14:tracePt t="19651" x="3281363" y="4113213"/>
          <p14:tracePt t="19666" x="3273425" y="4122738"/>
          <p14:tracePt t="19670" x="3273425" y="4130675"/>
          <p14:tracePt t="19686" x="3273425" y="4140200"/>
          <p14:tracePt t="20279" x="3263900" y="4149725"/>
          <p14:tracePt t="21042" x="3217863" y="4149725"/>
          <p14:tracePt t="21047" x="3208338" y="4149725"/>
          <p14:tracePt t="21054" x="3190875" y="4149725"/>
          <p14:tracePt t="21063" x="3181350" y="4149725"/>
          <p14:tracePt t="21070" x="3171825" y="4149725"/>
          <p14:tracePt t="21086" x="3163888" y="4159250"/>
          <p14:tracePt t="21111" x="3154363" y="4159250"/>
          <p14:tracePt t="21118" x="3136900" y="4159250"/>
          <p14:tracePt t="21127" x="3127375" y="4167188"/>
          <p14:tracePt t="21142" x="3108325" y="4167188"/>
          <p14:tracePt t="21150" x="3100388" y="4167188"/>
          <p14:tracePt t="21157" x="3071813" y="4186238"/>
          <p14:tracePt t="21174" x="3044825" y="4195763"/>
          <p14:tracePt t="21182" x="3027363" y="4203700"/>
          <p14:tracePt t="21191" x="2990850" y="4203700"/>
          <p14:tracePt t="21206" x="2962275" y="4213225"/>
          <p14:tracePt t="21215" x="2954338" y="4213225"/>
          <p14:tracePt t="21222" x="2925763" y="4232275"/>
          <p14:tracePt t="21238" x="2917825" y="4232275"/>
          <p14:tracePt t="21248" x="2908300" y="4232275"/>
          <p14:tracePt t="21254" x="2898775" y="4240213"/>
          <p14:tracePt t="21263" x="2889250" y="4240213"/>
          <p14:tracePt t="21270" x="2862263" y="4249738"/>
          <p14:tracePt t="21286" x="2852738" y="4249738"/>
          <p14:tracePt t="21294" x="2835275" y="4249738"/>
          <p14:tracePt t="21301" x="2817813" y="4259263"/>
          <p14:tracePt t="21310" x="2798763" y="4286250"/>
          <p14:tracePt t="21318" x="2781300" y="4286250"/>
          <p14:tracePt t="21326" x="2771775" y="4286250"/>
          <p14:tracePt t="21334" x="2762250" y="4286250"/>
          <p14:tracePt t="21342" x="2735263" y="4295775"/>
          <p14:tracePt t="21494" x="2725738" y="4295775"/>
          <p14:tracePt t="21502" x="2698750" y="4313238"/>
          <p14:tracePt t="21510" x="2679700" y="4322763"/>
          <p14:tracePt t="21518" x="2671763" y="4322763"/>
          <p14:tracePt t="21526" x="2662238" y="4322763"/>
          <p14:tracePt t="21542" x="2652713" y="4322763"/>
          <p14:tracePt t="21550" x="2643188" y="4322763"/>
          <p14:tracePt t="21670" x="2635250" y="4332288"/>
          <p14:tracePt t="21686" x="2598738" y="4340225"/>
          <p14:tracePt t="21693" x="2552700" y="4368800"/>
          <p14:tracePt t="21703" x="2533650" y="4376738"/>
          <p14:tracePt t="21711" x="2489200" y="4386263"/>
          <p14:tracePt t="21721" x="2462213" y="4386263"/>
          <p14:tracePt t="21725" x="2433638" y="4395788"/>
          <p14:tracePt t="21734" x="2406650" y="4395788"/>
          <p14:tracePt t="21742" x="2397125" y="4395788"/>
          <p14:tracePt t="21750" x="2379663" y="4405313"/>
          <p14:tracePt t="21758" x="2370138" y="4413250"/>
          <p14:tracePt t="21798" x="2360613" y="4413250"/>
          <p14:tracePt t="22544" x="2352675" y="4422775"/>
          <p14:tracePt t="23052" x="2352675" y="4405313"/>
          <p14:tracePt t="23064" x="2352675" y="4395788"/>
          <p14:tracePt t="23072" x="2360613" y="4376738"/>
          <p14:tracePt t="23082" x="2360613" y="4368800"/>
          <p14:tracePt t="23086" x="2370138" y="4340225"/>
          <p14:tracePt t="23094" x="2379663" y="4322763"/>
          <p14:tracePt t="23110" x="2406650" y="4295775"/>
          <p14:tracePt t="23118" x="2406650" y="4286250"/>
          <p14:tracePt t="23126" x="2416175" y="4268788"/>
          <p14:tracePt t="23142" x="2425700" y="4259263"/>
          <p14:tracePt t="23158" x="2433638" y="4249738"/>
          <p14:tracePt t="23166" x="2443163" y="4240213"/>
          <p14:tracePt t="23182" x="2452688" y="4232275"/>
          <p14:tracePt t="23206" x="2462213" y="4222750"/>
          <p14:tracePt t="23214" x="2462213" y="4213225"/>
          <p14:tracePt t="23223" x="2470150" y="4195763"/>
          <p14:tracePt t="23262" x="2489200" y="4176713"/>
          <p14:tracePt t="23278" x="2489200" y="4167188"/>
          <p14:tracePt t="23288" x="2498725" y="4167188"/>
          <p14:tracePt t="23303" x="2498725" y="4159250"/>
          <p14:tracePt t="23316" x="2525713" y="4149725"/>
          <p14:tracePt t="23320" x="2543175" y="4140200"/>
          <p14:tracePt t="23327" x="2552700" y="4130675"/>
          <p14:tracePt t="23334" x="2570163" y="4113213"/>
          <p14:tracePt t="23342" x="2579688" y="4103688"/>
          <p14:tracePt t="23350" x="2635250" y="4086225"/>
          <p14:tracePt t="23358" x="2662238" y="4049713"/>
          <p14:tracePt t="23366" x="2698750" y="4021138"/>
          <p14:tracePt t="23376" x="2744788" y="3984625"/>
          <p14:tracePt t="23382" x="2762250" y="3957638"/>
          <p14:tracePt t="23390" x="2789238" y="3921125"/>
          <p14:tracePt t="23398" x="2817813" y="3894138"/>
          <p14:tracePt t="23407" x="2835275" y="3875088"/>
          <p14:tracePt t="23416" x="2844800" y="3857625"/>
          <p14:tracePt t="23422" x="2862263" y="3811588"/>
          <p14:tracePt t="23430" x="2881313" y="3794125"/>
          <p14:tracePt t="23446" x="2889250" y="3757613"/>
          <p14:tracePt t="23456" x="2889250" y="3730625"/>
          <p14:tracePt t="23482" x="2908300" y="3657600"/>
          <p14:tracePt t="23485" x="2908300" y="3648075"/>
          <p14:tracePt t="23494" x="2908300" y="3602038"/>
          <p14:tracePt t="23502" x="2908300" y="3565525"/>
          <p14:tracePt t="23510" x="2908300" y="3519488"/>
          <p14:tracePt t="23518" x="2908300" y="3502025"/>
          <p14:tracePt t="23526" x="2908300" y="3465513"/>
          <p14:tracePt t="23534" x="2908300" y="3429000"/>
          <p14:tracePt t="23542" x="2908300" y="3419475"/>
          <p14:tracePt t="23550" x="2908300" y="3375025"/>
          <p14:tracePt t="23558" x="2889250" y="3328988"/>
          <p14:tracePt t="23567" x="2881313" y="3292475"/>
          <p14:tracePt t="23574" x="2881313" y="3255963"/>
          <p14:tracePt t="23582" x="2862263" y="3200400"/>
          <p14:tracePt t="23590" x="2862263" y="3163888"/>
          <p14:tracePt t="23598" x="2862263" y="3109913"/>
          <p14:tracePt t="23606" x="2835275" y="3073400"/>
          <p14:tracePt t="23614" x="2835275" y="3036888"/>
          <p14:tracePt t="23622" x="2825750" y="3000375"/>
          <p14:tracePt t="23631" x="2817813" y="2973388"/>
          <p14:tracePt t="23638" x="2817813" y="2946400"/>
          <p14:tracePt t="23646" x="2808288" y="2927350"/>
          <p14:tracePt t="23654" x="2808288" y="2909888"/>
          <p14:tracePt t="23663" x="2808288" y="2890838"/>
          <p14:tracePt t="23670" x="2808288" y="2881313"/>
          <p14:tracePt t="23678" x="2808288" y="2863850"/>
          <p14:tracePt t="23804" x="2825750" y="2781300"/>
          <p14:tracePt t="23809" x="2871788" y="2735263"/>
          <p14:tracePt t="23814" x="2925763" y="2690813"/>
          <p14:tracePt t="23822" x="2971800" y="2654300"/>
          <p14:tracePt t="23830" x="3017838" y="2617788"/>
          <p14:tracePt t="23838" x="3071813" y="2562225"/>
          <p14:tracePt t="23850" x="3136900" y="2525713"/>
          <p14:tracePt t="23853" x="3163888" y="2498725"/>
          <p14:tracePt t="23866" x="3217863" y="2444750"/>
          <p14:tracePt t="23871" x="3236913" y="2425700"/>
          <p14:tracePt t="23881" x="3254375" y="2408238"/>
          <p14:tracePt t="23887" x="3263900" y="2398713"/>
          <p14:tracePt t="23899" x="3263900" y="2389188"/>
          <p14:tracePt t="24366" x="3273425" y="2398713"/>
          <p14:tracePt t="24376" x="3273425" y="2452688"/>
          <p14:tracePt t="24382" x="3290888" y="2498725"/>
          <p14:tracePt t="24390" x="3290888" y="2554288"/>
          <p14:tracePt t="24398" x="3300413" y="2598738"/>
          <p14:tracePt t="24407" x="3300413" y="2635250"/>
          <p14:tracePt t="24414" x="3309938" y="2681288"/>
          <p14:tracePt t="24423" x="3327400" y="2727325"/>
          <p14:tracePt t="24430" x="3327400" y="2744788"/>
          <p14:tracePt t="24439" x="3346450" y="2771775"/>
          <p14:tracePt t="24446" x="3346450" y="2790825"/>
          <p14:tracePt t="24463" x="3346450" y="2808288"/>
          <p14:tracePt t="24558" x="3346450" y="2817813"/>
          <p14:tracePt t="24566" x="3346450" y="2827338"/>
          <p14:tracePt t="24574" x="3346450" y="2844800"/>
          <p14:tracePt t="24582" x="3346450" y="2854325"/>
          <p14:tracePt t="24590" x="3354388" y="2873375"/>
          <p14:tracePt t="24598" x="3354388" y="2890838"/>
          <p14:tracePt t="24606" x="3354388" y="2900363"/>
          <p14:tracePt t="24614" x="3363913" y="2917825"/>
          <p14:tracePt t="24622" x="3363913" y="2936875"/>
          <p14:tracePt t="24646" x="3363913" y="2946400"/>
          <p14:tracePt t="24736" x="3363913" y="2954338"/>
          <p14:tracePt t="24769" x="3373438" y="2982913"/>
          <p14:tracePt t="24815" x="3373438" y="2990850"/>
          <p14:tracePt t="24830" x="3373438" y="3000375"/>
          <p14:tracePt t="24853" x="3373438" y="3017838"/>
          <p14:tracePt t="25052" x="3373438" y="3027363"/>
          <p14:tracePt t="25066" x="3373438" y="3036888"/>
          <p14:tracePt t="25074" x="3373438" y="3054350"/>
          <p14:tracePt t="25087" x="3373438" y="3063875"/>
          <p14:tracePt t="25101" x="3373438" y="3073400"/>
          <p14:tracePt t="25823" x="3373438" y="3082925"/>
          <p14:tracePt t="25839" x="3373438" y="3090863"/>
          <p14:tracePt t="26177" x="3373438" y="3100388"/>
          <p14:tracePt t="26222" x="3373438" y="3109913"/>
          <p14:tracePt t="26230" x="3373438" y="3119438"/>
          <p14:tracePt t="26254" x="3373438" y="3136900"/>
          <p14:tracePt t="26270" x="3373438" y="3146425"/>
          <p14:tracePt t="26310" x="3373438" y="3155950"/>
          <p14:tracePt t="26334" x="3373438" y="3173413"/>
          <p14:tracePt t="27428" x="3373438" y="3182938"/>
          <p14:tracePt t="27431" x="3382963" y="3182938"/>
          <p14:tracePt t="27446" x="3390900" y="3182938"/>
          <p14:tracePt t="27455" x="3400425" y="3182938"/>
          <p14:tracePt t="27486" x="3419475" y="3182938"/>
          <p14:tracePt t="27510" x="3427413" y="3182938"/>
          <p14:tracePt t="29502" x="3436938" y="3163888"/>
          <p14:tracePt t="29510" x="3446463" y="3155950"/>
          <p14:tracePt t="29526" x="3446463" y="3146425"/>
          <p14:tracePt t="29558" x="3446463" y="3136900"/>
          <p14:tracePt t="30302" x="3419475" y="3155950"/>
          <p14:tracePt t="30310" x="3309938" y="3155950"/>
          <p14:tracePt t="30318" x="3200400" y="3173413"/>
          <p14:tracePt t="30326" x="3090863" y="3173413"/>
          <p14:tracePt t="30334" x="2998788" y="3173413"/>
          <p14:tracePt t="30342" x="2944813" y="3173413"/>
          <p14:tracePt t="30350" x="2881313" y="3173413"/>
          <p14:tracePt t="30358" x="2844800" y="3173413"/>
          <p14:tracePt t="30366" x="2835275" y="3173413"/>
          <p14:tracePt t="30446" x="2817813" y="3173413"/>
          <p14:tracePt t="30454" x="2798763" y="3173413"/>
          <p14:tracePt t="30462" x="2781300" y="3173413"/>
          <p14:tracePt t="30471" x="2762250" y="3173413"/>
          <p14:tracePt t="30479" x="2752725" y="3173413"/>
          <p14:tracePt t="30487" x="2716213" y="3173413"/>
          <p14:tracePt t="30494" x="2698750" y="3173413"/>
          <p14:tracePt t="30502" x="2698750" y="3182938"/>
          <p14:tracePt t="30510" x="2689225" y="3182938"/>
          <p14:tracePt t="30518" x="2671763" y="3182938"/>
          <p14:tracePt t="30526" x="2662238" y="3182938"/>
          <p14:tracePt t="30534" x="2643188" y="3182938"/>
          <p14:tracePt t="30542" x="2616200" y="3200400"/>
          <p14:tracePt t="30558" x="2598738" y="3200400"/>
          <p14:tracePt t="30566" x="2579688" y="3209925"/>
          <p14:tracePt t="30574" x="2533650" y="3219450"/>
          <p14:tracePt t="30582" x="2516188" y="3219450"/>
          <p14:tracePt t="30590" x="2462213" y="3219450"/>
          <p14:tracePt t="30598" x="2425700" y="3228975"/>
          <p14:tracePt t="30606" x="2343150" y="3255963"/>
          <p14:tracePt t="30614" x="2287588" y="3255963"/>
          <p14:tracePt t="30622" x="2214563" y="3255963"/>
          <p14:tracePt t="30631" x="2143125" y="3255963"/>
          <p14:tracePt t="30638" x="2070100" y="3255963"/>
          <p14:tracePt t="30646" x="2005013" y="3255963"/>
          <p14:tracePt t="30654" x="1951038" y="3255963"/>
          <p14:tracePt t="30663" x="1914525" y="3255963"/>
          <p14:tracePt t="30670" x="1895475" y="3255963"/>
          <p14:tracePt t="30679" x="1868488" y="3255963"/>
          <p14:tracePt t="30687" x="1860550" y="3255963"/>
          <p14:tracePt t="30702" x="1851025" y="3255963"/>
          <p14:tracePt t="30830" x="1824038" y="3255963"/>
          <p14:tracePt t="30838" x="1814513" y="3255963"/>
          <p14:tracePt t="30846" x="1778000" y="3246438"/>
          <p14:tracePt t="30854" x="1751013" y="3246438"/>
          <p14:tracePt t="30862" x="1722438" y="3236913"/>
          <p14:tracePt t="30870" x="1677988" y="3236913"/>
          <p14:tracePt t="30879" x="1658938" y="3236913"/>
          <p14:tracePt t="30898" x="1612900" y="3236913"/>
          <p14:tracePt t="30902" x="1604963" y="3236913"/>
          <p14:tracePt t="30910" x="1585913" y="3236913"/>
          <p14:tracePt t="30983" x="1576388" y="3236913"/>
          <p14:tracePt t="31004" x="1568450" y="3236913"/>
          <p14:tracePt t="31006" x="1541463" y="3236913"/>
          <p14:tracePt t="31014" x="1531938" y="3236913"/>
          <p14:tracePt t="31022" x="1522413" y="3236913"/>
          <p14:tracePt t="31030" x="1504950" y="3236913"/>
          <p14:tracePt t="31135" x="1504950" y="3228975"/>
          <p14:tracePt t="31803" x="1512888" y="3209925"/>
          <p14:tracePt t="31808" x="1549400" y="3200400"/>
          <p14:tracePt t="31814" x="1612900" y="3163888"/>
          <p14:tracePt t="31822" x="1658938" y="3155950"/>
          <p14:tracePt t="31831" x="1731963" y="3127375"/>
          <p14:tracePt t="31838" x="1814513" y="3082925"/>
          <p14:tracePt t="31849" x="1924050" y="3073400"/>
          <p14:tracePt t="31854" x="2005013" y="3027363"/>
          <p14:tracePt t="31862" x="2106613" y="3000375"/>
          <p14:tracePt t="31870" x="2206625" y="2963863"/>
          <p14:tracePt t="31879" x="2260600" y="2936875"/>
          <p14:tracePt t="31886" x="2343150" y="2900363"/>
          <p14:tracePt t="31897" x="2406650" y="2873375"/>
          <p14:tracePt t="31902" x="2452688" y="2836863"/>
          <p14:tracePt t="31911" x="2516188" y="2808288"/>
          <p14:tracePt t="31919" x="2543175" y="2790825"/>
          <p14:tracePt t="31927" x="2589213" y="2754313"/>
          <p14:tracePt t="31935" x="2635250" y="2727325"/>
          <p14:tracePt t="31944" x="2671763" y="2698750"/>
          <p14:tracePt t="31956" x="2698750" y="2671763"/>
          <p14:tracePt t="31958" x="2716213" y="2671763"/>
          <p14:tracePt t="31966" x="2735263" y="2654300"/>
          <p14:tracePt t="31973" x="2744788" y="2654300"/>
          <p14:tracePt t="31982" x="2798763" y="2617788"/>
          <p14:tracePt t="31990" x="2808288" y="2608263"/>
          <p14:tracePt t="31998" x="2835275" y="2608263"/>
          <p14:tracePt t="32006" x="2862263" y="2598738"/>
          <p14:tracePt t="32014" x="2871788" y="2598738"/>
          <p14:tracePt t="32022" x="2898775" y="2581275"/>
          <p14:tracePt t="32031" x="2917825" y="2571750"/>
          <p14:tracePt t="32038" x="2962275" y="2544763"/>
          <p14:tracePt t="32049" x="2981325" y="2525713"/>
          <p14:tracePt t="32054" x="3008313" y="2508250"/>
          <p14:tracePt t="32063" x="3035300" y="2498725"/>
          <p14:tracePt t="32070" x="3054350" y="2481263"/>
          <p14:tracePt t="32081" x="3063875" y="2471738"/>
          <p14:tracePt t="32087" x="3071813" y="2462213"/>
          <p14:tracePt t="32104" x="3100388" y="2452688"/>
          <p14:tracePt t="32116" x="3117850" y="2435225"/>
          <p14:tracePt t="32130" x="3127375" y="2425700"/>
          <p14:tracePt t="32142" x="3144838" y="2416175"/>
          <p14:tracePt t="32150" x="3163888" y="2408238"/>
          <p14:tracePt t="32165" x="3190875" y="2408238"/>
          <p14:tracePt t="32174" x="3208338" y="2389188"/>
          <p14:tracePt t="32182" x="3217863" y="2379663"/>
          <p14:tracePt t="32198" x="3227388" y="2371725"/>
          <p14:tracePt t="32416" x="3227388" y="2416175"/>
          <p14:tracePt t="32428" x="3227388" y="2452688"/>
          <p14:tracePt t="32432" x="3244850" y="2508250"/>
          <p14:tracePt t="32438" x="3254375" y="2535238"/>
          <p14:tracePt t="32446" x="3273425" y="2554288"/>
          <p14:tracePt t="32459" x="3290888" y="2617788"/>
          <p14:tracePt t="32463" x="3300413" y="2635250"/>
          <p14:tracePt t="32473" x="3309938" y="2644775"/>
          <p14:tracePt t="32478" x="3317875" y="2644775"/>
          <p14:tracePt t="32494" x="3327400" y="2662238"/>
          <p14:tracePt t="32502" x="3346450" y="2681288"/>
          <p14:tracePt t="32518" x="3354388" y="2690813"/>
          <p14:tracePt t="32534" x="3363913" y="2698750"/>
          <p14:tracePt t="32542" x="3373438" y="2717800"/>
          <p14:tracePt t="32550" x="3390900" y="2727325"/>
          <p14:tracePt t="32558" x="3409950" y="2744788"/>
          <p14:tracePt t="32566" x="3446463" y="2754313"/>
          <p14:tracePt t="32574" x="3500438" y="2808288"/>
          <p14:tracePt t="32582" x="3546475" y="2844800"/>
          <p14:tracePt t="32590" x="3609975" y="2863850"/>
          <p14:tracePt t="32598" x="3656013" y="2900363"/>
          <p14:tracePt t="32606" x="3683000" y="2917825"/>
          <p14:tracePt t="32614" x="3746500" y="2954338"/>
          <p14:tracePt t="32622" x="3756025" y="2954338"/>
          <p14:tracePt t="32630" x="3792538" y="2963863"/>
          <p14:tracePt t="33183" x="3819525" y="2963863"/>
          <p14:tracePt t="33191" x="3838575" y="2963863"/>
          <p14:tracePt t="33198" x="3846513" y="2963863"/>
          <p14:tracePt t="33207" x="3856038" y="2963863"/>
          <p14:tracePt t="33627" x="3865563" y="2973388"/>
          <p14:tracePt t="33640" x="3865563" y="2990850"/>
          <p14:tracePt t="33646" x="3865563" y="3000375"/>
          <p14:tracePt t="33662" x="3865563" y="3009900"/>
          <p14:tracePt t="33670" x="3875088" y="3017838"/>
          <p14:tracePt t="33702" x="3883025" y="3017838"/>
          <p14:tracePt t="33726" x="3883025" y="3027363"/>
          <p14:tracePt t="33734" x="3892550" y="3036888"/>
          <p14:tracePt t="33750" x="3902075" y="3046413"/>
          <p14:tracePt t="34024" x="3911600" y="3046413"/>
          <p14:tracePt t="34062" x="3919538" y="3036888"/>
          <p14:tracePt t="34078" x="3929063" y="3027363"/>
          <p14:tracePt t="34086" x="3929063" y="3017838"/>
          <p14:tracePt t="34094" x="3929063" y="3009900"/>
          <p14:tracePt t="34102" x="3929063" y="3000375"/>
          <p14:tracePt t="34110" x="3929063" y="2990850"/>
          <p14:tracePt t="34118" x="3948113" y="2973388"/>
          <p14:tracePt t="34166" x="3956050" y="2963863"/>
          <p14:tracePt t="34190" x="3956050" y="2954338"/>
          <p14:tracePt t="34207" x="3965575" y="2954338"/>
          <p14:tracePt t="34262" x="3965575" y="2936875"/>
          <p14:tracePt t="34606" x="3965575" y="2927350"/>
          <p14:tracePt t="34654" x="3975100" y="2917825"/>
          <p14:tracePt t="34804" x="3984625" y="2917825"/>
          <p14:tracePt t="34808" x="3992563" y="2917825"/>
          <p14:tracePt t="34815" x="4002088" y="2927350"/>
          <p14:tracePt t="34833" x="4002088" y="2936875"/>
          <p14:tracePt t="34855" x="4002088" y="2946400"/>
          <p14:tracePt t="34879" x="4002088" y="2954338"/>
          <p14:tracePt t="34886" x="4002088" y="2963863"/>
          <p14:tracePt t="34895" x="4002088" y="2973388"/>
          <p14:tracePt t="34910" x="4002088" y="2990850"/>
          <p14:tracePt t="34918" x="4002088" y="3000375"/>
          <p14:tracePt t="34942" x="3992563" y="3017838"/>
          <p14:tracePt t="34950" x="3975100" y="3036888"/>
          <p14:tracePt t="34958" x="3965575" y="3046413"/>
          <p14:tracePt t="34966" x="3948113" y="3054350"/>
          <p14:tracePt t="34982" x="3929063" y="3063875"/>
          <p14:tracePt t="34998" x="3902075" y="3073400"/>
          <p14:tracePt t="35014" x="3892550" y="3082925"/>
          <p14:tracePt t="35278" x="3911600" y="3082925"/>
          <p14:tracePt t="35285" x="3929063" y="3082925"/>
          <p14:tracePt t="35294" x="3938588" y="3082925"/>
          <p14:tracePt t="35302" x="3948113" y="3082925"/>
          <p14:tracePt t="36040" x="3992563" y="3063875"/>
          <p14:tracePt t="36047" x="4002088" y="3054350"/>
          <p14:tracePt t="36055" x="4011613" y="3046413"/>
          <p14:tracePt t="36071" x="4021138" y="3036888"/>
          <p14:tracePt t="36350" x="4029075" y="3036888"/>
          <p14:tracePt t="36359" x="4038600" y="3027363"/>
          <p14:tracePt t="36366" x="4075113" y="3017838"/>
          <p14:tracePt t="36374" x="4094163" y="3017838"/>
          <p14:tracePt t="36382" x="4111625" y="3017838"/>
          <p14:tracePt t="36390" x="4129088" y="3017838"/>
          <p14:tracePt t="36520" x="4138613" y="3027363"/>
          <p14:tracePt t="36528" x="4138613" y="3046413"/>
          <p14:tracePt t="36541" x="4129088" y="3063875"/>
          <p14:tracePt t="36544" x="4111625" y="3082925"/>
          <p14:tracePt t="36550" x="4102100" y="3090863"/>
          <p14:tracePt t="36560" x="4094163" y="3100388"/>
          <p14:tracePt t="36567" x="4084638" y="3100388"/>
          <p14:tracePt t="36574" x="4075113" y="3109913"/>
          <p14:tracePt t="36736" x="4075113" y="3100388"/>
          <p14:tracePt t="36744" x="4075113" y="3090863"/>
          <p14:tracePt t="36755" x="4075113" y="3073400"/>
          <p14:tracePt t="36774" x="4084638" y="3063875"/>
          <p14:tracePt t="36785" x="4094163" y="3054350"/>
          <p14:tracePt t="36992" x="4111625" y="3046413"/>
          <p14:tracePt t="37000" x="4129088" y="3036888"/>
          <p14:tracePt t="37006" x="4157663" y="3017838"/>
          <p14:tracePt t="37014" x="4194175" y="2982913"/>
          <p14:tracePt t="37022" x="4238625" y="2946400"/>
          <p14:tracePt t="37032" x="4275138" y="2927350"/>
          <p14:tracePt t="37038" x="4330700" y="2881313"/>
          <p14:tracePt t="37048" x="4413250" y="2854325"/>
          <p14:tracePt t="37054" x="4494213" y="2781300"/>
          <p14:tracePt t="37063" x="4594225" y="2744788"/>
          <p14:tracePt t="37070" x="4695825" y="2681288"/>
          <p14:tracePt t="37080" x="4776788" y="2625725"/>
          <p14:tracePt t="37087" x="4840288" y="2581275"/>
          <p14:tracePt t="37102" x="5022850" y="2462213"/>
          <p14:tracePt t="37114" x="5105400" y="2408238"/>
          <p14:tracePt t="37119" x="5151438" y="2371725"/>
          <p14:tracePt t="37132" x="5195888" y="2343150"/>
          <p14:tracePt t="37133" x="5214938" y="2316163"/>
          <p14:tracePt t="37142" x="5224463" y="2298700"/>
          <p14:tracePt t="37150" x="5241925" y="2289175"/>
          <p14:tracePt t="37246" x="5251450" y="2289175"/>
          <p14:tracePt t="37253" x="5278438" y="2252663"/>
          <p14:tracePt t="37270" x="5297488" y="2233613"/>
          <p14:tracePt t="37278" x="5305425" y="2233613"/>
          <p14:tracePt t="37286" x="5314950" y="2225675"/>
          <p14:tracePt t="37310" x="5334000" y="2225675"/>
          <p14:tracePt t="37318" x="5351463" y="2206625"/>
          <p14:tracePt t="37326" x="5360988" y="2206625"/>
          <p14:tracePt t="37334" x="5387975" y="2197100"/>
          <p14:tracePt t="37342" x="5397500" y="2189163"/>
          <p14:tracePt t="37350" x="5441950" y="2160588"/>
          <p14:tracePt t="37358" x="5478463" y="2143125"/>
          <p14:tracePt t="37366" x="5507038" y="2133600"/>
          <p14:tracePt t="37374" x="5551488" y="2116138"/>
          <p14:tracePt t="37382" x="5580063" y="2106613"/>
          <p14:tracePt t="37391" x="5597525" y="2097088"/>
          <p14:tracePt t="37398" x="5607050" y="2089150"/>
          <p14:tracePt t="37526" x="5624513" y="2089150"/>
          <p14:tracePt t="37534" x="5643563" y="2089150"/>
          <p14:tracePt t="37542" x="5688013" y="2160588"/>
          <p14:tracePt t="37549" x="5716588" y="2225675"/>
          <p14:tracePt t="37558" x="5743575" y="2298700"/>
          <p14:tracePt t="37566" x="5761038" y="2362200"/>
          <p14:tracePt t="37574" x="5789613" y="2425700"/>
          <p14:tracePt t="37582" x="5826125" y="2489200"/>
          <p14:tracePt t="37590" x="5853113" y="2554288"/>
          <p14:tracePt t="37600" x="5870575" y="2598738"/>
          <p14:tracePt t="37605" x="5899150" y="2644775"/>
          <p14:tracePt t="37614" x="5907088" y="2681288"/>
          <p14:tracePt t="37622" x="5935663" y="2727325"/>
          <p14:tracePt t="37630" x="5935663" y="2735263"/>
          <p14:tracePt t="37638" x="5943600" y="2763838"/>
          <p14:tracePt t="37646" x="5943600" y="2781300"/>
          <p14:tracePt t="37654" x="5953125" y="2808288"/>
          <p14:tracePt t="37662" x="5962650" y="2817813"/>
          <p14:tracePt t="37791" x="5962650" y="2844800"/>
          <p14:tracePt t="37804" x="5962650" y="2863850"/>
          <p14:tracePt t="37807" x="5972175" y="2881313"/>
          <p14:tracePt t="37823" x="5972175" y="2890838"/>
          <p14:tracePt t="37832" x="5972175" y="2900363"/>
          <p14:tracePt t="37919" x="5980113" y="2900363"/>
          <p14:tracePt t="37967" x="6007100" y="2873375"/>
          <p14:tracePt t="37978" x="6080125" y="2817813"/>
          <p14:tracePt t="37985" x="6181725" y="2763838"/>
          <p14:tracePt t="37989" x="6291263" y="2690813"/>
          <p14:tracePt t="37998" x="6391275" y="2635250"/>
          <p14:tracePt t="38006" x="6508750" y="2562225"/>
          <p14:tracePt t="38014" x="6645275" y="2489200"/>
          <p14:tracePt t="38022" x="6783388" y="2425700"/>
          <p14:tracePt t="38030" x="6929438" y="2352675"/>
          <p14:tracePt t="38038" x="7029450" y="2298700"/>
          <p14:tracePt t="38050" x="7146925" y="2225675"/>
          <p14:tracePt t="38053" x="7265988" y="2160588"/>
          <p14:tracePt t="38062" x="7366000" y="2106613"/>
          <p14:tracePt t="38070" x="7429500" y="2052638"/>
          <p14:tracePt t="38079" x="7475538" y="2033588"/>
          <p14:tracePt t="38085" x="7521575" y="2006600"/>
          <p14:tracePt t="38098" x="7539038" y="1987550"/>
          <p14:tracePt t="38102" x="7567613" y="1970088"/>
          <p14:tracePt t="38110" x="7585075" y="1960563"/>
          <p14:tracePt t="38118" x="7602538" y="1943100"/>
          <p14:tracePt t="38127" x="7621588" y="1933575"/>
          <p14:tracePt t="38134" x="7658100" y="1933575"/>
          <p14:tracePt t="38142" x="7685088" y="1906588"/>
          <p14:tracePt t="38150" x="7731125" y="1887538"/>
          <p14:tracePt t="38158" x="7794625" y="1860550"/>
          <p14:tracePt t="38167" x="7867650" y="1824038"/>
          <p14:tracePt t="38178" x="7967663" y="1768475"/>
          <p14:tracePt t="38184" x="8031163" y="1741488"/>
          <p14:tracePt t="38191" x="8113713" y="1687513"/>
          <p14:tracePt t="38198" x="8159750" y="1660525"/>
          <p14:tracePt t="38206" x="8186738" y="1641475"/>
          <p14:tracePt t="38214" x="8213725" y="1631950"/>
          <p14:tracePt t="38222" x="8213725" y="1624013"/>
          <p14:tracePt t="38379" x="8223250" y="1631950"/>
          <p14:tracePt t="38385" x="8223250" y="1677988"/>
          <p14:tracePt t="38391" x="8223250" y="1731963"/>
          <p14:tracePt t="38400" x="8223250" y="1768475"/>
          <p14:tracePt t="38409" x="8223250" y="1841500"/>
          <p14:tracePt t="38414" x="8223250" y="1914525"/>
          <p14:tracePt t="38422" x="8223250" y="2006600"/>
          <p14:tracePt t="38430" x="8223250" y="2060575"/>
          <p14:tracePt t="38439" x="8223250" y="2152650"/>
          <p14:tracePt t="38447" x="8223250" y="2262188"/>
          <p14:tracePt t="38454" x="8223250" y="2379663"/>
          <p14:tracePt t="38462" x="8204200" y="2489200"/>
          <p14:tracePt t="38472" x="8204200" y="2598738"/>
          <p14:tracePt t="38478" x="8204200" y="2727325"/>
          <p14:tracePt t="38486" x="8204200" y="2817813"/>
          <p14:tracePt t="38495" x="8204200" y="2927350"/>
          <p14:tracePt t="38502" x="8204200" y="3017838"/>
          <p14:tracePt t="38510" x="8204200" y="3073400"/>
          <p14:tracePt t="38518" x="8204200" y="3119438"/>
          <p14:tracePt t="38527" x="8204200" y="3146425"/>
          <p14:tracePt t="38534" x="8204200" y="3155950"/>
          <p14:tracePt t="38542" x="8204200" y="3163888"/>
          <p14:tracePt t="38758" x="8196263" y="3182938"/>
          <p14:tracePt t="38784" x="8196263" y="3192463"/>
          <p14:tracePt t="38814" x="8186738" y="3200400"/>
          <p14:tracePt t="38830" x="8186738" y="3209925"/>
          <p14:tracePt t="38838" x="8177213" y="3219450"/>
          <p14:tracePt t="38854" x="8169275" y="3228975"/>
          <p14:tracePt t="38917" x="8159750" y="3228975"/>
          <p14:tracePt t="39014" x="8169275" y="3228975"/>
          <p14:tracePt t="39022" x="8186738" y="3209925"/>
          <p14:tracePt t="39030" x="8223250" y="3163888"/>
          <p14:tracePt t="39038" x="8259763" y="3119438"/>
          <p14:tracePt t="39046" x="8277225" y="3100388"/>
          <p14:tracePt t="39054" x="8350250" y="3054350"/>
          <p14:tracePt t="39063" x="8396288" y="3000375"/>
          <p14:tracePt t="39070" x="8415338" y="2982913"/>
          <p14:tracePt t="39081" x="8496300" y="2917825"/>
          <p14:tracePt t="39086" x="8559800" y="2873375"/>
          <p14:tracePt t="39098" x="8624888" y="2817813"/>
          <p14:tracePt t="39101" x="8678863" y="2763838"/>
          <p14:tracePt t="39110" x="8705850" y="2735263"/>
          <p14:tracePt t="39118" x="8734425" y="2698750"/>
          <p14:tracePt t="39125" x="8761413" y="2681288"/>
          <p14:tracePt t="39134" x="8807450" y="2654300"/>
          <p14:tracePt t="39142" x="8834438" y="2625725"/>
          <p14:tracePt t="39150" x="8842375" y="2608263"/>
          <p14:tracePt t="39158" x="8861425" y="2589213"/>
          <p14:tracePt t="39165" x="8878888" y="2581275"/>
          <p14:tracePt t="39174" x="8924925" y="2562225"/>
          <p14:tracePt t="39182" x="8943975" y="2525713"/>
          <p14:tracePt t="39190" x="8980488" y="2498725"/>
          <p14:tracePt t="39198" x="8997950" y="2471738"/>
          <p14:tracePt t="39206" x="9024938" y="2435225"/>
          <p14:tracePt t="39214" x="9043988" y="2416175"/>
          <p14:tracePt t="39222" x="9080500" y="2398713"/>
          <p14:tracePt t="39230" x="9097963" y="2379663"/>
          <p14:tracePt t="39238" x="9117013" y="2352675"/>
          <p14:tracePt t="39246" x="9126538" y="2352675"/>
          <p14:tracePt t="39253" x="9134475" y="2343150"/>
          <p14:tracePt t="39539" x="9117013" y="2462213"/>
          <p14:tracePt t="39542" x="9107488" y="2498725"/>
          <p14:tracePt t="39551" x="9090025" y="2535238"/>
          <p14:tracePt t="39559" x="9090025" y="2562225"/>
          <p14:tracePt t="39566" x="9080500" y="2617788"/>
          <p14:tracePt t="39575" x="9070975" y="2644775"/>
          <p14:tracePt t="39582" x="9070975" y="2690813"/>
          <p14:tracePt t="39590" x="9061450" y="2717800"/>
          <p14:tracePt t="39598" x="9053513" y="2771775"/>
          <p14:tracePt t="39606" x="9043988" y="2817813"/>
          <p14:tracePt t="39614" x="9043988" y="2854325"/>
          <p14:tracePt t="39622" x="9024938" y="2917825"/>
          <p14:tracePt t="39630" x="9017000" y="2936875"/>
          <p14:tracePt t="39638" x="9017000" y="2973388"/>
          <p14:tracePt t="39646" x="9007475" y="3017838"/>
          <p14:tracePt t="39654" x="9007475" y="3036888"/>
          <p14:tracePt t="39663" x="9007475" y="3073400"/>
          <p14:tracePt t="39670" x="8997950" y="3119438"/>
          <p14:tracePt t="39678" x="8997950" y="3146425"/>
          <p14:tracePt t="39686" x="8997950" y="3173413"/>
          <p14:tracePt t="39695" x="8997950" y="3228975"/>
          <p14:tracePt t="39703" x="8997950" y="3273425"/>
          <p14:tracePt t="39710" x="8997950" y="3292475"/>
          <p14:tracePt t="39718" x="8997950" y="3338513"/>
          <p14:tracePt t="39726" x="8997950" y="3382963"/>
          <p14:tracePt t="39734" x="8997950" y="3438525"/>
          <p14:tracePt t="39742" x="8997950" y="3475038"/>
          <p14:tracePt t="39751" x="8997950" y="3529013"/>
          <p14:tracePt t="39758" x="8997950" y="3611563"/>
          <p14:tracePt t="39766" x="8997950" y="3665538"/>
          <p14:tracePt t="39774" x="8997950" y="3721100"/>
          <p14:tracePt t="39784" x="8997950" y="3775075"/>
          <p14:tracePt t="39790" x="8997950" y="3821113"/>
          <p14:tracePt t="39798" x="8997950" y="3857625"/>
          <p14:tracePt t="39805" x="8997950" y="3884613"/>
          <p14:tracePt t="39814" x="8997950" y="3911600"/>
          <p14:tracePt t="39822" x="8988425" y="3940175"/>
          <p14:tracePt t="39830" x="8988425" y="3948113"/>
          <p14:tracePt t="39838" x="8988425" y="3957638"/>
          <p14:tracePt t="39847" x="8988425" y="3967163"/>
          <p14:tracePt t="39854" x="8988425" y="3994150"/>
          <p14:tracePt t="39862" x="8980488" y="4013200"/>
          <p14:tracePt t="39870" x="8970963" y="4021138"/>
          <p14:tracePt t="39879" x="8961438" y="4040188"/>
          <p14:tracePt t="39886" x="8961438" y="4057650"/>
          <p14:tracePt t="39897" x="8951913" y="4067175"/>
          <p14:tracePt t="39903" x="8951913" y="4076700"/>
          <p14:tracePt t="39911" x="8943975" y="4113213"/>
          <p14:tracePt t="39925" x="8943975" y="4130675"/>
          <p14:tracePt t="39934" x="8924925" y="4149725"/>
          <p14:tracePt t="39942" x="8924925" y="4159250"/>
          <p14:tracePt t="39950" x="8915400" y="4186238"/>
          <p14:tracePt t="39966" x="8915400" y="4195763"/>
          <p14:tracePt t="39973" x="8907463" y="4203700"/>
          <p14:tracePt t="40007" x="8907463" y="4213225"/>
          <p14:tracePt t="40135" x="8870950" y="4213225"/>
          <p14:tracePt t="40143" x="8824913" y="4167188"/>
          <p14:tracePt t="40151" x="8761413" y="4113213"/>
          <p14:tracePt t="40163" x="8734425" y="4086225"/>
          <p14:tracePt t="40166" x="8669338" y="4030663"/>
          <p14:tracePt t="40174" x="8615363" y="3976688"/>
          <p14:tracePt t="40182" x="8569325" y="3930650"/>
          <p14:tracePt t="40190" x="8551863" y="3911600"/>
          <p14:tracePt t="40198" x="8496300" y="3848100"/>
          <p14:tracePt t="40205" x="8478838" y="3821113"/>
          <p14:tracePt t="40214" x="8459788" y="3803650"/>
          <p14:tracePt t="40222" x="8442325" y="3767138"/>
          <p14:tracePt t="40238" x="8432800" y="3757613"/>
          <p14:tracePt t="40246" x="8423275" y="3757613"/>
          <p14:tracePt t="40298" x="8415338" y="3748088"/>
          <p14:tracePt t="40311" x="8415338" y="3738563"/>
          <p14:tracePt t="40456" x="8405813" y="3730625"/>
          <p14:tracePt t="40511" x="8378825" y="3721100"/>
          <p14:tracePt t="40519" x="8369300" y="3711575"/>
          <p14:tracePt t="40537" x="8369300" y="3702050"/>
          <p14:tracePt t="40550" x="8350250" y="3684588"/>
          <p14:tracePt t="40558" x="8342313" y="3684588"/>
          <p14:tracePt t="40574" x="8332788" y="3675063"/>
          <p14:tracePt t="40590" x="8323263" y="3665538"/>
          <p14:tracePt t="40598" x="8305800" y="3648075"/>
          <p14:tracePt t="40606" x="8296275" y="3648075"/>
          <p14:tracePt t="40614" x="8296275" y="3638550"/>
          <p14:tracePt t="40822" x="8269288" y="3648075"/>
          <p14:tracePt t="40830" x="8240713" y="3675063"/>
          <p14:tracePt t="40838" x="8232775" y="3702050"/>
          <p14:tracePt t="40848" x="8223250" y="3738563"/>
          <p14:tracePt t="40854" x="8204200" y="3767138"/>
          <p14:tracePt t="40863" x="8196263" y="3803650"/>
          <p14:tracePt t="40870" x="8186738" y="3821113"/>
          <p14:tracePt t="40878" x="8186738" y="3830638"/>
          <p14:tracePt t="40896" x="8186738" y="3840163"/>
          <p14:tracePt t="41102" x="8159750" y="3848100"/>
          <p14:tracePt t="41110" x="8113713" y="3848100"/>
          <p14:tracePt t="41118" x="8086725" y="3848100"/>
          <p14:tracePt t="41126" x="8050213" y="3848100"/>
          <p14:tracePt t="41134" x="8004175" y="3848100"/>
          <p14:tracePt t="41142" x="7950200" y="3840163"/>
          <p14:tracePt t="41150" x="7885113" y="3803650"/>
          <p14:tracePt t="41159" x="7804150" y="3730625"/>
          <p14:tracePt t="41167" x="7740650" y="3684588"/>
          <p14:tracePt t="41179" x="7621588" y="3592513"/>
          <p14:tracePt t="41183" x="7531100" y="3519488"/>
          <p14:tracePt t="41192" x="7439025" y="3465513"/>
          <p14:tracePt t="41199" x="7319963" y="3392488"/>
          <p14:tracePt t="41206" x="7239000" y="3338513"/>
          <p14:tracePt t="41214" x="7175500" y="3309938"/>
          <p14:tracePt t="41222" x="7110413" y="3292475"/>
          <p14:tracePt t="41230" x="7083425" y="3273425"/>
          <p14:tracePt t="41238" x="7073900" y="3273425"/>
          <p14:tracePt t="41302" x="7056438" y="3273425"/>
          <p14:tracePt t="41310" x="7010400" y="3255963"/>
          <p14:tracePt t="41318" x="6929438" y="3200400"/>
          <p14:tracePt t="41326" x="6864350" y="3163888"/>
          <p14:tracePt t="41334" x="6819900" y="3136900"/>
          <p14:tracePt t="41342" x="6754813" y="3100388"/>
          <p14:tracePt t="41350" x="6710363" y="3082925"/>
          <p14:tracePt t="41359" x="6664325" y="3046413"/>
          <p14:tracePt t="41367" x="6645275" y="3036888"/>
          <p14:tracePt t="41375" x="6618288" y="3027363"/>
          <p14:tracePt t="41382" x="6610350" y="3027363"/>
          <p14:tracePt t="41808" x="6600825" y="3027363"/>
          <p14:tracePt t="41822" x="6600825" y="3036888"/>
          <p14:tracePt t="41830" x="6600825" y="3063875"/>
          <p14:tracePt t="41838" x="6600825" y="3073400"/>
          <p14:tracePt t="41854" x="6600825" y="3082925"/>
          <p14:tracePt t="41862" x="6610350" y="3090863"/>
          <p14:tracePt t="41879" x="6618288" y="3119438"/>
          <p14:tracePt t="41897" x="6627813" y="3127375"/>
          <p14:tracePt t="41902" x="6645275" y="3136900"/>
          <p14:tracePt t="41918" x="6673850" y="3155950"/>
          <p14:tracePt t="41934" x="6681788" y="3155950"/>
          <p14:tracePt t="41942" x="6691313" y="3155950"/>
          <p14:tracePt t="41950" x="6700838" y="3163888"/>
          <p14:tracePt t="41958" x="6718300" y="3163888"/>
          <p14:tracePt t="41973" x="6727825" y="3163888"/>
          <p14:tracePt t="41998" x="6737350" y="3163888"/>
          <p14:tracePt t="42006" x="6746875" y="3163888"/>
          <p14:tracePt t="42014" x="6754813" y="3163888"/>
          <p14:tracePt t="42022" x="6764338" y="3163888"/>
          <p14:tracePt t="42054" x="6773863" y="3163888"/>
          <p14:tracePt t="42072" x="6783388" y="3173413"/>
          <p14:tracePt t="42103" x="6791325" y="3182938"/>
          <p14:tracePt t="42215" x="6810375" y="3182938"/>
          <p14:tracePt t="42222" x="6873875" y="3192463"/>
          <p14:tracePt t="42230" x="6910388" y="3219450"/>
          <p14:tracePt t="42238" x="6956425" y="3228975"/>
          <p14:tracePt t="42246" x="7037388" y="3265488"/>
          <p14:tracePt t="42254" x="7102475" y="3292475"/>
          <p14:tracePt t="42262" x="7138988" y="3302000"/>
          <p14:tracePt t="42270" x="7192963" y="3338513"/>
          <p14:tracePt t="42277" x="7212013" y="3346450"/>
          <p14:tracePt t="42285" x="7212013" y="3355975"/>
          <p14:tracePt t="42295" x="7229475" y="3375025"/>
          <p14:tracePt t="42496" x="7229475" y="3392488"/>
          <p14:tracePt t="42507" x="7229475" y="3419475"/>
          <p14:tracePt t="42513" x="7219950" y="3438525"/>
          <p14:tracePt t="42518" x="7212013" y="3446463"/>
          <p14:tracePt t="42526" x="7183438" y="3475038"/>
          <p14:tracePt t="42536" x="7183438" y="3482975"/>
          <p14:tracePt t="42542" x="7175500" y="3492500"/>
          <p14:tracePt t="42550" x="7165975" y="3502025"/>
          <p14:tracePt t="42574" x="7156450" y="3502025"/>
          <p14:tracePt t="42661" x="7156450" y="3511550"/>
          <p14:tracePt t="42902" x="7156450" y="3519488"/>
          <p14:tracePt t="42910" x="7138988" y="3529013"/>
          <p14:tracePt t="42918" x="7129463" y="3538538"/>
          <p14:tracePt t="42926" x="7119938" y="3548063"/>
          <p14:tracePt t="42942" x="7119938" y="3556000"/>
          <p14:tracePt t="42958" x="7102475" y="3565525"/>
          <p14:tracePt t="42974" x="7083425" y="3565525"/>
          <p14:tracePt t="42982" x="7073900" y="3565525"/>
          <p14:tracePt t="42991" x="7056438" y="3584575"/>
          <p14:tracePt t="42998" x="7037388" y="3592513"/>
          <p14:tracePt t="43006" x="7029450" y="3602038"/>
          <p14:tracePt t="43014" x="7010400" y="3611563"/>
          <p14:tracePt t="43022" x="6983413" y="3629025"/>
          <p14:tracePt t="43030" x="6973888" y="3638550"/>
          <p14:tracePt t="43038" x="6956425" y="3648075"/>
          <p14:tracePt t="43055" x="6946900" y="3648075"/>
          <p14:tracePt t="43066" x="6919913" y="3648075"/>
          <p14:tracePt t="43071" x="6919913" y="3657600"/>
          <p14:tracePt t="43086" x="6900863" y="3675063"/>
          <p14:tracePt t="43104" x="6873875" y="3684588"/>
          <p14:tracePt t="43111" x="6864350" y="3694113"/>
          <p14:tracePt t="43303" x="6856413" y="3694113"/>
          <p14:tracePt t="43367" x="6827838" y="3694113"/>
          <p14:tracePt t="43380" x="6810375" y="3694113"/>
          <p14:tracePt t="43384" x="6764338" y="3675063"/>
          <p14:tracePt t="43391" x="6710363" y="3657600"/>
          <p14:tracePt t="43398" x="6637338" y="3602038"/>
          <p14:tracePt t="43408" x="6527800" y="3548063"/>
          <p14:tracePt t="43414" x="6427788" y="3482975"/>
          <p14:tracePt t="43425" x="6326188" y="3429000"/>
          <p14:tracePt t="43434" x="6226175" y="3375025"/>
          <p14:tracePt t="43441" x="6126163" y="3302000"/>
          <p14:tracePt t="43446" x="6026150" y="3255963"/>
          <p14:tracePt t="43454" x="5962650" y="3219450"/>
          <p14:tracePt t="43463" x="5880100" y="3163888"/>
          <p14:tracePt t="43470" x="5834063" y="3127375"/>
          <p14:tracePt t="43478" x="5807075" y="3109913"/>
          <p14:tracePt t="43486" x="5789613" y="3100388"/>
          <p14:tracePt t="43495" x="5753100" y="3090863"/>
          <p14:tracePt t="43502" x="5743575" y="3082925"/>
          <p14:tracePt t="43511" x="5743575" y="3073400"/>
          <p14:tracePt t="43518" x="5734050" y="3063875"/>
          <p14:tracePt t="43526" x="5724525" y="3063875"/>
          <p14:tracePt t="43533" x="5716588" y="3063875"/>
          <p14:tracePt t="43541" x="5688013" y="3046413"/>
          <p14:tracePt t="43551" x="5680075" y="3036888"/>
          <p14:tracePt t="43558" x="5661025" y="3027363"/>
          <p14:tracePt t="44206" x="5653088" y="3027363"/>
          <p14:tracePt t="44223" x="5643563" y="3017838"/>
          <p14:tracePt t="50985" x="5607050" y="3017838"/>
          <p14:tracePt t="50993" x="5561013" y="3017838"/>
          <p14:tracePt t="51007" x="5514975" y="3017838"/>
          <p14:tracePt t="51022" x="5507038" y="3017838"/>
          <p14:tracePt t="51033" x="5497513" y="3017838"/>
          <p14:tracePt t="51037" x="5405438" y="3017838"/>
          <p14:tracePt t="51047" x="5334000" y="3017838"/>
          <p14:tracePt t="51054" x="5241925" y="3017838"/>
          <p14:tracePt t="51065" x="5114925" y="3054350"/>
          <p14:tracePt t="51070" x="4995863" y="3063875"/>
          <p14:tracePt t="51080" x="4905375" y="3082925"/>
          <p14:tracePt t="51085" x="4759325" y="3109913"/>
          <p14:tracePt t="51098" x="4676775" y="3136900"/>
          <p14:tracePt t="51102" x="4549775" y="3163888"/>
          <p14:tracePt t="51111" x="4448175" y="3209925"/>
          <p14:tracePt t="51118" x="4376738" y="3219450"/>
          <p14:tracePt t="51128" x="4311650" y="3255963"/>
          <p14:tracePt t="51134" x="4294188" y="3255963"/>
          <p14:tracePt t="51142" x="4257675" y="3265488"/>
          <p14:tracePt t="51150" x="4257675" y="3273425"/>
          <p14:tracePt t="51166" x="4248150" y="3282950"/>
          <p14:tracePt t="51174" x="4238625" y="3292475"/>
          <p14:tracePt t="51182" x="4230688" y="3309938"/>
          <p14:tracePt t="51426" x="4230688" y="3319463"/>
          <p14:tracePt t="51429" x="4230688" y="3328988"/>
          <p14:tracePt t="51438" x="4230688" y="3338513"/>
          <p14:tracePt t="51446" x="4230688" y="3355975"/>
          <p14:tracePt t="51454" x="4230688" y="3382963"/>
          <p14:tracePt t="51462" x="4230688" y="3429000"/>
          <p14:tracePt t="51471" x="4230688" y="3455988"/>
          <p14:tracePt t="51478" x="4230688" y="3482975"/>
          <p14:tracePt t="51486" x="4230688" y="3529013"/>
          <p14:tracePt t="51495" x="4230688" y="3556000"/>
          <p14:tracePt t="51502" x="4230688" y="3592513"/>
          <p14:tracePt t="51511" x="4230688" y="3629025"/>
          <p14:tracePt t="51518" x="4248150" y="3657600"/>
          <p14:tracePt t="51526" x="4248150" y="3684588"/>
          <p14:tracePt t="51534" x="4248150" y="3730625"/>
          <p14:tracePt t="51542" x="4248150" y="3748088"/>
          <p14:tracePt t="51550" x="4257675" y="3775075"/>
          <p14:tracePt t="51558" x="4257675" y="3784600"/>
          <p14:tracePt t="51566" x="4257675" y="3803650"/>
          <p14:tracePt t="51574" x="4267200" y="3830638"/>
          <p14:tracePt t="51597" x="4275138" y="3840163"/>
          <p14:tracePt t="51622" x="4284663" y="3848100"/>
          <p14:tracePt t="51632" x="4294188" y="3848100"/>
          <p14:tracePt t="51642" x="4303713" y="3848100"/>
          <p14:tracePt t="51648" x="4330700" y="3867150"/>
          <p14:tracePt t="51668" x="4403725" y="3903663"/>
          <p14:tracePt t="51670" x="4448175" y="3911600"/>
          <p14:tracePt t="51679" x="4484688" y="3930650"/>
          <p14:tracePt t="51686" x="4521200" y="3948113"/>
          <p14:tracePt t="51694" x="4594225" y="3984625"/>
          <p14:tracePt t="51702" x="4640263" y="4003675"/>
          <p14:tracePt t="51713" x="4713288" y="4013200"/>
          <p14:tracePt t="51719" x="4813300" y="4040188"/>
          <p14:tracePt t="51727" x="4905375" y="4067175"/>
          <p14:tracePt t="51735" x="5014913" y="4086225"/>
          <p14:tracePt t="51743" x="5095875" y="4086225"/>
          <p14:tracePt t="51753" x="5168900" y="4086225"/>
          <p14:tracePt t="51758" x="5241925" y="4086225"/>
          <p14:tracePt t="51766" x="5314950" y="4086225"/>
          <p14:tracePt t="51774" x="5368925" y="4086225"/>
          <p14:tracePt t="51784" x="5424488" y="4086225"/>
          <p14:tracePt t="51790" x="5470525" y="4086225"/>
          <p14:tracePt t="51799" x="5524500" y="4086225"/>
          <p14:tracePt t="51806" x="5561013" y="4086225"/>
          <p14:tracePt t="51814" x="5607050" y="4086225"/>
          <p14:tracePt t="51821" x="5643563" y="4086225"/>
          <p14:tracePt t="51829" x="5661025" y="4086225"/>
          <p14:tracePt t="51839" x="5707063" y="4086225"/>
          <p14:tracePt t="51851" x="5716588" y="4086225"/>
          <p14:tracePt t="51853" x="5724525" y="4086225"/>
          <p14:tracePt t="51862" x="5734050" y="4086225"/>
          <p14:tracePt t="51878" x="5743575" y="4086225"/>
          <p14:tracePt t="51895" x="5770563" y="4086225"/>
          <p14:tracePt t="51902" x="5797550" y="4103688"/>
          <p14:tracePt t="51910" x="5816600" y="4103688"/>
          <p14:tracePt t="51918" x="5834063" y="4103688"/>
          <p14:tracePt t="51927" x="5880100" y="4113213"/>
          <p14:tracePt t="51933" x="5889625" y="4113213"/>
          <p14:tracePt t="51941" x="5926138" y="4113213"/>
          <p14:tracePt t="51950" x="5943600" y="4122738"/>
          <p14:tracePt t="51958" x="5972175" y="4140200"/>
          <p14:tracePt t="51966" x="5980113" y="4140200"/>
          <p14:tracePt t="51974" x="6007100" y="4140200"/>
          <p14:tracePt t="51982" x="6026150" y="4159250"/>
          <p14:tracePt t="51990" x="6035675" y="4167188"/>
          <p14:tracePt t="51998" x="6062663" y="4167188"/>
          <p14:tracePt t="52005" x="6089650" y="4186238"/>
          <p14:tracePt t="52014" x="6135688" y="4203700"/>
          <p14:tracePt t="52022" x="6153150" y="4213225"/>
          <p14:tracePt t="52033" x="6181725" y="4222750"/>
          <p14:tracePt t="52038" x="6226175" y="4222750"/>
          <p14:tracePt t="52046" x="6254750" y="4232275"/>
          <p14:tracePt t="52055" x="6281738" y="4249738"/>
          <p14:tracePt t="52064" x="6299200" y="4249738"/>
          <p14:tracePt t="52070" x="6318250" y="4259263"/>
          <p14:tracePt t="52080" x="6345238" y="4259263"/>
          <p14:tracePt t="52086" x="6362700" y="4268788"/>
          <p14:tracePt t="52103" x="6391275" y="4286250"/>
          <p14:tracePt t="52120" x="6399213" y="4286250"/>
          <p14:tracePt t="52132" x="6408738" y="4286250"/>
          <p14:tracePt t="52135" x="6418263" y="4295775"/>
          <p14:tracePt t="52146" x="6427788" y="4303713"/>
          <p14:tracePt t="52151" x="6435725" y="4303713"/>
          <p14:tracePt t="52161" x="6454775" y="4313238"/>
          <p14:tracePt t="52174" x="6472238" y="4322763"/>
          <p14:tracePt t="52182" x="6500813" y="4322763"/>
          <p14:tracePt t="52190" x="6537325" y="4340225"/>
          <p14:tracePt t="52198" x="6554788" y="4349750"/>
          <p14:tracePt t="52206" x="6581775" y="4349750"/>
          <p14:tracePt t="52214" x="6600825" y="4349750"/>
          <p14:tracePt t="52223" x="6645275" y="4359275"/>
          <p14:tracePt t="52230" x="6673850" y="4359275"/>
          <p14:tracePt t="52238" x="6691313" y="4359275"/>
          <p14:tracePt t="52246" x="6718300" y="4368800"/>
          <p14:tracePt t="52254" x="6727825" y="4368800"/>
          <p14:tracePt t="52262" x="6737350" y="4368800"/>
          <p14:tracePt t="52270" x="6746875" y="4368800"/>
          <p14:tracePt t="52285" x="6754813" y="4368800"/>
          <p14:tracePt t="52294" x="6764338" y="4376738"/>
          <p14:tracePt t="52301" x="6773863" y="4386263"/>
          <p14:tracePt t="52549" x="6800850" y="4386263"/>
          <p14:tracePt t="52558" x="6810375" y="4386263"/>
          <p14:tracePt t="52566" x="6819900" y="4386263"/>
          <p14:tracePt t="52574" x="6827838" y="4386263"/>
          <p14:tracePt t="52582" x="6837363" y="4386263"/>
          <p14:tracePt t="52590" x="6846888" y="4386263"/>
          <p14:tracePt t="52831" x="6864350" y="4386263"/>
          <p14:tracePt t="52840" x="6883400" y="4386263"/>
          <p14:tracePt t="52852" x="6900863" y="4386263"/>
          <p14:tracePt t="52858" x="6937375" y="4386263"/>
          <p14:tracePt t="52862" x="6956425" y="4386263"/>
          <p14:tracePt t="52870" x="6973888" y="4386263"/>
          <p14:tracePt t="52878" x="7000875" y="4386263"/>
          <p14:tracePt t="52886" x="7019925" y="4386263"/>
          <p14:tracePt t="52896" x="7029450" y="4386263"/>
          <p14:tracePt t="52902" x="7037388" y="4386263"/>
          <p14:tracePt t="52911" x="7046913" y="4386263"/>
          <p14:tracePt t="52927" x="7065963" y="4386263"/>
          <p14:tracePt t="53144" x="7073900" y="4386263"/>
          <p14:tracePt t="53170" x="7110413" y="4386263"/>
          <p14:tracePt t="53176" x="7119938" y="4376738"/>
          <p14:tracePt t="53182" x="7146925" y="4368800"/>
          <p14:tracePt t="53190" x="7165975" y="4349750"/>
          <p14:tracePt t="53198" x="7175500" y="4340225"/>
          <p14:tracePt t="53206" x="7192963" y="4340225"/>
          <p14:tracePt t="53214" x="7202488" y="4332288"/>
          <p14:tracePt t="53230" x="7212013" y="4332288"/>
          <p14:tracePt t="53238" x="7239000" y="4332288"/>
          <p14:tracePt t="53246" x="7256463" y="4332288"/>
          <p14:tracePt t="53254" x="7283450" y="4332288"/>
          <p14:tracePt t="53262" x="7292975" y="4332288"/>
          <p14:tracePt t="53278" x="7319963" y="4332288"/>
          <p14:tracePt t="53285" x="7329488" y="4332288"/>
          <p14:tracePt t="53294" x="7339013" y="4332288"/>
          <p14:tracePt t="53302" x="7348538" y="4332288"/>
          <p14:tracePt t="53311" x="7375525" y="4332288"/>
          <p14:tracePt t="53328" x="7392988" y="4332288"/>
          <p14:tracePt t="53334" x="7412038" y="4332288"/>
          <p14:tracePt t="53342" x="7421563" y="4332288"/>
          <p14:tracePt t="53350" x="7458075" y="4332288"/>
          <p14:tracePt t="53358" x="7485063" y="4332288"/>
          <p14:tracePt t="53366" x="7531100" y="4332288"/>
          <p14:tracePt t="53374" x="7585075" y="4332288"/>
          <p14:tracePt t="53383" x="7675563" y="4332288"/>
          <p14:tracePt t="53391" x="7767638" y="4332288"/>
          <p14:tracePt t="53400" x="7877175" y="4332288"/>
          <p14:tracePt t="53420" x="8113713" y="4322763"/>
          <p14:tracePt t="53424" x="8223250" y="4322763"/>
          <p14:tracePt t="53430" x="8305800" y="4295775"/>
          <p14:tracePt t="53438" x="8359775" y="4295775"/>
          <p14:tracePt t="53446" x="8405813" y="4286250"/>
          <p14:tracePt t="53455" x="8415338" y="4286250"/>
          <p14:tracePt t="53694" x="8405813" y="4286250"/>
          <p14:tracePt t="53710" x="8386763" y="4286250"/>
          <p14:tracePt t="53718" x="8378825" y="4295775"/>
          <p14:tracePt t="53734" x="8369300" y="4295775"/>
          <p14:tracePt t="53742" x="8342313" y="4303713"/>
          <p14:tracePt t="53751" x="8323263" y="4322763"/>
          <p14:tracePt t="53766" x="8296275" y="4322763"/>
          <p14:tracePt t="53774" x="8286750" y="4332288"/>
          <p14:tracePt t="53783" x="8250238" y="4332288"/>
          <p14:tracePt t="53790" x="8240713" y="4340225"/>
          <p14:tracePt t="53806" x="8213725" y="4340225"/>
          <p14:tracePt t="53822" x="8196263" y="4340225"/>
          <p14:tracePt t="53830" x="8186738" y="4340225"/>
          <p14:tracePt t="53928" x="8177213" y="4349750"/>
          <p14:tracePt t="53935" x="8169275" y="4349750"/>
          <p14:tracePt t="53944" x="8150225" y="4359275"/>
          <p14:tracePt t="53951" x="8140700" y="4368800"/>
          <p14:tracePt t="53957" x="8123238" y="4368800"/>
          <p14:tracePt t="53966" x="8104188" y="4376738"/>
          <p14:tracePt t="53975" x="8067675" y="4376738"/>
          <p14:tracePt t="53983" x="8059738" y="4386263"/>
          <p14:tracePt t="53992" x="8040688" y="4386263"/>
          <p14:tracePt t="53999" x="8023225" y="4395788"/>
          <p14:tracePt t="54006" x="8013700" y="4395788"/>
          <p14:tracePt t="54014" x="7994650" y="4395788"/>
          <p14:tracePt t="54031" x="7986713" y="4395788"/>
          <p14:tracePt t="54048" x="7977188" y="4395788"/>
          <p14:tracePt t="54054" x="7967663" y="4395788"/>
          <p14:tracePt t="54062" x="7958138" y="4395788"/>
          <p14:tracePt t="54070" x="7950200" y="4395788"/>
          <p14:tracePt t="54079" x="7940675" y="4395788"/>
          <p14:tracePt t="54086" x="7931150" y="4395788"/>
          <p14:tracePt t="54096" x="7913688" y="4395788"/>
          <p14:tracePt t="54102" x="7885113" y="4395788"/>
          <p14:tracePt t="54110" x="7840663" y="4405313"/>
          <p14:tracePt t="54118" x="7840663" y="4413250"/>
          <p14:tracePt t="54127" x="7804150" y="4413250"/>
          <p14:tracePt t="54134" x="7767638" y="4413250"/>
          <p14:tracePt t="54142" x="7748588" y="4413250"/>
          <p14:tracePt t="54150" x="7712075" y="4413250"/>
          <p14:tracePt t="54158" x="7694613" y="4413250"/>
          <p14:tracePt t="54166" x="7667625" y="4422775"/>
          <p14:tracePt t="54174" x="7648575" y="4422775"/>
          <p14:tracePt t="54182" x="7621588" y="4422775"/>
          <p14:tracePt t="54190" x="7585075" y="4432300"/>
          <p14:tracePt t="54198" x="7567613" y="4432300"/>
          <p14:tracePt t="54206" x="7548563" y="4432300"/>
          <p14:tracePt t="54213" x="7521575" y="4432300"/>
          <p14:tracePt t="54222" x="7502525" y="4441825"/>
          <p14:tracePt t="54230" x="7485063" y="4441825"/>
          <p14:tracePt t="54238" x="7466013" y="4441825"/>
          <p14:tracePt t="54246" x="7439025" y="4441825"/>
          <p14:tracePt t="54253" x="7421563" y="4441825"/>
          <p14:tracePt t="54262" x="7385050" y="4441825"/>
          <p14:tracePt t="54270" x="7366000" y="4459288"/>
          <p14:tracePt t="54278" x="7329488" y="4459288"/>
          <p14:tracePt t="54287" x="7319963" y="4459288"/>
          <p14:tracePt t="54304" x="7292975" y="4468813"/>
          <p14:tracePt t="55429" x="7292975" y="4459288"/>
          <p14:tracePt t="55617" x="7292975" y="4441825"/>
          <p14:tracePt t="55623" x="7292975" y="4422775"/>
          <p14:tracePt t="55631" x="7292975" y="4413250"/>
          <p14:tracePt t="55639" x="7292975" y="4386263"/>
          <p14:tracePt t="55647" x="7292975" y="4368800"/>
          <p14:tracePt t="55654" x="7292975" y="4349750"/>
          <p14:tracePt t="55662" x="7292975" y="4340225"/>
          <p14:tracePt t="55670" x="7302500" y="4322763"/>
          <p14:tracePt t="55686" x="7302500" y="4303713"/>
          <p14:tracePt t="55694" x="7312025" y="4303713"/>
          <p14:tracePt t="56231" x="7292975" y="4303713"/>
          <p14:tracePt t="56247" x="7275513" y="4295775"/>
          <p14:tracePt t="56254" x="7256463" y="4286250"/>
          <p14:tracePt t="56263" x="7219950" y="4276725"/>
          <p14:tracePt t="56271" x="7192963" y="4276725"/>
          <p14:tracePt t="56280" x="7138988" y="4249738"/>
          <p14:tracePt t="56286" x="7010400" y="4249738"/>
          <p14:tracePt t="56294" x="6919913" y="4249738"/>
          <p14:tracePt t="56301" x="6791325" y="4249738"/>
          <p14:tracePt t="56313" x="6700838" y="4249738"/>
          <p14:tracePt t="56318" x="6573838" y="4249738"/>
          <p14:tracePt t="56329" x="6500813" y="4249738"/>
          <p14:tracePt t="56334" x="6381750" y="4249738"/>
          <p14:tracePt t="56342" x="6291263" y="4249738"/>
          <p14:tracePt t="56349" x="6235700" y="4249738"/>
          <p14:tracePt t="56358" x="6199188" y="4249738"/>
          <p14:tracePt t="56366" x="6145213" y="4249738"/>
          <p14:tracePt t="56376" x="6116638" y="4249738"/>
          <p14:tracePt t="56381" x="6089650" y="4240213"/>
          <p14:tracePt t="56390" x="6072188" y="4232275"/>
          <p14:tracePt t="56398" x="6062663" y="4232275"/>
          <p14:tracePt t="56410" x="6053138" y="4232275"/>
          <p14:tracePt t="56413" x="6043613" y="4222750"/>
          <p14:tracePt t="56423" x="6026150" y="4222750"/>
          <p14:tracePt t="56430" x="6016625" y="4222750"/>
          <p14:tracePt t="56438" x="5989638" y="4203700"/>
          <p14:tracePt t="56446" x="5980113" y="4203700"/>
          <p14:tracePt t="56454" x="5972175" y="4195763"/>
          <p14:tracePt t="56462" x="5962650" y="4186238"/>
          <p14:tracePt t="56478" x="5916613" y="4176713"/>
          <p14:tracePt t="56494" x="5899150" y="4159250"/>
          <p14:tracePt t="56503" x="5880100" y="4149725"/>
          <p14:tracePt t="56509" x="5862638" y="4140200"/>
          <p14:tracePt t="56518" x="5843588" y="4140200"/>
          <p14:tracePt t="56527" x="5826125" y="4122738"/>
          <p14:tracePt t="56534" x="5816600" y="4113213"/>
          <p14:tracePt t="56543" x="5789613" y="4094163"/>
          <p14:tracePt t="56551" x="5780088" y="4086225"/>
          <p14:tracePt t="56560" x="5761038" y="4067175"/>
          <p14:tracePt t="56568" x="5743575" y="4049713"/>
          <p14:tracePt t="56576" x="5724525" y="4021138"/>
          <p14:tracePt t="56585" x="5716588" y="4013200"/>
          <p14:tracePt t="56592" x="5697538" y="3984625"/>
          <p14:tracePt t="56602" x="5688013" y="3967163"/>
          <p14:tracePt t="56607" x="5661025" y="3921125"/>
          <p14:tracePt t="56615" x="5624513" y="3857625"/>
          <p14:tracePt t="56622" x="5616575" y="3848100"/>
          <p14:tracePt t="56631" x="5597525" y="3803650"/>
          <p14:tracePt t="56638" x="5561013" y="3757613"/>
          <p14:tracePt t="56646" x="5534025" y="3721100"/>
          <p14:tracePt t="56654" x="5514975" y="3694113"/>
          <p14:tracePt t="56662" x="5478463" y="3629025"/>
          <p14:tracePt t="56670" x="5451475" y="3565525"/>
          <p14:tracePt t="56679" x="5405438" y="3519488"/>
          <p14:tracePt t="56686" x="5360988" y="3455988"/>
          <p14:tracePt t="56695" x="5334000" y="3429000"/>
          <p14:tracePt t="56702" x="5305425" y="3382963"/>
          <p14:tracePt t="56709" x="5260975" y="3328988"/>
          <p14:tracePt t="56720" x="5232400" y="3302000"/>
          <p14:tracePt t="56727" x="5195888" y="3246438"/>
          <p14:tracePt t="56734" x="5168900" y="3228975"/>
          <p14:tracePt t="56744" x="5122863" y="3182938"/>
          <p14:tracePt t="56750" x="5105400" y="3155950"/>
          <p14:tracePt t="56758" x="5095875" y="3146425"/>
          <p14:tracePt t="56766" x="5078413" y="3127375"/>
          <p14:tracePt t="56774" x="5068888" y="3109913"/>
          <p14:tracePt t="56783" x="5059363" y="3090863"/>
          <p14:tracePt t="56790" x="5049838" y="3073400"/>
          <p14:tracePt t="56806" x="5032375" y="3054350"/>
          <p14:tracePt t="56830" x="5032375" y="3036888"/>
          <p14:tracePt t="56838" x="5032375" y="3027363"/>
          <p14:tracePt t="56848" x="5032375" y="3000375"/>
          <p14:tracePt t="56853" x="5032375" y="2990850"/>
          <p14:tracePt t="56862" x="5032375" y="2982913"/>
          <p14:tracePt t="56870" x="5032375" y="2946400"/>
          <p14:tracePt t="56896" x="5032375" y="2917825"/>
          <p14:tracePt t="56910" x="5032375" y="2909888"/>
          <p14:tracePt t="57120" x="5022850" y="2900363"/>
          <p14:tracePt t="57134" x="4995863" y="2900363"/>
          <p14:tracePt t="57142" x="4978400" y="2900363"/>
          <p14:tracePt t="57150" x="4941888" y="2900363"/>
          <p14:tracePt t="57158" x="4886325" y="2917825"/>
          <p14:tracePt t="57168" x="4832350" y="2927350"/>
          <p14:tracePt t="57176" x="4749800" y="2936875"/>
          <p14:tracePt t="57184" x="4676775" y="2963863"/>
          <p14:tracePt t="57193" x="4576763" y="2982913"/>
          <p14:tracePt t="57198" x="4503738" y="2982913"/>
          <p14:tracePt t="57206" x="4413250" y="2990850"/>
          <p14:tracePt t="57214" x="4348163" y="3000375"/>
          <p14:tracePt t="57222" x="4294188" y="3000375"/>
          <p14:tracePt t="57230" x="4257675" y="3000375"/>
          <p14:tracePt t="57238" x="4238625" y="3000375"/>
          <p14:tracePt t="57246" x="4221163" y="3000375"/>
          <p14:tracePt t="57255" x="4211638" y="3000375"/>
          <p14:tracePt t="57708" x="4221163" y="3000375"/>
          <p14:tracePt t="57713" x="4238625" y="2990850"/>
          <p14:tracePt t="57735" x="4248150" y="2982913"/>
          <p14:tracePt t="57743" x="4267200" y="2973388"/>
          <p14:tracePt t="57752" x="4275138" y="2963863"/>
          <p14:tracePt t="57757" x="4284663" y="2963863"/>
          <p14:tracePt t="57766" x="4294188" y="2954338"/>
          <p14:tracePt t="57774" x="4303713" y="2946400"/>
          <p14:tracePt t="57806" x="4303713" y="2936875"/>
          <p14:tracePt t="59095" x="4303713" y="2917825"/>
          <p14:tracePt t="59102" x="4303713" y="2900363"/>
          <p14:tracePt t="59111" x="4303713" y="2890838"/>
          <p14:tracePt t="59126" x="4303713" y="2863850"/>
          <p14:tracePt t="59134" x="4303713" y="2854325"/>
          <p14:tracePt t="59142" x="4303713" y="2827338"/>
          <p14:tracePt t="59150" x="4294188" y="2808288"/>
          <p14:tracePt t="59160" x="4294188" y="2800350"/>
          <p14:tracePt t="59166" x="4284663" y="2800350"/>
          <p14:tracePt t="59176" x="4284663" y="2790825"/>
          <p14:tracePt t="59182" x="4284663" y="2781300"/>
          <p14:tracePt t="59190" x="4284663" y="2771775"/>
          <p14:tracePt t="59198" x="4275138" y="2763838"/>
          <p14:tracePt t="59206" x="4257675" y="2744788"/>
          <p14:tracePt t="59221" x="4248150" y="2735263"/>
          <p14:tracePt t="59230" x="4238625" y="2735263"/>
          <p14:tracePt t="59254" x="4230688" y="2727325"/>
          <p14:tracePt t="60944" x="4248150" y="2727325"/>
          <p14:tracePt t="60951" x="4267200" y="2735263"/>
          <p14:tracePt t="60973" x="4275138" y="2744788"/>
          <p14:tracePt t="61038" x="4284663" y="2744788"/>
          <p14:tracePt t="61048" x="4294188" y="2744788"/>
          <p14:tracePt t="61055" x="4311650" y="2744788"/>
          <p14:tracePt t="61063" x="4340225" y="2744788"/>
          <p14:tracePt t="61071" x="4357688" y="2744788"/>
          <p14:tracePt t="61079" x="4384675" y="2754313"/>
          <p14:tracePt t="61086" x="4394200" y="2754313"/>
          <p14:tracePt t="61096" x="4403725" y="2754313"/>
          <p14:tracePt t="61101" x="4421188" y="2763838"/>
          <p14:tracePt t="61127" x="4430713" y="2763838"/>
          <p14:tracePt t="61134" x="4440238" y="2771775"/>
          <p14:tracePt t="61191" x="4448175" y="2781300"/>
          <p14:tracePt t="61206" x="4448175" y="2790825"/>
          <p14:tracePt t="61223" x="4448175" y="2808288"/>
          <p14:tracePt t="61248" x="4448175" y="2817813"/>
          <p14:tracePt t="61419" x="4440238" y="2827338"/>
          <p14:tracePt t="61423" x="4421188" y="2827338"/>
          <p14:tracePt t="61438" x="4394200" y="2827338"/>
          <p14:tracePt t="61446" x="4376738" y="2827338"/>
          <p14:tracePt t="61454" x="4357688" y="2827338"/>
          <p14:tracePt t="61462" x="4348163" y="2827338"/>
          <p14:tracePt t="61471" x="4330700" y="2827338"/>
          <p14:tracePt t="61478" x="4311650" y="2827338"/>
          <p14:tracePt t="61485" x="4294188" y="2827338"/>
          <p14:tracePt t="61502" x="4267200" y="2827338"/>
          <p14:tracePt t="61510" x="4257675" y="2827338"/>
          <p14:tracePt t="61518" x="4248150" y="2827338"/>
          <p14:tracePt t="61527" x="4221163" y="2817813"/>
          <p14:tracePt t="61543" x="4211638" y="2817813"/>
          <p14:tracePt t="61550" x="4202113" y="2817813"/>
          <p14:tracePt t="61559" x="4194175" y="2817813"/>
          <p14:tracePt t="61566" x="4184650" y="2817813"/>
          <p14:tracePt t="61582" x="4175125" y="2817813"/>
          <p14:tracePt t="61606" x="4165600" y="2817813"/>
          <p14:tracePt t="61775" x="4148138" y="2817813"/>
          <p14:tracePt t="61789" x="4138613" y="2817813"/>
          <p14:tracePt t="61790" x="4129088" y="2817813"/>
          <p14:tracePt t="61814" x="4121150" y="2817813"/>
          <p14:tracePt t="61822" x="4111625" y="2827338"/>
          <p14:tracePt t="61829" x="4102100" y="2827338"/>
          <p14:tracePt t="61846" x="4094163" y="2836863"/>
          <p14:tracePt t="61854" x="4094163" y="2844800"/>
          <p14:tracePt t="61870" x="4084638" y="2863850"/>
          <p14:tracePt t="61896" x="4075113" y="2900363"/>
          <p14:tracePt t="61902" x="4075113" y="2909888"/>
          <p14:tracePt t="61911" x="4065588" y="2927350"/>
          <p14:tracePt t="61918" x="4057650" y="2936875"/>
          <p14:tracePt t="61926" x="4057650" y="2946400"/>
          <p14:tracePt t="61934" x="4057650" y="2954338"/>
          <p14:tracePt t="61943" x="4057650" y="2973388"/>
          <p14:tracePt t="61966" x="4048125" y="2982913"/>
          <p14:tracePt t="62254" x="4048125" y="2990850"/>
          <p14:tracePt t="62262" x="4048125" y="3000375"/>
          <p14:tracePt t="62270" x="4048125" y="3027363"/>
          <p14:tracePt t="62278" x="4048125" y="3073400"/>
          <p14:tracePt t="62285" x="4057650" y="3119438"/>
          <p14:tracePt t="62294" x="4057650" y="3155950"/>
          <p14:tracePt t="62302" x="4057650" y="3200400"/>
          <p14:tracePt t="62311" x="4065588" y="3255963"/>
          <p14:tracePt t="62318" x="4084638" y="3309938"/>
          <p14:tracePt t="62329" x="4084638" y="3392488"/>
          <p14:tracePt t="62334" x="4094163" y="3446463"/>
          <p14:tracePt t="62344" x="4094163" y="3519488"/>
          <p14:tracePt t="62349" x="4094163" y="3592513"/>
          <p14:tracePt t="62359" x="4094163" y="3657600"/>
          <p14:tracePt t="62367" x="4094163" y="3711575"/>
          <p14:tracePt t="62373" x="4094163" y="3767138"/>
          <p14:tracePt t="62382" x="4094163" y="3784600"/>
          <p14:tracePt t="62390" x="4094163" y="3840163"/>
          <p14:tracePt t="62398" x="4094163" y="3867150"/>
          <p14:tracePt t="62409" x="4094163" y="3884613"/>
          <p14:tracePt t="62414" x="4094163" y="3911600"/>
          <p14:tracePt t="62423" x="4084638" y="3930650"/>
          <p14:tracePt t="62430" x="4075113" y="3940175"/>
          <p14:tracePt t="62519" x="4075113" y="3948113"/>
          <p14:tracePt t="62527" x="4075113" y="3957638"/>
          <p14:tracePt t="62538" x="4075113" y="3976688"/>
          <p14:tracePt t="62544" x="4075113" y="3994150"/>
          <p14:tracePt t="62551" x="4075113" y="4003675"/>
          <p14:tracePt t="62560" x="4075113" y="4013200"/>
          <p14:tracePt t="62566" x="4065588" y="4030663"/>
          <p14:tracePt t="62574" x="4065588" y="4040188"/>
          <p14:tracePt t="62582" x="4057650" y="4049713"/>
          <p14:tracePt t="62590" x="4048125" y="4067175"/>
          <p14:tracePt t="62599" x="4048125" y="4076700"/>
          <p14:tracePt t="62606" x="4038600" y="4086225"/>
          <p14:tracePt t="62630" x="4029075" y="4094163"/>
          <p14:tracePt t="62646" x="4021138" y="4103688"/>
          <p14:tracePt t="62654" x="4002088" y="4103688"/>
          <p14:tracePt t="62662" x="3984625" y="4103688"/>
          <p14:tracePt t="62670" x="3956050" y="4103688"/>
          <p14:tracePt t="62678" x="3938588" y="4122738"/>
          <p14:tracePt t="62687" x="3929063" y="4122738"/>
          <p14:tracePt t="62694" x="3892550" y="4130675"/>
          <p14:tracePt t="62702" x="3875088" y="4130675"/>
          <p14:tracePt t="62710" x="3846513" y="4140200"/>
          <p14:tracePt t="62720" x="3783013" y="4159250"/>
          <p14:tracePt t="62726" x="3729038" y="4176713"/>
          <p14:tracePt t="62734" x="3683000" y="4186238"/>
          <p14:tracePt t="62742" x="3646488" y="4186238"/>
          <p14:tracePt t="62750" x="3609975" y="4186238"/>
          <p14:tracePt t="62758" x="3582988" y="4186238"/>
          <p14:tracePt t="62766" x="3573463" y="4186238"/>
          <p14:tracePt t="62774" x="3563938" y="4186238"/>
          <p14:tracePt t="62785" x="3546475" y="4186238"/>
          <p14:tracePt t="62798" x="3536950" y="4186238"/>
          <p14:tracePt t="62815" x="3527425" y="4186238"/>
          <p14:tracePt t="62822" x="3519488" y="4186238"/>
          <p14:tracePt t="62838" x="3519488" y="4176713"/>
          <p14:tracePt t="62845" x="3519488" y="4159250"/>
          <p14:tracePt t="62854" x="3519488" y="4149725"/>
          <p14:tracePt t="62862" x="3500438" y="4130675"/>
          <p14:tracePt t="62870" x="3500438" y="4103688"/>
          <p14:tracePt t="62895" x="3500438" y="4049713"/>
          <p14:tracePt t="62902" x="3500438" y="4021138"/>
          <p14:tracePt t="62910" x="3500438" y="4013200"/>
          <p14:tracePt t="62918" x="3500438" y="4003675"/>
          <p14:tracePt t="62926" x="3500438" y="3967163"/>
          <p14:tracePt t="62934" x="3500438" y="3948113"/>
          <p14:tracePt t="62943" x="3509963" y="3911600"/>
          <p14:tracePt t="62950" x="3509963" y="3875088"/>
          <p14:tracePt t="62959" x="3546475" y="3840163"/>
          <p14:tracePt t="62966" x="3563938" y="3803650"/>
          <p14:tracePt t="62974" x="3600450" y="3748088"/>
          <p14:tracePt t="62982" x="3619500" y="3730625"/>
          <p14:tracePt t="62990" x="3646488" y="3684588"/>
          <p14:tracePt t="62998" x="3673475" y="3648075"/>
          <p14:tracePt t="63006" x="3683000" y="3638550"/>
          <p14:tracePt t="63014" x="3702050" y="3629025"/>
          <p14:tracePt t="63022" x="3719513" y="3602038"/>
          <p14:tracePt t="63030" x="3729038" y="3602038"/>
          <p14:tracePt t="63045" x="3738563" y="3602038"/>
          <p14:tracePt t="63054" x="3746500" y="3592513"/>
          <p14:tracePt t="63134" x="3765550" y="3602038"/>
          <p14:tracePt t="63142" x="3792538" y="3629025"/>
          <p14:tracePt t="63150" x="3802063" y="3657600"/>
          <p14:tracePt t="63159" x="3819525" y="3675063"/>
          <p14:tracePt t="63165" x="3829050" y="3721100"/>
          <p14:tracePt t="63174" x="3838575" y="3738563"/>
          <p14:tracePt t="63182" x="3846513" y="3767138"/>
          <p14:tracePt t="63190" x="3875088" y="3811588"/>
          <p14:tracePt t="63198" x="3875088" y="3857625"/>
          <p14:tracePt t="63206" x="3892550" y="3875088"/>
          <p14:tracePt t="63214" x="3902075" y="3911600"/>
          <p14:tracePt t="63222" x="3902075" y="3957638"/>
          <p14:tracePt t="63230" x="3902075" y="3976688"/>
          <p14:tracePt t="63238" x="3902075" y="4030663"/>
          <p14:tracePt t="63246" x="3902075" y="4086225"/>
          <p14:tracePt t="63254" x="3902075" y="4122738"/>
          <p14:tracePt t="63262" x="3892550" y="4159250"/>
          <p14:tracePt t="63270" x="3883025" y="4176713"/>
          <p14:tracePt t="63278" x="3883025" y="4203700"/>
          <p14:tracePt t="63285" x="3875088" y="4213225"/>
          <p14:tracePt t="63318" x="3865563" y="4222750"/>
          <p14:tracePt t="63415" x="3856038" y="4222750"/>
          <p14:tracePt t="63431" x="3846513" y="4203700"/>
          <p14:tracePt t="63440" x="3838575" y="4195763"/>
          <p14:tracePt t="63445" x="3829050" y="4186238"/>
          <p14:tracePt t="63454" x="3819525" y="4176713"/>
          <p14:tracePt t="63480" x="3792538" y="4140200"/>
          <p14:tracePt t="63486" x="3783013" y="4130675"/>
          <p14:tracePt t="63494" x="3775075" y="4122738"/>
          <p14:tracePt t="63511" x="3765550" y="4113213"/>
          <p14:tracePt t="63518" x="3756025" y="4103688"/>
          <p14:tracePt t="63542" x="3738563" y="4086225"/>
          <p14:tracePt t="63558" x="3729038" y="4076700"/>
          <p14:tracePt t="63574" x="3729038" y="4067175"/>
          <p14:tracePt t="63582" x="3729038" y="4057650"/>
          <p14:tracePt t="63589" x="3719513" y="4049713"/>
          <p14:tracePt t="63607" x="3719513" y="4040188"/>
          <p14:tracePt t="63615" x="3709988" y="4013200"/>
          <p14:tracePt t="63639" x="3692525" y="3984625"/>
          <p14:tracePt t="63662" x="3692525" y="3976688"/>
          <p14:tracePt t="63675" x="3683000" y="3957638"/>
          <p14:tracePt t="63678" x="3683000" y="3930650"/>
          <p14:tracePt t="63686" x="3683000" y="3921125"/>
          <p14:tracePt t="63694" x="3683000" y="3911600"/>
          <p14:tracePt t="63702" x="3683000" y="3903663"/>
          <p14:tracePt t="63710" x="3683000" y="3894138"/>
          <p14:tracePt t="63720" x="3683000" y="3884613"/>
          <p14:tracePt t="63726" x="3683000" y="3875088"/>
          <p14:tracePt t="63734" x="3683000" y="3857625"/>
          <p14:tracePt t="63743" x="3683000" y="3848100"/>
          <p14:tracePt t="63774" x="3683000" y="3840163"/>
          <p14:tracePt t="63790" x="3683000" y="3821113"/>
          <p14:tracePt t="63798" x="3683000" y="3811588"/>
          <p14:tracePt t="63814" x="3683000" y="3803650"/>
          <p14:tracePt t="63822" x="3683000" y="3794125"/>
          <p14:tracePt t="63830" x="3683000" y="3784600"/>
          <p14:tracePt t="63838" x="3683000" y="3775075"/>
          <p14:tracePt t="63846" x="3683000" y="3757613"/>
          <p14:tracePt t="63854" x="3683000" y="3748088"/>
          <p14:tracePt t="63862" x="3683000" y="3730625"/>
          <p14:tracePt t="63870" x="3683000" y="3721100"/>
          <p14:tracePt t="63878" x="3683000" y="3694113"/>
          <p14:tracePt t="63895" x="3683000" y="3675063"/>
          <p14:tracePt t="63910" x="3683000" y="3648075"/>
          <p14:tracePt t="63925" x="3683000" y="3638550"/>
          <p14:tracePt t="63950" x="3683000" y="3629025"/>
          <p14:tracePt t="63961" x="3683000" y="3611563"/>
          <p14:tracePt t="63970" x="3683000" y="3602038"/>
          <p14:tracePt t="63975" x="3683000" y="3592513"/>
          <p14:tracePt t="63994" x="3683000" y="3565525"/>
          <p14:tracePt t="63999" x="3683000" y="3556000"/>
          <p14:tracePt t="64008" x="3683000" y="3519488"/>
          <p14:tracePt t="64014" x="3683000" y="3502025"/>
          <p14:tracePt t="64023" x="3683000" y="3446463"/>
          <p14:tracePt t="64034" x="3683000" y="3392488"/>
          <p14:tracePt t="64037" x="3683000" y="3365500"/>
          <p14:tracePt t="64047" x="3683000" y="3309938"/>
          <p14:tracePt t="64055" x="3656013" y="3246438"/>
          <p14:tracePt t="64063" x="3636963" y="3200400"/>
          <p14:tracePt t="64070" x="3629025" y="3173413"/>
          <p14:tracePt t="64079" x="3629025" y="3127375"/>
          <p14:tracePt t="64087" x="3619500" y="3100388"/>
          <p14:tracePt t="64103" x="3619500" y="3082925"/>
          <p14:tracePt t="64112" x="3619500" y="3054350"/>
          <p14:tracePt t="64119" x="3619500" y="3046413"/>
          <p14:tracePt t="64132" x="3619500" y="3027363"/>
          <p14:tracePt t="64134" x="3629025" y="3009900"/>
          <p14:tracePt t="64143" x="3646488" y="2990850"/>
          <p14:tracePt t="64151" x="3673475" y="2982913"/>
          <p14:tracePt t="64159" x="3683000" y="2954338"/>
          <p14:tracePt t="64165" x="3692525" y="2936875"/>
          <p14:tracePt t="64173" x="3702050" y="2900363"/>
          <p14:tracePt t="64182" x="3729038" y="2873375"/>
          <p14:tracePt t="64190" x="3738563" y="2854325"/>
          <p14:tracePt t="64198" x="3756025" y="2808288"/>
          <p14:tracePt t="64206" x="3775075" y="2790825"/>
          <p14:tracePt t="64214" x="3792538" y="2744788"/>
          <p14:tracePt t="64222" x="3810000" y="2727325"/>
          <p14:tracePt t="64230" x="3819525" y="2690813"/>
          <p14:tracePt t="64238" x="3829050" y="2681288"/>
          <p14:tracePt t="64246" x="3838575" y="2654300"/>
          <p14:tracePt t="64254" x="3846513" y="2635250"/>
          <p14:tracePt t="64278" x="3856038" y="2608263"/>
          <p14:tracePt t="65304" x="3856038" y="2598738"/>
          <p14:tracePt t="65312" x="3856038" y="2589213"/>
          <p14:tracePt t="65318" x="3856038" y="2571750"/>
          <p14:tracePt t="65327" x="3865563" y="2554288"/>
          <p14:tracePt t="65334" x="3875088" y="2544763"/>
          <p14:tracePt t="65343" x="3875088" y="2525713"/>
          <p14:tracePt t="65349" x="3883025" y="2517775"/>
          <p14:tracePt t="65375" x="3892550" y="2508250"/>
          <p14:tracePt t="65430" x="3892550" y="2489200"/>
          <p14:tracePt t="65510" x="3892550" y="2498725"/>
          <p14:tracePt t="65518" x="3883025" y="2498725"/>
          <p14:tracePt t="65525" x="3865563" y="2517775"/>
          <p14:tracePt t="65543" x="3856038" y="2517775"/>
          <p14:tracePt t="65549" x="3838575" y="2517775"/>
          <p14:tracePt t="65559" x="3829050" y="2517775"/>
          <p14:tracePt t="65566" x="3819525" y="2517775"/>
          <p14:tracePt t="65574" x="3802063" y="2525713"/>
          <p14:tracePt t="65583" x="3783013" y="2525713"/>
          <p14:tracePt t="65590" x="3756025" y="2525713"/>
          <p14:tracePt t="65597" x="3738563" y="2525713"/>
          <p14:tracePt t="65606" x="3729038" y="2525713"/>
          <p14:tracePt t="65614" x="3702050" y="2525713"/>
          <p14:tracePt t="65622" x="3683000" y="2525713"/>
          <p14:tracePt t="65630" x="3665538" y="2525713"/>
          <p14:tracePt t="65646" x="3656013" y="2525713"/>
          <p14:tracePt t="65662" x="3646488" y="2525713"/>
          <p14:tracePt t="65678" x="3629025" y="2525713"/>
          <p14:tracePt t="65806" x="3619500" y="2525713"/>
          <p14:tracePt t="65822" x="3629025" y="2517775"/>
          <p14:tracePt t="65926" x="3629025" y="2535238"/>
          <p14:tracePt t="65934" x="3619500" y="2554288"/>
          <p14:tracePt t="65942" x="3609975" y="2571750"/>
          <p14:tracePt t="65950" x="3600450" y="2581275"/>
          <p14:tracePt t="65959" x="3573463" y="2617788"/>
          <p14:tracePt t="65966" x="3563938" y="2625725"/>
          <p14:tracePt t="65974" x="3556000" y="2635250"/>
          <p14:tracePt t="65982" x="3527425" y="2644775"/>
          <p14:tracePt t="65990" x="3509963" y="2654300"/>
          <p14:tracePt t="65998" x="3482975" y="2662238"/>
          <p14:tracePt t="66006" x="3463925" y="2671763"/>
          <p14:tracePt t="66014" x="3436938" y="2671763"/>
          <p14:tracePt t="66022" x="3390900" y="2681288"/>
          <p14:tracePt t="66031" x="3363913" y="2681288"/>
          <p14:tracePt t="66038" x="3300413" y="2717800"/>
          <p14:tracePt t="66046" x="3244850" y="2717800"/>
          <p14:tracePt t="66054" x="3171825" y="2727325"/>
          <p14:tracePt t="66063" x="3127375" y="2727325"/>
          <p14:tracePt t="66070" x="3090863" y="2735263"/>
          <p14:tracePt t="66080" x="3027363" y="2735263"/>
          <p14:tracePt t="66086" x="2971800" y="2763838"/>
          <p14:tracePt t="66098" x="2925763" y="2771775"/>
          <p14:tracePt t="66102" x="2898775" y="2781300"/>
          <p14:tracePt t="66111" x="2862263" y="2800350"/>
          <p14:tracePt t="66118" x="2835275" y="2817813"/>
          <p14:tracePt t="66128" x="2817813" y="2827338"/>
          <p14:tracePt t="66133" x="2798763" y="2836863"/>
          <p14:tracePt t="66142" x="2781300" y="2836863"/>
          <p14:tracePt t="66150" x="2762250" y="2836863"/>
          <p14:tracePt t="66160" x="2735263" y="2844800"/>
          <p14:tracePt t="66166" x="2725738" y="2844800"/>
          <p14:tracePt t="66175" x="2698750" y="2844800"/>
          <p14:tracePt t="66182" x="2662238" y="2844800"/>
          <p14:tracePt t="66190" x="2589213" y="2844800"/>
          <p14:tracePt t="66198" x="2516188" y="2844800"/>
          <p14:tracePt t="66206" x="2425700" y="2844800"/>
          <p14:tracePt t="66214" x="2316163" y="2844800"/>
          <p14:tracePt t="66222" x="2187575" y="2836863"/>
          <p14:tracePt t="66230" x="2087563" y="2800350"/>
          <p14:tracePt t="66238" x="1960563" y="2781300"/>
          <p14:tracePt t="66246" x="1868488" y="2781300"/>
          <p14:tracePt t="66254" x="1768475" y="2771775"/>
          <p14:tracePt t="66262" x="1714500" y="2744788"/>
          <p14:tracePt t="66270" x="1685925" y="2735263"/>
          <p14:tracePt t="66366" x="1658938" y="2735263"/>
          <p14:tracePt t="66377" x="1641475" y="2727325"/>
          <p14:tracePt t="66381" x="1622425" y="2717800"/>
          <p14:tracePt t="66390" x="1595438" y="2698750"/>
          <p14:tracePt t="66398" x="1595438" y="2690813"/>
          <p14:tracePt t="66409" x="1585913" y="2681288"/>
          <p14:tracePt t="66414" x="1576388" y="2671763"/>
          <p14:tracePt t="66422" x="1549400" y="2644775"/>
          <p14:tracePt t="66430" x="1541463" y="2635250"/>
          <p14:tracePt t="66439" x="1541463" y="2625725"/>
          <p14:tracePt t="66446" x="1531938" y="2617788"/>
          <p14:tracePt t="66454" x="1522413" y="2608263"/>
          <p14:tracePt t="66462" x="1512888" y="2598738"/>
          <p14:tracePt t="66472" x="1512888" y="2581275"/>
          <p14:tracePt t="66478" x="1512888" y="2571750"/>
          <p14:tracePt t="66494" x="1512888" y="2562225"/>
          <p14:tracePt t="66510" x="1512888" y="2544763"/>
          <p14:tracePt t="66518" x="1512888" y="2525713"/>
          <p14:tracePt t="66526" x="1512888" y="2517775"/>
          <p14:tracePt t="66534" x="1512888" y="2489200"/>
          <p14:tracePt t="66543" x="1504950" y="2471738"/>
          <p14:tracePt t="66550" x="1504950" y="2444750"/>
          <p14:tracePt t="66559" x="1495425" y="2398713"/>
          <p14:tracePt t="66568" x="1495425" y="2371725"/>
          <p14:tracePt t="66574" x="1495425" y="2343150"/>
          <p14:tracePt t="66582" x="1476375" y="2298700"/>
          <p14:tracePt t="66590" x="1476375" y="2270125"/>
          <p14:tracePt t="66598" x="1468438" y="2225675"/>
          <p14:tracePt t="66606" x="1468438" y="2216150"/>
          <p14:tracePt t="66614" x="1468438" y="2189163"/>
          <p14:tracePt t="66621" x="1468438" y="2179638"/>
          <p14:tracePt t="66630" x="1468438" y="2152650"/>
          <p14:tracePt t="66638" x="1458913" y="2143125"/>
          <p14:tracePt t="67104" x="1458913" y="2133600"/>
          <p14:tracePt t="67144" x="1458913" y="2116138"/>
          <p14:tracePt t="67152" x="1458913" y="2106613"/>
          <p14:tracePt t="67174" x="1458913" y="2097088"/>
          <p14:tracePt t="67230" x="1458913" y="2079625"/>
          <p14:tracePt t="67238" x="1458913" y="2070100"/>
          <p14:tracePt t="67246" x="1468438" y="2052638"/>
          <p14:tracePt t="67262" x="1476375" y="2024063"/>
          <p14:tracePt t="67286" x="1476375" y="2016125"/>
          <p14:tracePt t="67294" x="1485900" y="1997075"/>
          <p14:tracePt t="67302" x="1485900" y="1987550"/>
          <p14:tracePt t="67310" x="1485900" y="1979613"/>
          <p14:tracePt t="67704" x="1485900" y="2016125"/>
          <p14:tracePt t="67710" x="1485900" y="2024063"/>
          <p14:tracePt t="67720" x="1485900" y="2033588"/>
          <p14:tracePt t="67726" x="1485900" y="2052638"/>
          <p14:tracePt t="67734" x="1485900" y="2070100"/>
          <p14:tracePt t="67743" x="1485900" y="2079625"/>
          <p14:tracePt t="67750" x="1485900" y="2097088"/>
          <p14:tracePt t="67759" x="1485900" y="2106613"/>
          <p14:tracePt t="67790" x="1485900" y="2116138"/>
          <p14:tracePt t="68150" x="1485900" y="2133600"/>
          <p14:tracePt t="68158" x="1485900" y="2152650"/>
          <p14:tracePt t="68166" x="1495425" y="2160588"/>
          <p14:tracePt t="68174" x="1495425" y="2179638"/>
          <p14:tracePt t="68182" x="1495425" y="2197100"/>
          <p14:tracePt t="68190" x="1504950" y="2216150"/>
          <p14:tracePt t="68198" x="1512888" y="2216150"/>
          <p14:tracePt t="68206" x="1512888" y="2225675"/>
          <p14:tracePt t="68222" x="1512888" y="2233613"/>
          <p14:tracePt t="68238" x="1512888" y="2243138"/>
          <p14:tracePt t="68398" x="1512888" y="2262188"/>
          <p14:tracePt t="68408" x="1512888" y="2270125"/>
          <p14:tracePt t="68422" x="1522413" y="2289175"/>
          <p14:tracePt t="68446" x="1522413" y="2306638"/>
          <p14:tracePt t="68526" x="1522413" y="2316163"/>
          <p14:tracePt t="68542" x="1522413" y="2335213"/>
          <p14:tracePt t="68550" x="1504950" y="2362200"/>
          <p14:tracePt t="68558" x="1485900" y="2371725"/>
          <p14:tracePt t="68566" x="1458913" y="2389188"/>
          <p14:tracePt t="68575" x="1431925" y="2408238"/>
          <p14:tracePt t="68582" x="1395413" y="2416175"/>
          <p14:tracePt t="68590" x="1376363" y="2425700"/>
          <p14:tracePt t="68597" x="1349375" y="2435225"/>
          <p14:tracePt t="68790" x="1339850" y="2452688"/>
          <p14:tracePt t="68798" x="1339850" y="2462213"/>
          <p14:tracePt t="68806" x="1358900" y="2481263"/>
          <p14:tracePt t="68814" x="1376363" y="2498725"/>
          <p14:tracePt t="68822" x="1422400" y="2517775"/>
          <p14:tracePt t="68829" x="1431925" y="2525713"/>
          <p14:tracePt t="68838" x="1468438" y="2544763"/>
          <p14:tracePt t="68845" x="1476375" y="2554288"/>
          <p14:tracePt t="68862" x="1495425" y="2554288"/>
          <p14:tracePt t="68870" x="1495425" y="2562225"/>
          <p14:tracePt t="68975" x="1504950" y="2571750"/>
          <p14:tracePt t="68983" x="1504950" y="2589213"/>
          <p14:tracePt t="68993" x="1504950" y="2598738"/>
          <p14:tracePt t="69016" x="1495425" y="2617788"/>
          <p14:tracePt t="69036" x="1485900" y="2625725"/>
          <p14:tracePt t="69094" x="1476375" y="2644775"/>
          <p14:tracePt t="69101" x="1468438" y="2654300"/>
          <p14:tracePt t="69110" x="1468438" y="2671763"/>
          <p14:tracePt t="69118" x="1468438" y="2681288"/>
          <p14:tracePt t="69127" x="1458913" y="2690813"/>
          <p14:tracePt t="69134" x="1458913" y="2708275"/>
          <p14:tracePt t="69143" x="1458913" y="2727325"/>
          <p14:tracePt t="69150" x="1458913" y="2744788"/>
          <p14:tracePt t="69159" x="1458913" y="2754313"/>
          <p14:tracePt t="69166" x="1458913" y="2771775"/>
          <p14:tracePt t="69175" x="1468438" y="2781300"/>
          <p14:tracePt t="69345" x="1458913" y="2808288"/>
          <p14:tracePt t="69349" x="1439863" y="2836863"/>
          <p14:tracePt t="69358" x="1412875" y="2863850"/>
          <p14:tracePt t="69366" x="1403350" y="2890838"/>
          <p14:tracePt t="69377" x="1385888" y="2917825"/>
          <p14:tracePt t="69381" x="1366838" y="2936875"/>
          <p14:tracePt t="69390" x="1349375" y="2954338"/>
          <p14:tracePt t="69398" x="1339850" y="2973388"/>
          <p14:tracePt t="69410" x="1339850" y="2982913"/>
          <p14:tracePt t="69413" x="1330325" y="2990850"/>
          <p14:tracePt t="69422" x="1322388" y="3000375"/>
          <p14:tracePt t="69446" x="1312863" y="3009900"/>
          <p14:tracePt t="69462" x="1303338" y="3009900"/>
          <p14:tracePt t="69472" x="1303338" y="3017838"/>
          <p14:tracePt t="69806" x="1303338" y="3027363"/>
          <p14:tracePt t="69814" x="1303338" y="3036888"/>
          <p14:tracePt t="69822" x="1303338" y="3046413"/>
          <p14:tracePt t="69838" x="1303338" y="3063875"/>
          <p14:tracePt t="69845" x="1303338" y="3073400"/>
          <p14:tracePt t="69854" x="1312863" y="3082925"/>
          <p14:tracePt t="69862" x="1322388" y="3090863"/>
          <p14:tracePt t="69894" x="1322388" y="3100388"/>
          <p14:tracePt t="69902" x="1330325" y="3109913"/>
          <p14:tracePt t="70065" x="1366838" y="3109913"/>
          <p14:tracePt t="70071" x="1403350" y="3109913"/>
          <p14:tracePt t="70083" x="1476375" y="3090863"/>
          <p14:tracePt t="70088" x="1558925" y="3054350"/>
          <p14:tracePt t="70096" x="1677988" y="3009900"/>
          <p14:tracePt t="70102" x="1824038" y="2963863"/>
          <p14:tracePt t="70110" x="1997075" y="2909888"/>
          <p14:tracePt t="70118" x="2160588" y="2873375"/>
          <p14:tracePt t="70128" x="2352675" y="2808288"/>
          <p14:tracePt t="70133" x="2570163" y="2763838"/>
          <p14:tracePt t="70142" x="2716213" y="2717800"/>
          <p14:tracePt t="70150" x="2881313" y="2690813"/>
          <p14:tracePt t="70158" x="2990850" y="2671763"/>
          <p14:tracePt t="70166" x="3071813" y="2662238"/>
          <p14:tracePt t="70174" x="3127375" y="2644775"/>
          <p14:tracePt t="70182" x="3171825" y="2644775"/>
          <p14:tracePt t="70191" x="3181350" y="2644775"/>
          <p14:tracePt t="70414" x="3190875" y="2654300"/>
          <p14:tracePt t="70423" x="3208338" y="2727325"/>
          <p14:tracePt t="70430" x="3227388" y="2790825"/>
          <p14:tracePt t="70438" x="3244850" y="2844800"/>
          <p14:tracePt t="70446" x="3273425" y="2946400"/>
          <p14:tracePt t="70453" x="3290888" y="3017838"/>
          <p14:tracePt t="70461" x="3317875" y="3119438"/>
          <p14:tracePt t="70470" x="3354388" y="3246438"/>
          <p14:tracePt t="70479" x="3390900" y="3346450"/>
          <p14:tracePt t="70488" x="3427413" y="3475038"/>
          <p14:tracePt t="70496" x="3446463" y="3575050"/>
          <p14:tracePt t="70504" x="3490913" y="3684588"/>
          <p14:tracePt t="70510" x="3519488" y="3821113"/>
          <p14:tracePt t="70519" x="3556000" y="3903663"/>
          <p14:tracePt t="70527" x="3582988" y="3976688"/>
          <p14:tracePt t="70533" x="3592513" y="4040188"/>
          <p14:tracePt t="70544" x="3619500" y="4086225"/>
          <p14:tracePt t="70551" x="3629025" y="4113213"/>
          <p14:tracePt t="70561" x="3629025" y="4130675"/>
          <p14:tracePt t="70567" x="3629025" y="4159250"/>
          <p14:tracePt t="70577" x="3636963" y="4167188"/>
          <p14:tracePt t="71071" x="3636963" y="4176713"/>
          <p14:tracePt t="71084" x="3609975" y="4195763"/>
          <p14:tracePt t="71089" x="3592513" y="4195763"/>
          <p14:tracePt t="71097" x="3563938" y="4222750"/>
          <p14:tracePt t="71110" x="3527425" y="4232275"/>
          <p14:tracePt t="71118" x="3519488" y="4240213"/>
          <p14:tracePt t="71135" x="3519488" y="4249738"/>
          <p14:tracePt t="71151" x="3509963" y="4259263"/>
          <p14:tracePt t="71295" x="3500438" y="4268788"/>
          <p14:tracePt t="71311" x="3490913" y="4268788"/>
          <p14:tracePt t="71326" x="3473450" y="4268788"/>
          <p14:tracePt t="71334" x="3463925" y="4259263"/>
          <p14:tracePt t="71342" x="3446463" y="4249738"/>
          <p14:tracePt t="71349" x="3446463" y="4240213"/>
          <p14:tracePt t="71359" x="3400425" y="4222750"/>
          <p14:tracePt t="71366" x="3373438" y="4203700"/>
          <p14:tracePt t="71378" x="3346450" y="4195763"/>
          <p14:tracePt t="71381" x="3300413" y="4159250"/>
          <p14:tracePt t="71390" x="3200400" y="4130675"/>
          <p14:tracePt t="71398" x="3081338" y="4076700"/>
          <p14:tracePt t="71409" x="2935288" y="4030663"/>
          <p14:tracePt t="71414" x="2771775" y="3948113"/>
          <p14:tracePt t="71422" x="2616200" y="3921125"/>
          <p14:tracePt t="71430" x="2433638" y="3857625"/>
          <p14:tracePt t="71438" x="2170113" y="3784600"/>
          <p14:tracePt t="71446" x="2024063" y="3757613"/>
          <p14:tracePt t="71454" x="1868488" y="3694113"/>
          <p14:tracePt t="71462" x="1722438" y="3665538"/>
          <p14:tracePt t="71469" x="1604963" y="3621088"/>
          <p14:tracePt t="71478" x="1495425" y="3592513"/>
          <p14:tracePt t="71486" x="1395413" y="3565525"/>
          <p14:tracePt t="71494" x="1339850" y="3556000"/>
          <p14:tracePt t="71503" x="1293813" y="3538538"/>
          <p14:tracePt t="71510" x="1285875" y="3538538"/>
          <p14:tracePt t="71518" x="1276350" y="3538538"/>
          <p14:tracePt t="71767" x="1266825" y="3538538"/>
          <p14:tracePt t="71790" x="1285875" y="3538538"/>
          <p14:tracePt t="71798" x="1293813" y="3548063"/>
          <p14:tracePt t="71814" x="1303338" y="3556000"/>
          <p14:tracePt t="71894" x="1303338" y="3575050"/>
          <p14:tracePt t="71901" x="1303338" y="3592513"/>
          <p14:tracePt t="71910" x="1303338" y="3602038"/>
          <p14:tracePt t="71918" x="1303338" y="3611563"/>
          <p14:tracePt t="71926" x="1303338" y="3621088"/>
          <p14:tracePt t="71934" x="1303338" y="3629025"/>
          <p14:tracePt t="71943" x="1303338" y="3638550"/>
          <p14:tracePt t="71958" x="1303338" y="3648075"/>
          <p14:tracePt t="71975" x="1303338" y="3665538"/>
          <p14:tracePt t="72006" x="1303338" y="3675063"/>
          <p14:tracePt t="72022" x="1293813" y="3675063"/>
          <p14:tracePt t="72034" x="1285875" y="3675063"/>
          <p14:tracePt t="72051" x="1276350" y="3675063"/>
          <p14:tracePt t="72056" x="1239838" y="3675063"/>
          <p14:tracePt t="72064" x="1230313" y="3675063"/>
          <p14:tracePt t="72082" x="1203325" y="3675063"/>
          <p14:tracePt t="72097" x="1185863" y="3675063"/>
          <p14:tracePt t="72102" x="1176338" y="3665538"/>
          <p14:tracePt t="72110" x="1157288" y="3657600"/>
          <p14:tracePt t="72118" x="1157288" y="3648075"/>
          <p14:tracePt t="72128" x="1149350" y="3629025"/>
          <p14:tracePt t="72133" x="1149350" y="3621088"/>
          <p14:tracePt t="72144" x="1139825" y="3592513"/>
          <p14:tracePt t="72150" x="1139825" y="3584575"/>
          <p14:tracePt t="72166" x="1139825" y="3565525"/>
          <p14:tracePt t="72175" x="1139825" y="3556000"/>
          <p14:tracePt t="72182" x="1139825" y="3529013"/>
          <p14:tracePt t="72190" x="1139825" y="3511550"/>
          <p14:tracePt t="72198" x="1139825" y="3502025"/>
          <p14:tracePt t="72206" x="1139825" y="3475038"/>
          <p14:tracePt t="72222" x="1139825" y="3455988"/>
          <p14:tracePt t="72230" x="1139825" y="3438525"/>
          <p14:tracePt t="72239" x="1149350" y="3419475"/>
          <p14:tracePt t="72246" x="1157288" y="3411538"/>
          <p14:tracePt t="72254" x="1166813" y="3402013"/>
          <p14:tracePt t="72262" x="1185863" y="3402013"/>
          <p14:tracePt t="72270" x="1193800" y="3402013"/>
          <p14:tracePt t="72294" x="1203325" y="3402013"/>
          <p14:tracePt t="72302" x="1230313" y="3402013"/>
          <p14:tracePt t="72310" x="1266825" y="3419475"/>
          <p14:tracePt t="72318" x="1293813" y="3455988"/>
          <p14:tracePt t="72326" x="1312863" y="3475038"/>
          <p14:tracePt t="72334" x="1330325" y="3502025"/>
          <p14:tracePt t="72342" x="1358900" y="3519488"/>
          <p14:tracePt t="72350" x="1385888" y="3565525"/>
          <p14:tracePt t="72358" x="1403350" y="3592513"/>
          <p14:tracePt t="72366" x="1412875" y="3592513"/>
          <p14:tracePt t="72398" x="1422400" y="3602038"/>
          <p14:tracePt t="72439" x="1431925" y="3611563"/>
          <p14:tracePt t="72446" x="1431925" y="3621088"/>
          <p14:tracePt t="72453" x="1412875" y="3638550"/>
          <p14:tracePt t="72461" x="1385888" y="3665538"/>
          <p14:tracePt t="72471" x="1376363" y="3675063"/>
          <p14:tracePt t="72477" x="1349375" y="3684588"/>
          <p14:tracePt t="72486" x="1339850" y="3684588"/>
          <p14:tracePt t="72494" x="1330325" y="3684588"/>
          <p14:tracePt t="72503" x="1303338" y="3694113"/>
          <p14:tracePt t="72518" x="1293813" y="3694113"/>
          <p14:tracePt t="72550" x="1276350" y="3694113"/>
          <p14:tracePt t="72865" x="1266825" y="3711575"/>
          <p14:tracePt t="72870" x="1266825" y="3721100"/>
          <p14:tracePt t="72878" x="1266825" y="3730625"/>
          <p14:tracePt t="72894" x="1266825" y="3767138"/>
          <p14:tracePt t="72902" x="1258888" y="3767138"/>
          <p14:tracePt t="74254" x="1258888" y="3757613"/>
          <p14:tracePt t="74665" x="1276350" y="3757613"/>
          <p14:tracePt t="74693" x="1276350" y="3767138"/>
          <p14:tracePt t="74697" x="1276350" y="3775075"/>
          <p14:tracePt t="74704" x="1276350" y="3784600"/>
          <p14:tracePt t="74710" x="1276350" y="3794125"/>
          <p14:tracePt t="74720" x="1276350" y="3803650"/>
          <p14:tracePt t="74726" x="1276350" y="3811588"/>
          <p14:tracePt t="74735" x="1276350" y="3830638"/>
          <p14:tracePt t="75005" x="1276350" y="3840163"/>
          <p14:tracePt t="75046" x="1266825" y="3840163"/>
          <p14:tracePt t="75441" x="1258888" y="3830638"/>
          <p14:tracePt t="75507" x="1258888" y="3811588"/>
          <p14:tracePt t="75535" x="1249363" y="3794125"/>
          <p14:tracePt t="75567" x="1249363" y="3784600"/>
          <p14:tracePt t="75576" x="1239838" y="3767138"/>
          <p14:tracePt t="75583" x="1230313" y="3748088"/>
          <p14:tracePt t="75703" x="1222375" y="3738563"/>
          <p14:tracePt t="75718" x="1222375" y="3730625"/>
          <p14:tracePt t="75726" x="1212850" y="3721100"/>
          <p14:tracePt t="75752" x="1212850" y="3711575"/>
          <p14:tracePt t="75798" x="1212850" y="3702050"/>
          <p14:tracePt t="76542" x="1230313" y="3702050"/>
          <p14:tracePt t="76549" x="1258888" y="3702050"/>
          <p14:tracePt t="76558" x="1266825" y="3702050"/>
          <p14:tracePt t="76575" x="1276350" y="3702050"/>
          <p14:tracePt t="76582" x="1293813" y="3702050"/>
          <p14:tracePt t="76590" x="1303338" y="3702050"/>
          <p14:tracePt t="76597" x="1312863" y="3702050"/>
          <p14:tracePt t="76622" x="1330325" y="3702050"/>
          <p14:tracePt t="76638" x="1339850" y="3702050"/>
          <p14:tracePt t="77104" x="1349375" y="3702050"/>
          <p14:tracePt t="77143" x="1366838" y="3694113"/>
          <p14:tracePt t="77150" x="1376363" y="3694113"/>
          <p14:tracePt t="77165" x="1385888" y="3684588"/>
          <p14:tracePt t="77246" x="1395413" y="3675063"/>
          <p14:tracePt t="77270" x="1403350" y="3665538"/>
          <p14:tracePt t="77278" x="1412875" y="3657600"/>
          <p14:tracePt t="77285" x="1431925" y="3638550"/>
          <p14:tracePt t="77310" x="1439863" y="3621088"/>
          <p14:tracePt t="77351" x="1439863" y="3602038"/>
          <p14:tracePt t="77367" x="1439863" y="3592513"/>
          <p14:tracePt t="77379" x="1439863" y="3575050"/>
          <p14:tracePt t="77383" x="1439863" y="3556000"/>
          <p14:tracePt t="77392" x="1449388" y="3538538"/>
          <p14:tracePt t="77399" x="1449388" y="3511550"/>
          <p14:tracePt t="77411" x="1449388" y="3482975"/>
          <p14:tracePt t="77413" x="1449388" y="3438525"/>
          <p14:tracePt t="77424" x="1468438" y="3402013"/>
          <p14:tracePt t="77430" x="1468438" y="3382963"/>
          <p14:tracePt t="77438" x="1476375" y="3338513"/>
          <p14:tracePt t="77446" x="1476375" y="3302000"/>
          <p14:tracePt t="77454" x="1495425" y="3255963"/>
          <p14:tracePt t="77462" x="1495425" y="3200400"/>
          <p14:tracePt t="77469" x="1504950" y="3182938"/>
          <p14:tracePt t="77478" x="1504950" y="3155950"/>
          <p14:tracePt t="77486" x="1504950" y="3119438"/>
          <p14:tracePt t="77494" x="1522413" y="3082925"/>
          <p14:tracePt t="77510" x="1522413" y="3046413"/>
          <p14:tracePt t="77525" x="1522413" y="3036888"/>
          <p14:tracePt t="77535" x="1522413" y="3027363"/>
          <p14:tracePt t="77990" x="1531938" y="3027363"/>
          <p14:tracePt t="77998" x="1541463" y="3027363"/>
          <p14:tracePt t="78006" x="1576388" y="3027363"/>
          <p14:tracePt t="78014" x="1631950" y="3027363"/>
          <p14:tracePt t="78022" x="1704975" y="3000375"/>
          <p14:tracePt t="78032" x="1768475" y="2973388"/>
          <p14:tracePt t="78039" x="1878013" y="2963863"/>
          <p14:tracePt t="78050" x="1978025" y="2946400"/>
          <p14:tracePt t="78055" x="2106613" y="2900363"/>
          <p14:tracePt t="78064" x="2233613" y="2873375"/>
          <p14:tracePt t="78071" x="2389188" y="2817813"/>
          <p14:tracePt t="78085" x="2516188" y="2771775"/>
          <p14:tracePt t="78087" x="2635250" y="2744788"/>
          <p14:tracePt t="78097" x="2735263" y="2681288"/>
          <p14:tracePt t="78105" x="2808288" y="2662238"/>
          <p14:tracePt t="78110" x="2871788" y="2617788"/>
          <p14:tracePt t="78118" x="2917825" y="2608263"/>
          <p14:tracePt t="78126" x="2935288" y="2598738"/>
          <p14:tracePt t="78134" x="2944813" y="2589213"/>
          <p14:tracePt t="78143" x="2954338" y="2581275"/>
          <p14:tracePt t="78174" x="2971800" y="2581275"/>
          <p14:tracePt t="78182" x="2998788" y="2581275"/>
          <p14:tracePt t="78191" x="3035300" y="2581275"/>
          <p14:tracePt t="78198" x="3090863" y="2581275"/>
          <p14:tracePt t="78206" x="3208338" y="2544763"/>
          <p14:tracePt t="78214" x="3273425" y="2508250"/>
          <p14:tracePt t="78221" x="3346450" y="2481263"/>
          <p14:tracePt t="78230" x="3427413" y="2444750"/>
          <p14:tracePt t="78238" x="3473450" y="2416175"/>
          <p14:tracePt t="78246" x="3490913" y="2398713"/>
          <p14:tracePt t="78253" x="3527425" y="2379663"/>
          <p14:tracePt t="78262" x="3536950" y="2362200"/>
          <p14:tracePt t="78270" x="3546475" y="2352675"/>
          <p14:tracePt t="78285" x="3546475" y="2343150"/>
          <p14:tracePt t="78350" x="3546475" y="2335213"/>
          <p14:tracePt t="78432" x="3556000" y="2335213"/>
          <p14:tracePt t="78442" x="3563938" y="2335213"/>
          <p14:tracePt t="78704" x="3573463" y="2335213"/>
          <p14:tracePt t="78710" x="3573463" y="2343150"/>
          <p14:tracePt t="78719" x="3573463" y="2362200"/>
          <p14:tracePt t="78726" x="3573463" y="2389188"/>
          <p14:tracePt t="78734" x="3573463" y="2408238"/>
          <p14:tracePt t="78742" x="3573463" y="2435225"/>
          <p14:tracePt t="78751" x="3573463" y="2471738"/>
          <p14:tracePt t="78757" x="3573463" y="2498725"/>
          <p14:tracePt t="78766" x="3573463" y="2525713"/>
          <p14:tracePt t="78775" x="3573463" y="2544763"/>
          <p14:tracePt t="78784" x="3573463" y="2581275"/>
          <p14:tracePt t="78791" x="3573463" y="2598738"/>
          <p14:tracePt t="78800" x="3582988" y="2635250"/>
          <p14:tracePt t="78806" x="3582988" y="2644775"/>
          <p14:tracePt t="78814" x="3582988" y="2662238"/>
          <p14:tracePt t="78822" x="3582988" y="2671763"/>
          <p14:tracePt t="79134" x="3592513" y="2681288"/>
          <p14:tracePt t="79142" x="3600450" y="2681288"/>
          <p14:tracePt t="79150" x="3609975" y="2671763"/>
          <p14:tracePt t="79166" x="3619500" y="2671763"/>
          <p14:tracePt t="79182" x="3619500" y="2662238"/>
          <p14:tracePt t="79209" x="3629025" y="2662238"/>
          <p14:tracePt t="79215" x="3636963" y="2654300"/>
          <p14:tracePt t="79230" x="3636963" y="2644775"/>
          <p14:tracePt t="79704" x="3636963" y="2635250"/>
          <p14:tracePt t="79720" x="3629025" y="2635250"/>
          <p14:tracePt t="79734" x="3619500" y="2635250"/>
          <p14:tracePt t="79758" x="3609975" y="2644775"/>
          <p14:tracePt t="79973" x="3619500" y="2644775"/>
          <p14:tracePt t="79983" x="3636963" y="2644775"/>
          <p14:tracePt t="79992" x="3656013" y="2644775"/>
          <p14:tracePt t="80001" x="3692525" y="2654300"/>
          <p14:tracePt t="80005" x="3709988" y="2662238"/>
          <p14:tracePt t="80014" x="3738563" y="2662238"/>
          <p14:tracePt t="80021" x="3765550" y="2662238"/>
          <p14:tracePt t="80030" x="3792538" y="2681288"/>
          <p14:tracePt t="80054" x="3802063" y="2690813"/>
          <p14:tracePt t="80102" x="3802063" y="2698750"/>
          <p14:tracePt t="80127" x="3802063" y="2717800"/>
          <p14:tracePt t="80135" x="3802063" y="2727325"/>
          <p14:tracePt t="80151" x="3802063" y="2744788"/>
          <p14:tracePt t="80164" x="3783013" y="2754313"/>
          <p14:tracePt t="80166" x="3765550" y="2771775"/>
          <p14:tracePt t="80174" x="3738563" y="2790825"/>
          <p14:tracePt t="80183" x="3709988" y="2800350"/>
          <p14:tracePt t="80195" x="3636963" y="2800350"/>
          <p14:tracePt t="80200" x="3573463" y="2817813"/>
          <p14:tracePt t="80206" x="3519488" y="2817813"/>
          <p14:tracePt t="80214" x="3427413" y="2836863"/>
          <p14:tracePt t="80225" x="3317875" y="2836863"/>
          <p14:tracePt t="80229" x="3190875" y="2836863"/>
          <p14:tracePt t="80238" x="3100388" y="2836863"/>
          <p14:tracePt t="80246" x="3017838" y="2836863"/>
          <p14:tracePt t="80254" x="2908300" y="2836863"/>
          <p14:tracePt t="80262" x="2835275" y="2836863"/>
          <p14:tracePt t="80270" x="2781300" y="2836863"/>
          <p14:tracePt t="80278" x="2725738" y="2836863"/>
          <p14:tracePt t="80285" x="2679700" y="2836863"/>
          <p14:tracePt t="80293" x="2671763" y="2836863"/>
          <p14:tracePt t="80366" x="2662238" y="2836863"/>
          <p14:tracePt t="80382" x="2662238" y="2817813"/>
          <p14:tracePt t="80391" x="2689225" y="2790825"/>
          <p14:tracePt t="80398" x="2725738" y="2763838"/>
          <p14:tracePt t="80410" x="2762250" y="2735263"/>
          <p14:tracePt t="80413" x="2798763" y="2727325"/>
          <p14:tracePt t="80424" x="2852738" y="2698750"/>
          <p14:tracePt t="80430" x="2954338" y="2671763"/>
          <p14:tracePt t="80438" x="3044825" y="2662238"/>
          <p14:tracePt t="80446" x="3136900" y="2644775"/>
          <p14:tracePt t="80454" x="3263900" y="2635250"/>
          <p14:tracePt t="80462" x="3400425" y="2598738"/>
          <p14:tracePt t="80472" x="3527425" y="2598738"/>
          <p14:tracePt t="80478" x="3656013" y="2589213"/>
          <p14:tracePt t="80486" x="3802063" y="2571750"/>
          <p14:tracePt t="80493" x="3929063" y="2571750"/>
          <p14:tracePt t="80502" x="4038600" y="2571750"/>
          <p14:tracePt t="80510" x="4094163" y="2571750"/>
          <p14:tracePt t="80518" x="4148138" y="2571750"/>
          <p14:tracePt t="80526" x="4157663" y="2571750"/>
          <p14:tracePt t="80534" x="4165600" y="2571750"/>
          <p14:tracePt t="80542" x="4175125" y="2589213"/>
          <p14:tracePt t="80550" x="4175125" y="2598738"/>
          <p14:tracePt t="80557" x="4175125" y="2635250"/>
          <p14:tracePt t="80566" x="4175125" y="2662238"/>
          <p14:tracePt t="80574" x="4175125" y="2681288"/>
          <p14:tracePt t="80582" x="4165600" y="2727325"/>
          <p14:tracePt t="80591" x="4148138" y="2744788"/>
          <p14:tracePt t="80598" x="4121150" y="2763838"/>
          <p14:tracePt t="80606" x="4094163" y="2800350"/>
          <p14:tracePt t="80614" x="4075113" y="2808288"/>
          <p14:tracePt t="80622" x="4048125" y="2817813"/>
          <p14:tracePt t="80629" x="4038600" y="2827338"/>
          <p14:tracePt t="80638" x="4021138" y="2827338"/>
          <p14:tracePt t="80646" x="4002088" y="2827338"/>
          <p14:tracePt t="80654" x="3956050" y="2844800"/>
          <p14:tracePt t="80661" x="3919538" y="2854325"/>
          <p14:tracePt t="80670" x="3865563" y="2854325"/>
          <p14:tracePt t="80678" x="3765550" y="2881313"/>
          <p14:tracePt t="80686" x="3673475" y="2881313"/>
          <p14:tracePt t="80694" x="3563938" y="2881313"/>
          <p14:tracePt t="80702" x="3436938" y="2881313"/>
          <p14:tracePt t="80711" x="3309938" y="2881313"/>
          <p14:tracePt t="80720" x="3217863" y="2881313"/>
          <p14:tracePt t="80726" x="3144838" y="2881313"/>
          <p14:tracePt t="80734" x="3090863" y="2881313"/>
          <p14:tracePt t="80742" x="3054350" y="2881313"/>
          <p14:tracePt t="80752" x="3035300" y="2873375"/>
          <p14:tracePt t="80774" x="3027363" y="2863850"/>
          <p14:tracePt t="80783" x="3027363" y="2854325"/>
          <p14:tracePt t="80791" x="3027363" y="2844800"/>
          <p14:tracePt t="80798" x="3027363" y="2827338"/>
          <p14:tracePt t="80810" x="3027363" y="2808288"/>
          <p14:tracePt t="80815" x="3044825" y="2781300"/>
          <p14:tracePt t="80824" x="3090863" y="2744788"/>
          <p14:tracePt t="80836" x="3136900" y="2727325"/>
          <p14:tracePt t="80839" x="3200400" y="2690813"/>
          <p14:tracePt t="80850" x="3309938" y="2654300"/>
          <p14:tracePt t="80853" x="3400425" y="2644775"/>
          <p14:tracePt t="80862" x="3536950" y="2598738"/>
          <p14:tracePt t="80870" x="3665538" y="2589213"/>
          <p14:tracePt t="80878" x="3792538" y="2589213"/>
          <p14:tracePt t="80892" x="3883025" y="2589213"/>
          <p14:tracePt t="80893" x="3992563" y="2589213"/>
          <p14:tracePt t="80902" x="4065588" y="2589213"/>
          <p14:tracePt t="80910" x="4111625" y="2589213"/>
          <p14:tracePt t="80918" x="4129088" y="2589213"/>
          <p14:tracePt t="80942" x="4129088" y="2598738"/>
          <p14:tracePt t="80950" x="4129088" y="2608263"/>
          <p14:tracePt t="80958" x="4129088" y="2644775"/>
          <p14:tracePt t="80966" x="4111625" y="2662238"/>
          <p14:tracePt t="80974" x="4102100" y="2671763"/>
          <p14:tracePt t="80982" x="4094163" y="2690813"/>
          <p14:tracePt t="80992" x="4065588" y="2708275"/>
          <p14:tracePt t="80998" x="4038600" y="2727325"/>
          <p14:tracePt t="81006" x="4011613" y="2754313"/>
          <p14:tracePt t="81014" x="3956050" y="2763838"/>
          <p14:tracePt t="81022" x="3892550" y="2790825"/>
          <p14:tracePt t="81030" x="3829050" y="2800350"/>
          <p14:tracePt t="81038" x="3738563" y="2800350"/>
          <p14:tracePt t="81046" x="3709988" y="2800350"/>
          <p14:tracePt t="81053" x="3683000" y="2800350"/>
          <p14:tracePt t="81062" x="3665538" y="2800350"/>
          <p14:tracePt t="81070" x="3646488" y="2800350"/>
          <p14:tracePt t="81079" x="3636963" y="2800350"/>
          <p14:tracePt t="81112" x="3619500" y="2800350"/>
          <p14:tracePt t="81167" x="3619500" y="2790825"/>
          <p14:tracePt t="81183" x="3636963" y="2754313"/>
          <p14:tracePt t="81192" x="3683000" y="2744788"/>
          <p14:tracePt t="81198" x="3746500" y="2727325"/>
          <p14:tracePt t="81206" x="3802063" y="2717800"/>
          <p14:tracePt t="81214" x="3875088" y="2717800"/>
          <p14:tracePt t="81224" x="3938588" y="2690813"/>
          <p14:tracePt t="81230" x="4029075" y="2681288"/>
          <p14:tracePt t="81238" x="4111625" y="2662238"/>
          <p14:tracePt t="81246" x="4165600" y="2662238"/>
          <p14:tracePt t="81254" x="4184650" y="2662238"/>
          <p14:tracePt t="81262" x="4194175" y="2662238"/>
          <p14:tracePt t="81334" x="4184650" y="2681288"/>
          <p14:tracePt t="81342" x="4165600" y="2698750"/>
          <p14:tracePt t="81349" x="4157663" y="2708275"/>
          <p14:tracePt t="81358" x="4138613" y="2727325"/>
          <p14:tracePt t="81366" x="4121150" y="2735263"/>
          <p14:tracePt t="81376" x="4111625" y="2744788"/>
          <p14:tracePt t="81382" x="4084638" y="2763838"/>
          <p14:tracePt t="81392" x="4075113" y="2771775"/>
          <p14:tracePt t="81398" x="4065588" y="2781300"/>
          <p14:tracePt t="81409" x="4048125" y="2800350"/>
          <p14:tracePt t="81414" x="4038600" y="2808288"/>
          <p14:tracePt t="81430" x="4029075" y="2817813"/>
          <p14:tracePt t="81438" x="4002088" y="2836863"/>
          <p14:tracePt t="81446" x="3984625" y="2854325"/>
          <p14:tracePt t="81453" x="3948113" y="2890838"/>
          <p14:tracePt t="81462" x="3902075" y="2927350"/>
          <p14:tracePt t="81472" x="3892550" y="2936875"/>
          <p14:tracePt t="81479" x="3865563" y="2963863"/>
          <p14:tracePt t="81490" x="3846513" y="2973388"/>
          <p14:tracePt t="81495" x="3838575" y="2973388"/>
          <p14:tracePt t="81503" x="3802063" y="3000375"/>
          <p14:tracePt t="81510" x="3783013" y="3017838"/>
          <p14:tracePt t="81518" x="3765550" y="3027363"/>
          <p14:tracePt t="81526" x="3756025" y="3027363"/>
          <p14:tracePt t="81533" x="3746500" y="3036888"/>
          <p14:tracePt t="81543" x="3738563" y="3036888"/>
          <p14:tracePt t="82008" x="3738563" y="3054350"/>
          <p14:tracePt t="82016" x="3738563" y="3073400"/>
          <p14:tracePt t="82024" x="3738563" y="3090863"/>
          <p14:tracePt t="82034" x="3738563" y="3100388"/>
          <p14:tracePt t="82037" x="3738563" y="3136900"/>
          <p14:tracePt t="82046" x="3719513" y="3155950"/>
          <p14:tracePt t="82054" x="3719513" y="3173413"/>
          <p14:tracePt t="82062" x="3719513" y="3192463"/>
          <p14:tracePt t="82070" x="3719513" y="3219450"/>
          <p14:tracePt t="82079" x="3709988" y="3246438"/>
          <p14:tracePt t="82085" x="3702050" y="3282950"/>
          <p14:tracePt t="82097" x="3692525" y="3309938"/>
          <p14:tracePt t="82102" x="3692525" y="3328988"/>
          <p14:tracePt t="82110" x="3673475" y="3346450"/>
          <p14:tracePt t="82118" x="3673475" y="3355975"/>
          <p14:tracePt t="82127" x="3673475" y="3365500"/>
          <p14:tracePt t="82134" x="3665538" y="3375025"/>
          <p14:tracePt t="82150" x="3656013" y="3402013"/>
          <p14:tracePt t="82166" x="3656013" y="3419475"/>
          <p14:tracePt t="82174" x="3646488" y="3438525"/>
          <p14:tracePt t="82182" x="3646488" y="3446463"/>
          <p14:tracePt t="82191" x="3629025" y="3465513"/>
          <p14:tracePt t="82198" x="3629025" y="3482975"/>
          <p14:tracePt t="82207" x="3619500" y="3492500"/>
          <p14:tracePt t="82214" x="3619500" y="3502025"/>
          <p14:tracePt t="82221" x="3609975" y="3511550"/>
          <p14:tracePt t="82230" x="3609975" y="3519488"/>
          <p14:tracePt t="82246" x="3600450" y="3529013"/>
          <p14:tracePt t="82442" x="3592513" y="3529013"/>
          <p14:tracePt t="82458" x="3582988" y="3529013"/>
          <p14:tracePt t="82462" x="3563938" y="3519488"/>
          <p14:tracePt t="82472" x="3546475" y="3519488"/>
          <p14:tracePt t="82479" x="3536950" y="3519488"/>
          <p14:tracePt t="82487" x="3519488" y="3519488"/>
          <p14:tracePt t="82495" x="3500438" y="3511550"/>
          <p14:tracePt t="82518" x="3482975" y="3492500"/>
          <p14:tracePt t="82558" x="3482975" y="3482975"/>
          <p14:tracePt t="82566" x="3473450" y="3482975"/>
          <p14:tracePt t="82574" x="3455988" y="3455988"/>
          <p14:tracePt t="82582" x="3446463" y="3438525"/>
          <p14:tracePt t="82591" x="3446463" y="3419475"/>
          <p14:tracePt t="82597" x="3436938" y="3402013"/>
          <p14:tracePt t="82609" x="3427413" y="3392488"/>
          <p14:tracePt t="82616" x="3427413" y="3355975"/>
          <p14:tracePt t="82632" x="3400425" y="3302000"/>
          <p14:tracePt t="82639" x="3400425" y="3273425"/>
          <p14:tracePt t="82648" x="3390900" y="3255963"/>
          <p14:tracePt t="82660" x="3382963" y="3228975"/>
          <p14:tracePt t="82669" x="3382963" y="3219450"/>
          <p14:tracePt t="82670" x="3382963" y="3209925"/>
          <p14:tracePt t="82678" x="3382963" y="3182938"/>
          <p14:tracePt t="82686" x="3382963" y="3173413"/>
          <p14:tracePt t="82694" x="3382963" y="3163888"/>
          <p14:tracePt t="82704" x="3382963" y="3146425"/>
          <p14:tracePt t="82711" x="3382963" y="3109913"/>
          <p14:tracePt t="82718" x="3382963" y="3082925"/>
          <p14:tracePt t="82735" x="3382963" y="3063875"/>
          <p14:tracePt t="82742" x="3382963" y="3036888"/>
          <p14:tracePt t="82751" x="3382963" y="3027363"/>
          <p14:tracePt t="82758" x="3382963" y="3017838"/>
          <p14:tracePt t="82766" x="3382963" y="2982913"/>
          <p14:tracePt t="82784" x="3409950" y="2954338"/>
          <p14:tracePt t="82791" x="3419475" y="2946400"/>
          <p14:tracePt t="82799" x="3427413" y="2917825"/>
          <p14:tracePt t="82806" x="3446463" y="2900363"/>
          <p14:tracePt t="82814" x="3455988" y="2890838"/>
          <p14:tracePt t="82822" x="3463925" y="2863850"/>
          <p14:tracePt t="82830" x="3473450" y="2844800"/>
          <p14:tracePt t="82838" x="3490913" y="2827338"/>
          <p14:tracePt t="82845" x="3490913" y="2817813"/>
          <p14:tracePt t="82854" x="3509963" y="2800350"/>
          <p14:tracePt t="82870" x="3536950" y="2763838"/>
          <p14:tracePt t="82894" x="3573463" y="2744788"/>
          <p14:tracePt t="82902" x="3592513" y="2744788"/>
          <p14:tracePt t="82910" x="3636963" y="2744788"/>
          <p14:tracePt t="82918" x="3656013" y="2735263"/>
          <p14:tracePt t="82926" x="3709988" y="2735263"/>
          <p14:tracePt t="82934" x="3746500" y="2735263"/>
          <p14:tracePt t="82942" x="3792538" y="2717800"/>
          <p14:tracePt t="82950" x="3838575" y="2717800"/>
          <p14:tracePt t="82958" x="3875088" y="2717800"/>
          <p14:tracePt t="82966" x="3929063" y="2717800"/>
          <p14:tracePt t="82977" x="4002088" y="2717800"/>
          <p14:tracePt t="82984" x="4048125" y="2717800"/>
          <p14:tracePt t="82995" x="4084638" y="2717800"/>
          <p14:tracePt t="83004" x="4129088" y="2717800"/>
          <p14:tracePt t="83007" x="4157663" y="2717800"/>
          <p14:tracePt t="83014" x="4165600" y="2717800"/>
          <p14:tracePt t="83022" x="4175125" y="2717800"/>
          <p14:tracePt t="83063" x="4184650" y="2717800"/>
          <p14:tracePt t="83070" x="4184650" y="2727325"/>
          <p14:tracePt t="83079" x="4184650" y="2754313"/>
          <p14:tracePt t="83086" x="4184650" y="2763838"/>
          <p14:tracePt t="83094" x="4184650" y="2781300"/>
          <p14:tracePt t="83103" x="4184650" y="2790825"/>
          <p14:tracePt t="83111" x="4184650" y="2808288"/>
          <p14:tracePt t="83119" x="4184650" y="2827338"/>
          <p14:tracePt t="83133" x="4175125" y="2844800"/>
          <p14:tracePt t="83136" x="4175125" y="2854325"/>
          <p14:tracePt t="83143" x="4175125" y="2881313"/>
          <p14:tracePt t="83150" x="4175125" y="2890838"/>
          <p14:tracePt t="83159" x="4175125" y="2909888"/>
          <p14:tracePt t="83166" x="4175125" y="2917825"/>
          <p14:tracePt t="83174" x="4175125" y="2936875"/>
          <p14:tracePt t="83183" x="4175125" y="2963863"/>
          <p14:tracePt t="83195" x="4175125" y="2982913"/>
          <p14:tracePt t="83199" x="4175125" y="3009900"/>
          <p14:tracePt t="83207" x="4175125" y="3027363"/>
          <p14:tracePt t="83214" x="4175125" y="3073400"/>
          <p14:tracePt t="83221" x="4148138" y="3100388"/>
          <p14:tracePt t="83232" x="4138613" y="3136900"/>
          <p14:tracePt t="83244" x="4121150" y="3192463"/>
          <p14:tracePt t="83247" x="4111625" y="3219450"/>
          <p14:tracePt t="83253" x="4102100" y="3265488"/>
          <p14:tracePt t="83262" x="4084638" y="3282950"/>
          <p14:tracePt t="83270" x="4065588" y="3309938"/>
          <p14:tracePt t="83278" x="4065588" y="3338513"/>
          <p14:tracePt t="83285" x="4065588" y="3355975"/>
          <p14:tracePt t="83302" x="4065588" y="3375025"/>
          <p14:tracePt t="83506" x="4057650" y="3419475"/>
          <p14:tracePt t="83662" x="4048125" y="3429000"/>
          <p14:tracePt t="83670" x="4011613" y="3429000"/>
          <p14:tracePt t="83678" x="3956050" y="3429000"/>
          <p14:tracePt t="83687" x="3919538" y="3429000"/>
          <p14:tracePt t="83694" x="3902075" y="3429000"/>
          <p14:tracePt t="83702" x="3856038" y="3429000"/>
          <p14:tracePt t="83710" x="3829050" y="3429000"/>
          <p14:tracePt t="83726" x="3819525" y="3429000"/>
          <p14:tracePt t="83742" x="3819525" y="3438525"/>
          <p14:tracePt t="85381" x="3792538" y="3438525"/>
          <p14:tracePt t="85386" x="3756025" y="3438525"/>
          <p14:tracePt t="85393" x="3702050" y="3419475"/>
          <p14:tracePt t="85398" x="3646488" y="3419475"/>
          <p14:tracePt t="85408" x="3527425" y="3392488"/>
          <p14:tracePt t="85414" x="3419475" y="3365500"/>
          <p14:tracePt t="85424" x="3327400" y="3338513"/>
          <p14:tracePt t="85430" x="3227388" y="3309938"/>
          <p14:tracePt t="85438" x="3127375" y="3282950"/>
          <p14:tracePt t="85446" x="3071813" y="3255963"/>
          <p14:tracePt t="85454" x="2990850" y="3246438"/>
          <p14:tracePt t="85462" x="2962275" y="3219450"/>
          <p14:tracePt t="85472" x="2944813" y="3219450"/>
          <p14:tracePt t="85478" x="2925763" y="3209925"/>
          <p14:tracePt t="85696" x="2908300" y="3209925"/>
          <p14:tracePt t="85708" x="2825750" y="3209925"/>
          <p14:tracePt t="85711" x="2671763" y="3246438"/>
          <p14:tracePt t="85721" x="2506663" y="3265488"/>
          <p14:tracePt t="85726" x="2379663" y="3282950"/>
          <p14:tracePt t="85734" x="2251075" y="3292475"/>
          <p14:tracePt t="85742" x="2106613" y="3319463"/>
          <p14:tracePt t="85750" x="2014538" y="3319463"/>
          <p14:tracePt t="85758" x="1914525" y="3338513"/>
          <p14:tracePt t="85766" x="1878013" y="3338513"/>
          <p14:tracePt t="85774" x="1851025" y="3338513"/>
          <p14:tracePt t="85854" x="1841500" y="3338513"/>
          <p14:tracePt t="86050" x="1868488" y="3338513"/>
          <p14:tracePt t="86053" x="1924050" y="3302000"/>
          <p14:tracePt t="86062" x="1968500" y="3273425"/>
          <p14:tracePt t="86070" x="2033588" y="3236913"/>
          <p14:tracePt t="86080" x="2114550" y="3182938"/>
          <p14:tracePt t="86085" x="2160588" y="3163888"/>
          <p14:tracePt t="86094" x="2224088" y="3109913"/>
          <p14:tracePt t="86102" x="2287588" y="3073400"/>
          <p14:tracePt t="86110" x="2333625" y="3036888"/>
          <p14:tracePt t="86118" x="2406650" y="2982913"/>
          <p14:tracePt t="86128" x="2470150" y="2927350"/>
          <p14:tracePt t="86134" x="2533650" y="2890838"/>
          <p14:tracePt t="86142" x="2579688" y="2854325"/>
          <p14:tracePt t="86150" x="2606675" y="2836863"/>
          <p14:tracePt t="86160" x="2671763" y="2800350"/>
          <p14:tracePt t="86165" x="2735263" y="2771775"/>
          <p14:tracePt t="86174" x="2798763" y="2727325"/>
          <p14:tracePt t="86182" x="2898775" y="2681288"/>
          <p14:tracePt t="86190" x="2971800" y="2654300"/>
          <p14:tracePt t="86198" x="3054350" y="2625725"/>
          <p14:tracePt t="86207" x="3117850" y="2589213"/>
          <p14:tracePt t="86214" x="3154363" y="2581275"/>
          <p14:tracePt t="86223" x="3190875" y="2562225"/>
          <p14:tracePt t="86230" x="3208338" y="2554288"/>
          <p14:tracePt t="86414" x="3217863" y="2544763"/>
          <p14:tracePt t="86422" x="3227388" y="2517775"/>
          <p14:tracePt t="86430" x="3244850" y="2498725"/>
          <p14:tracePt t="86438" x="3263900" y="2489200"/>
          <p14:tracePt t="86446" x="3281363" y="2471738"/>
          <p14:tracePt t="86454" x="3290888" y="2462213"/>
          <p14:tracePt t="86462" x="3309938" y="2452688"/>
          <p14:tracePt t="86469" x="3317875" y="2444750"/>
          <p14:tracePt t="86478" x="3317875" y="2435225"/>
          <p14:tracePt t="86591" x="3336925" y="2444750"/>
          <p14:tracePt t="86602" x="3336925" y="2462213"/>
          <p14:tracePt t="86608" x="3336925" y="2489200"/>
          <p14:tracePt t="86615" x="3354388" y="2517775"/>
          <p14:tracePt t="86623" x="3363913" y="2562225"/>
          <p14:tracePt t="86632" x="3363913" y="2608263"/>
          <p14:tracePt t="86638" x="3373438" y="2635250"/>
          <p14:tracePt t="86646" x="3373438" y="2690813"/>
          <p14:tracePt t="86654" x="3390900" y="2735263"/>
          <p14:tracePt t="86662" x="3390900" y="2771775"/>
          <p14:tracePt t="86670" x="3400425" y="2817813"/>
          <p14:tracePt t="86678" x="3400425" y="2836863"/>
          <p14:tracePt t="86686" x="3400425" y="2854325"/>
          <p14:tracePt t="86694" x="3400425" y="2863850"/>
          <p14:tracePt t="86710" x="3400425" y="2873375"/>
          <p14:tracePt t="86816" x="3409950" y="2881313"/>
          <p14:tracePt t="86823" x="3419475" y="2890838"/>
          <p14:tracePt t="86830" x="3446463" y="2909888"/>
          <p14:tracePt t="86838" x="3490913" y="2909888"/>
          <p14:tracePt t="86848" x="3546475" y="2927350"/>
          <p14:tracePt t="86856" x="3629025" y="2973388"/>
          <p14:tracePt t="86863" x="3719513" y="3009900"/>
          <p14:tracePt t="86871" x="3819525" y="3054350"/>
          <p14:tracePt t="86879" x="3902075" y="3082925"/>
          <p14:tracePt t="86894" x="4038600" y="3146425"/>
          <p14:tracePt t="86902" x="4102100" y="3173413"/>
          <p14:tracePt t="86911" x="4138613" y="3182938"/>
          <p14:tracePt t="86919" x="4148138" y="3182938"/>
          <p14:tracePt t="86930" x="4165600" y="3192463"/>
          <p14:tracePt t="87166" x="4148138" y="3192463"/>
          <p14:tracePt t="87174" x="4138613" y="3192463"/>
          <p14:tracePt t="87182" x="4111625" y="3192463"/>
          <p14:tracePt t="87191" x="4094163" y="3192463"/>
          <p14:tracePt t="87198" x="4084638" y="3192463"/>
          <p14:tracePt t="87207" x="4057650" y="3192463"/>
          <p14:tracePt t="87214" x="4038600" y="3192463"/>
          <p14:tracePt t="87221" x="4011613" y="3200400"/>
          <p14:tracePt t="87238" x="4002088" y="3200400"/>
          <p14:tracePt t="87254" x="3992563" y="3209925"/>
          <p14:tracePt t="87391" x="3975100" y="3200400"/>
          <p14:tracePt t="87399" x="3956050" y="3182938"/>
          <p14:tracePt t="87414" x="3938588" y="3163888"/>
          <p14:tracePt t="87422" x="3911600" y="3146425"/>
          <p14:tracePt t="87430" x="3875088" y="3119438"/>
          <p14:tracePt t="87439" x="3875088" y="3109913"/>
          <p14:tracePt t="87446" x="3856038" y="3090863"/>
          <p14:tracePt t="87454" x="3846513" y="3082925"/>
          <p14:tracePt t="87462" x="3838575" y="3073400"/>
          <p14:tracePt t="87469" x="3829050" y="3063875"/>
          <p14:tracePt t="87478" x="3819525" y="3063875"/>
          <p14:tracePt t="87501" x="3792538" y="3054350"/>
          <p14:tracePt t="87641" x="3792538" y="3036888"/>
          <p14:tracePt t="87665" x="3810000" y="2982913"/>
          <p14:tracePt t="87676" x="3829050" y="2954338"/>
          <p14:tracePt t="87678" x="3838575" y="2946400"/>
          <p14:tracePt t="87687" x="3856038" y="2917825"/>
          <p14:tracePt t="87694" x="3865563" y="2900363"/>
          <p14:tracePt t="87704" x="3892550" y="2881313"/>
          <p14:tracePt t="87710" x="3902075" y="2873375"/>
          <p14:tracePt t="87718" x="3919538" y="2863850"/>
          <p14:tracePt t="87734" x="3929063" y="2863850"/>
          <p14:tracePt t="87743" x="3938588" y="2863850"/>
          <p14:tracePt t="87758" x="3956050" y="2854325"/>
          <p14:tracePt t="87766" x="3975100" y="2854325"/>
          <p14:tracePt t="87783" x="3984625" y="2854325"/>
          <p14:tracePt t="87791" x="4002088" y="2854325"/>
          <p14:tracePt t="87815" x="4011613" y="2863850"/>
          <p14:tracePt t="87846" x="4011613" y="2873375"/>
          <p14:tracePt t="87855" x="4011613" y="2890838"/>
          <p14:tracePt t="87863" x="4011613" y="2900363"/>
          <p14:tracePt t="87871" x="4011613" y="2917825"/>
          <p14:tracePt t="87881" x="4011613" y="2927350"/>
          <p14:tracePt t="87897" x="4011613" y="2954338"/>
          <p14:tracePt t="87903" x="4011613" y="2973388"/>
          <p14:tracePt t="87912" x="4011613" y="2982913"/>
          <p14:tracePt t="87918" x="4011613" y="2990850"/>
          <p14:tracePt t="87926" x="4011613" y="3000375"/>
          <p14:tracePt t="87934" x="4002088" y="3027363"/>
          <p14:tracePt t="87950" x="3992563" y="3054350"/>
          <p14:tracePt t="87958" x="3965575" y="3073400"/>
          <p14:tracePt t="87966" x="3965575" y="3082925"/>
          <p14:tracePt t="87973" x="3938588" y="3109913"/>
          <p14:tracePt t="87982" x="3911600" y="3127375"/>
          <p14:tracePt t="87990" x="3911600" y="3136900"/>
          <p14:tracePt t="87998" x="3883025" y="3146425"/>
          <p14:tracePt t="88011" x="3875088" y="3155950"/>
          <p14:tracePt t="88026" x="3865563" y="3163888"/>
          <p14:tracePt t="88131" x="3865563" y="3146425"/>
          <p14:tracePt t="88133" x="3875088" y="3109913"/>
          <p14:tracePt t="88142" x="3911600" y="3082925"/>
          <p14:tracePt t="88150" x="3956050" y="3054350"/>
          <p14:tracePt t="88161" x="3984625" y="3027363"/>
          <p14:tracePt t="88166" x="4002088" y="3009900"/>
          <p14:tracePt t="88174" x="4048125" y="2990850"/>
          <p14:tracePt t="88182" x="4094163" y="2963863"/>
          <p14:tracePt t="88190" x="4111625" y="2946400"/>
          <p14:tracePt t="88198" x="4138613" y="2927350"/>
          <p14:tracePt t="88207" x="4165600" y="2909888"/>
          <p14:tracePt t="88214" x="4184650" y="2900363"/>
          <p14:tracePt t="88221" x="4184650" y="2890838"/>
          <p14:tracePt t="88303" x="4194175" y="2881313"/>
          <p14:tracePt t="88529" x="4194175" y="2873375"/>
          <p14:tracePt t="88543" x="4194175" y="2854325"/>
          <p14:tracePt t="88566" x="4165600" y="2844800"/>
          <p14:tracePt t="88574" x="4157663" y="2844800"/>
          <p14:tracePt t="88581" x="4138613" y="2844800"/>
          <p14:tracePt t="88590" x="4121150" y="2844800"/>
          <p14:tracePt t="88598" x="4111625" y="2844800"/>
          <p14:tracePt t="88607" x="4094163" y="2844800"/>
          <p14:tracePt t="88614" x="4065588" y="2844800"/>
          <p14:tracePt t="88622" x="4048125" y="2844800"/>
          <p14:tracePt t="88630" x="4021138" y="2844800"/>
          <p14:tracePt t="88638" x="4011613" y="2844800"/>
          <p14:tracePt t="88646" x="4002088" y="2844800"/>
          <p14:tracePt t="88654" x="3975100" y="2844800"/>
          <p14:tracePt t="88670" x="3975100" y="2854325"/>
          <p14:tracePt t="88686" x="3965575" y="2863850"/>
          <p14:tracePt t="88710" x="3965575" y="2873375"/>
          <p14:tracePt t="88726" x="3956050" y="2881313"/>
          <p14:tracePt t="88735" x="3956050" y="2890838"/>
          <p14:tracePt t="88768" x="3956050" y="2900363"/>
          <p14:tracePt t="88793" x="3956050" y="2909888"/>
          <p14:tracePt t="88799" x="3956050" y="2927350"/>
          <p14:tracePt t="88809" x="3956050" y="2936875"/>
          <p14:tracePt t="88814" x="3956050" y="2946400"/>
          <p14:tracePt t="88822" x="3948113" y="2954338"/>
          <p14:tracePt t="88839" x="3929063" y="2963863"/>
          <p14:tracePt t="88848" x="3929063" y="2973388"/>
          <p14:tracePt t="88856" x="3919538" y="2982913"/>
          <p14:tracePt t="89520" x="3919538" y="2973388"/>
          <p14:tracePt t="89543" x="3919538" y="2954338"/>
          <p14:tracePt t="89568" x="3919538" y="2946400"/>
          <p14:tracePt t="89576" x="3911600" y="2936875"/>
          <p14:tracePt t="89606" x="3902075" y="2927350"/>
          <p14:tracePt t="89622" x="3902075" y="2917825"/>
          <p14:tracePt t="89656" x="3892550" y="2917825"/>
          <p14:tracePt t="89727" x="3856038" y="2890838"/>
          <p14:tracePt t="89735" x="3846513" y="2890838"/>
          <p14:tracePt t="89742" x="3819525" y="2890838"/>
          <p14:tracePt t="89751" x="3802063" y="2881313"/>
          <p14:tracePt t="89758" x="3756025" y="2863850"/>
          <p14:tracePt t="89766" x="3738563" y="2854325"/>
          <p14:tracePt t="89774" x="3702050" y="2844800"/>
          <p14:tracePt t="89782" x="3665538" y="2836863"/>
          <p14:tracePt t="89790" x="3629025" y="2827338"/>
          <p14:tracePt t="89797" x="3600450" y="2827338"/>
          <p14:tracePt t="89807" x="3563938" y="2808288"/>
          <p14:tracePt t="89814" x="3546475" y="2800350"/>
          <p14:tracePt t="89822" x="3536950" y="2800350"/>
          <p14:tracePt t="89830" x="3509963" y="2790825"/>
          <p14:tracePt t="89845" x="3509963" y="2781300"/>
          <p14:tracePt t="89870" x="3490913" y="2763838"/>
          <p14:tracePt t="89893" x="3482975" y="2754313"/>
          <p14:tracePt t="89918" x="3473450" y="2744788"/>
          <p14:tracePt t="89950" x="3463925" y="2735263"/>
          <p14:tracePt t="90022" x="3463925" y="2727325"/>
          <p14:tracePt t="90158" x="3463925" y="2717800"/>
          <p14:tracePt t="90166" x="3455988" y="2717800"/>
          <p14:tracePt t="90174" x="3427413" y="2717800"/>
          <p14:tracePt t="90182" x="3390900" y="2717800"/>
          <p14:tracePt t="90191" x="3373438" y="2717800"/>
          <p14:tracePt t="90199" x="3346450" y="2717800"/>
          <p14:tracePt t="90207" x="3317875" y="2717800"/>
          <p14:tracePt t="90214" x="3300413" y="2717800"/>
          <p14:tracePt t="90355" x="3336925" y="2717800"/>
          <p14:tracePt t="90360" x="3373438" y="2717800"/>
          <p14:tracePt t="90366" x="3400425" y="2708275"/>
          <p14:tracePt t="90376" x="3419475" y="2708275"/>
          <p14:tracePt t="90382" x="3473450" y="2698750"/>
          <p14:tracePt t="90390" x="3509963" y="2698750"/>
          <p14:tracePt t="90397" x="3546475" y="2671763"/>
          <p14:tracePt t="90584" x="3527425" y="2690813"/>
          <p14:tracePt t="90592" x="3490913" y="2717800"/>
          <p14:tracePt t="90603" x="3463925" y="2735263"/>
          <p14:tracePt t="90611" x="3436938" y="2744788"/>
          <p14:tracePt t="90615" x="3400425" y="2763838"/>
          <p14:tracePt t="90623" x="3390900" y="2763838"/>
          <p14:tracePt t="90630" x="3382963" y="2771775"/>
          <p14:tracePt t="90647" x="3373438" y="2781300"/>
          <p14:tracePt t="90710" x="3363913" y="2790825"/>
          <p14:tracePt t="90718" x="3363913" y="2800350"/>
          <p14:tracePt t="90727" x="3354388" y="2800350"/>
          <p14:tracePt t="90824" x="3346450" y="2808288"/>
          <p14:tracePt t="90856" x="3400425" y="2854325"/>
          <p14:tracePt t="90863" x="3409950" y="2854325"/>
          <p14:tracePt t="90870" x="3436938" y="2863850"/>
          <p14:tracePt t="90877" x="3455988" y="2873375"/>
          <p14:tracePt t="90902" x="3482975" y="2900363"/>
          <p14:tracePt t="90977" x="3490913" y="2900363"/>
          <p14:tracePt t="91008" x="3490913" y="2909888"/>
          <p14:tracePt t="91016" x="3490913" y="2927350"/>
          <p14:tracePt t="91024" x="3490913" y="2936875"/>
          <p14:tracePt t="91031" x="3490913" y="2946400"/>
          <p14:tracePt t="91047" x="3490913" y="2954338"/>
          <p14:tracePt t="91054" x="3490913" y="2973388"/>
          <p14:tracePt t="91079" x="3490913" y="2990850"/>
          <p14:tracePt t="91087" x="3482975" y="3000375"/>
          <p14:tracePt t="91099" x="3482975" y="3009900"/>
          <p14:tracePt t="91101" x="3473450" y="3017838"/>
          <p14:tracePt t="91110" x="3473450" y="3027363"/>
          <p14:tracePt t="91118" x="3446463" y="3054350"/>
          <p14:tracePt t="91126" x="3419475" y="3073400"/>
          <p14:tracePt t="91134" x="3390900" y="3090863"/>
          <p14:tracePt t="91142" x="3346450" y="3127375"/>
          <p14:tracePt t="91151" x="3336925" y="3136900"/>
          <p14:tracePt t="91166" x="3281363" y="3163888"/>
          <p14:tracePt t="91175" x="3263900" y="3173413"/>
          <p14:tracePt t="91183" x="3236913" y="3192463"/>
          <p14:tracePt t="91194" x="3217863" y="3192463"/>
          <p14:tracePt t="91199" x="3208338" y="3192463"/>
          <p14:tracePt t="91207" x="3200400" y="3192463"/>
          <p14:tracePt t="91278" x="3190875" y="3200400"/>
          <p14:tracePt t="91322" x="3190875" y="3209925"/>
          <p14:tracePt t="91333" x="3217863" y="3209925"/>
          <p14:tracePt t="91337" x="3290888" y="3228975"/>
          <p14:tracePt t="91343" x="3317875" y="3228975"/>
          <p14:tracePt t="91349" x="3373438" y="3228975"/>
          <p14:tracePt t="91358" x="3400425" y="3246438"/>
          <p14:tracePt t="91366" x="3409950" y="3246438"/>
          <p14:tracePt t="91488" x="3419475" y="3246438"/>
          <p14:tracePt t="91506" x="3419475" y="3255963"/>
          <p14:tracePt t="91511" x="3419475" y="3273425"/>
          <p14:tracePt t="91518" x="3419475" y="3302000"/>
          <p14:tracePt t="91527" x="3409950" y="3309938"/>
          <p14:tracePt t="91534" x="3373438" y="3328988"/>
          <p14:tracePt t="91542" x="3354388" y="3328988"/>
          <p14:tracePt t="91550" x="3317875" y="3355975"/>
          <p14:tracePt t="91566" x="3290888" y="3365500"/>
          <p14:tracePt t="91712" x="3281363" y="3375025"/>
          <p14:tracePt t="91736" x="3309938" y="3375025"/>
          <p14:tracePt t="91745" x="3373438" y="3375025"/>
          <p14:tracePt t="91752" x="3446463" y="3375025"/>
          <p14:tracePt t="91758" x="3527425" y="3375025"/>
          <p14:tracePt t="91766" x="3619500" y="3375025"/>
          <p14:tracePt t="91774" x="3673475" y="3375025"/>
          <p14:tracePt t="91782" x="3709988" y="3375025"/>
          <p14:tracePt t="91790" x="3729038" y="3375025"/>
          <p14:tracePt t="91797" x="3738563" y="3375025"/>
          <p14:tracePt t="91910" x="3729038" y="3392488"/>
          <p14:tracePt t="91918" x="3702050" y="3402013"/>
          <p14:tracePt t="91925" x="3656013" y="3429000"/>
          <p14:tracePt t="91934" x="3600450" y="3438525"/>
          <p14:tracePt t="91942" x="3556000" y="3455988"/>
          <p14:tracePt t="91950" x="3490913" y="3455988"/>
          <p14:tracePt t="91958" x="3455988" y="3475038"/>
          <p14:tracePt t="91966" x="3409950" y="3475038"/>
          <p14:tracePt t="91974" x="3390900" y="3475038"/>
          <p14:tracePt t="91982" x="3382963" y="3475038"/>
          <p14:tracePt t="91990" x="3354388" y="3482975"/>
          <p14:tracePt t="92166" x="3363913" y="3482975"/>
          <p14:tracePt t="92174" x="3436938" y="3482975"/>
          <p14:tracePt t="92182" x="3527425" y="3475038"/>
          <p14:tracePt t="92190" x="3609975" y="3446463"/>
          <p14:tracePt t="92198" x="3683000" y="3438525"/>
          <p14:tracePt t="92206" x="3729038" y="3429000"/>
          <p14:tracePt t="92214" x="3746500" y="3429000"/>
          <p14:tracePt t="92223" x="3765550" y="3429000"/>
          <p14:tracePt t="92353" x="3719513" y="3429000"/>
          <p14:tracePt t="92364" x="3692525" y="3429000"/>
          <p14:tracePt t="92367" x="3656013" y="3429000"/>
          <p14:tracePt t="92374" x="3600450" y="3429000"/>
          <p14:tracePt t="92382" x="3563938" y="3429000"/>
          <p14:tracePt t="92390" x="3527425" y="3429000"/>
          <p14:tracePt t="92398" x="3482975" y="3429000"/>
          <p14:tracePt t="92409" x="3463925" y="3429000"/>
          <p14:tracePt t="92414" x="3427413" y="3429000"/>
          <p14:tracePt t="92430" x="3400425" y="3429000"/>
          <p14:tracePt t="92438" x="3390900" y="3419475"/>
          <p14:tracePt t="92446" x="3373438" y="3402013"/>
          <p14:tracePt t="92454" x="3363913" y="3392488"/>
          <p14:tracePt t="92462" x="3346450" y="3375025"/>
          <p14:tracePt t="92473" x="3327400" y="3346450"/>
          <p14:tracePt t="92478" x="3317875" y="3309938"/>
          <p14:tracePt t="92486" x="3300413" y="3282950"/>
          <p14:tracePt t="92502" x="3290888" y="3255963"/>
          <p14:tracePt t="92510" x="3290888" y="3246438"/>
          <p14:tracePt t="92518" x="3290888" y="3236913"/>
          <p14:tracePt t="92526" x="3290888" y="3219450"/>
          <p14:tracePt t="92533" x="3290888" y="3209925"/>
          <p14:tracePt t="92551" x="3290888" y="3182938"/>
          <p14:tracePt t="92558" x="3290888" y="3173413"/>
          <p14:tracePt t="92566" x="3290888" y="3163888"/>
          <p14:tracePt t="92573" x="3290888" y="3155950"/>
          <p14:tracePt t="92583" x="3290888" y="3136900"/>
          <p14:tracePt t="92595" x="3290888" y="3119438"/>
          <p14:tracePt t="92727" x="3317875" y="3119438"/>
          <p14:tracePt t="92737" x="3390900" y="3119438"/>
          <p14:tracePt t="92742" x="3446463" y="3119438"/>
          <p14:tracePt t="92754" x="3519488" y="3119438"/>
          <p14:tracePt t="92758" x="3563938" y="3119438"/>
          <p14:tracePt t="92768" x="3582988" y="3119438"/>
          <p14:tracePt t="92776" x="3609975" y="3119438"/>
          <p14:tracePt t="92918" x="3600450" y="3119438"/>
          <p14:tracePt t="92926" x="3527425" y="3119438"/>
          <p14:tracePt t="92934" x="3436938" y="3136900"/>
          <p14:tracePt t="92942" x="3363913" y="3136900"/>
          <p14:tracePt t="92950" x="3254375" y="3136900"/>
          <p14:tracePt t="92958" x="3171825" y="3136900"/>
          <p14:tracePt t="92966" x="3117850" y="3136900"/>
          <p14:tracePt t="92974" x="3081338" y="3136900"/>
          <p14:tracePt t="92982" x="3063875" y="3136900"/>
          <p14:tracePt t="92989" x="3054350" y="3136900"/>
          <p14:tracePt t="93070" x="3044825" y="3136900"/>
          <p14:tracePt t="93086" x="3044825" y="3109913"/>
          <p14:tracePt t="93096" x="3044825" y="3090863"/>
          <p14:tracePt t="93102" x="3044825" y="3082925"/>
          <p14:tracePt t="93110" x="3071813" y="3027363"/>
          <p14:tracePt t="93118" x="3136900" y="2982913"/>
          <p14:tracePt t="93126" x="3227388" y="2936875"/>
          <p14:tracePt t="93134" x="3327400" y="2881313"/>
          <p14:tracePt t="93143" x="3427413" y="2836863"/>
          <p14:tracePt t="93150" x="3509963" y="2808288"/>
          <p14:tracePt t="93158" x="3573463" y="2771775"/>
          <p14:tracePt t="93166" x="3619500" y="2754313"/>
          <p14:tracePt t="93174" x="3636963" y="2735263"/>
          <p14:tracePt t="93182" x="3656013" y="2727325"/>
          <p14:tracePt t="93198" x="3665538" y="2727325"/>
          <p14:tracePt t="93336" x="3629025" y="2727325"/>
          <p14:tracePt t="93344" x="3609975" y="2727325"/>
          <p14:tracePt t="93354" x="3582988" y="2727325"/>
          <p14:tracePt t="93358" x="3563938" y="2727325"/>
          <p14:tracePt t="93367" x="3556000" y="2727325"/>
          <p14:tracePt t="93511" x="3546475" y="2717800"/>
          <p14:tracePt t="93519" x="3546475" y="2698750"/>
          <p14:tracePt t="93527" x="3556000" y="2662238"/>
          <p14:tracePt t="93535" x="3600450" y="2654300"/>
          <p14:tracePt t="93542" x="3646488" y="2644775"/>
          <p14:tracePt t="93550" x="3683000" y="2635250"/>
          <p14:tracePt t="93558" x="3746500" y="2625725"/>
          <p14:tracePt t="93566" x="3802063" y="2625725"/>
          <p14:tracePt t="93575" x="3838575" y="2625725"/>
          <p14:tracePt t="93581" x="3846513" y="2625725"/>
          <p14:tracePt t="93589" x="3865563" y="2617788"/>
          <p14:tracePt t="93767" x="3838575" y="2654300"/>
          <p14:tracePt t="93775" x="3792538" y="2654300"/>
          <p14:tracePt t="93794" x="3646488" y="2690813"/>
          <p14:tracePt t="93797" x="3556000" y="2690813"/>
          <p14:tracePt t="93806" x="3463925" y="2698750"/>
          <p14:tracePt t="93814" x="3373438" y="2698750"/>
          <p14:tracePt t="93822" x="3281363" y="2698750"/>
          <p14:tracePt t="93829" x="3200400" y="2698750"/>
          <p14:tracePt t="93841" x="3163888" y="2698750"/>
          <p14:tracePt t="93848" x="3117850" y="2698750"/>
          <p14:tracePt t="93854" x="3090863" y="2698750"/>
          <p14:tracePt t="93862" x="3054350" y="2698750"/>
          <p14:tracePt t="93870" x="3008313" y="2698750"/>
          <p14:tracePt t="93878" x="2981325" y="2698750"/>
          <p14:tracePt t="93891" x="2944813" y="2698750"/>
          <p14:tracePt t="93894" x="2881313" y="2708275"/>
          <p14:tracePt t="93901" x="2808288" y="2727325"/>
          <p14:tracePt t="93910" x="2735263" y="2735263"/>
          <p14:tracePt t="93918" x="2671763" y="2754313"/>
          <p14:tracePt t="93926" x="2598738" y="2763838"/>
          <p14:tracePt t="93934" x="2533650" y="2763838"/>
          <p14:tracePt t="93942" x="2479675" y="2763838"/>
          <p14:tracePt t="93950" x="2397125" y="2800350"/>
          <p14:tracePt t="93958" x="2360613" y="2800350"/>
          <p14:tracePt t="93966" x="2316163" y="2800350"/>
          <p14:tracePt t="93974" x="2297113" y="2800350"/>
          <p14:tracePt t="93982" x="2270125" y="2808288"/>
          <p14:tracePt t="93990" x="2251075" y="2808288"/>
          <p14:tracePt t="93998" x="2214563" y="2827338"/>
          <p14:tracePt t="94006" x="2206625" y="2827338"/>
          <p14:tracePt t="94014" x="2197100" y="2827338"/>
          <p14:tracePt t="94023" x="2170113" y="2827338"/>
          <p14:tracePt t="94030" x="2151063" y="2836863"/>
          <p14:tracePt t="94048" x="2133600" y="2836863"/>
          <p14:tracePt t="94058" x="2114550" y="2854325"/>
          <p14:tracePt t="94067" x="2106613" y="2854325"/>
          <p14:tracePt t="94072" x="2087563" y="2854325"/>
          <p14:tracePt t="94081" x="2070100" y="2863850"/>
          <p14:tracePt t="94086" x="2051050" y="2873375"/>
          <p14:tracePt t="94096" x="2041525" y="2873375"/>
          <p14:tracePt t="94110" x="2024063" y="2873375"/>
          <p14:tracePt t="94118" x="2005013" y="2881313"/>
          <p14:tracePt t="94126" x="1997075" y="2881313"/>
          <p14:tracePt t="94134" x="1987550" y="2890838"/>
          <p14:tracePt t="94142" x="1978025" y="2900363"/>
          <p14:tracePt t="94150" x="1968500" y="2900363"/>
          <p14:tracePt t="94166" x="1960563" y="2900363"/>
          <p14:tracePt t="94174" x="1960563" y="2909888"/>
          <p14:tracePt t="94182" x="1941513" y="2917825"/>
          <p14:tracePt t="94198" x="1924050" y="2936875"/>
          <p14:tracePt t="94206" x="1895475" y="2946400"/>
          <p14:tracePt t="94214" x="1860550" y="2963863"/>
          <p14:tracePt t="94223" x="1814513" y="2973388"/>
          <p14:tracePt t="94229" x="1751013" y="2990850"/>
          <p14:tracePt t="94238" x="1695450" y="3009900"/>
          <p14:tracePt t="94246" x="1631950" y="3027363"/>
          <p14:tracePt t="94253" x="1576388" y="3027363"/>
          <p14:tracePt t="94262" x="1495425" y="3073400"/>
          <p14:tracePt t="94270" x="1422400" y="3082925"/>
          <p14:tracePt t="94278" x="1376363" y="3090863"/>
          <p14:tracePt t="94285" x="1293813" y="3136900"/>
          <p14:tracePt t="94294" x="1266825" y="3136900"/>
          <p14:tracePt t="94302" x="1249363" y="3146425"/>
          <p14:tracePt t="94309" x="1230313" y="3155950"/>
          <p14:tracePt t="94817" x="1266825" y="3119438"/>
          <p14:tracePt t="94825" x="1358900" y="3100388"/>
          <p14:tracePt t="94833" x="1476375" y="3063875"/>
          <p14:tracePt t="94840" x="1622425" y="3027363"/>
          <p14:tracePt t="94848" x="1778000" y="2973388"/>
          <p14:tracePt t="94856" x="1960563" y="2936875"/>
          <p14:tracePt t="94864" x="2151063" y="2873375"/>
          <p14:tracePt t="94870" x="2316163" y="2800350"/>
          <p14:tracePt t="94877" x="2506663" y="2735263"/>
          <p14:tracePt t="94886" x="2671763" y="2662238"/>
          <p14:tracePt t="94894" x="2808288" y="2598738"/>
          <p14:tracePt t="94902" x="2944813" y="2525713"/>
          <p14:tracePt t="94911" x="3008313" y="2489200"/>
          <p14:tracePt t="94917" x="3108325" y="2435225"/>
          <p14:tracePt t="94925" x="3171825" y="2389188"/>
          <p14:tracePt t="94934" x="3200400" y="2371725"/>
          <p14:tracePt t="95119" x="3244850" y="2362200"/>
          <p14:tracePt t="95133" x="3309938" y="2325688"/>
          <p14:tracePt t="95136" x="3382963" y="2306638"/>
          <p14:tracePt t="95147" x="3409950" y="2306638"/>
          <p14:tracePt t="95151" x="3455988" y="2306638"/>
          <p14:tracePt t="95163" x="3473450" y="2298700"/>
          <p14:tracePt t="95165" x="3482975" y="2298700"/>
          <p14:tracePt t="95174" x="3500438" y="2298700"/>
          <p14:tracePt t="95270" x="3509963" y="2289175"/>
          <p14:tracePt t="95528" x="3509963" y="2306638"/>
          <p14:tracePt t="95541" x="3500438" y="2325688"/>
          <p14:tracePt t="95544" x="3490913" y="2389188"/>
          <p14:tracePt t="95552" x="3482975" y="2444750"/>
          <p14:tracePt t="95558" x="3482975" y="2471738"/>
          <p14:tracePt t="95566" x="3455988" y="2517775"/>
          <p14:tracePt t="95574" x="3455988" y="2535238"/>
          <p14:tracePt t="95582" x="3446463" y="2554288"/>
          <p14:tracePt t="95590" x="3446463" y="2571750"/>
          <p14:tracePt t="95822" x="3446463" y="2581275"/>
          <p14:tracePt t="95830" x="3490913" y="2581275"/>
          <p14:tracePt t="95838" x="3573463" y="2589213"/>
          <p14:tracePt t="95845" x="3629025" y="2608263"/>
          <p14:tracePt t="95853" x="3692525" y="2644775"/>
          <p14:tracePt t="95862" x="3729038" y="2662238"/>
          <p14:tracePt t="95870" x="3783013" y="2708275"/>
          <p14:tracePt t="95878" x="3802063" y="2727325"/>
          <p14:tracePt t="95886" x="3838575" y="2763838"/>
          <p14:tracePt t="95893" x="3846513" y="2771775"/>
          <p14:tracePt t="95902" x="3856038" y="2781300"/>
          <p14:tracePt t="95950" x="3856038" y="2790825"/>
          <p14:tracePt t="95958" x="3856038" y="2808288"/>
          <p14:tracePt t="95966" x="3810000" y="2844800"/>
          <p14:tracePt t="95974" x="3729038" y="2854325"/>
          <p14:tracePt t="95982" x="3600450" y="2881313"/>
          <p14:tracePt t="95990" x="3500438" y="2927350"/>
          <p14:tracePt t="95998" x="3373438" y="2946400"/>
          <p14:tracePt t="96006" x="3281363" y="2954338"/>
          <p14:tracePt t="96014" x="3227388" y="2954338"/>
          <p14:tracePt t="96022" x="3127375" y="2982913"/>
          <p14:tracePt t="96030" x="3100388" y="2982913"/>
          <p14:tracePt t="96041" x="3054350" y="2982913"/>
          <p14:tracePt t="96056" x="3044825" y="2982913"/>
          <p14:tracePt t="96065" x="3027363" y="2946400"/>
          <p14:tracePt t="96071" x="3027363" y="2890838"/>
          <p14:tracePt t="96079" x="3027363" y="2817813"/>
          <p14:tracePt t="96086" x="3027363" y="2744788"/>
          <p14:tracePt t="96094" x="3027363" y="2681288"/>
          <p14:tracePt t="96102" x="3081338" y="2581275"/>
          <p14:tracePt t="96110" x="3108325" y="2535238"/>
          <p14:tracePt t="96118" x="3144838" y="2471738"/>
          <p14:tracePt t="96125" x="3171825" y="2444750"/>
          <p14:tracePt t="96135" x="3208338" y="2398713"/>
          <p14:tracePt t="96144" x="3254375" y="2371725"/>
          <p14:tracePt t="96152" x="3300413" y="2335213"/>
          <p14:tracePt t="96164" x="3346450" y="2325688"/>
          <p14:tracePt t="96165" x="3419475" y="2316163"/>
          <p14:tracePt t="96175" x="3490913" y="2316163"/>
          <p14:tracePt t="96182" x="3573463" y="2316163"/>
          <p14:tracePt t="96189" x="3683000" y="2316163"/>
          <p14:tracePt t="96198" x="3775075" y="2316163"/>
          <p14:tracePt t="96206" x="3883025" y="2316163"/>
          <p14:tracePt t="96214" x="3956050" y="2316163"/>
          <p14:tracePt t="96224" x="4021138" y="2325688"/>
          <p14:tracePt t="96230" x="4057650" y="2343150"/>
          <p14:tracePt t="96239" x="4075113" y="2352675"/>
          <p14:tracePt t="96246" x="4121150" y="2371725"/>
          <p14:tracePt t="96254" x="4129088" y="2389188"/>
          <p14:tracePt t="96262" x="4138613" y="2398713"/>
          <p14:tracePt t="96270" x="4138613" y="2408238"/>
          <p14:tracePt t="96278" x="4138613" y="2416175"/>
          <p14:tracePt t="96285" x="4138613" y="2425700"/>
          <p14:tracePt t="96294" x="4138613" y="2452688"/>
          <p14:tracePt t="96302" x="4138613" y="2471738"/>
          <p14:tracePt t="96310" x="4138613" y="2498725"/>
          <p14:tracePt t="96318" x="4129088" y="2544763"/>
          <p14:tracePt t="96325" x="4121150" y="2571750"/>
          <p14:tracePt t="96334" x="4065588" y="2654300"/>
          <p14:tracePt t="96342" x="4048125" y="2681288"/>
          <p14:tracePt t="96350" x="4011613" y="2727325"/>
          <p14:tracePt t="96358" x="3948113" y="2781300"/>
          <p14:tracePt t="96366" x="3911600" y="2808288"/>
          <p14:tracePt t="96375" x="3883025" y="2817813"/>
          <p14:tracePt t="96382" x="3829050" y="2863850"/>
          <p14:tracePt t="96392" x="3765550" y="2881313"/>
          <p14:tracePt t="96398" x="3665538" y="2917825"/>
          <p14:tracePt t="96410" x="3609975" y="2917825"/>
          <p14:tracePt t="96413" x="3536950" y="2936875"/>
          <p14:tracePt t="96423" x="3463925" y="2936875"/>
          <p14:tracePt t="96430" x="3400425" y="2936875"/>
          <p14:tracePt t="96439" x="3346450" y="2936875"/>
          <p14:tracePt t="96445" x="3309938" y="2936875"/>
          <p14:tracePt t="96454" x="3273425" y="2927350"/>
          <p14:tracePt t="96462" x="3244850" y="2909888"/>
          <p14:tracePt t="96470" x="3217863" y="2881313"/>
          <p14:tracePt t="96478" x="3200400" y="2863850"/>
          <p14:tracePt t="96486" x="3171825" y="2844800"/>
          <p14:tracePt t="96494" x="3163888" y="2827338"/>
          <p14:tracePt t="96502" x="3144838" y="2790825"/>
          <p14:tracePt t="96510" x="3144838" y="2771775"/>
          <p14:tracePt t="96518" x="3144838" y="2754313"/>
          <p14:tracePt t="96526" x="3144838" y="2744788"/>
          <p14:tracePt t="96534" x="3144838" y="2727325"/>
          <p14:tracePt t="96542" x="3144838" y="2690813"/>
          <p14:tracePt t="96558" x="3144838" y="2654300"/>
          <p14:tracePt t="96566" x="3163888" y="2625725"/>
          <p14:tracePt t="96574" x="3200400" y="2608263"/>
          <p14:tracePt t="96582" x="3244850" y="2571750"/>
          <p14:tracePt t="96590" x="3290888" y="2544763"/>
          <p14:tracePt t="96598" x="3363913" y="2517775"/>
          <p14:tracePt t="96606" x="3409950" y="2498725"/>
          <p14:tracePt t="96614" x="3473450" y="2481263"/>
          <p14:tracePt t="96623" x="3509963" y="2481263"/>
          <p14:tracePt t="96629" x="3582988" y="2481263"/>
          <p14:tracePt t="96637" x="3656013" y="2481263"/>
          <p14:tracePt t="96646" x="3729038" y="2481263"/>
          <p14:tracePt t="96654" x="3783013" y="2481263"/>
          <p14:tracePt t="96661" x="3846513" y="2481263"/>
          <p14:tracePt t="96670" x="3875088" y="2489200"/>
          <p14:tracePt t="96678" x="3902075" y="2517775"/>
          <p14:tracePt t="96687" x="3929063" y="2544763"/>
          <p14:tracePt t="96694" x="3948113" y="2571750"/>
          <p14:tracePt t="96704" x="3956050" y="2589213"/>
          <p14:tracePt t="96710" x="3965575" y="2617788"/>
          <p14:tracePt t="96718" x="3965575" y="2662238"/>
          <p14:tracePt t="96725" x="3965575" y="2681288"/>
          <p14:tracePt t="96734" x="3965575" y="2717800"/>
          <p14:tracePt t="96742" x="3965575" y="2735263"/>
          <p14:tracePt t="96751" x="3965575" y="2754313"/>
          <p14:tracePt t="96758" x="3965575" y="2771775"/>
          <p14:tracePt t="96766" x="3965575" y="2800350"/>
          <p14:tracePt t="96774" x="3948113" y="2817813"/>
          <p14:tracePt t="96783" x="3883025" y="2854325"/>
          <p14:tracePt t="96790" x="3856038" y="2890838"/>
          <p14:tracePt t="96798" x="3819525" y="2900363"/>
          <p14:tracePt t="96807" x="3746500" y="2936875"/>
          <p14:tracePt t="96815" x="3673475" y="2963863"/>
          <p14:tracePt t="96823" x="3556000" y="2990850"/>
          <p14:tracePt t="96829" x="3427413" y="3000375"/>
          <p14:tracePt t="96838" x="3336925" y="3000375"/>
          <p14:tracePt t="96847" x="3208338" y="3000375"/>
          <p14:tracePt t="96854" x="3136900" y="3000375"/>
          <p14:tracePt t="96862" x="3081338" y="3000375"/>
          <p14:tracePt t="96870" x="3035300" y="2990850"/>
          <p14:tracePt t="96878" x="2998788" y="2973388"/>
          <p14:tracePt t="96886" x="2971800" y="2936875"/>
          <p14:tracePt t="96893" x="2971800" y="2927350"/>
          <p14:tracePt t="96902" x="2962275" y="2900363"/>
          <p14:tracePt t="96910" x="2962275" y="2863850"/>
          <p14:tracePt t="96918" x="2962275" y="2844800"/>
          <p14:tracePt t="96925" x="2962275" y="2817813"/>
          <p14:tracePt t="96934" x="2962275" y="2808288"/>
          <p14:tracePt t="96942" x="2962275" y="2790825"/>
          <p14:tracePt t="96950" x="2990850" y="2763838"/>
          <p14:tracePt t="96958" x="3054350" y="2717800"/>
          <p14:tracePt t="96966" x="3108325" y="2690813"/>
          <p14:tracePt t="96973" x="3163888" y="2662238"/>
          <p14:tracePt t="96983" x="3244850" y="2617788"/>
          <p14:tracePt t="96992" x="3363913" y="2589213"/>
          <p14:tracePt t="97003" x="3436938" y="2562225"/>
          <p14:tracePt t="97007" x="3536950" y="2554288"/>
          <p14:tracePt t="97014" x="3629025" y="2554288"/>
          <p14:tracePt t="97023" x="3683000" y="2554288"/>
          <p14:tracePt t="97032" x="3738563" y="2554288"/>
          <p14:tracePt t="97038" x="3792538" y="2554288"/>
          <p14:tracePt t="97047" x="3810000" y="2554288"/>
          <p14:tracePt t="97057" x="3819525" y="2554288"/>
          <p14:tracePt t="97064" x="3838575" y="2554288"/>
          <p14:tracePt t="97071" x="3856038" y="2562225"/>
          <p14:tracePt t="97084" x="3856038" y="2571750"/>
          <p14:tracePt t="97087" x="3856038" y="2589213"/>
          <p14:tracePt t="97098" x="3856038" y="2608263"/>
          <p14:tracePt t="97101" x="3856038" y="2617788"/>
          <p14:tracePt t="97109" x="3856038" y="2635250"/>
          <p14:tracePt t="97118" x="3856038" y="2644775"/>
          <p14:tracePt t="97127" x="3856038" y="2654300"/>
          <p14:tracePt t="97134" x="3856038" y="2662238"/>
          <p14:tracePt t="97142" x="3856038" y="2671763"/>
          <p14:tracePt t="97150" x="3846513" y="2681288"/>
          <p14:tracePt t="97166" x="3838575" y="2690813"/>
          <p14:tracePt t="97198" x="3819525" y="2708275"/>
          <p14:tracePt t="97206" x="3810000" y="2717800"/>
          <p14:tracePt t="97214" x="3802063" y="2727325"/>
          <p14:tracePt t="97222" x="3792538" y="2735263"/>
          <p14:tracePt t="97230" x="3783013" y="2744788"/>
          <p14:tracePt t="97238" x="3775075" y="2754313"/>
          <p14:tracePt t="97255" x="3765550" y="2763838"/>
          <p14:tracePt t="97262" x="3756025" y="2771775"/>
          <p14:tracePt t="97494" x="3746500" y="2771775"/>
          <p14:tracePt t="97502" x="3729038" y="2771775"/>
          <p14:tracePt t="97510" x="3702050" y="2763838"/>
          <p14:tracePt t="97518" x="3673475" y="2763838"/>
          <p14:tracePt t="97526" x="3609975" y="2754313"/>
          <p14:tracePt t="97534" x="3556000" y="2754313"/>
          <p14:tracePt t="97542" x="3463925" y="2735263"/>
          <p14:tracePt t="97550" x="3390900" y="2727325"/>
          <p14:tracePt t="97558" x="3327400" y="2727325"/>
          <p14:tracePt t="97566" x="3300413" y="2717800"/>
          <p14:tracePt t="97574" x="3281363" y="2708275"/>
          <p14:tracePt t="97694" x="3290888" y="2708275"/>
          <p14:tracePt t="97702" x="3354388" y="2708275"/>
          <p14:tracePt t="97710" x="3436938" y="2708275"/>
          <p14:tracePt t="97718" x="3509963" y="2708275"/>
          <p14:tracePt t="97727" x="3582988" y="2708275"/>
          <p14:tracePt t="97736" x="3619500" y="2708275"/>
          <p14:tracePt t="97744" x="3636963" y="2708275"/>
          <p14:tracePt t="97759" x="3673475" y="2708275"/>
          <p14:tracePt t="97878" x="3665538" y="2708275"/>
          <p14:tracePt t="97886" x="3646488" y="2708275"/>
          <p14:tracePt t="97894" x="3609975" y="2708275"/>
          <p14:tracePt t="97902" x="3592513" y="2717800"/>
          <p14:tracePt t="97910" x="3563938" y="2727325"/>
          <p14:tracePt t="98230" x="3546475" y="2727325"/>
          <p14:tracePt t="98238" x="3490913" y="2698750"/>
          <p14:tracePt t="98245" x="3427413" y="2671763"/>
          <p14:tracePt t="98254" x="3346450" y="2635250"/>
          <p14:tracePt t="98262" x="3263900" y="2608263"/>
          <p14:tracePt t="98270" x="3190875" y="2598738"/>
          <p14:tracePt t="98278" x="3071813" y="2554288"/>
          <p14:tracePt t="98285" x="2981325" y="2554288"/>
          <p14:tracePt t="98294" x="2852738" y="2535238"/>
          <p14:tracePt t="98302" x="2725738" y="2535238"/>
          <p14:tracePt t="98310" x="2579688" y="2535238"/>
          <p14:tracePt t="98318" x="2416175" y="2535238"/>
          <p14:tracePt t="98326" x="2251075" y="2535238"/>
          <p14:tracePt t="98334" x="2124075" y="2535238"/>
          <p14:tracePt t="98342" x="1997075" y="2535238"/>
          <p14:tracePt t="98350" x="1887538" y="2535238"/>
          <p14:tracePt t="98358" x="1795463" y="2535238"/>
          <p14:tracePt t="98365" x="1741488" y="2535238"/>
          <p14:tracePt t="98376" x="1704975" y="2535238"/>
          <p14:tracePt t="98381" x="1685925" y="2535238"/>
          <p14:tracePt t="98390" x="1677988" y="2535238"/>
          <p14:tracePt t="98410" x="1658938" y="2535238"/>
          <p14:tracePt t="98440" x="1641475" y="2525713"/>
          <p14:tracePt t="98446" x="1631950" y="2525713"/>
          <p14:tracePt t="98454" x="1612900" y="2508250"/>
          <p14:tracePt t="98462" x="1604963" y="2508250"/>
          <p14:tracePt t="98470" x="1595438" y="2508250"/>
          <p14:tracePt t="98477" x="1558925" y="2498725"/>
          <p14:tracePt t="98485" x="1541463" y="2498725"/>
          <p14:tracePt t="98494" x="1504950" y="2498725"/>
          <p14:tracePt t="98501" x="1476375" y="2498725"/>
          <p14:tracePt t="98509" x="1468438" y="2498725"/>
          <p14:tracePt t="98517" x="1458913" y="2489200"/>
          <p14:tracePt t="98526" x="1449388" y="2489200"/>
          <p14:tracePt t="98646" x="1431925" y="2489200"/>
          <p14:tracePt t="98654" x="1412875" y="2489200"/>
          <p14:tracePt t="98661" x="1376363" y="2489200"/>
          <p14:tracePt t="98670" x="1330325" y="2489200"/>
          <p14:tracePt t="98678" x="1303338" y="2489200"/>
          <p14:tracePt t="98686" x="1276350" y="2489200"/>
          <p14:tracePt t="98694" x="1258888" y="2489200"/>
          <p14:tracePt t="98702" x="1222375" y="2489200"/>
          <p14:tracePt t="98710" x="1166813" y="2489200"/>
          <p14:tracePt t="98718" x="1103313" y="2508250"/>
          <p14:tracePt t="98726" x="1076325" y="2508250"/>
          <p14:tracePt t="98734" x="1057275" y="2508250"/>
          <p14:tracePt t="98741" x="1020763" y="2517775"/>
          <p14:tracePt t="98878" x="1057275" y="2517775"/>
          <p14:tracePt t="98886" x="1130300" y="2508250"/>
          <p14:tracePt t="98894" x="1212850" y="2508250"/>
          <p14:tracePt t="98904" x="1249363" y="2489200"/>
          <p14:tracePt t="98917" x="1303338" y="2489200"/>
          <p14:tracePt t="98921" x="1312863" y="2489200"/>
          <p14:tracePt t="98928" x="1330325" y="2489200"/>
          <p14:tracePt t="99086" x="1293813" y="2508250"/>
          <p14:tracePt t="99094" x="1239838" y="2517775"/>
          <p14:tracePt t="99102" x="1203325" y="2525713"/>
          <p14:tracePt t="99110" x="1157288" y="2562225"/>
          <p14:tracePt t="99118" x="1120775" y="2571750"/>
          <p14:tracePt t="99128" x="1112838" y="2571750"/>
          <p14:tracePt t="99134" x="1093788" y="2571750"/>
          <p14:tracePt t="99142" x="1084263" y="2571750"/>
          <p14:tracePt t="99253" x="1149350" y="2571750"/>
          <p14:tracePt t="99262" x="1276350" y="2571750"/>
          <p14:tracePt t="99270" x="1403350" y="2554288"/>
          <p14:tracePt t="99278" x="1531938" y="2554288"/>
          <p14:tracePt t="99285" x="1622425" y="2554288"/>
          <p14:tracePt t="99294" x="1677988" y="2554288"/>
          <p14:tracePt t="99301" x="1741488" y="2544763"/>
          <p14:tracePt t="99310" x="1787525" y="2535238"/>
          <p14:tracePt t="99439" x="1787525" y="2544763"/>
          <p14:tracePt t="99446" x="1722438" y="2571750"/>
          <p14:tracePt t="99455" x="1649413" y="2598738"/>
          <p14:tracePt t="99462" x="1568450" y="2625725"/>
          <p14:tracePt t="99476" x="1485900" y="2635250"/>
          <p14:tracePt t="99478" x="1449388" y="2644775"/>
          <p14:tracePt t="99486" x="1403350" y="2671763"/>
          <p14:tracePt t="99494" x="1385888" y="2671763"/>
          <p14:tracePt t="99502" x="1376363" y="2671763"/>
          <p14:tracePt t="99707" x="1366838" y="2671763"/>
          <p14:tracePt t="99761" x="1403350" y="2671763"/>
          <p14:tracePt t="99769" x="1422400" y="2671763"/>
          <p14:tracePt t="99774" x="1449388" y="2671763"/>
          <p14:tracePt t="99784" x="1458913" y="2671763"/>
          <p14:tracePt t="99799" x="1468438" y="2671763"/>
          <p14:tracePt t="100086" x="1476375" y="2681288"/>
          <p14:tracePt t="100102" x="1476375" y="2690813"/>
          <p14:tracePt t="100110" x="1476375" y="2698750"/>
          <p14:tracePt t="100118" x="1476375" y="2708275"/>
          <p14:tracePt t="100127" x="1476375" y="2717800"/>
          <p14:tracePt t="100134" x="1476375" y="2727325"/>
          <p14:tracePt t="100141" x="1476375" y="2735263"/>
          <p14:tracePt t="100150" x="1476375" y="2744788"/>
          <p14:tracePt t="100158" x="1476375" y="2754313"/>
          <p14:tracePt t="100174" x="1476375" y="2763838"/>
          <p14:tracePt t="100190" x="1468438" y="2781300"/>
          <p14:tracePt t="100214" x="1468438" y="2790825"/>
          <p14:tracePt t="100359" x="1468438" y="2800350"/>
          <p14:tracePt t="100380" x="1468438" y="2817813"/>
          <p14:tracePt t="100384" x="1468438" y="2836863"/>
          <p14:tracePt t="100390" x="1468438" y="2863850"/>
          <p14:tracePt t="100398" x="1468438" y="2881313"/>
          <p14:tracePt t="100408" x="1468438" y="2927350"/>
          <p14:tracePt t="100414" x="1468438" y="2963863"/>
          <p14:tracePt t="100423" x="1468438" y="3009900"/>
          <p14:tracePt t="100430" x="1468438" y="3046413"/>
          <p14:tracePt t="100441" x="1468438" y="3090863"/>
          <p14:tracePt t="100446" x="1485900" y="3146425"/>
          <p14:tracePt t="100454" x="1522413" y="3209925"/>
          <p14:tracePt t="100462" x="1531938" y="3236913"/>
          <p14:tracePt t="100469" x="1541463" y="3246438"/>
          <p14:tracePt t="100478" x="1549400" y="3255963"/>
          <p14:tracePt t="100543" x="1549400" y="3209925"/>
          <p14:tracePt t="100555" x="1549400" y="3192463"/>
          <p14:tracePt t="100559" x="1549400" y="3173413"/>
          <p14:tracePt t="100801" x="1595438" y="3119438"/>
          <p14:tracePt t="100808" x="1714500" y="3073400"/>
          <p14:tracePt t="100815" x="1868488" y="3009900"/>
          <p14:tracePt t="100823" x="2033588" y="2963863"/>
          <p14:tracePt t="100830" x="2297113" y="2900363"/>
          <p14:tracePt t="100839" x="2525713" y="2827338"/>
          <p14:tracePt t="100847" x="2771775" y="2717800"/>
          <p14:tracePt t="100854" x="2935288" y="2654300"/>
          <p14:tracePt t="100862" x="3127375" y="2589213"/>
          <p14:tracePt t="100870" x="3263900" y="2525713"/>
          <p14:tracePt t="100878" x="3336925" y="2508250"/>
          <p14:tracePt t="100892" x="3400425" y="2462213"/>
          <p14:tracePt t="100894" x="3446463" y="2444750"/>
          <p14:tracePt t="100902" x="3463925" y="2425700"/>
          <p14:tracePt t="101056" x="3500438" y="2425700"/>
          <p14:tracePt t="101102" x="3509963" y="2425700"/>
          <p14:tracePt t="101134" x="3519488" y="2425700"/>
          <p14:tracePt t="101150" x="3519488" y="2462213"/>
          <p14:tracePt t="101158" x="3519488" y="2517775"/>
          <p14:tracePt t="101166" x="3519488" y="2581275"/>
          <p14:tracePt t="101174" x="3490913" y="2625725"/>
          <p14:tracePt t="101182" x="3463925" y="2708275"/>
          <p14:tracePt t="101191" x="3455988" y="2781300"/>
          <p14:tracePt t="101198" x="3427413" y="2844800"/>
          <p14:tracePt t="101205" x="3419475" y="2900363"/>
          <p14:tracePt t="101214" x="3409950" y="2963863"/>
          <p14:tracePt t="101222" x="3409950" y="3000375"/>
          <p14:tracePt t="101230" x="3400425" y="3046413"/>
          <p14:tracePt t="101239" x="3400425" y="3082925"/>
          <p14:tracePt t="101246" x="3400425" y="3109913"/>
          <p14:tracePt t="101254" x="3400425" y="3146425"/>
          <p14:tracePt t="101262" x="3400425" y="3163888"/>
          <p14:tracePt t="101270" x="3400425" y="3192463"/>
          <p14:tracePt t="101278" x="3400425" y="3209925"/>
          <p14:tracePt t="101286" x="3400425" y="3236913"/>
          <p14:tracePt t="101294" x="3400425" y="3273425"/>
          <p14:tracePt t="101302" x="3400425" y="3292475"/>
          <p14:tracePt t="101310" x="3400425" y="3346450"/>
          <p14:tracePt t="101318" x="3382963" y="3411538"/>
          <p14:tracePt t="101326" x="3363913" y="3475038"/>
          <p14:tracePt t="101334" x="3363913" y="3548063"/>
          <p14:tracePt t="101341" x="3346450" y="3638550"/>
          <p14:tracePt t="101350" x="3346450" y="3711575"/>
          <p14:tracePt t="101358" x="3346450" y="3784600"/>
          <p14:tracePt t="101366" x="3346450" y="3848100"/>
          <p14:tracePt t="101375" x="3346450" y="3903663"/>
          <p14:tracePt t="101382" x="3346450" y="3930650"/>
          <p14:tracePt t="101390" x="3346450" y="3948113"/>
          <p14:tracePt t="101414" x="3346450" y="3957638"/>
          <p14:tracePt t="101520" x="3346450" y="3940175"/>
          <p14:tracePt t="101528" x="3346450" y="3911600"/>
          <p14:tracePt t="101535" x="3336925" y="3875088"/>
          <p14:tracePt t="101542" x="3263900" y="3811588"/>
          <p14:tracePt t="101550" x="3181350" y="3757613"/>
          <p14:tracePt t="101558" x="3081338" y="3748088"/>
          <p14:tracePt t="101566" x="2954338" y="3702050"/>
          <p14:tracePt t="101574" x="2825750" y="3675063"/>
          <p14:tracePt t="101582" x="2689225" y="3629025"/>
          <p14:tracePt t="101591" x="2543175" y="3621088"/>
          <p14:tracePt t="101599" x="2452688" y="3602038"/>
          <p14:tracePt t="101608" x="2389188" y="3602038"/>
          <p14:tracePt t="101615" x="2352675" y="3602038"/>
          <p14:tracePt t="101629" x="2333625" y="3592513"/>
          <p14:tracePt t="101822" x="2333625" y="3629025"/>
          <p14:tracePt t="101829" x="2343150" y="3657600"/>
          <p14:tracePt t="101838" x="2352675" y="3675063"/>
          <p14:tracePt t="101846" x="2352675" y="3702050"/>
          <p14:tracePt t="101854" x="2352675" y="3721100"/>
          <p14:tracePt t="101862" x="2352675" y="3730625"/>
          <p14:tracePt t="101870" x="2352675" y="3748088"/>
          <p14:tracePt t="101878" x="2352675" y="3767138"/>
          <p14:tracePt t="101891" x="2352675" y="3775075"/>
          <p14:tracePt t="101894" x="2343150" y="3794125"/>
          <p14:tracePt t="101902" x="2306638" y="3811588"/>
          <p14:tracePt t="101909" x="2243138" y="3811588"/>
          <p14:tracePt t="101918" x="2151063" y="3811588"/>
          <p14:tracePt t="101926" x="2097088" y="3811588"/>
          <p14:tracePt t="101934" x="2005013" y="3811588"/>
          <p14:tracePt t="101942" x="1931988" y="3811588"/>
          <p14:tracePt t="101950" x="1878013" y="3811588"/>
          <p14:tracePt t="101958" x="1860550" y="3811588"/>
          <p14:tracePt t="101966" x="1824038" y="3803650"/>
          <p14:tracePt t="101974" x="1814513" y="3803650"/>
          <p14:tracePt t="101982" x="1778000" y="3784600"/>
          <p14:tracePt t="102006" x="1768475" y="3784600"/>
          <p14:tracePt t="102038" x="1722438" y="3784600"/>
          <p14:tracePt t="102047" x="1668463" y="3784600"/>
          <p14:tracePt t="102054" x="1612900" y="3784600"/>
          <p14:tracePt t="102062" x="1522413" y="3784600"/>
          <p14:tracePt t="102070" x="1449388" y="3784600"/>
          <p14:tracePt t="102079" x="1366838" y="3784600"/>
          <p14:tracePt t="102086" x="1330325" y="3784600"/>
          <p14:tracePt t="102094" x="1303338" y="3784600"/>
          <p14:tracePt t="102103" x="1285875" y="3784600"/>
          <p14:tracePt t="102157" x="1276350" y="3784600"/>
          <p14:tracePt t="102248" x="1285875" y="3757613"/>
          <p14:tracePt t="102256" x="1312863" y="3748088"/>
          <p14:tracePt t="102263" x="1385888" y="3730625"/>
          <p14:tracePt t="102271" x="1458913" y="3730625"/>
          <p14:tracePt t="102279" x="1504950" y="3711575"/>
          <p14:tracePt t="102295" x="1641475" y="3694113"/>
          <p14:tracePt t="102301" x="1668463" y="3694113"/>
          <p14:tracePt t="102311" x="1677988" y="3694113"/>
          <p14:tracePt t="102477" x="1685925" y="3694113"/>
          <p14:tracePt t="102486" x="1677988" y="3711575"/>
          <p14:tracePt t="102494" x="1668463" y="3711575"/>
          <p14:tracePt t="102501" x="1641475" y="3711575"/>
          <p14:tracePt t="102510" x="1612900" y="3711575"/>
          <p14:tracePt t="102518" x="1585913" y="3711575"/>
          <p14:tracePt t="102526" x="1568450" y="3711575"/>
          <p14:tracePt t="102534" x="1549400" y="3711575"/>
          <p14:tracePt t="102542" x="1541463" y="3711575"/>
          <p14:tracePt t="102566" x="1531938" y="3711575"/>
          <p14:tracePt t="102590" x="1522413" y="3711575"/>
          <p14:tracePt t="102597" x="1495425" y="3694113"/>
          <p14:tracePt t="102606" x="1485900" y="3684588"/>
          <p14:tracePt t="102614" x="1458913" y="3657600"/>
          <p14:tracePt t="102622" x="1431925" y="3648075"/>
          <p14:tracePt t="102638" x="1412875" y="3638550"/>
          <p14:tracePt t="102646" x="1403350" y="3629025"/>
          <p14:tracePt t="102654" x="1395413" y="3621088"/>
          <p14:tracePt t="102670" x="1385888" y="3621088"/>
          <p14:tracePt t="102686" x="1385888" y="3611563"/>
          <p14:tracePt t="103857" x="1385888" y="3675063"/>
          <p14:tracePt t="103866" x="1349375" y="3721100"/>
          <p14:tracePt t="103874" x="1339850" y="3748088"/>
          <p14:tracePt t="103879" x="1339850" y="3767138"/>
          <p14:tracePt t="103890" x="1339850" y="3794125"/>
          <p14:tracePt t="103894" x="1339850" y="3803650"/>
          <p14:tracePt t="103902" x="1339850" y="3811588"/>
          <p14:tracePt t="103977" x="1339850" y="3794125"/>
          <p14:tracePt t="103984" x="1330325" y="3784600"/>
          <p14:tracePt t="104088" x="1312863" y="3794125"/>
          <p14:tracePt t="104099" x="1303338" y="3811588"/>
          <p14:tracePt t="104102" x="1303338" y="3821113"/>
          <p14:tracePt t="104109" x="1303338" y="3848100"/>
          <p14:tracePt t="104118" x="1303338" y="3857625"/>
          <p14:tracePt t="104126" x="1293813" y="3867150"/>
          <p14:tracePt t="104392" x="1293813" y="3857625"/>
          <p14:tracePt t="104400" x="1293813" y="3848100"/>
          <p14:tracePt t="104415" x="1293813" y="3840163"/>
          <p14:tracePt t="104542" x="1322388" y="3794125"/>
          <p14:tracePt t="104551" x="1349375" y="3784600"/>
          <p14:tracePt t="104558" x="1385888" y="3757613"/>
          <p14:tracePt t="104567" x="1412875" y="3738563"/>
          <p14:tracePt t="104574" x="1439863" y="3738563"/>
          <p14:tracePt t="104584" x="1476375" y="3730625"/>
          <p14:tracePt t="104601" x="1549400" y="3702050"/>
          <p14:tracePt t="104606" x="1576388" y="3702050"/>
          <p14:tracePt t="104614" x="1604963" y="3694113"/>
          <p14:tracePt t="104623" x="1612900" y="3694113"/>
          <p14:tracePt t="104630" x="1622425" y="3684588"/>
          <p14:tracePt t="104646" x="1641475" y="3665538"/>
          <p14:tracePt t="104756" x="1649413" y="3665538"/>
          <p14:tracePt t="104763" x="1658938" y="3665538"/>
          <p14:tracePt t="104894" x="1685925" y="3665538"/>
          <p14:tracePt t="104901" x="1731963" y="3665538"/>
          <p14:tracePt t="104909" x="1751013" y="3665538"/>
          <p14:tracePt t="104918" x="1778000" y="3665538"/>
          <p14:tracePt t="104926" x="1804988" y="3665538"/>
          <p14:tracePt t="104934" x="1860550" y="3665538"/>
          <p14:tracePt t="104942" x="1924050" y="3665538"/>
          <p14:tracePt t="104950" x="2033588" y="3665538"/>
          <p14:tracePt t="104958" x="2124075" y="3665538"/>
          <p14:tracePt t="104966" x="2214563" y="3665538"/>
          <p14:tracePt t="104974" x="2360613" y="3702050"/>
          <p14:tracePt t="104982" x="2479675" y="3730625"/>
          <p14:tracePt t="104991" x="2643188" y="3738563"/>
          <p14:tracePt t="104998" x="2825750" y="3757613"/>
          <p14:tracePt t="105007" x="2971800" y="3775075"/>
          <p14:tracePt t="105014" x="3136900" y="3821113"/>
          <p14:tracePt t="105022" x="3300413" y="3830638"/>
          <p14:tracePt t="105030" x="3463925" y="3848100"/>
          <p14:tracePt t="105039" x="3629025" y="3875088"/>
          <p14:tracePt t="105047" x="3783013" y="3903663"/>
          <p14:tracePt t="105054" x="3892550" y="3921125"/>
          <p14:tracePt t="105062" x="4002088" y="3921125"/>
          <p14:tracePt t="105070" x="4075113" y="3948113"/>
          <p14:tracePt t="105080" x="4157663" y="3957638"/>
          <p14:tracePt t="105086" x="4194175" y="3957638"/>
          <p14:tracePt t="105093" x="4238625" y="3967163"/>
          <p14:tracePt t="105102" x="4267200" y="3967163"/>
          <p14:tracePt t="105109" x="4294188" y="3976688"/>
          <p14:tracePt t="105118" x="4330700" y="3976688"/>
          <p14:tracePt t="105125" x="4348163" y="4003675"/>
          <p14:tracePt t="105134" x="4376738" y="4003675"/>
          <p14:tracePt t="105141" x="4394200" y="4013200"/>
          <p14:tracePt t="105150" x="4440238" y="4021138"/>
          <p14:tracePt t="105157" x="4467225" y="4030663"/>
          <p14:tracePt t="105166" x="4484688" y="4030663"/>
          <p14:tracePt t="105174" x="4530725" y="4049713"/>
          <p14:tracePt t="105182" x="4557713" y="4057650"/>
          <p14:tracePt t="105190" x="4603750" y="4076700"/>
          <p14:tracePt t="105198" x="4640263" y="4086225"/>
          <p14:tracePt t="105207" x="4667250" y="4094163"/>
          <p14:tracePt t="105214" x="4703763" y="4103688"/>
          <p14:tracePt t="105227" x="4730750" y="4113213"/>
          <p14:tracePt t="105229" x="4740275" y="4113213"/>
          <p14:tracePt t="105238" x="4749800" y="4113213"/>
          <p14:tracePt t="105507" x="4759325" y="4122738"/>
          <p14:tracePt t="105513" x="4759325" y="4149725"/>
          <p14:tracePt t="105518" x="4759325" y="4159250"/>
          <p14:tracePt t="105526" x="4759325" y="4176713"/>
          <p14:tracePt t="105534" x="4759325" y="4195763"/>
          <p14:tracePt t="105542" x="4759325" y="4203700"/>
          <p14:tracePt t="105550" x="4759325" y="4232275"/>
          <p14:tracePt t="105558" x="4759325" y="4249738"/>
          <p14:tracePt t="105566" x="4759325" y="4268788"/>
          <p14:tracePt t="105581" x="4759325" y="4276725"/>
          <p14:tracePt t="105597" x="4759325" y="4286250"/>
          <p14:tracePt t="105622" x="4759325" y="4295775"/>
          <p14:tracePt t="106182" x="4759325" y="4303713"/>
          <p14:tracePt t="106190" x="4759325" y="4313238"/>
          <p14:tracePt t="106214" x="4759325" y="4322763"/>
          <p14:tracePt t="106221" x="4759325" y="4332288"/>
          <p14:tracePt t="106231" x="4759325" y="4349750"/>
          <p14:tracePt t="106242" x="4759325" y="4368800"/>
          <p14:tracePt t="106248" x="4730750" y="4386263"/>
          <p14:tracePt t="106257" x="4730750" y="4405313"/>
          <p14:tracePt t="106262" x="4730750" y="4413250"/>
          <p14:tracePt t="106270" x="4730750" y="4422775"/>
          <p14:tracePt t="106278" x="4730750" y="4432300"/>
          <p14:tracePt t="106285" x="4730750" y="4441825"/>
          <p14:tracePt t="106294" x="4730750" y="4449763"/>
          <p14:tracePt t="106301" x="4722813" y="4459288"/>
          <p14:tracePt t="106342" x="4722813" y="4478338"/>
          <p14:tracePt t="106384" x="4722813" y="4486275"/>
          <p14:tracePt t="106400" x="4703763" y="4505325"/>
          <p14:tracePt t="106414" x="4703763" y="4514850"/>
          <p14:tracePt t="106767" x="4703763" y="4532313"/>
          <p14:tracePt t="106796" x="4713288" y="4559300"/>
          <p14:tracePt t="106806" x="4722813" y="4568825"/>
          <p14:tracePt t="106814" x="4722813" y="4578350"/>
          <p14:tracePt t="106822" x="4740275" y="4595813"/>
          <p14:tracePt t="107199" x="4740275" y="4587875"/>
          <p14:tracePt t="107984" x="4740275" y="4578350"/>
          <p14:tracePt t="108038" x="4795838" y="4559300"/>
          <p14:tracePt t="108047" x="4849813" y="4559300"/>
          <p14:tracePt t="108054" x="4913313" y="4541838"/>
          <p14:tracePt t="108062" x="4968875" y="4541838"/>
          <p14:tracePt t="108070" x="5068888" y="4514850"/>
          <p14:tracePt t="108079" x="5122863" y="4505325"/>
          <p14:tracePt t="108086" x="5178425" y="4505325"/>
          <p14:tracePt t="108094" x="5214938" y="4505325"/>
          <p14:tracePt t="108102" x="5251450" y="4505325"/>
          <p14:tracePt t="108118" x="5260975" y="4505325"/>
          <p14:tracePt t="108142" x="5268913" y="4495800"/>
          <p14:tracePt t="108182" x="5287963" y="4486275"/>
          <p14:tracePt t="108190" x="5305425" y="4468813"/>
          <p14:tracePt t="108198" x="5324475" y="4459288"/>
          <p14:tracePt t="108206" x="5351463" y="4449763"/>
          <p14:tracePt t="108214" x="5397500" y="4441825"/>
          <p14:tracePt t="108225" x="5487988" y="4413250"/>
          <p14:tracePt t="108229" x="5588000" y="4395788"/>
          <p14:tracePt t="108239" x="5680075" y="4395788"/>
          <p14:tracePt t="108246" x="5826125" y="4368800"/>
          <p14:tracePt t="108255" x="5972175" y="4340225"/>
          <p14:tracePt t="108262" x="6116638" y="4322763"/>
          <p14:tracePt t="108270" x="6281738" y="4313238"/>
          <p14:tracePt t="108278" x="6464300" y="4295775"/>
          <p14:tracePt t="108285" x="6637338" y="4249738"/>
          <p14:tracePt t="108294" x="6837363" y="4232275"/>
          <p14:tracePt t="108301" x="7019925" y="4222750"/>
          <p14:tracePt t="108310" x="7183438" y="4176713"/>
          <p14:tracePt t="108318" x="7412038" y="4159250"/>
          <p14:tracePt t="108326" x="7594600" y="4113213"/>
          <p14:tracePt t="108335" x="7794625" y="4094163"/>
          <p14:tracePt t="108343" x="8023225" y="4067175"/>
          <p14:tracePt t="108351" x="8269288" y="4030663"/>
          <p14:tracePt t="108363" x="8478838" y="3994150"/>
          <p14:tracePt t="108368" x="8715375" y="3903663"/>
          <p14:tracePt t="108377" x="8878888" y="3857625"/>
          <p14:tracePt t="108383" x="9090025" y="381158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ja-JP" altLang="en-US"/>
              <a:t>スタック</a:t>
            </a:r>
          </a:p>
        </p:txBody>
      </p:sp>
      <p:sp>
        <p:nvSpPr>
          <p:cNvPr id="7171" name="Rectangle 3"/>
          <p:cNvSpPr>
            <a:spLocks noGrp="1" noChangeArrowheads="1"/>
          </p:cNvSpPr>
          <p:nvPr>
            <p:ph type="body" idx="1"/>
          </p:nvPr>
        </p:nvSpPr>
        <p:spPr>
          <a:xfrm>
            <a:off x="457200" y="1600200"/>
            <a:ext cx="8229600" cy="2333625"/>
          </a:xfrm>
        </p:spPr>
        <p:txBody>
          <a:bodyPr/>
          <a:lstStyle/>
          <a:p>
            <a:pPr eaLnBrk="1" hangingPunct="1">
              <a:lnSpc>
                <a:spcPct val="80000"/>
              </a:lnSpc>
              <a:buFontTx/>
              <a:buNone/>
            </a:pPr>
            <a:r>
              <a:rPr lang="ja-JP" altLang="en-US" sz="2000" dirty="0"/>
              <a:t>データを積む棚</a:t>
            </a:r>
          </a:p>
          <a:p>
            <a:pPr lvl="1" eaLnBrk="1" hangingPunct="1">
              <a:lnSpc>
                <a:spcPct val="80000"/>
              </a:lnSpc>
              <a:buFontTx/>
              <a:buNone/>
            </a:pPr>
            <a:r>
              <a:rPr lang="en-US" altLang="ja-JP" sz="1800" dirty="0"/>
              <a:t>push</a:t>
            </a:r>
            <a:r>
              <a:rPr lang="ja-JP" altLang="en-US" sz="1800" dirty="0"/>
              <a:t>操作でデータを積み</a:t>
            </a:r>
          </a:p>
          <a:p>
            <a:pPr lvl="1" eaLnBrk="1" hangingPunct="1">
              <a:lnSpc>
                <a:spcPct val="80000"/>
              </a:lnSpc>
              <a:buFontTx/>
              <a:buNone/>
            </a:pPr>
            <a:r>
              <a:rPr lang="en-US" altLang="ja-JP" sz="1800" dirty="0"/>
              <a:t>pop</a:t>
            </a:r>
            <a:r>
              <a:rPr lang="ja-JP" altLang="en-US" sz="1800" dirty="0"/>
              <a:t>操作で取り出す</a:t>
            </a:r>
          </a:p>
          <a:p>
            <a:pPr eaLnBrk="1" hangingPunct="1">
              <a:lnSpc>
                <a:spcPct val="80000"/>
              </a:lnSpc>
            </a:pPr>
            <a:r>
              <a:rPr lang="en-US" altLang="ja-JP" sz="2000" dirty="0"/>
              <a:t>LIFO(Last</a:t>
            </a:r>
            <a:r>
              <a:rPr lang="ja-JP" altLang="en-US" sz="2000" dirty="0"/>
              <a:t>　</a:t>
            </a:r>
            <a:r>
              <a:rPr lang="en-US" altLang="ja-JP" sz="2000" dirty="0"/>
              <a:t>In First Out)</a:t>
            </a:r>
            <a:r>
              <a:rPr lang="ja-JP" altLang="en-US" sz="2000" dirty="0" err="1"/>
              <a:t>、</a:t>
            </a:r>
            <a:r>
              <a:rPr lang="en-US" altLang="ja-JP" sz="2000" dirty="0"/>
              <a:t>FILO(First In Last Out)</a:t>
            </a:r>
            <a:r>
              <a:rPr lang="ja-JP" altLang="en-US" sz="2000" dirty="0"/>
              <a:t>とも呼ばれる</a:t>
            </a:r>
          </a:p>
          <a:p>
            <a:pPr eaLnBrk="1" hangingPunct="1">
              <a:lnSpc>
                <a:spcPct val="80000"/>
              </a:lnSpc>
            </a:pPr>
            <a:r>
              <a:rPr lang="ja-JP" altLang="en-US" sz="2000" dirty="0"/>
              <a:t>演算スタックとは違う（誤解しないで！）</a:t>
            </a:r>
          </a:p>
          <a:p>
            <a:pPr eaLnBrk="1" hangingPunct="1">
              <a:lnSpc>
                <a:spcPct val="80000"/>
              </a:lnSpc>
            </a:pPr>
            <a:r>
              <a:rPr lang="ja-JP" altLang="en-US" sz="2000" dirty="0"/>
              <a:t>主記憶上にスタック領域が確保される</a:t>
            </a:r>
          </a:p>
        </p:txBody>
      </p:sp>
      <p:sp>
        <p:nvSpPr>
          <p:cNvPr id="7172" name="Line 4"/>
          <p:cNvSpPr>
            <a:spLocks noChangeShapeType="1"/>
          </p:cNvSpPr>
          <p:nvPr/>
        </p:nvSpPr>
        <p:spPr bwMode="auto">
          <a:xfrm>
            <a:off x="827088" y="5445125"/>
            <a:ext cx="1439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3" name="Line 5"/>
          <p:cNvSpPr>
            <a:spLocks noChangeShapeType="1"/>
          </p:cNvSpPr>
          <p:nvPr/>
        </p:nvSpPr>
        <p:spPr bwMode="auto">
          <a:xfrm>
            <a:off x="1546225" y="54451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4" name="Freeform 6"/>
          <p:cNvSpPr>
            <a:spLocks/>
          </p:cNvSpPr>
          <p:nvPr/>
        </p:nvSpPr>
        <p:spPr bwMode="auto">
          <a:xfrm>
            <a:off x="1282700" y="5661025"/>
            <a:ext cx="588963" cy="215900"/>
          </a:xfrm>
          <a:custGeom>
            <a:avLst/>
            <a:gdLst>
              <a:gd name="T0" fmla="*/ 418346293 w 371"/>
              <a:gd name="T1" fmla="*/ 0 h 136"/>
              <a:gd name="T2" fmla="*/ 877015120 w 371"/>
              <a:gd name="T3" fmla="*/ 115927188 h 136"/>
              <a:gd name="T4" fmla="*/ 75604752 w 371"/>
              <a:gd name="T5" fmla="*/ 229335013 h 136"/>
              <a:gd name="T6" fmla="*/ 418346293 w 371"/>
              <a:gd name="T7" fmla="*/ 34274125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136">
                <a:moveTo>
                  <a:pt x="166" y="0"/>
                </a:moveTo>
                <a:cubicBezTo>
                  <a:pt x="268" y="15"/>
                  <a:pt x="371" y="31"/>
                  <a:pt x="348" y="46"/>
                </a:cubicBezTo>
                <a:cubicBezTo>
                  <a:pt x="325" y="61"/>
                  <a:pt x="60" y="76"/>
                  <a:pt x="30" y="91"/>
                </a:cubicBezTo>
                <a:cubicBezTo>
                  <a:pt x="0" y="106"/>
                  <a:pt x="143" y="129"/>
                  <a:pt x="166"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5" name="Freeform 7"/>
          <p:cNvSpPr>
            <a:spLocks/>
          </p:cNvSpPr>
          <p:nvPr/>
        </p:nvSpPr>
        <p:spPr bwMode="auto">
          <a:xfrm>
            <a:off x="1258888" y="5876925"/>
            <a:ext cx="588962" cy="215900"/>
          </a:xfrm>
          <a:custGeom>
            <a:avLst/>
            <a:gdLst>
              <a:gd name="T0" fmla="*/ 418345582 w 371"/>
              <a:gd name="T1" fmla="*/ 0 h 136"/>
              <a:gd name="T2" fmla="*/ 877013630 w 371"/>
              <a:gd name="T3" fmla="*/ 115927188 h 136"/>
              <a:gd name="T4" fmla="*/ 75604623 w 371"/>
              <a:gd name="T5" fmla="*/ 229335013 h 136"/>
              <a:gd name="T6" fmla="*/ 418345582 w 371"/>
              <a:gd name="T7" fmla="*/ 34274125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136">
                <a:moveTo>
                  <a:pt x="166" y="0"/>
                </a:moveTo>
                <a:cubicBezTo>
                  <a:pt x="268" y="15"/>
                  <a:pt x="371" y="31"/>
                  <a:pt x="348" y="46"/>
                </a:cubicBezTo>
                <a:cubicBezTo>
                  <a:pt x="325" y="61"/>
                  <a:pt x="60" y="76"/>
                  <a:pt x="30" y="91"/>
                </a:cubicBezTo>
                <a:cubicBezTo>
                  <a:pt x="0" y="106"/>
                  <a:pt x="143" y="129"/>
                  <a:pt x="166"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6" name="Freeform 8"/>
          <p:cNvSpPr>
            <a:spLocks/>
          </p:cNvSpPr>
          <p:nvPr/>
        </p:nvSpPr>
        <p:spPr bwMode="auto">
          <a:xfrm>
            <a:off x="1235075" y="6092825"/>
            <a:ext cx="588963" cy="215900"/>
          </a:xfrm>
          <a:custGeom>
            <a:avLst/>
            <a:gdLst>
              <a:gd name="T0" fmla="*/ 418346293 w 371"/>
              <a:gd name="T1" fmla="*/ 0 h 136"/>
              <a:gd name="T2" fmla="*/ 877015120 w 371"/>
              <a:gd name="T3" fmla="*/ 115927188 h 136"/>
              <a:gd name="T4" fmla="*/ 75604752 w 371"/>
              <a:gd name="T5" fmla="*/ 229335013 h 136"/>
              <a:gd name="T6" fmla="*/ 418346293 w 371"/>
              <a:gd name="T7" fmla="*/ 34274125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136">
                <a:moveTo>
                  <a:pt x="166" y="0"/>
                </a:moveTo>
                <a:cubicBezTo>
                  <a:pt x="268" y="15"/>
                  <a:pt x="371" y="31"/>
                  <a:pt x="348" y="46"/>
                </a:cubicBezTo>
                <a:cubicBezTo>
                  <a:pt x="325" y="61"/>
                  <a:pt x="60" y="76"/>
                  <a:pt x="30" y="91"/>
                </a:cubicBezTo>
                <a:cubicBezTo>
                  <a:pt x="0" y="106"/>
                  <a:pt x="143" y="129"/>
                  <a:pt x="166"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7" name="Freeform 9"/>
          <p:cNvSpPr>
            <a:spLocks/>
          </p:cNvSpPr>
          <p:nvPr/>
        </p:nvSpPr>
        <p:spPr bwMode="auto">
          <a:xfrm>
            <a:off x="1211263" y="6308725"/>
            <a:ext cx="588962" cy="215900"/>
          </a:xfrm>
          <a:custGeom>
            <a:avLst/>
            <a:gdLst>
              <a:gd name="T0" fmla="*/ 418345582 w 371"/>
              <a:gd name="T1" fmla="*/ 0 h 136"/>
              <a:gd name="T2" fmla="*/ 877013630 w 371"/>
              <a:gd name="T3" fmla="*/ 115927188 h 136"/>
              <a:gd name="T4" fmla="*/ 75604623 w 371"/>
              <a:gd name="T5" fmla="*/ 229335013 h 136"/>
              <a:gd name="T6" fmla="*/ 418345582 w 371"/>
              <a:gd name="T7" fmla="*/ 34274125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136">
                <a:moveTo>
                  <a:pt x="166" y="0"/>
                </a:moveTo>
                <a:cubicBezTo>
                  <a:pt x="268" y="15"/>
                  <a:pt x="371" y="31"/>
                  <a:pt x="348" y="46"/>
                </a:cubicBezTo>
                <a:cubicBezTo>
                  <a:pt x="325" y="61"/>
                  <a:pt x="60" y="76"/>
                  <a:pt x="30" y="91"/>
                </a:cubicBezTo>
                <a:cubicBezTo>
                  <a:pt x="0" y="106"/>
                  <a:pt x="143" y="129"/>
                  <a:pt x="166"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8" name="Rectangle 10"/>
          <p:cNvSpPr>
            <a:spLocks noChangeArrowheads="1"/>
          </p:cNvSpPr>
          <p:nvPr/>
        </p:nvSpPr>
        <p:spPr bwMode="auto">
          <a:xfrm>
            <a:off x="898525" y="5229225"/>
            <a:ext cx="12239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A</a:t>
            </a:r>
          </a:p>
        </p:txBody>
      </p:sp>
      <p:sp>
        <p:nvSpPr>
          <p:cNvPr id="7179" name="Rectangle 11"/>
          <p:cNvSpPr>
            <a:spLocks noChangeArrowheads="1"/>
          </p:cNvSpPr>
          <p:nvPr/>
        </p:nvSpPr>
        <p:spPr bwMode="auto">
          <a:xfrm>
            <a:off x="898525" y="5013325"/>
            <a:ext cx="12239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B</a:t>
            </a:r>
          </a:p>
        </p:txBody>
      </p:sp>
      <p:sp>
        <p:nvSpPr>
          <p:cNvPr id="7180" name="Rectangle 12"/>
          <p:cNvSpPr>
            <a:spLocks noChangeArrowheads="1"/>
          </p:cNvSpPr>
          <p:nvPr/>
        </p:nvSpPr>
        <p:spPr bwMode="auto">
          <a:xfrm>
            <a:off x="1114425" y="4437063"/>
            <a:ext cx="12239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C</a:t>
            </a:r>
          </a:p>
        </p:txBody>
      </p:sp>
      <p:sp>
        <p:nvSpPr>
          <p:cNvPr id="7181" name="Line 13"/>
          <p:cNvSpPr>
            <a:spLocks noChangeShapeType="1"/>
          </p:cNvSpPr>
          <p:nvPr/>
        </p:nvSpPr>
        <p:spPr bwMode="auto">
          <a:xfrm flipH="1">
            <a:off x="1546225" y="4652963"/>
            <a:ext cx="73025"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2" name="Text Box 14"/>
          <p:cNvSpPr txBox="1">
            <a:spLocks noChangeArrowheads="1"/>
          </p:cNvSpPr>
          <p:nvPr/>
        </p:nvSpPr>
        <p:spPr bwMode="auto">
          <a:xfrm>
            <a:off x="2389188" y="4652963"/>
            <a:ext cx="793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push </a:t>
            </a:r>
          </a:p>
        </p:txBody>
      </p:sp>
      <p:sp>
        <p:nvSpPr>
          <p:cNvPr id="7183" name="Line 15"/>
          <p:cNvSpPr>
            <a:spLocks noChangeShapeType="1"/>
          </p:cNvSpPr>
          <p:nvPr/>
        </p:nvSpPr>
        <p:spPr bwMode="auto">
          <a:xfrm>
            <a:off x="3419475" y="5659438"/>
            <a:ext cx="14398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4" name="Line 16"/>
          <p:cNvSpPr>
            <a:spLocks noChangeShapeType="1"/>
          </p:cNvSpPr>
          <p:nvPr/>
        </p:nvSpPr>
        <p:spPr bwMode="auto">
          <a:xfrm>
            <a:off x="4138613" y="565943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5" name="Rectangle 21"/>
          <p:cNvSpPr>
            <a:spLocks noChangeArrowheads="1"/>
          </p:cNvSpPr>
          <p:nvPr/>
        </p:nvSpPr>
        <p:spPr bwMode="auto">
          <a:xfrm>
            <a:off x="3490913" y="5443538"/>
            <a:ext cx="12239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A</a:t>
            </a:r>
          </a:p>
        </p:txBody>
      </p:sp>
      <p:sp>
        <p:nvSpPr>
          <p:cNvPr id="7186" name="Rectangle 22"/>
          <p:cNvSpPr>
            <a:spLocks noChangeArrowheads="1"/>
          </p:cNvSpPr>
          <p:nvPr/>
        </p:nvSpPr>
        <p:spPr bwMode="auto">
          <a:xfrm>
            <a:off x="3490913" y="5227638"/>
            <a:ext cx="12239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B</a:t>
            </a:r>
          </a:p>
        </p:txBody>
      </p:sp>
      <p:sp>
        <p:nvSpPr>
          <p:cNvPr id="7187" name="Rectangle 23"/>
          <p:cNvSpPr>
            <a:spLocks noChangeArrowheads="1"/>
          </p:cNvSpPr>
          <p:nvPr/>
        </p:nvSpPr>
        <p:spPr bwMode="auto">
          <a:xfrm>
            <a:off x="3489325" y="5011738"/>
            <a:ext cx="12239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C</a:t>
            </a:r>
          </a:p>
        </p:txBody>
      </p:sp>
      <p:sp>
        <p:nvSpPr>
          <p:cNvPr id="7188" name="Freeform 25"/>
          <p:cNvSpPr>
            <a:spLocks/>
          </p:cNvSpPr>
          <p:nvPr/>
        </p:nvSpPr>
        <p:spPr bwMode="auto">
          <a:xfrm>
            <a:off x="3875088" y="5875338"/>
            <a:ext cx="658812" cy="144462"/>
          </a:xfrm>
          <a:custGeom>
            <a:avLst/>
            <a:gdLst>
              <a:gd name="T0" fmla="*/ 418345620 w 415"/>
              <a:gd name="T1" fmla="*/ 0 h 91"/>
              <a:gd name="T2" fmla="*/ 987900500 w 415"/>
              <a:gd name="T3" fmla="*/ 115926786 h 91"/>
              <a:gd name="T4" fmla="*/ 75604630 w 415"/>
              <a:gd name="T5" fmla="*/ 115926786 h 91"/>
              <a:gd name="T6" fmla="*/ 531751771 w 415"/>
              <a:gd name="T7" fmla="*/ 229332631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5" h="91">
                <a:moveTo>
                  <a:pt x="166" y="0"/>
                </a:moveTo>
                <a:cubicBezTo>
                  <a:pt x="290" y="19"/>
                  <a:pt x="415" y="38"/>
                  <a:pt x="392" y="46"/>
                </a:cubicBezTo>
                <a:cubicBezTo>
                  <a:pt x="369" y="54"/>
                  <a:pt x="60" y="39"/>
                  <a:pt x="30" y="46"/>
                </a:cubicBezTo>
                <a:cubicBezTo>
                  <a:pt x="0" y="53"/>
                  <a:pt x="105" y="72"/>
                  <a:pt x="211" y="9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9" name="Freeform 26"/>
          <p:cNvSpPr>
            <a:spLocks/>
          </p:cNvSpPr>
          <p:nvPr/>
        </p:nvSpPr>
        <p:spPr bwMode="auto">
          <a:xfrm>
            <a:off x="3922713" y="6019800"/>
            <a:ext cx="658812" cy="144463"/>
          </a:xfrm>
          <a:custGeom>
            <a:avLst/>
            <a:gdLst>
              <a:gd name="T0" fmla="*/ 418345620 w 415"/>
              <a:gd name="T1" fmla="*/ 0 h 91"/>
              <a:gd name="T2" fmla="*/ 987900500 w 415"/>
              <a:gd name="T3" fmla="*/ 115927589 h 91"/>
              <a:gd name="T4" fmla="*/ 75604630 w 415"/>
              <a:gd name="T5" fmla="*/ 115927589 h 91"/>
              <a:gd name="T6" fmla="*/ 531751771 w 415"/>
              <a:gd name="T7" fmla="*/ 229335806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5" h="91">
                <a:moveTo>
                  <a:pt x="166" y="0"/>
                </a:moveTo>
                <a:cubicBezTo>
                  <a:pt x="290" y="19"/>
                  <a:pt x="415" y="38"/>
                  <a:pt x="392" y="46"/>
                </a:cubicBezTo>
                <a:cubicBezTo>
                  <a:pt x="369" y="54"/>
                  <a:pt x="60" y="39"/>
                  <a:pt x="30" y="46"/>
                </a:cubicBezTo>
                <a:cubicBezTo>
                  <a:pt x="0" y="53"/>
                  <a:pt x="105" y="72"/>
                  <a:pt x="211" y="9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0" name="Freeform 27"/>
          <p:cNvSpPr>
            <a:spLocks/>
          </p:cNvSpPr>
          <p:nvPr/>
        </p:nvSpPr>
        <p:spPr bwMode="auto">
          <a:xfrm>
            <a:off x="3922713" y="6164263"/>
            <a:ext cx="658812" cy="144462"/>
          </a:xfrm>
          <a:custGeom>
            <a:avLst/>
            <a:gdLst>
              <a:gd name="T0" fmla="*/ 418345620 w 415"/>
              <a:gd name="T1" fmla="*/ 0 h 91"/>
              <a:gd name="T2" fmla="*/ 987900500 w 415"/>
              <a:gd name="T3" fmla="*/ 115926786 h 91"/>
              <a:gd name="T4" fmla="*/ 75604630 w 415"/>
              <a:gd name="T5" fmla="*/ 115926786 h 91"/>
              <a:gd name="T6" fmla="*/ 531751771 w 415"/>
              <a:gd name="T7" fmla="*/ 229332631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5" h="91">
                <a:moveTo>
                  <a:pt x="166" y="0"/>
                </a:moveTo>
                <a:cubicBezTo>
                  <a:pt x="290" y="19"/>
                  <a:pt x="415" y="38"/>
                  <a:pt x="392" y="46"/>
                </a:cubicBezTo>
                <a:cubicBezTo>
                  <a:pt x="369" y="54"/>
                  <a:pt x="60" y="39"/>
                  <a:pt x="30" y="46"/>
                </a:cubicBezTo>
                <a:cubicBezTo>
                  <a:pt x="0" y="53"/>
                  <a:pt x="105" y="72"/>
                  <a:pt x="211" y="9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1" name="Freeform 28"/>
          <p:cNvSpPr>
            <a:spLocks/>
          </p:cNvSpPr>
          <p:nvPr/>
        </p:nvSpPr>
        <p:spPr bwMode="auto">
          <a:xfrm>
            <a:off x="3922713" y="6308725"/>
            <a:ext cx="658812" cy="144463"/>
          </a:xfrm>
          <a:custGeom>
            <a:avLst/>
            <a:gdLst>
              <a:gd name="T0" fmla="*/ 418345620 w 415"/>
              <a:gd name="T1" fmla="*/ 0 h 91"/>
              <a:gd name="T2" fmla="*/ 987900500 w 415"/>
              <a:gd name="T3" fmla="*/ 115927589 h 91"/>
              <a:gd name="T4" fmla="*/ 75604630 w 415"/>
              <a:gd name="T5" fmla="*/ 115927589 h 91"/>
              <a:gd name="T6" fmla="*/ 531751771 w 415"/>
              <a:gd name="T7" fmla="*/ 229335806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5" h="91">
                <a:moveTo>
                  <a:pt x="166" y="0"/>
                </a:moveTo>
                <a:cubicBezTo>
                  <a:pt x="290" y="19"/>
                  <a:pt x="415" y="38"/>
                  <a:pt x="392" y="46"/>
                </a:cubicBezTo>
                <a:cubicBezTo>
                  <a:pt x="369" y="54"/>
                  <a:pt x="60" y="39"/>
                  <a:pt x="30" y="46"/>
                </a:cubicBezTo>
                <a:cubicBezTo>
                  <a:pt x="0" y="53"/>
                  <a:pt x="105" y="72"/>
                  <a:pt x="211" y="9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2" name="Freeform 29"/>
          <p:cNvSpPr>
            <a:spLocks/>
          </p:cNvSpPr>
          <p:nvPr/>
        </p:nvSpPr>
        <p:spPr bwMode="auto">
          <a:xfrm>
            <a:off x="3922713" y="6453188"/>
            <a:ext cx="658812" cy="144462"/>
          </a:xfrm>
          <a:custGeom>
            <a:avLst/>
            <a:gdLst>
              <a:gd name="T0" fmla="*/ 418345620 w 415"/>
              <a:gd name="T1" fmla="*/ 0 h 91"/>
              <a:gd name="T2" fmla="*/ 987900500 w 415"/>
              <a:gd name="T3" fmla="*/ 115926786 h 91"/>
              <a:gd name="T4" fmla="*/ 75604630 w 415"/>
              <a:gd name="T5" fmla="*/ 115926786 h 91"/>
              <a:gd name="T6" fmla="*/ 531751771 w 415"/>
              <a:gd name="T7" fmla="*/ 229332631 h 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5" h="91">
                <a:moveTo>
                  <a:pt x="166" y="0"/>
                </a:moveTo>
                <a:cubicBezTo>
                  <a:pt x="290" y="19"/>
                  <a:pt x="415" y="38"/>
                  <a:pt x="392" y="46"/>
                </a:cubicBezTo>
                <a:cubicBezTo>
                  <a:pt x="369" y="54"/>
                  <a:pt x="60" y="39"/>
                  <a:pt x="30" y="46"/>
                </a:cubicBezTo>
                <a:cubicBezTo>
                  <a:pt x="0" y="53"/>
                  <a:pt x="105" y="72"/>
                  <a:pt x="211" y="9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3" name="Text Box 30"/>
          <p:cNvSpPr txBox="1">
            <a:spLocks noChangeArrowheads="1"/>
          </p:cNvSpPr>
          <p:nvPr/>
        </p:nvSpPr>
        <p:spPr bwMode="auto">
          <a:xfrm>
            <a:off x="5126038" y="4724400"/>
            <a:ext cx="66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pop </a:t>
            </a:r>
          </a:p>
        </p:txBody>
      </p:sp>
      <p:sp>
        <p:nvSpPr>
          <p:cNvPr id="7194" name="Line 31"/>
          <p:cNvSpPr>
            <a:spLocks noChangeShapeType="1"/>
          </p:cNvSpPr>
          <p:nvPr/>
        </p:nvSpPr>
        <p:spPr bwMode="auto">
          <a:xfrm>
            <a:off x="6084888" y="5445125"/>
            <a:ext cx="14398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5" name="Line 32"/>
          <p:cNvSpPr>
            <a:spLocks noChangeShapeType="1"/>
          </p:cNvSpPr>
          <p:nvPr/>
        </p:nvSpPr>
        <p:spPr bwMode="auto">
          <a:xfrm>
            <a:off x="6804025" y="54451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6" name="Freeform 33"/>
          <p:cNvSpPr>
            <a:spLocks/>
          </p:cNvSpPr>
          <p:nvPr/>
        </p:nvSpPr>
        <p:spPr bwMode="auto">
          <a:xfrm>
            <a:off x="6540500" y="5661025"/>
            <a:ext cx="588963" cy="215900"/>
          </a:xfrm>
          <a:custGeom>
            <a:avLst/>
            <a:gdLst>
              <a:gd name="T0" fmla="*/ 418346293 w 371"/>
              <a:gd name="T1" fmla="*/ 0 h 136"/>
              <a:gd name="T2" fmla="*/ 877015120 w 371"/>
              <a:gd name="T3" fmla="*/ 115927188 h 136"/>
              <a:gd name="T4" fmla="*/ 75604752 w 371"/>
              <a:gd name="T5" fmla="*/ 229335013 h 136"/>
              <a:gd name="T6" fmla="*/ 418346293 w 371"/>
              <a:gd name="T7" fmla="*/ 34274125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136">
                <a:moveTo>
                  <a:pt x="166" y="0"/>
                </a:moveTo>
                <a:cubicBezTo>
                  <a:pt x="268" y="15"/>
                  <a:pt x="371" y="31"/>
                  <a:pt x="348" y="46"/>
                </a:cubicBezTo>
                <a:cubicBezTo>
                  <a:pt x="325" y="61"/>
                  <a:pt x="60" y="76"/>
                  <a:pt x="30" y="91"/>
                </a:cubicBezTo>
                <a:cubicBezTo>
                  <a:pt x="0" y="106"/>
                  <a:pt x="143" y="129"/>
                  <a:pt x="166"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7" name="Freeform 34"/>
          <p:cNvSpPr>
            <a:spLocks/>
          </p:cNvSpPr>
          <p:nvPr/>
        </p:nvSpPr>
        <p:spPr bwMode="auto">
          <a:xfrm>
            <a:off x="6516688" y="5876925"/>
            <a:ext cx="588962" cy="215900"/>
          </a:xfrm>
          <a:custGeom>
            <a:avLst/>
            <a:gdLst>
              <a:gd name="T0" fmla="*/ 418345582 w 371"/>
              <a:gd name="T1" fmla="*/ 0 h 136"/>
              <a:gd name="T2" fmla="*/ 877013630 w 371"/>
              <a:gd name="T3" fmla="*/ 115927188 h 136"/>
              <a:gd name="T4" fmla="*/ 75604623 w 371"/>
              <a:gd name="T5" fmla="*/ 229335013 h 136"/>
              <a:gd name="T6" fmla="*/ 418345582 w 371"/>
              <a:gd name="T7" fmla="*/ 34274125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136">
                <a:moveTo>
                  <a:pt x="166" y="0"/>
                </a:moveTo>
                <a:cubicBezTo>
                  <a:pt x="268" y="15"/>
                  <a:pt x="371" y="31"/>
                  <a:pt x="348" y="46"/>
                </a:cubicBezTo>
                <a:cubicBezTo>
                  <a:pt x="325" y="61"/>
                  <a:pt x="60" y="76"/>
                  <a:pt x="30" y="91"/>
                </a:cubicBezTo>
                <a:cubicBezTo>
                  <a:pt x="0" y="106"/>
                  <a:pt x="143" y="129"/>
                  <a:pt x="166"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8" name="Freeform 35"/>
          <p:cNvSpPr>
            <a:spLocks/>
          </p:cNvSpPr>
          <p:nvPr/>
        </p:nvSpPr>
        <p:spPr bwMode="auto">
          <a:xfrm>
            <a:off x="6492875" y="6092825"/>
            <a:ext cx="588963" cy="215900"/>
          </a:xfrm>
          <a:custGeom>
            <a:avLst/>
            <a:gdLst>
              <a:gd name="T0" fmla="*/ 418346293 w 371"/>
              <a:gd name="T1" fmla="*/ 0 h 136"/>
              <a:gd name="T2" fmla="*/ 877015120 w 371"/>
              <a:gd name="T3" fmla="*/ 115927188 h 136"/>
              <a:gd name="T4" fmla="*/ 75604752 w 371"/>
              <a:gd name="T5" fmla="*/ 229335013 h 136"/>
              <a:gd name="T6" fmla="*/ 418346293 w 371"/>
              <a:gd name="T7" fmla="*/ 34274125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136">
                <a:moveTo>
                  <a:pt x="166" y="0"/>
                </a:moveTo>
                <a:cubicBezTo>
                  <a:pt x="268" y="15"/>
                  <a:pt x="371" y="31"/>
                  <a:pt x="348" y="46"/>
                </a:cubicBezTo>
                <a:cubicBezTo>
                  <a:pt x="325" y="61"/>
                  <a:pt x="60" y="76"/>
                  <a:pt x="30" y="91"/>
                </a:cubicBezTo>
                <a:cubicBezTo>
                  <a:pt x="0" y="106"/>
                  <a:pt x="143" y="129"/>
                  <a:pt x="166"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9" name="Freeform 36"/>
          <p:cNvSpPr>
            <a:spLocks/>
          </p:cNvSpPr>
          <p:nvPr/>
        </p:nvSpPr>
        <p:spPr bwMode="auto">
          <a:xfrm>
            <a:off x="6469063" y="6308725"/>
            <a:ext cx="588962" cy="215900"/>
          </a:xfrm>
          <a:custGeom>
            <a:avLst/>
            <a:gdLst>
              <a:gd name="T0" fmla="*/ 418345582 w 371"/>
              <a:gd name="T1" fmla="*/ 0 h 136"/>
              <a:gd name="T2" fmla="*/ 877013630 w 371"/>
              <a:gd name="T3" fmla="*/ 115927188 h 136"/>
              <a:gd name="T4" fmla="*/ 75604623 w 371"/>
              <a:gd name="T5" fmla="*/ 229335013 h 136"/>
              <a:gd name="T6" fmla="*/ 418345582 w 371"/>
              <a:gd name="T7" fmla="*/ 342741250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1" h="136">
                <a:moveTo>
                  <a:pt x="166" y="0"/>
                </a:moveTo>
                <a:cubicBezTo>
                  <a:pt x="268" y="15"/>
                  <a:pt x="371" y="31"/>
                  <a:pt x="348" y="46"/>
                </a:cubicBezTo>
                <a:cubicBezTo>
                  <a:pt x="325" y="61"/>
                  <a:pt x="60" y="76"/>
                  <a:pt x="30" y="91"/>
                </a:cubicBezTo>
                <a:cubicBezTo>
                  <a:pt x="0" y="106"/>
                  <a:pt x="143" y="129"/>
                  <a:pt x="166" y="13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00" name="Rectangle 37"/>
          <p:cNvSpPr>
            <a:spLocks noChangeArrowheads="1"/>
          </p:cNvSpPr>
          <p:nvPr/>
        </p:nvSpPr>
        <p:spPr bwMode="auto">
          <a:xfrm>
            <a:off x="6156325" y="5229225"/>
            <a:ext cx="12239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A</a:t>
            </a:r>
          </a:p>
        </p:txBody>
      </p:sp>
      <p:sp>
        <p:nvSpPr>
          <p:cNvPr id="7201" name="Rectangle 38"/>
          <p:cNvSpPr>
            <a:spLocks noChangeArrowheads="1"/>
          </p:cNvSpPr>
          <p:nvPr/>
        </p:nvSpPr>
        <p:spPr bwMode="auto">
          <a:xfrm>
            <a:off x="6156325" y="5013325"/>
            <a:ext cx="12239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B</a:t>
            </a:r>
          </a:p>
        </p:txBody>
      </p:sp>
      <p:sp>
        <p:nvSpPr>
          <p:cNvPr id="7202" name="Rectangle 39"/>
          <p:cNvSpPr>
            <a:spLocks noChangeArrowheads="1"/>
          </p:cNvSpPr>
          <p:nvPr/>
        </p:nvSpPr>
        <p:spPr bwMode="auto">
          <a:xfrm>
            <a:off x="6372225" y="4437063"/>
            <a:ext cx="12239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C</a:t>
            </a:r>
          </a:p>
        </p:txBody>
      </p:sp>
      <p:sp>
        <p:nvSpPr>
          <p:cNvPr id="7203" name="Line 40"/>
          <p:cNvSpPr>
            <a:spLocks noChangeShapeType="1"/>
          </p:cNvSpPr>
          <p:nvPr/>
        </p:nvSpPr>
        <p:spPr bwMode="auto">
          <a:xfrm flipH="1">
            <a:off x="6804025" y="4652963"/>
            <a:ext cx="73025" cy="288925"/>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795EA880-BDC0-4129-B51B-E77601B550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26112627"/>
      </p:ext>
    </p:extLst>
  </p:cSld>
  <p:clrMapOvr>
    <a:masterClrMapping/>
  </p:clrMapOvr>
  <mc:AlternateContent xmlns:mc="http://schemas.openxmlformats.org/markup-compatibility/2006" xmlns:p14="http://schemas.microsoft.com/office/powerpoint/2010/main">
    <mc:Choice Requires="p14">
      <p:transition spd="slow" p14:dur="2000" advTm="102991"/>
    </mc:Choice>
    <mc:Fallback xmlns="">
      <p:transition spd="slow" advTm="102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64" x="8296275" y="3328988"/>
          <p14:tracePt t="471" x="7740650" y="3328988"/>
          <p14:tracePt t="480" x="7183438" y="3328988"/>
          <p14:tracePt t="487" x="6664325" y="3328988"/>
          <p14:tracePt t="497" x="6108700" y="3328988"/>
          <p14:tracePt t="504" x="5514975" y="3328988"/>
          <p14:tracePt t="517" x="5068888" y="3328988"/>
          <p14:tracePt t="526" x="4695825" y="3328988"/>
          <p14:tracePt t="529" x="4430713" y="3328988"/>
          <p14:tracePt t="539" x="4202113" y="3328988"/>
          <p14:tracePt t="543" x="4021138" y="3328988"/>
          <p14:tracePt t="552" x="3911600" y="3328988"/>
          <p14:tracePt t="560" x="3856038" y="3328988"/>
          <p14:tracePt t="569" x="3829050" y="3328988"/>
          <p14:tracePt t="1136" x="3819525" y="3319463"/>
          <p14:tracePt t="1145" x="3819525" y="3292475"/>
          <p14:tracePt t="1152" x="3819525" y="3273425"/>
          <p14:tracePt t="1161" x="3819525" y="3236913"/>
          <p14:tracePt t="1167" x="3819525" y="3228975"/>
          <p14:tracePt t="1176" x="3819525" y="3200400"/>
          <p14:tracePt t="1184" x="3819525" y="3173413"/>
          <p14:tracePt t="1193" x="3819525" y="3155950"/>
          <p14:tracePt t="1199" x="3819525" y="3136900"/>
          <p14:tracePt t="1208" x="3829050" y="3119438"/>
          <p14:tracePt t="1216" x="3829050" y="3100388"/>
          <p14:tracePt t="1225" x="3838575" y="3090863"/>
          <p14:tracePt t="1231" x="3838575" y="3082925"/>
          <p14:tracePt t="1240" x="3846513" y="3063875"/>
          <p14:tracePt t="1247" x="3846513" y="3054350"/>
          <p14:tracePt t="1271" x="3865563" y="3036888"/>
          <p14:tracePt t="1280" x="3875088" y="3027363"/>
          <p14:tracePt t="1287" x="3875088" y="3017838"/>
          <p14:tracePt t="1297" x="3883025" y="3009900"/>
          <p14:tracePt t="1312" x="3892550" y="2982913"/>
          <p14:tracePt t="1319" x="3902075" y="2963863"/>
          <p14:tracePt t="1328" x="3919538" y="2946400"/>
          <p14:tracePt t="1336" x="3929063" y="2927350"/>
          <p14:tracePt t="1344" x="3948113" y="2900363"/>
          <p14:tracePt t="1351" x="3965575" y="2873375"/>
          <p14:tracePt t="1359" x="3975100" y="2854325"/>
          <p14:tracePt t="1367" x="4011613" y="2808288"/>
          <p14:tracePt t="1376" x="4021138" y="2808288"/>
          <p14:tracePt t="1417" x="4029075" y="2781300"/>
          <p14:tracePt t="101508" x="4102100" y="2808288"/>
          <p14:tracePt t="101515" x="4311650" y="2854325"/>
          <p14:tracePt t="101525" x="4576763" y="2927350"/>
          <p14:tracePt t="101528" x="4913313" y="3036888"/>
          <p14:tracePt t="101539" x="5268913" y="3100388"/>
          <p14:tracePt t="101543" x="5734050" y="3163888"/>
          <p14:tracePt t="101551" x="6199188" y="3209925"/>
          <p14:tracePt t="101559" x="6664325" y="3309938"/>
          <p14:tracePt t="101567" x="7312025" y="3382963"/>
          <p14:tracePt t="101575" x="7921625" y="3438525"/>
          <p14:tracePt t="101583" x="8478838" y="3438525"/>
          <p14:tracePt t="101591" x="8997950" y="343852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2"/>
          <p:cNvSpPr>
            <a:spLocks noChangeShapeType="1"/>
          </p:cNvSpPr>
          <p:nvPr/>
        </p:nvSpPr>
        <p:spPr bwMode="auto">
          <a:xfrm>
            <a:off x="1979613" y="1773238"/>
            <a:ext cx="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195" name="Text Box 3"/>
          <p:cNvSpPr txBox="1">
            <a:spLocks noChangeArrowheads="1"/>
          </p:cNvSpPr>
          <p:nvPr/>
        </p:nvSpPr>
        <p:spPr bwMode="auto">
          <a:xfrm>
            <a:off x="1527175" y="2728913"/>
            <a:ext cx="9412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t>jal</a:t>
            </a:r>
            <a:r>
              <a:rPr lang="en-US" altLang="ja-JP" sz="1800" dirty="0"/>
              <a:t> x1,A</a:t>
            </a:r>
          </a:p>
        </p:txBody>
      </p:sp>
      <p:sp>
        <p:nvSpPr>
          <p:cNvPr id="8196" name="Text Box 4"/>
          <p:cNvSpPr txBox="1">
            <a:spLocks noChangeArrowheads="1"/>
          </p:cNvSpPr>
          <p:nvPr/>
        </p:nvSpPr>
        <p:spPr bwMode="auto">
          <a:xfrm>
            <a:off x="3875088" y="1773238"/>
            <a:ext cx="336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A</a:t>
            </a:r>
          </a:p>
          <a:p>
            <a:pPr eaLnBrk="1" hangingPunct="1">
              <a:spcBef>
                <a:spcPct val="0"/>
              </a:spcBef>
              <a:buFontTx/>
              <a:buNone/>
            </a:pPr>
            <a:endParaRPr lang="en-US" altLang="ja-JP" sz="1800"/>
          </a:p>
        </p:txBody>
      </p:sp>
      <p:sp>
        <p:nvSpPr>
          <p:cNvPr id="8197" name="Line 5"/>
          <p:cNvSpPr>
            <a:spLocks noChangeShapeType="1"/>
          </p:cNvSpPr>
          <p:nvPr/>
        </p:nvSpPr>
        <p:spPr bwMode="auto">
          <a:xfrm>
            <a:off x="4067175" y="2133600"/>
            <a:ext cx="0"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198" name="Text Box 6"/>
          <p:cNvSpPr txBox="1">
            <a:spLocks noChangeArrowheads="1"/>
          </p:cNvSpPr>
          <p:nvPr/>
        </p:nvSpPr>
        <p:spPr bwMode="auto">
          <a:xfrm>
            <a:off x="3779838" y="3638550"/>
            <a:ext cx="620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t>jr</a:t>
            </a:r>
            <a:r>
              <a:rPr lang="en-US" altLang="ja-JP" sz="1800" dirty="0"/>
              <a:t> x1</a:t>
            </a:r>
          </a:p>
        </p:txBody>
      </p:sp>
      <p:sp>
        <p:nvSpPr>
          <p:cNvPr id="8199" name="Line 7"/>
          <p:cNvSpPr>
            <a:spLocks noChangeShapeType="1"/>
          </p:cNvSpPr>
          <p:nvPr/>
        </p:nvSpPr>
        <p:spPr bwMode="auto">
          <a:xfrm flipV="1">
            <a:off x="2195513" y="2133600"/>
            <a:ext cx="1800225"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00" name="Line 8"/>
          <p:cNvSpPr>
            <a:spLocks noChangeShapeType="1"/>
          </p:cNvSpPr>
          <p:nvPr/>
        </p:nvSpPr>
        <p:spPr bwMode="auto">
          <a:xfrm flipH="1" flipV="1">
            <a:off x="2051050" y="3141663"/>
            <a:ext cx="1728788" cy="574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01" name="Line 9"/>
          <p:cNvSpPr>
            <a:spLocks noChangeShapeType="1"/>
          </p:cNvSpPr>
          <p:nvPr/>
        </p:nvSpPr>
        <p:spPr bwMode="auto">
          <a:xfrm>
            <a:off x="1979613" y="3141663"/>
            <a:ext cx="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02" name="Text Box 10"/>
          <p:cNvSpPr txBox="1">
            <a:spLocks noChangeArrowheads="1"/>
          </p:cNvSpPr>
          <p:nvPr/>
        </p:nvSpPr>
        <p:spPr bwMode="auto">
          <a:xfrm>
            <a:off x="1619250" y="4005263"/>
            <a:ext cx="9412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t>jal</a:t>
            </a:r>
            <a:r>
              <a:rPr lang="en-US" altLang="ja-JP" sz="1800" dirty="0"/>
              <a:t> x1,A</a:t>
            </a:r>
          </a:p>
        </p:txBody>
      </p:sp>
      <p:sp>
        <p:nvSpPr>
          <p:cNvPr id="8203" name="Line 11"/>
          <p:cNvSpPr>
            <a:spLocks noChangeShapeType="1"/>
          </p:cNvSpPr>
          <p:nvPr/>
        </p:nvSpPr>
        <p:spPr bwMode="auto">
          <a:xfrm flipV="1">
            <a:off x="2268538" y="2133600"/>
            <a:ext cx="1727200" cy="1943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04" name="Line 12"/>
          <p:cNvSpPr>
            <a:spLocks noChangeShapeType="1"/>
          </p:cNvSpPr>
          <p:nvPr/>
        </p:nvSpPr>
        <p:spPr bwMode="auto">
          <a:xfrm flipH="1">
            <a:off x="2051050" y="3860800"/>
            <a:ext cx="1800225"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05" name="Line 13"/>
          <p:cNvSpPr>
            <a:spLocks noChangeShapeType="1"/>
          </p:cNvSpPr>
          <p:nvPr/>
        </p:nvSpPr>
        <p:spPr bwMode="auto">
          <a:xfrm>
            <a:off x="1979613" y="4365625"/>
            <a:ext cx="0"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06" name="Text Box 14"/>
          <p:cNvSpPr txBox="1">
            <a:spLocks noChangeArrowheads="1"/>
          </p:cNvSpPr>
          <p:nvPr/>
        </p:nvSpPr>
        <p:spPr bwMode="auto">
          <a:xfrm>
            <a:off x="1547813" y="1398588"/>
            <a:ext cx="1587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メインルーチン</a:t>
            </a:r>
          </a:p>
        </p:txBody>
      </p:sp>
      <p:sp>
        <p:nvSpPr>
          <p:cNvPr id="8207" name="Text Box 16"/>
          <p:cNvSpPr txBox="1">
            <a:spLocks noChangeArrowheads="1"/>
          </p:cNvSpPr>
          <p:nvPr/>
        </p:nvSpPr>
        <p:spPr bwMode="auto">
          <a:xfrm>
            <a:off x="860557" y="426213"/>
            <a:ext cx="3794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dirty="0"/>
              <a:t>スタックを使った入れ子構造への対応</a:t>
            </a:r>
          </a:p>
        </p:txBody>
      </p:sp>
      <p:sp>
        <p:nvSpPr>
          <p:cNvPr id="8208" name="Text Box 17"/>
          <p:cNvSpPr txBox="1">
            <a:spLocks noChangeArrowheads="1"/>
          </p:cNvSpPr>
          <p:nvPr/>
        </p:nvSpPr>
        <p:spPr bwMode="auto">
          <a:xfrm>
            <a:off x="3621004" y="2396508"/>
            <a:ext cx="10054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t>jal</a:t>
            </a:r>
            <a:r>
              <a:rPr lang="en-US" altLang="ja-JP" sz="1800" dirty="0"/>
              <a:t> x1, B</a:t>
            </a:r>
          </a:p>
        </p:txBody>
      </p:sp>
      <p:sp>
        <p:nvSpPr>
          <p:cNvPr id="8209" name="Text Box 18"/>
          <p:cNvSpPr txBox="1">
            <a:spLocks noChangeArrowheads="1"/>
          </p:cNvSpPr>
          <p:nvPr/>
        </p:nvSpPr>
        <p:spPr bwMode="auto">
          <a:xfrm>
            <a:off x="6683375" y="1341438"/>
            <a:ext cx="336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B</a:t>
            </a:r>
          </a:p>
          <a:p>
            <a:pPr eaLnBrk="1" hangingPunct="1">
              <a:spcBef>
                <a:spcPct val="0"/>
              </a:spcBef>
              <a:buFontTx/>
              <a:buNone/>
            </a:pPr>
            <a:endParaRPr lang="en-US" altLang="ja-JP" sz="1800"/>
          </a:p>
        </p:txBody>
      </p:sp>
      <p:sp>
        <p:nvSpPr>
          <p:cNvPr id="8210" name="Line 19"/>
          <p:cNvSpPr>
            <a:spLocks noChangeShapeType="1"/>
          </p:cNvSpPr>
          <p:nvPr/>
        </p:nvSpPr>
        <p:spPr bwMode="auto">
          <a:xfrm>
            <a:off x="6875463" y="1701800"/>
            <a:ext cx="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11" name="Text Box 20"/>
          <p:cNvSpPr txBox="1">
            <a:spLocks noChangeArrowheads="1"/>
          </p:cNvSpPr>
          <p:nvPr/>
        </p:nvSpPr>
        <p:spPr bwMode="auto">
          <a:xfrm>
            <a:off x="6659563" y="4365625"/>
            <a:ext cx="3492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a:t>C</a:t>
            </a:r>
          </a:p>
          <a:p>
            <a:pPr eaLnBrk="1" hangingPunct="1">
              <a:spcBef>
                <a:spcPct val="0"/>
              </a:spcBef>
              <a:buFontTx/>
              <a:buNone/>
            </a:pPr>
            <a:endParaRPr lang="en-US" altLang="ja-JP" sz="1800"/>
          </a:p>
          <a:p>
            <a:pPr eaLnBrk="1" hangingPunct="1">
              <a:spcBef>
                <a:spcPct val="0"/>
              </a:spcBef>
              <a:buFontTx/>
              <a:buNone/>
            </a:pPr>
            <a:endParaRPr lang="en-US" altLang="ja-JP" sz="1800"/>
          </a:p>
        </p:txBody>
      </p:sp>
      <p:sp>
        <p:nvSpPr>
          <p:cNvPr id="8212" name="Line 21"/>
          <p:cNvSpPr>
            <a:spLocks noChangeShapeType="1"/>
          </p:cNvSpPr>
          <p:nvPr/>
        </p:nvSpPr>
        <p:spPr bwMode="auto">
          <a:xfrm>
            <a:off x="6851650" y="4725988"/>
            <a:ext cx="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13" name="Text Box 22"/>
          <p:cNvSpPr txBox="1">
            <a:spLocks noChangeArrowheads="1"/>
          </p:cNvSpPr>
          <p:nvPr/>
        </p:nvSpPr>
        <p:spPr bwMode="auto">
          <a:xfrm>
            <a:off x="3348038" y="4005263"/>
            <a:ext cx="13163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A</a:t>
            </a:r>
            <a:r>
              <a:rPr lang="ja-JP" altLang="en-US" sz="1800" dirty="0"/>
              <a:t>では </a:t>
            </a:r>
            <a:r>
              <a:rPr lang="en-US" altLang="ja-JP" sz="1800" dirty="0"/>
              <a:t>x4</a:t>
            </a:r>
            <a:r>
              <a:rPr lang="ja-JP" altLang="en-US" sz="1800" dirty="0"/>
              <a:t>が</a:t>
            </a:r>
          </a:p>
          <a:p>
            <a:pPr eaLnBrk="1" hangingPunct="1">
              <a:spcBef>
                <a:spcPct val="0"/>
              </a:spcBef>
              <a:buFontTx/>
              <a:buNone/>
            </a:pPr>
            <a:r>
              <a:rPr lang="ja-JP" altLang="en-US" sz="1800" dirty="0"/>
              <a:t>壊れる</a:t>
            </a:r>
          </a:p>
        </p:txBody>
      </p:sp>
      <p:sp>
        <p:nvSpPr>
          <p:cNvPr id="8214" name="Text Box 23"/>
          <p:cNvSpPr txBox="1">
            <a:spLocks noChangeArrowheads="1"/>
          </p:cNvSpPr>
          <p:nvPr/>
        </p:nvSpPr>
        <p:spPr bwMode="auto">
          <a:xfrm>
            <a:off x="6877050" y="549275"/>
            <a:ext cx="16241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B</a:t>
            </a:r>
            <a:r>
              <a:rPr lang="ja-JP" altLang="en-US" sz="1800" dirty="0"/>
              <a:t>では </a:t>
            </a:r>
            <a:r>
              <a:rPr lang="en-US" altLang="ja-JP" sz="1800" dirty="0"/>
              <a:t>x3,x4</a:t>
            </a:r>
            <a:r>
              <a:rPr lang="ja-JP" altLang="en-US" sz="1800" dirty="0"/>
              <a:t>が</a:t>
            </a:r>
          </a:p>
          <a:p>
            <a:pPr eaLnBrk="1" hangingPunct="1">
              <a:spcBef>
                <a:spcPct val="0"/>
              </a:spcBef>
              <a:buFontTx/>
              <a:buNone/>
            </a:pPr>
            <a:r>
              <a:rPr lang="ja-JP" altLang="en-US" sz="1800" dirty="0"/>
              <a:t>壊れる</a:t>
            </a:r>
          </a:p>
        </p:txBody>
      </p:sp>
      <p:sp>
        <p:nvSpPr>
          <p:cNvPr id="8215" name="Text Box 24"/>
          <p:cNvSpPr txBox="1">
            <a:spLocks noChangeArrowheads="1"/>
          </p:cNvSpPr>
          <p:nvPr/>
        </p:nvSpPr>
        <p:spPr bwMode="auto">
          <a:xfrm>
            <a:off x="6443663" y="3644900"/>
            <a:ext cx="16369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C</a:t>
            </a:r>
            <a:r>
              <a:rPr lang="ja-JP" altLang="en-US" sz="1800" dirty="0"/>
              <a:t>では </a:t>
            </a:r>
            <a:r>
              <a:rPr lang="en-US" altLang="ja-JP" sz="1800" dirty="0"/>
              <a:t>x3,x5</a:t>
            </a:r>
            <a:r>
              <a:rPr lang="ja-JP" altLang="en-US" sz="1800" dirty="0"/>
              <a:t>が</a:t>
            </a:r>
          </a:p>
          <a:p>
            <a:pPr eaLnBrk="1" hangingPunct="1">
              <a:spcBef>
                <a:spcPct val="0"/>
              </a:spcBef>
              <a:buFontTx/>
              <a:buNone/>
            </a:pPr>
            <a:r>
              <a:rPr lang="ja-JP" altLang="en-US" sz="1800" dirty="0"/>
              <a:t>壊れる</a:t>
            </a:r>
          </a:p>
        </p:txBody>
      </p:sp>
      <p:sp>
        <p:nvSpPr>
          <p:cNvPr id="8216" name="Text Box 25"/>
          <p:cNvSpPr txBox="1">
            <a:spLocks noChangeArrowheads="1"/>
          </p:cNvSpPr>
          <p:nvPr/>
        </p:nvSpPr>
        <p:spPr bwMode="auto">
          <a:xfrm>
            <a:off x="3644597" y="2867399"/>
            <a:ext cx="9541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t>jal</a:t>
            </a:r>
            <a:r>
              <a:rPr lang="en-US" altLang="ja-JP" sz="1800" dirty="0"/>
              <a:t> x1,C</a:t>
            </a:r>
          </a:p>
        </p:txBody>
      </p:sp>
      <p:sp>
        <p:nvSpPr>
          <p:cNvPr id="8217" name="Line 26"/>
          <p:cNvSpPr>
            <a:spLocks noChangeShapeType="1"/>
          </p:cNvSpPr>
          <p:nvPr/>
        </p:nvSpPr>
        <p:spPr bwMode="auto">
          <a:xfrm>
            <a:off x="4067175" y="2709863"/>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18" name="Line 27"/>
          <p:cNvSpPr>
            <a:spLocks noChangeShapeType="1"/>
          </p:cNvSpPr>
          <p:nvPr/>
        </p:nvSpPr>
        <p:spPr bwMode="auto">
          <a:xfrm>
            <a:off x="4067175" y="3286125"/>
            <a:ext cx="0"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19" name="Line 28"/>
          <p:cNvSpPr>
            <a:spLocks noChangeShapeType="1"/>
          </p:cNvSpPr>
          <p:nvPr/>
        </p:nvSpPr>
        <p:spPr bwMode="auto">
          <a:xfrm flipV="1">
            <a:off x="5795963" y="1412875"/>
            <a:ext cx="936625"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20" name="Text Box 29"/>
          <p:cNvSpPr txBox="1">
            <a:spLocks noChangeArrowheads="1"/>
          </p:cNvSpPr>
          <p:nvPr/>
        </p:nvSpPr>
        <p:spPr bwMode="auto">
          <a:xfrm>
            <a:off x="7000875" y="1431925"/>
            <a:ext cx="19287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push x3, push x4</a:t>
            </a:r>
          </a:p>
        </p:txBody>
      </p:sp>
      <p:sp>
        <p:nvSpPr>
          <p:cNvPr id="8221" name="Text Box 30"/>
          <p:cNvSpPr txBox="1">
            <a:spLocks noChangeArrowheads="1"/>
          </p:cNvSpPr>
          <p:nvPr/>
        </p:nvSpPr>
        <p:spPr bwMode="auto">
          <a:xfrm>
            <a:off x="7019925" y="2565400"/>
            <a:ext cx="16979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pop x4, pop x3</a:t>
            </a:r>
          </a:p>
        </p:txBody>
      </p:sp>
      <p:sp>
        <p:nvSpPr>
          <p:cNvPr id="8222" name="Text Box 31"/>
          <p:cNvSpPr txBox="1">
            <a:spLocks noChangeArrowheads="1"/>
          </p:cNvSpPr>
          <p:nvPr/>
        </p:nvSpPr>
        <p:spPr bwMode="auto">
          <a:xfrm>
            <a:off x="6588125" y="3068638"/>
            <a:ext cx="620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t>jr</a:t>
            </a:r>
            <a:r>
              <a:rPr lang="en-US" altLang="ja-JP" sz="1800" dirty="0"/>
              <a:t> x1</a:t>
            </a:r>
          </a:p>
        </p:txBody>
      </p:sp>
      <p:sp>
        <p:nvSpPr>
          <p:cNvPr id="8223" name="Line 32"/>
          <p:cNvSpPr>
            <a:spLocks noChangeShapeType="1"/>
          </p:cNvSpPr>
          <p:nvPr/>
        </p:nvSpPr>
        <p:spPr bwMode="auto">
          <a:xfrm>
            <a:off x="5867400" y="2708275"/>
            <a:ext cx="8651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24" name="Rectangle 33"/>
          <p:cNvSpPr>
            <a:spLocks noChangeArrowheads="1"/>
          </p:cNvSpPr>
          <p:nvPr/>
        </p:nvSpPr>
        <p:spPr bwMode="auto">
          <a:xfrm>
            <a:off x="6011863" y="2492375"/>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a:t>x1</a:t>
            </a:r>
          </a:p>
        </p:txBody>
      </p:sp>
      <p:sp>
        <p:nvSpPr>
          <p:cNvPr id="8225" name="Rectangle 35"/>
          <p:cNvSpPr>
            <a:spLocks noChangeArrowheads="1"/>
          </p:cNvSpPr>
          <p:nvPr/>
        </p:nvSpPr>
        <p:spPr bwMode="auto">
          <a:xfrm>
            <a:off x="6011863" y="2276475"/>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a:t>x4</a:t>
            </a:r>
          </a:p>
        </p:txBody>
      </p:sp>
      <p:sp>
        <p:nvSpPr>
          <p:cNvPr id="8226" name="Rectangle 36"/>
          <p:cNvSpPr>
            <a:spLocks noChangeArrowheads="1"/>
          </p:cNvSpPr>
          <p:nvPr/>
        </p:nvSpPr>
        <p:spPr bwMode="auto">
          <a:xfrm>
            <a:off x="6011863" y="2060575"/>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a:t>x3</a:t>
            </a:r>
          </a:p>
        </p:txBody>
      </p:sp>
      <p:sp>
        <p:nvSpPr>
          <p:cNvPr id="8227" name="Rectangle 37"/>
          <p:cNvSpPr>
            <a:spLocks noChangeArrowheads="1"/>
          </p:cNvSpPr>
          <p:nvPr/>
        </p:nvSpPr>
        <p:spPr bwMode="auto">
          <a:xfrm>
            <a:off x="6011863" y="1844675"/>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a:t>x4</a:t>
            </a:r>
          </a:p>
        </p:txBody>
      </p:sp>
      <p:sp>
        <p:nvSpPr>
          <p:cNvPr id="8228" name="Line 38"/>
          <p:cNvSpPr>
            <a:spLocks noChangeShapeType="1"/>
          </p:cNvSpPr>
          <p:nvPr/>
        </p:nvSpPr>
        <p:spPr bwMode="auto">
          <a:xfrm>
            <a:off x="4498975" y="2997200"/>
            <a:ext cx="8651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29" name="Rectangle 39"/>
          <p:cNvSpPr>
            <a:spLocks noChangeArrowheads="1"/>
          </p:cNvSpPr>
          <p:nvPr/>
        </p:nvSpPr>
        <p:spPr bwMode="auto">
          <a:xfrm>
            <a:off x="4643438" y="2781300"/>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a:t>x1</a:t>
            </a:r>
          </a:p>
        </p:txBody>
      </p:sp>
      <p:sp>
        <p:nvSpPr>
          <p:cNvPr id="8230" name="Rectangle 40"/>
          <p:cNvSpPr>
            <a:spLocks noChangeArrowheads="1"/>
          </p:cNvSpPr>
          <p:nvPr/>
        </p:nvSpPr>
        <p:spPr bwMode="auto">
          <a:xfrm>
            <a:off x="4643438" y="2565400"/>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a:t>x4</a:t>
            </a:r>
          </a:p>
        </p:txBody>
      </p:sp>
      <p:sp>
        <p:nvSpPr>
          <p:cNvPr id="8231" name="Text Box 41"/>
          <p:cNvSpPr txBox="1">
            <a:spLocks noChangeArrowheads="1"/>
          </p:cNvSpPr>
          <p:nvPr/>
        </p:nvSpPr>
        <p:spPr bwMode="auto">
          <a:xfrm>
            <a:off x="4067175" y="1982788"/>
            <a:ext cx="19287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push x1, push x4</a:t>
            </a:r>
          </a:p>
        </p:txBody>
      </p:sp>
      <p:sp>
        <p:nvSpPr>
          <p:cNvPr id="8232" name="Text Box 42"/>
          <p:cNvSpPr txBox="1">
            <a:spLocks noChangeArrowheads="1"/>
          </p:cNvSpPr>
          <p:nvPr/>
        </p:nvSpPr>
        <p:spPr bwMode="auto">
          <a:xfrm>
            <a:off x="4140200" y="3284538"/>
            <a:ext cx="16979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pop x4, pop x1</a:t>
            </a:r>
          </a:p>
        </p:txBody>
      </p:sp>
      <p:sp>
        <p:nvSpPr>
          <p:cNvPr id="8233" name="Line 43"/>
          <p:cNvSpPr>
            <a:spLocks noChangeShapeType="1"/>
          </p:cNvSpPr>
          <p:nvPr/>
        </p:nvSpPr>
        <p:spPr bwMode="auto">
          <a:xfrm flipH="1" flipV="1">
            <a:off x="5364163" y="2781300"/>
            <a:ext cx="1223962"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34" name="Line 44"/>
          <p:cNvSpPr>
            <a:spLocks noChangeShapeType="1"/>
          </p:cNvSpPr>
          <p:nvPr/>
        </p:nvSpPr>
        <p:spPr bwMode="auto">
          <a:xfrm>
            <a:off x="5867400" y="5661025"/>
            <a:ext cx="8651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35" name="Rectangle 45"/>
          <p:cNvSpPr>
            <a:spLocks noChangeArrowheads="1"/>
          </p:cNvSpPr>
          <p:nvPr/>
        </p:nvSpPr>
        <p:spPr bwMode="auto">
          <a:xfrm>
            <a:off x="6011863" y="5445125"/>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a:t>x1</a:t>
            </a:r>
          </a:p>
        </p:txBody>
      </p:sp>
      <p:sp>
        <p:nvSpPr>
          <p:cNvPr id="8236" name="Rectangle 46"/>
          <p:cNvSpPr>
            <a:spLocks noChangeArrowheads="1"/>
          </p:cNvSpPr>
          <p:nvPr/>
        </p:nvSpPr>
        <p:spPr bwMode="auto">
          <a:xfrm>
            <a:off x="6011863" y="5229225"/>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a:t>x4</a:t>
            </a:r>
          </a:p>
        </p:txBody>
      </p:sp>
      <p:sp>
        <p:nvSpPr>
          <p:cNvPr id="8237" name="Rectangle 47"/>
          <p:cNvSpPr>
            <a:spLocks noChangeArrowheads="1"/>
          </p:cNvSpPr>
          <p:nvPr/>
        </p:nvSpPr>
        <p:spPr bwMode="auto">
          <a:xfrm>
            <a:off x="6011863" y="5013325"/>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a:t>x3</a:t>
            </a:r>
          </a:p>
        </p:txBody>
      </p:sp>
      <p:sp>
        <p:nvSpPr>
          <p:cNvPr id="8238" name="Rectangle 48"/>
          <p:cNvSpPr>
            <a:spLocks noChangeArrowheads="1"/>
          </p:cNvSpPr>
          <p:nvPr/>
        </p:nvSpPr>
        <p:spPr bwMode="auto">
          <a:xfrm>
            <a:off x="6011863" y="4797425"/>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dirty="0"/>
              <a:t>x5</a:t>
            </a:r>
          </a:p>
        </p:txBody>
      </p:sp>
      <p:sp>
        <p:nvSpPr>
          <p:cNvPr id="8239" name="Line 49"/>
          <p:cNvSpPr>
            <a:spLocks noChangeShapeType="1"/>
          </p:cNvSpPr>
          <p:nvPr/>
        </p:nvSpPr>
        <p:spPr bwMode="auto">
          <a:xfrm>
            <a:off x="6156325" y="4149725"/>
            <a:ext cx="503238"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40" name="Line 50"/>
          <p:cNvSpPr>
            <a:spLocks noChangeShapeType="1"/>
          </p:cNvSpPr>
          <p:nvPr/>
        </p:nvSpPr>
        <p:spPr bwMode="auto">
          <a:xfrm flipH="1" flipV="1">
            <a:off x="5508625" y="5157788"/>
            <a:ext cx="935038" cy="86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41" name="Text Box 51"/>
          <p:cNvSpPr txBox="1">
            <a:spLocks noChangeArrowheads="1"/>
          </p:cNvSpPr>
          <p:nvPr/>
        </p:nvSpPr>
        <p:spPr bwMode="auto">
          <a:xfrm>
            <a:off x="6516688" y="6092825"/>
            <a:ext cx="6206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err="1"/>
              <a:t>jr</a:t>
            </a:r>
            <a:r>
              <a:rPr lang="en-US" altLang="ja-JP" sz="1800" dirty="0"/>
              <a:t> x1</a:t>
            </a:r>
          </a:p>
        </p:txBody>
      </p:sp>
      <p:sp>
        <p:nvSpPr>
          <p:cNvPr id="8242" name="Text Box 52"/>
          <p:cNvSpPr txBox="1">
            <a:spLocks noChangeArrowheads="1"/>
          </p:cNvSpPr>
          <p:nvPr/>
        </p:nvSpPr>
        <p:spPr bwMode="auto">
          <a:xfrm>
            <a:off x="6877050" y="4724400"/>
            <a:ext cx="19287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push x3, push x5</a:t>
            </a:r>
          </a:p>
        </p:txBody>
      </p:sp>
      <p:sp>
        <p:nvSpPr>
          <p:cNvPr id="8243" name="Text Box 53"/>
          <p:cNvSpPr txBox="1">
            <a:spLocks noChangeArrowheads="1"/>
          </p:cNvSpPr>
          <p:nvPr/>
        </p:nvSpPr>
        <p:spPr bwMode="auto">
          <a:xfrm>
            <a:off x="6877050" y="5589588"/>
            <a:ext cx="16979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pop x5, pop x3</a:t>
            </a:r>
          </a:p>
        </p:txBody>
      </p:sp>
      <p:sp>
        <p:nvSpPr>
          <p:cNvPr id="8244" name="Text Box 54"/>
          <p:cNvSpPr txBox="1">
            <a:spLocks noChangeArrowheads="1"/>
          </p:cNvSpPr>
          <p:nvPr/>
        </p:nvSpPr>
        <p:spPr bwMode="auto">
          <a:xfrm>
            <a:off x="2195513" y="5359400"/>
            <a:ext cx="33845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壊れるレジスタをサブルーチンの</a:t>
            </a:r>
          </a:p>
          <a:p>
            <a:pPr eaLnBrk="1" hangingPunct="1">
              <a:spcBef>
                <a:spcPct val="0"/>
              </a:spcBef>
              <a:buFontTx/>
              <a:buNone/>
            </a:pPr>
            <a:r>
              <a:rPr lang="ja-JP" altLang="en-US" sz="1800"/>
              <a:t>入り口で</a:t>
            </a:r>
            <a:r>
              <a:rPr lang="en-US" altLang="ja-JP" sz="1800"/>
              <a:t>push</a:t>
            </a:r>
            <a:r>
              <a:rPr lang="ja-JP" altLang="en-US" sz="1800"/>
              <a:t>して保存し、</a:t>
            </a:r>
          </a:p>
          <a:p>
            <a:pPr eaLnBrk="1" hangingPunct="1">
              <a:spcBef>
                <a:spcPct val="0"/>
              </a:spcBef>
              <a:buFontTx/>
              <a:buNone/>
            </a:pPr>
            <a:r>
              <a:rPr lang="ja-JP" altLang="en-US" sz="1800"/>
              <a:t>出口で</a:t>
            </a:r>
            <a:r>
              <a:rPr lang="en-US" altLang="ja-JP" sz="1800"/>
              <a:t>pop</a:t>
            </a:r>
            <a:r>
              <a:rPr lang="ja-JP" altLang="en-US" sz="1800"/>
              <a:t>して復帰</a:t>
            </a:r>
          </a:p>
          <a:p>
            <a:pPr eaLnBrk="1" hangingPunct="1">
              <a:spcBef>
                <a:spcPct val="0"/>
              </a:spcBef>
              <a:buFontTx/>
              <a:buNone/>
            </a:pPr>
            <a:r>
              <a:rPr lang="ja-JP" altLang="en-US" sz="1800"/>
              <a:t>→　呼ぶ方で保存する方法もある</a:t>
            </a:r>
          </a:p>
        </p:txBody>
      </p:sp>
      <p:pic>
        <p:nvPicPr>
          <p:cNvPr id="2" name="オーディオ 1">
            <a:hlinkClick r:id="" action="ppaction://media"/>
            <a:extLst>
              <a:ext uri="{FF2B5EF4-FFF2-40B4-BE49-F238E27FC236}">
                <a16:creationId xmlns:a16="http://schemas.microsoft.com/office/drawing/2014/main" id="{E5DCE63C-73B7-4C8B-BA62-79E53569C5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01797536"/>
      </p:ext>
    </p:extLst>
  </p:cSld>
  <p:clrMapOvr>
    <a:masterClrMapping/>
  </p:clrMapOvr>
  <mc:AlternateContent xmlns:mc="http://schemas.openxmlformats.org/markup-compatibility/2006" xmlns:p14="http://schemas.microsoft.com/office/powerpoint/2010/main">
    <mc:Choice Requires="p14">
      <p:transition spd="slow" p14:dur="2000" advTm="207503"/>
    </mc:Choice>
    <mc:Fallback xmlns="">
      <p:transition spd="slow" advTm="207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54" x="8396288" y="3629025"/>
          <p14:tracePt t="360" x="7994650" y="3702050"/>
          <p14:tracePt t="368" x="7648575" y="3738563"/>
          <p14:tracePt t="376" x="7356475" y="3794125"/>
          <p14:tracePt t="384" x="7010400" y="3840163"/>
          <p14:tracePt t="392" x="6791325" y="3894138"/>
          <p14:tracePt t="400" x="6591300" y="3903663"/>
          <p14:tracePt t="408" x="6445250" y="3921125"/>
          <p14:tracePt t="415" x="6308725" y="3948113"/>
          <p14:tracePt t="424" x="6254750" y="3948113"/>
          <p14:tracePt t="432" x="6226175" y="3948113"/>
          <p14:tracePt t="440" x="6208713" y="3948113"/>
          <p14:tracePt t="713" x="6226175" y="3948113"/>
          <p14:tracePt t="726" x="6235700" y="3948113"/>
          <p14:tracePt t="739" x="6262688" y="3940175"/>
          <p14:tracePt t="746" x="6281738" y="3930650"/>
          <p14:tracePt t="752" x="6291263" y="3930650"/>
          <p14:tracePt t="760" x="6318250" y="3911600"/>
          <p14:tracePt t="768" x="6326188" y="3911600"/>
          <p14:tracePt t="776" x="6354763" y="3903663"/>
          <p14:tracePt t="792" x="6362700" y="3903663"/>
          <p14:tracePt t="800" x="6381750" y="3894138"/>
          <p14:tracePt t="818" x="6391275" y="3884613"/>
          <p14:tracePt t="1232" x="6381750" y="3884613"/>
          <p14:tracePt t="1239" x="6372225" y="3884613"/>
          <p14:tracePt t="1248" x="6362700" y="3884613"/>
          <p14:tracePt t="1256" x="6354763" y="3884613"/>
          <p14:tracePt t="1264" x="6335713" y="3884613"/>
          <p14:tracePt t="1280" x="6326188" y="3884613"/>
          <p14:tracePt t="1304" x="6318250" y="3884613"/>
          <p14:tracePt t="1312" x="6299200" y="3884613"/>
          <p14:tracePt t="1328" x="6291263" y="3884613"/>
          <p14:tracePt t="1337" x="6272213" y="3884613"/>
          <p14:tracePt t="1352" x="6245225" y="3884613"/>
          <p14:tracePt t="1360" x="6199188" y="3911600"/>
          <p14:tracePt t="1368" x="6189663" y="3911600"/>
          <p14:tracePt t="1375" x="6189663" y="3921125"/>
          <p14:tracePt t="1384" x="6181725" y="3921125"/>
          <p14:tracePt t="1392" x="6145213" y="3930650"/>
          <p14:tracePt t="1512" x="6099175" y="3940175"/>
          <p14:tracePt t="1522" x="6062663" y="3940175"/>
          <p14:tracePt t="1528" x="6043613" y="3940175"/>
          <p14:tracePt t="1544" x="6035675" y="3948113"/>
          <p14:tracePt t="1576" x="6043613" y="3867150"/>
          <p14:tracePt t="1584" x="6072188" y="3767138"/>
          <p14:tracePt t="1592" x="6089650" y="3694113"/>
          <p14:tracePt t="1599" x="6089650" y="3584575"/>
          <p14:tracePt t="1608" x="6089650" y="3529013"/>
          <p14:tracePt t="1618" x="6072188" y="3446463"/>
          <p14:tracePt t="1624" x="6035675" y="3382963"/>
          <p14:tracePt t="1632" x="6016625" y="3328988"/>
          <p14:tracePt t="1640" x="5989638" y="3228975"/>
          <p14:tracePt t="1648" x="5989638" y="3136900"/>
          <p14:tracePt t="1656" x="5989638" y="3027363"/>
          <p14:tracePt t="1664" x="5989638" y="2900363"/>
          <p14:tracePt t="1672" x="6007100" y="2771775"/>
          <p14:tracePt t="1680" x="6053138" y="2635250"/>
          <p14:tracePt t="1689" x="6072188" y="2489200"/>
          <p14:tracePt t="1696" x="6072188" y="2379663"/>
          <p14:tracePt t="1704" x="6072188" y="2289175"/>
          <p14:tracePt t="1713" x="6072188" y="2197100"/>
          <p14:tracePt t="1722" x="6072188" y="2133600"/>
          <p14:tracePt t="1727" x="6043613" y="2089150"/>
          <p14:tracePt t="1737" x="6035675" y="2060575"/>
          <p14:tracePt t="1744" x="6016625" y="2043113"/>
          <p14:tracePt t="1768" x="6007100" y="2043113"/>
          <p14:tracePt t="1776" x="5962650" y="2043113"/>
          <p14:tracePt t="1784" x="5826125" y="2079625"/>
          <p14:tracePt t="1791" x="5707063" y="2179638"/>
          <p14:tracePt t="1800" x="5624513" y="2270125"/>
          <p14:tracePt t="1808" x="5551488" y="2335213"/>
          <p14:tracePt t="1815" x="5524500" y="2362200"/>
          <p14:tracePt t="1824" x="5514975" y="2379663"/>
          <p14:tracePt t="1832" x="5497513" y="2408238"/>
          <p14:tracePt t="1855" x="5487988" y="2408238"/>
          <p14:tracePt t="1872" x="5478463" y="2435225"/>
          <p14:tracePt t="1888" x="5470525" y="2444750"/>
          <p14:tracePt t="1897" x="5451475" y="2444750"/>
          <p14:tracePt t="1908" x="5441950" y="2452688"/>
          <p14:tracePt t="1920" x="5424488" y="2471738"/>
          <p14:tracePt t="1929" x="5405438" y="2481263"/>
          <p14:tracePt t="1946" x="5397500" y="2481263"/>
          <p14:tracePt t="1967" x="5378450" y="2481263"/>
          <p14:tracePt t="2016" x="5368925" y="2481263"/>
          <p14:tracePt t="2025" x="5351463" y="2481263"/>
          <p14:tracePt t="2032" x="5324475" y="2481263"/>
          <p14:tracePt t="2040" x="5287963" y="2481263"/>
          <p14:tracePt t="2048" x="5268913" y="2481263"/>
          <p14:tracePt t="2056" x="5260975" y="2481263"/>
          <p14:tracePt t="2064" x="5224463" y="2481263"/>
          <p14:tracePt t="2072" x="5195888" y="2481263"/>
          <p14:tracePt t="2080" x="5168900" y="2481263"/>
          <p14:tracePt t="2088" x="5095875" y="2481263"/>
          <p14:tracePt t="2096" x="5049838" y="2481263"/>
          <p14:tracePt t="2105" x="5014913" y="2481263"/>
          <p14:tracePt t="2112" x="4986338" y="2471738"/>
          <p14:tracePt t="2120" x="4978400" y="2471738"/>
          <p14:tracePt t="2168" x="4978400" y="2416175"/>
          <p14:tracePt t="2176" x="4995863" y="2371725"/>
          <p14:tracePt t="2193" x="4995863" y="2362200"/>
          <p14:tracePt t="2200" x="5005388" y="2352675"/>
          <p14:tracePt t="2328" x="5014913" y="2343150"/>
          <p14:tracePt t="2338" x="5014913" y="2325688"/>
          <p14:tracePt t="2345" x="5014913" y="2298700"/>
          <p14:tracePt t="2359" x="5014913" y="2289175"/>
          <p14:tracePt t="2368" x="5005388" y="2270125"/>
          <p14:tracePt t="2376" x="4978400" y="2262188"/>
          <p14:tracePt t="2384" x="4932363" y="2243138"/>
          <p14:tracePt t="2392" x="4913313" y="2233613"/>
          <p14:tracePt t="2400" x="4905375" y="2233613"/>
          <p14:tracePt t="2408" x="4876800" y="2225675"/>
          <p14:tracePt t="2416" x="4868863" y="2216150"/>
          <p14:tracePt t="2424" x="4849813" y="2197100"/>
          <p14:tracePt t="2447" x="4840288" y="2189163"/>
          <p14:tracePt t="2456" x="4832350" y="2189163"/>
          <p14:tracePt t="2464" x="4822825" y="2179638"/>
          <p14:tracePt t="2472" x="4803775" y="2179638"/>
          <p14:tracePt t="2480" x="4795838" y="2179638"/>
          <p14:tracePt t="2488" x="4759325" y="2179638"/>
          <p14:tracePt t="2496" x="4703763" y="2179638"/>
          <p14:tracePt t="2505" x="4649788" y="2179638"/>
          <p14:tracePt t="2512" x="4622800" y="2179638"/>
          <p14:tracePt t="2522" x="4586288" y="2179638"/>
          <p14:tracePt t="2527" x="4549775" y="2179638"/>
          <p14:tracePt t="2540" x="4513263" y="2179638"/>
          <p14:tracePt t="2543" x="4457700" y="2197100"/>
          <p14:tracePt t="2552" x="4403725" y="2233613"/>
          <p14:tracePt t="2560" x="4376738" y="2252663"/>
          <p14:tracePt t="2568" x="4330700" y="2270125"/>
          <p14:tracePt t="2575" x="4284663" y="2306638"/>
          <p14:tracePt t="2584" x="4238625" y="2335213"/>
          <p14:tracePt t="2592" x="4221163" y="2335213"/>
          <p14:tracePt t="2600" x="4202113" y="2343150"/>
          <p14:tracePt t="2609" x="4157663" y="2362200"/>
          <p14:tracePt t="2616" x="4121150" y="2362200"/>
          <p14:tracePt t="2624" x="4065588" y="2371725"/>
          <p14:tracePt t="2632" x="4002088" y="2371725"/>
          <p14:tracePt t="2640" x="3929063" y="2371725"/>
          <p14:tracePt t="2648" x="3875088" y="2371725"/>
          <p14:tracePt t="2656" x="3802063" y="2371725"/>
          <p14:tracePt t="2664" x="3729038" y="2371725"/>
          <p14:tracePt t="2672" x="3636963" y="2371725"/>
          <p14:tracePt t="2680" x="3556000" y="2398713"/>
          <p14:tracePt t="2688" x="3500438" y="2398713"/>
          <p14:tracePt t="2696" x="3455988" y="2425700"/>
          <p14:tracePt t="2704" x="3427413" y="2435225"/>
          <p14:tracePt t="2712" x="3390900" y="2444750"/>
          <p14:tracePt t="2721" x="3373438" y="2452688"/>
          <p14:tracePt t="2727" x="3327400" y="2471738"/>
          <p14:tracePt t="2743" x="3300413" y="2481263"/>
          <p14:tracePt t="2752" x="3290888" y="2489200"/>
          <p14:tracePt t="2760" x="3281363" y="2498725"/>
          <p14:tracePt t="2772" x="3263900" y="2517775"/>
          <p14:tracePt t="2776" x="3236913" y="2525713"/>
          <p14:tracePt t="2784" x="3217863" y="2544763"/>
          <p14:tracePt t="2792" x="3190875" y="2554288"/>
          <p14:tracePt t="2800" x="3171825" y="2571750"/>
          <p14:tracePt t="2807" x="3127375" y="2598738"/>
          <p14:tracePt t="2818" x="3063875" y="2625725"/>
          <p14:tracePt t="2824" x="3035300" y="2635250"/>
          <p14:tracePt t="2833" x="2981325" y="2654300"/>
          <p14:tracePt t="2841" x="2944813" y="2662238"/>
          <p14:tracePt t="2858" x="2908300" y="2681288"/>
          <p14:tracePt t="2868" x="2889250" y="2690813"/>
          <p14:tracePt t="3050" x="2881313" y="2690813"/>
          <p14:tracePt t="3064" x="2881313" y="2698750"/>
          <p14:tracePt t="3072" x="2871788" y="2698750"/>
          <p14:tracePt t="3080" x="2852738" y="2717800"/>
          <p14:tracePt t="3088" x="2844800" y="2727325"/>
          <p14:tracePt t="3096" x="2835275" y="2727325"/>
          <p14:tracePt t="3112" x="2825750" y="2735263"/>
          <p14:tracePt t="3139" x="2817813" y="2744788"/>
          <p14:tracePt t="3176" x="2798763" y="2763838"/>
          <p14:tracePt t="3193" x="2789238" y="2763838"/>
          <p14:tracePt t="3264" x="2781300" y="2771775"/>
          <p14:tracePt t="3272" x="2771775" y="2771775"/>
          <p14:tracePt t="3280" x="2762250" y="2781300"/>
          <p14:tracePt t="3304" x="2752725" y="2781300"/>
          <p14:tracePt t="3311" x="2744788" y="2790825"/>
          <p14:tracePt t="3328" x="2744788" y="2800350"/>
          <p14:tracePt t="3352" x="2725738" y="2808288"/>
          <p14:tracePt t="3635" x="2708275" y="2817813"/>
          <p14:tracePt t="3643" x="2689225" y="2827338"/>
          <p14:tracePt t="3648" x="2679700" y="2827338"/>
          <p14:tracePt t="3656" x="2671763" y="2836863"/>
          <p14:tracePt t="3664" x="2662238" y="2844800"/>
          <p14:tracePt t="3674" x="2643188" y="2854325"/>
          <p14:tracePt t="3690" x="2625725" y="2863850"/>
          <p14:tracePt t="3709" x="2606675" y="2873375"/>
          <p14:tracePt t="3713" x="2589213" y="2873375"/>
          <p14:tracePt t="3722" x="2562225" y="2890838"/>
          <p14:tracePt t="3728" x="2552700" y="2890838"/>
          <p14:tracePt t="3740" x="2525713" y="2900363"/>
          <p14:tracePt t="3743" x="2498725" y="2900363"/>
          <p14:tracePt t="3752" x="2479675" y="2900363"/>
          <p14:tracePt t="3760" x="2452688" y="2900363"/>
          <p14:tracePt t="3768" x="2443163" y="2900363"/>
          <p14:tracePt t="3776" x="2433638" y="2900363"/>
          <p14:tracePt t="4026" x="2443163" y="2900363"/>
          <p14:tracePt t="4034" x="2452688" y="2900363"/>
          <p14:tracePt t="4048" x="2470150" y="2900363"/>
          <p14:tracePt t="4137" x="2479675" y="2900363"/>
          <p14:tracePt t="4234" x="2516188" y="2900363"/>
          <p14:tracePt t="4242" x="2525713" y="2900363"/>
          <p14:tracePt t="4247" x="2533650" y="2900363"/>
          <p14:tracePt t="4264" x="2562225" y="2900363"/>
          <p14:tracePt t="4273" x="2570163" y="2890838"/>
          <p14:tracePt t="4289" x="2579688" y="2881313"/>
          <p14:tracePt t="4295" x="2606675" y="2873375"/>
          <p14:tracePt t="4305" x="2625725" y="2854325"/>
          <p14:tracePt t="4312" x="2635250" y="2844800"/>
          <p14:tracePt t="4321" x="2643188" y="2844800"/>
          <p14:tracePt t="4328" x="2662238" y="2836863"/>
          <p14:tracePt t="4337" x="2671763" y="2827338"/>
          <p14:tracePt t="4344" x="2708275" y="2817813"/>
          <p14:tracePt t="4352" x="2708275" y="2808288"/>
          <p14:tracePt t="4360" x="2725738" y="2808288"/>
          <p14:tracePt t="4368" x="2744788" y="2800350"/>
          <p14:tracePt t="4376" x="2752725" y="2800350"/>
          <p14:tracePt t="4384" x="2781300" y="2790825"/>
          <p14:tracePt t="4392" x="2789238" y="2790825"/>
          <p14:tracePt t="4400" x="2808288" y="2771775"/>
          <p14:tracePt t="4408" x="2817813" y="2771775"/>
          <p14:tracePt t="4416" x="2825750" y="2763838"/>
          <p14:tracePt t="4432" x="2835275" y="2763838"/>
          <p14:tracePt t="4440" x="2844800" y="2754313"/>
          <p14:tracePt t="4448" x="2852738" y="2754313"/>
          <p14:tracePt t="4634" x="2835275" y="2754313"/>
          <p14:tracePt t="4641" x="2825750" y="2754313"/>
          <p14:tracePt t="4656" x="2808288" y="2754313"/>
          <p14:tracePt t="4663" x="2798763" y="2763838"/>
          <p14:tracePt t="4672" x="2781300" y="2771775"/>
          <p14:tracePt t="4689" x="2771775" y="2771775"/>
          <p14:tracePt t="4696" x="2744788" y="2771775"/>
          <p14:tracePt t="4705" x="2735263" y="2781300"/>
          <p14:tracePt t="4720" x="2708275" y="2781300"/>
          <p14:tracePt t="4737" x="2689225" y="2800350"/>
          <p14:tracePt t="4824" x="2671763" y="2800350"/>
          <p14:tracePt t="4832" x="2662238" y="2800350"/>
          <p14:tracePt t="4840" x="2652713" y="2808288"/>
          <p14:tracePt t="4856" x="2643188" y="2808288"/>
          <p14:tracePt t="4864" x="2625725" y="2817813"/>
          <p14:tracePt t="4872" x="2616200" y="2817813"/>
          <p14:tracePt t="5009" x="2625725" y="2817813"/>
          <p14:tracePt t="5016" x="2679700" y="2817813"/>
          <p14:tracePt t="5024" x="2744788" y="2808288"/>
          <p14:tracePt t="5032" x="2825750" y="2781300"/>
          <p14:tracePt t="5041" x="2898775" y="2763838"/>
          <p14:tracePt t="5050" x="3017838" y="2727325"/>
          <p14:tracePt t="5060" x="3144838" y="2690813"/>
          <p14:tracePt t="5065" x="3300413" y="2644775"/>
          <p14:tracePt t="5073" x="3427413" y="2635250"/>
          <p14:tracePt t="5080" x="3556000" y="2617788"/>
          <p14:tracePt t="5088" x="3665538" y="2589213"/>
          <p14:tracePt t="5096" x="3783013" y="2562225"/>
          <p14:tracePt t="5104" x="3875088" y="2517775"/>
          <p14:tracePt t="5112" x="3919538" y="2508250"/>
          <p14:tracePt t="5122" x="3965575" y="2489200"/>
          <p14:tracePt t="5127" x="3984625" y="2481263"/>
          <p14:tracePt t="5137" x="3992563" y="2471738"/>
          <p14:tracePt t="5145" x="4002088" y="2462213"/>
          <p14:tracePt t="5152" x="4011613" y="2452688"/>
          <p14:tracePt t="5200" x="4021138" y="2444750"/>
          <p14:tracePt t="5208" x="4021138" y="2435225"/>
          <p14:tracePt t="5216" x="4029075" y="2425700"/>
          <p14:tracePt t="5226" x="4038600" y="2425700"/>
          <p14:tracePt t="5232" x="4048125" y="2416175"/>
          <p14:tracePt t="5241" x="4057650" y="2408238"/>
          <p14:tracePt t="5256" x="4065588" y="2408238"/>
          <p14:tracePt t="5264" x="4084638" y="2379663"/>
          <p14:tracePt t="5272" x="4094163" y="2379663"/>
          <p14:tracePt t="5280" x="4094163" y="2371725"/>
          <p14:tracePt t="5287" x="4111625" y="2352675"/>
          <p14:tracePt t="5296" x="4129088" y="2335213"/>
          <p14:tracePt t="5464" x="4129088" y="2343150"/>
          <p14:tracePt t="5472" x="4129088" y="2352675"/>
          <p14:tracePt t="5488" x="4129088" y="2362200"/>
          <p14:tracePt t="5496" x="4129088" y="2371725"/>
          <p14:tracePt t="5506" x="4129088" y="2379663"/>
          <p14:tracePt t="5511" x="4129088" y="2408238"/>
          <p14:tracePt t="5521" x="4129088" y="2435225"/>
          <p14:tracePt t="5528" x="4129088" y="2481263"/>
          <p14:tracePt t="5539" x="4129088" y="2517775"/>
          <p14:tracePt t="5544" x="4129088" y="2562225"/>
          <p14:tracePt t="5552" x="4129088" y="2589213"/>
          <p14:tracePt t="5560" x="4129088" y="2625725"/>
          <p14:tracePt t="5568" x="4129088" y="2681288"/>
          <p14:tracePt t="5576" x="4129088" y="2727325"/>
          <p14:tracePt t="5584" x="4138613" y="2744788"/>
          <p14:tracePt t="5592" x="4138613" y="2771775"/>
          <p14:tracePt t="5600" x="4138613" y="2781300"/>
          <p14:tracePt t="5608" x="4138613" y="2808288"/>
          <p14:tracePt t="5615" x="4148138" y="2817813"/>
          <p14:tracePt t="5632" x="4148138" y="2827338"/>
          <p14:tracePt t="5809" x="4157663" y="2827338"/>
          <p14:tracePt t="5820" x="4175125" y="2817813"/>
          <p14:tracePt t="5833" x="4184650" y="2808288"/>
          <p14:tracePt t="5841" x="4194175" y="2800350"/>
          <p14:tracePt t="5852" x="4221163" y="2771775"/>
          <p14:tracePt t="5856" x="4230688" y="2763838"/>
          <p14:tracePt t="5865" x="4248150" y="2744788"/>
          <p14:tracePt t="5872" x="4267200" y="2717800"/>
          <p14:tracePt t="5880" x="4275138" y="2708275"/>
          <p14:tracePt t="5889" x="4294188" y="2690813"/>
          <p14:tracePt t="5895" x="4340225" y="2654300"/>
          <p14:tracePt t="5904" x="4367213" y="2635250"/>
          <p14:tracePt t="5914" x="4440238" y="2625725"/>
          <p14:tracePt t="5920" x="4530725" y="2625725"/>
          <p14:tracePt t="5928" x="4622800" y="2625725"/>
          <p14:tracePt t="5937" x="4676775" y="2625725"/>
          <p14:tracePt t="5943" x="4722813" y="2625725"/>
          <p14:tracePt t="5953" x="4730750" y="2625725"/>
          <p14:tracePt t="5975" x="4740275" y="2625725"/>
          <p14:tracePt t="6001" x="4722813" y="2644775"/>
          <p14:tracePt t="6017" x="4695825" y="2671763"/>
          <p14:tracePt t="6025" x="4686300" y="2681288"/>
          <p14:tracePt t="6170" x="4713288" y="2681288"/>
          <p14:tracePt t="6178" x="4767263" y="2681288"/>
          <p14:tracePt t="6185" x="4840288" y="2681288"/>
          <p14:tracePt t="6194" x="4913313" y="2681288"/>
          <p14:tracePt t="6199" x="5041900" y="2654300"/>
          <p14:tracePt t="6208" x="5178425" y="2644775"/>
          <p14:tracePt t="6216" x="5324475" y="2598738"/>
          <p14:tracePt t="6225" x="5487988" y="2571750"/>
          <p14:tracePt t="6231" x="5661025" y="2508250"/>
          <p14:tracePt t="6240" x="5826125" y="2444750"/>
          <p14:tracePt t="6248" x="6007100" y="2398713"/>
          <p14:tracePt t="6256" x="6181725" y="2325688"/>
          <p14:tracePt t="6263" x="6335713" y="2243138"/>
          <p14:tracePt t="6272" x="6464300" y="2170113"/>
          <p14:tracePt t="6280" x="6645275" y="2060575"/>
          <p14:tracePt t="6288" x="6764338" y="1997075"/>
          <p14:tracePt t="6296" x="6892925" y="1906588"/>
          <p14:tracePt t="6304" x="7029450" y="1833563"/>
          <p14:tracePt t="6312" x="7092950" y="1797050"/>
          <p14:tracePt t="6320" x="7192963" y="1741488"/>
          <p14:tracePt t="6328" x="7239000" y="1704975"/>
          <p14:tracePt t="6337" x="7256463" y="1687513"/>
          <p14:tracePt t="6344" x="7265988" y="1677988"/>
          <p14:tracePt t="6352" x="7283450" y="1660525"/>
          <p14:tracePt t="6440" x="7292975" y="1651000"/>
          <p14:tracePt t="6455" x="7292975" y="1641475"/>
          <p14:tracePt t="6464" x="7312025" y="1624013"/>
          <p14:tracePt t="6656" x="7302500" y="1624013"/>
          <p14:tracePt t="6663" x="7283450" y="1624013"/>
          <p14:tracePt t="6672" x="7265988" y="1641475"/>
          <p14:tracePt t="6680" x="7256463" y="1641475"/>
          <p14:tracePt t="6688" x="7248525" y="1660525"/>
          <p14:tracePt t="6704" x="7229475" y="1677988"/>
          <p14:tracePt t="6712" x="7219950" y="1697038"/>
          <p14:tracePt t="6720" x="7212013" y="1704975"/>
          <p14:tracePt t="6746" x="7212013" y="1731963"/>
          <p14:tracePt t="6756" x="7212013" y="1741488"/>
          <p14:tracePt t="6800" x="7212013" y="1760538"/>
          <p14:tracePt t="6808" x="7183438" y="1804988"/>
          <p14:tracePt t="6816" x="7183438" y="1833563"/>
          <p14:tracePt t="6824" x="7175500" y="1870075"/>
          <p14:tracePt t="6832" x="7165975" y="1914525"/>
          <p14:tracePt t="6839" x="7146925" y="1987550"/>
          <p14:tracePt t="6850" x="7129463" y="2070100"/>
          <p14:tracePt t="6856" x="7110413" y="2143125"/>
          <p14:tracePt t="6864" x="7102475" y="2225675"/>
          <p14:tracePt t="6872" x="7083425" y="2279650"/>
          <p14:tracePt t="6880" x="7065963" y="2362200"/>
          <p14:tracePt t="6888" x="7037388" y="2425700"/>
          <p14:tracePt t="6896" x="7037388" y="2517775"/>
          <p14:tracePt t="6905" x="7037388" y="2554288"/>
          <p14:tracePt t="6914" x="7037388" y="2598738"/>
          <p14:tracePt t="6920" x="7037388" y="2635250"/>
          <p14:tracePt t="6928" x="7037388" y="2681288"/>
          <p14:tracePt t="6937" x="7037388" y="2698750"/>
          <p14:tracePt t="6944" x="7037388" y="2727325"/>
          <p14:tracePt t="6953" x="7037388" y="2735263"/>
          <p14:tracePt t="6960" x="7037388" y="2744788"/>
          <p14:tracePt t="6968" x="7029450" y="2754313"/>
          <p14:tracePt t="6984" x="7029450" y="2763838"/>
          <p14:tracePt t="6991" x="7029450" y="2781300"/>
          <p14:tracePt t="6999" x="7010400" y="2800350"/>
          <p14:tracePt t="7007" x="7000875" y="2817813"/>
          <p14:tracePt t="7023" x="7000875" y="2827338"/>
          <p14:tracePt t="7033" x="7000875" y="2844800"/>
          <p14:tracePt t="7042" x="6992938" y="2854325"/>
          <p14:tracePt t="7056" x="6992938" y="2863850"/>
          <p14:tracePt t="7065" x="6983413" y="2863850"/>
          <p14:tracePt t="7074" x="6983413" y="2881313"/>
          <p14:tracePt t="7088" x="6964363" y="2900363"/>
          <p14:tracePt t="7120" x="6964363" y="2909888"/>
          <p14:tracePt t="7128" x="6956425" y="2917825"/>
          <p14:tracePt t="7154" x="6956425" y="2927350"/>
          <p14:tracePt t="7161" x="6946900" y="2936875"/>
          <p14:tracePt t="7176" x="6937375" y="2946400"/>
          <p14:tracePt t="7208" x="6937375" y="2954338"/>
          <p14:tracePt t="7313" x="6929438" y="2963863"/>
          <p14:tracePt t="7323" x="6919913" y="2973388"/>
          <p14:tracePt t="7360" x="6910388" y="2982913"/>
          <p14:tracePt t="7384" x="6910388" y="2990850"/>
          <p14:tracePt t="7392" x="6910388" y="3009900"/>
          <p14:tracePt t="7400" x="6900863" y="3009900"/>
          <p14:tracePt t="7415" x="6900863" y="3027363"/>
          <p14:tracePt t="7424" x="6900863" y="3046413"/>
          <p14:tracePt t="7432" x="6892925" y="3054350"/>
          <p14:tracePt t="7440" x="6883400" y="3063875"/>
          <p14:tracePt t="7447" x="6883400" y="3073400"/>
          <p14:tracePt t="7456" x="6873875" y="3082925"/>
          <p14:tracePt t="7464" x="6864350" y="3090863"/>
          <p14:tracePt t="7474" x="6827838" y="3127375"/>
          <p14:tracePt t="7481" x="6810375" y="3173413"/>
          <p14:tracePt t="7495" x="6791325" y="3182938"/>
          <p14:tracePt t="7498" x="6754813" y="3228975"/>
          <p14:tracePt t="7508" x="6727825" y="3255963"/>
          <p14:tracePt t="7512" x="6718300" y="3273425"/>
          <p14:tracePt t="7522" x="6700838" y="3282950"/>
          <p14:tracePt t="7528" x="6691313" y="3302000"/>
          <p14:tracePt t="7540" x="6681788" y="3309938"/>
          <p14:tracePt t="7777" x="6681788" y="3302000"/>
          <p14:tracePt t="7793" x="6681788" y="3282950"/>
          <p14:tracePt t="7810" x="6681788" y="3273425"/>
          <p14:tracePt t="7824" x="6681788" y="3265488"/>
          <p14:tracePt t="7832" x="6681788" y="3255963"/>
          <p14:tracePt t="7840" x="6691313" y="3236913"/>
          <p14:tracePt t="7856" x="6691313" y="3219450"/>
          <p14:tracePt t="8048" x="6691313" y="3173413"/>
          <p14:tracePt t="8056" x="6691313" y="3163888"/>
          <p14:tracePt t="8063" x="6700838" y="3163888"/>
          <p14:tracePt t="8072" x="6700838" y="3155950"/>
          <p14:tracePt t="8080" x="6700838" y="3146425"/>
          <p14:tracePt t="8104" x="6700838" y="3136900"/>
          <p14:tracePt t="8258" x="6700838" y="3127375"/>
          <p14:tracePt t="8266" x="6700838" y="3100388"/>
          <p14:tracePt t="8280" x="6700838" y="3090863"/>
          <p14:tracePt t="8498" x="6700838" y="3063875"/>
          <p14:tracePt t="8574" x="6700838" y="3054350"/>
          <p14:tracePt t="8585" x="6700838" y="3046413"/>
          <p14:tracePt t="8592" x="6700838" y="3036888"/>
          <p14:tracePt t="8599" x="6673850" y="3017838"/>
          <p14:tracePt t="8608" x="6637338" y="3017838"/>
          <p14:tracePt t="8616" x="6627813" y="3017838"/>
          <p14:tracePt t="8624" x="6537325" y="3017838"/>
          <p14:tracePt t="8632" x="6445250" y="3017838"/>
          <p14:tracePt t="8640" x="6335713" y="3017838"/>
          <p14:tracePt t="8648" x="6189663" y="3017838"/>
          <p14:tracePt t="8656" x="6043613" y="3017838"/>
          <p14:tracePt t="8664" x="5843588" y="3027363"/>
          <p14:tracePt t="8672" x="5597525" y="3027363"/>
          <p14:tracePt t="8679" x="5297488" y="3027363"/>
          <p14:tracePt t="8688" x="4959350" y="3027363"/>
          <p14:tracePt t="8695" x="4949825" y="3027363"/>
          <p14:tracePt t="8708" x="4813300" y="3027363"/>
          <p14:tracePt t="8713" x="4567238" y="3027363"/>
          <p14:tracePt t="8737" x="4148138" y="3009900"/>
          <p14:tracePt t="8744" x="4021138" y="2990850"/>
          <p14:tracePt t="8753" x="3948113" y="2990850"/>
          <p14:tracePt t="8760" x="3902075" y="2982913"/>
          <p14:tracePt t="8768" x="3865563" y="2982913"/>
          <p14:tracePt t="8776" x="3838575" y="2963863"/>
          <p14:tracePt t="8904" x="3810000" y="2954338"/>
          <p14:tracePt t="8914" x="3783013" y="2954338"/>
          <p14:tracePt t="8920" x="3729038" y="2954338"/>
          <p14:tracePt t="8928" x="3636963" y="2954338"/>
          <p14:tracePt t="8936" x="3563938" y="2954338"/>
          <p14:tracePt t="8944" x="3473450" y="2954338"/>
          <p14:tracePt t="8954" x="3382963" y="2954338"/>
          <p14:tracePt t="8960" x="3281363" y="2927350"/>
          <p14:tracePt t="8968" x="3154363" y="2927350"/>
          <p14:tracePt t="8976" x="3063875" y="2927350"/>
          <p14:tracePt t="8984" x="2954338" y="2927350"/>
          <p14:tracePt t="8992" x="2862263" y="2927350"/>
          <p14:tracePt t="9000" x="2752725" y="2927350"/>
          <p14:tracePt t="9008" x="2698750" y="2927350"/>
          <p14:tracePt t="9016" x="2652713" y="2927350"/>
          <p14:tracePt t="9023" x="2625725" y="2927350"/>
          <p14:tracePt t="9032" x="2606675" y="2927350"/>
          <p14:tracePt t="9040" x="2598738" y="2927350"/>
          <p14:tracePt t="9248" x="2589213" y="2927350"/>
          <p14:tracePt t="9264" x="2579688" y="2927350"/>
          <p14:tracePt t="9272" x="2570163" y="2927350"/>
          <p14:tracePt t="9280" x="2562225" y="2927350"/>
          <p14:tracePt t="9289" x="2552700" y="2927350"/>
          <p14:tracePt t="9296" x="2543175" y="2927350"/>
          <p14:tracePt t="9304" x="2525713" y="2927350"/>
          <p14:tracePt t="9312" x="2506663" y="2927350"/>
          <p14:tracePt t="9321" x="2470150" y="2927350"/>
          <p14:tracePt t="9328" x="2425700" y="2927350"/>
          <p14:tracePt t="9338" x="2406650" y="2927350"/>
          <p14:tracePt t="9344" x="2370138" y="2927350"/>
          <p14:tracePt t="9353" x="2352675" y="2927350"/>
          <p14:tracePt t="9360" x="2316163" y="2927350"/>
          <p14:tracePt t="9369" x="2279650" y="2927350"/>
          <p14:tracePt t="9376" x="2260600" y="2927350"/>
          <p14:tracePt t="9384" x="2233613" y="2927350"/>
          <p14:tracePt t="9392" x="2224088" y="2927350"/>
          <p14:tracePt t="9399" x="2214563" y="2927350"/>
          <p14:tracePt t="9664" x="2187575" y="2927350"/>
          <p14:tracePt t="9672" x="2179638" y="2927350"/>
          <p14:tracePt t="9680" x="2151063" y="2927350"/>
          <p14:tracePt t="9689" x="2143125" y="2927350"/>
          <p14:tracePt t="9696" x="2133600" y="2927350"/>
          <p14:tracePt t="9705" x="2124075" y="2927350"/>
          <p14:tracePt t="9712" x="2114550" y="2927350"/>
          <p14:tracePt t="9760" x="2106613" y="2917825"/>
          <p14:tracePt t="9768" x="2106613" y="2909888"/>
          <p14:tracePt t="9776" x="2106613" y="2900363"/>
          <p14:tracePt t="9784" x="2106613" y="2890838"/>
          <p14:tracePt t="9791" x="2106613" y="2873375"/>
          <p14:tracePt t="9808" x="2106613" y="2863850"/>
          <p14:tracePt t="9816" x="2106613" y="2854325"/>
          <p14:tracePt t="9824" x="2106613" y="2827338"/>
          <p14:tracePt t="9833" x="2106613" y="2817813"/>
          <p14:tracePt t="9840" x="2106613" y="2808288"/>
          <p14:tracePt t="9850" x="2106613" y="2800350"/>
          <p14:tracePt t="9856" x="2114550" y="2771775"/>
          <p14:tracePt t="9866" x="2124075" y="2754313"/>
          <p14:tracePt t="9872" x="2124075" y="2744788"/>
          <p14:tracePt t="9880" x="2124075" y="2727325"/>
          <p14:tracePt t="9888" x="2124075" y="2690813"/>
          <p14:tracePt t="9896" x="2124075" y="2671763"/>
          <p14:tracePt t="9904" x="2124075" y="2644775"/>
          <p14:tracePt t="9911" x="2143125" y="2617788"/>
          <p14:tracePt t="9920" x="2151063" y="2571750"/>
          <p14:tracePt t="9928" x="2151063" y="2535238"/>
          <p14:tracePt t="9936" x="2151063" y="2481263"/>
          <p14:tracePt t="9943" x="2160588" y="2435225"/>
          <p14:tracePt t="9953" x="2160588" y="2379663"/>
          <p14:tracePt t="9960" x="2160588" y="2343150"/>
          <p14:tracePt t="9968" x="2160588" y="2306638"/>
          <p14:tracePt t="9975" x="2160588" y="2270125"/>
          <p14:tracePt t="9984" x="2160588" y="2243138"/>
          <p14:tracePt t="9991" x="2160588" y="2225675"/>
          <p14:tracePt t="10000" x="2160588" y="2197100"/>
          <p14:tracePt t="10008" x="2160588" y="2189163"/>
          <p14:tracePt t="10016" x="2160588" y="2170113"/>
          <p14:tracePt t="10023" x="2160588" y="2143125"/>
          <p14:tracePt t="10032" x="2160588" y="2133600"/>
          <p14:tracePt t="10064" x="2160588" y="2125663"/>
          <p14:tracePt t="10097" x="2160588" y="2106613"/>
          <p14:tracePt t="10113" x="2160588" y="2097088"/>
          <p14:tracePt t="10120" x="2160588" y="2089150"/>
          <p14:tracePt t="10139" x="2160588" y="2070100"/>
          <p14:tracePt t="10144" x="2160588" y="2060575"/>
          <p14:tracePt t="10154" x="2160588" y="2052638"/>
          <p14:tracePt t="10160" x="2160588" y="2043113"/>
          <p14:tracePt t="10168" x="2160588" y="2024063"/>
          <p14:tracePt t="10360" x="2160588" y="2070100"/>
          <p14:tracePt t="10370" x="2151063" y="2116138"/>
          <p14:tracePt t="10375" x="2143125" y="2143125"/>
          <p14:tracePt t="10384" x="2143125" y="2170113"/>
          <p14:tracePt t="10392" x="2133600" y="2216150"/>
          <p14:tracePt t="10400" x="2124075" y="2243138"/>
          <p14:tracePt t="10408" x="2124075" y="2270125"/>
          <p14:tracePt t="10416" x="2106613" y="2325688"/>
          <p14:tracePt t="10424" x="2097088" y="2362200"/>
          <p14:tracePt t="10432" x="2087563" y="2389188"/>
          <p14:tracePt t="10440" x="2087563" y="2416175"/>
          <p14:tracePt t="10448" x="2078038" y="2435225"/>
          <p14:tracePt t="10456" x="2078038" y="2462213"/>
          <p14:tracePt t="10464" x="2078038" y="2481263"/>
          <p14:tracePt t="10474" x="2078038" y="2517775"/>
          <p14:tracePt t="10488" x="2078038" y="2544763"/>
          <p14:tracePt t="10496" x="2078038" y="2562225"/>
          <p14:tracePt t="10504" x="2078038" y="2571750"/>
          <p14:tracePt t="10512" x="2078038" y="2589213"/>
          <p14:tracePt t="10521" x="2078038" y="2598738"/>
          <p14:tracePt t="10528" x="2078038" y="2608263"/>
          <p14:tracePt t="10544" x="2078038" y="2625725"/>
          <p14:tracePt t="10713" x="2078038" y="2635250"/>
          <p14:tracePt t="10722" x="2078038" y="2644775"/>
          <p14:tracePt t="10733" x="2078038" y="2671763"/>
          <p14:tracePt t="10735" x="2078038" y="2681288"/>
          <p14:tracePt t="10743" x="2078038" y="2690813"/>
          <p14:tracePt t="10768" x="2078038" y="2708275"/>
          <p14:tracePt t="10776" x="2078038" y="2717800"/>
          <p14:tracePt t="10784" x="2087563" y="2727325"/>
          <p14:tracePt t="10792" x="2097088" y="2727325"/>
          <p14:tracePt t="10800" x="2124075" y="2744788"/>
          <p14:tracePt t="10808" x="2160588" y="2763838"/>
          <p14:tracePt t="10817" x="2170113" y="2771775"/>
          <p14:tracePt t="10824" x="2187575" y="2781300"/>
          <p14:tracePt t="10832" x="2197100" y="2790825"/>
          <p14:tracePt t="10840" x="2224088" y="2817813"/>
          <p14:tracePt t="10929" x="2233613" y="2827338"/>
          <p14:tracePt t="10943" x="2233613" y="2854325"/>
          <p14:tracePt t="10960" x="2233613" y="2863850"/>
          <p14:tracePt t="10985" x="2233613" y="2881313"/>
          <p14:tracePt t="11000" x="2233613" y="2890838"/>
          <p14:tracePt t="11008" x="2243138" y="2900363"/>
          <p14:tracePt t="11056" x="2243138" y="2909888"/>
          <p14:tracePt t="11064" x="2243138" y="2936875"/>
          <p14:tracePt t="11080" x="2243138" y="2946400"/>
          <p14:tracePt t="11088" x="2243138" y="2963863"/>
          <p14:tracePt t="11096" x="2224088" y="3000375"/>
          <p14:tracePt t="11112" x="2214563" y="3027363"/>
          <p14:tracePt t="11120" x="2206625" y="3046413"/>
          <p14:tracePt t="11140" x="2206625" y="3063875"/>
          <p14:tracePt t="11145" x="2197100" y="3082925"/>
          <p14:tracePt t="11153" x="2197100" y="3090863"/>
          <p14:tracePt t="11160" x="2179638" y="3109913"/>
          <p14:tracePt t="11176" x="2179638" y="3119438"/>
          <p14:tracePt t="11194" x="2170113" y="3136900"/>
          <p14:tracePt t="11200" x="2170113" y="3146425"/>
          <p14:tracePt t="11240" x="2160588" y="3155950"/>
          <p14:tracePt t="11257" x="2151063" y="3163888"/>
          <p14:tracePt t="11268" x="2143125" y="3163888"/>
          <p14:tracePt t="11274" x="2133600" y="3163888"/>
          <p14:tracePt t="11290" x="2114550" y="3173413"/>
          <p14:tracePt t="11295" x="2097088" y="3173413"/>
          <p14:tracePt t="11312" x="2087563" y="3173413"/>
          <p14:tracePt t="11320" x="2070100" y="3173413"/>
          <p14:tracePt t="11328" x="2051050" y="3173413"/>
          <p14:tracePt t="11337" x="2041525" y="3173413"/>
          <p14:tracePt t="11344" x="2024063" y="3173413"/>
          <p14:tracePt t="11362" x="2014538" y="3173413"/>
          <p14:tracePt t="11384" x="2005013" y="3173413"/>
          <p14:tracePt t="11391" x="1987550" y="3173413"/>
          <p14:tracePt t="11401" x="1968500" y="3173413"/>
          <p14:tracePt t="11409" x="1960563" y="3173413"/>
          <p14:tracePt t="11416" x="1931988" y="3182938"/>
          <p14:tracePt t="11424" x="1924050" y="3182938"/>
          <p14:tracePt t="11432" x="1914525" y="3182938"/>
          <p14:tracePt t="11440" x="1905000" y="3182938"/>
          <p14:tracePt t="11448" x="1895475" y="3182938"/>
          <p14:tracePt t="11456" x="1887538" y="3182938"/>
          <p14:tracePt t="11464" x="1878013" y="3182938"/>
          <p14:tracePt t="11472" x="1860550" y="3182938"/>
          <p14:tracePt t="11480" x="1851025" y="3182938"/>
          <p14:tracePt t="11496" x="1841500" y="3182938"/>
          <p14:tracePt t="11507" x="1824038" y="3182938"/>
          <p14:tracePt t="11512" x="1814513" y="3182938"/>
          <p14:tracePt t="11521" x="1795463" y="3182938"/>
          <p14:tracePt t="11528" x="1778000" y="3182938"/>
          <p14:tracePt t="11538" x="1768475" y="3182938"/>
          <p14:tracePt t="11544" x="1758950" y="3182938"/>
          <p14:tracePt t="11554" x="1741488" y="3182938"/>
          <p14:tracePt t="11560" x="1714500" y="3163888"/>
          <p14:tracePt t="11567" x="1714500" y="3155950"/>
          <p14:tracePt t="11577" x="1704975" y="3146425"/>
          <p14:tracePt t="11590" x="1695450" y="3136900"/>
          <p14:tracePt t="11593" x="1677988" y="3119438"/>
          <p14:tracePt t="11607" x="1668463" y="3109913"/>
          <p14:tracePt t="11641" x="1668463" y="3100388"/>
          <p14:tracePt t="11665" x="1668463" y="3090863"/>
          <p14:tracePt t="11680" x="1668463" y="3082925"/>
          <p14:tracePt t="11688" x="1668463" y="3063875"/>
          <p14:tracePt t="11704" x="1668463" y="3036888"/>
          <p14:tracePt t="11712" x="1668463" y="3027363"/>
          <p14:tracePt t="11720" x="1677988" y="3009900"/>
          <p14:tracePt t="11727" x="1714500" y="2973388"/>
          <p14:tracePt t="11736" x="1741488" y="2963863"/>
          <p14:tracePt t="11744" x="1787525" y="2917825"/>
          <p14:tracePt t="11753" x="1804988" y="2909888"/>
          <p14:tracePt t="11759" x="1851025" y="2900363"/>
          <p14:tracePt t="11768" x="1878013" y="2881313"/>
          <p14:tracePt t="11776" x="1905000" y="2873375"/>
          <p14:tracePt t="11784" x="1931988" y="2873375"/>
          <p14:tracePt t="11792" x="1951038" y="2863850"/>
          <p14:tracePt t="11800" x="1987550" y="2863850"/>
          <p14:tracePt t="11808" x="2041525" y="2863850"/>
          <p14:tracePt t="11817" x="2097088" y="2863850"/>
          <p14:tracePt t="11824" x="2151063" y="2863850"/>
          <p14:tracePt t="11832" x="2206625" y="2863850"/>
          <p14:tracePt t="11840" x="2233613" y="2863850"/>
          <p14:tracePt t="11850" x="2279650" y="2900363"/>
          <p14:tracePt t="11856" x="2316163" y="2946400"/>
          <p14:tracePt t="11865" x="2324100" y="2954338"/>
          <p14:tracePt t="11872" x="2343150" y="2982913"/>
          <p14:tracePt t="11970" x="2343150" y="2990850"/>
          <p14:tracePt t="11988" x="2343150" y="3063875"/>
          <p14:tracePt t="11994" x="2343150" y="3082925"/>
          <p14:tracePt t="12000" x="2333625" y="3100388"/>
          <p14:tracePt t="12008" x="2316163" y="3119438"/>
          <p14:tracePt t="12016" x="2306638" y="3136900"/>
          <p14:tracePt t="12098" x="2297113" y="3163888"/>
          <p14:tracePt t="12112" x="2287588" y="3173413"/>
          <p14:tracePt t="12128" x="2270125" y="3182938"/>
          <p14:tracePt t="12274" x="2270125" y="3173413"/>
          <p14:tracePt t="12294" x="2270125" y="3163888"/>
          <p14:tracePt t="12321" x="2279650" y="3163888"/>
          <p14:tracePt t="12336" x="2279650" y="3146425"/>
          <p14:tracePt t="12352" x="2287588" y="3136900"/>
          <p14:tracePt t="12359" x="2287588" y="3127375"/>
          <p14:tracePt t="12368" x="2287588" y="3119438"/>
          <p14:tracePt t="12895" x="2287588" y="3100388"/>
          <p14:tracePt t="12915" x="2316163" y="3082925"/>
          <p14:tracePt t="12936" x="2316163" y="3073400"/>
          <p14:tracePt t="12944" x="2324100" y="3073400"/>
          <p14:tracePt t="12953" x="2343150" y="3054350"/>
          <p14:tracePt t="12960" x="2360613" y="3046413"/>
          <p14:tracePt t="12968" x="2397125" y="3027363"/>
          <p14:tracePt t="12975" x="2425700" y="3009900"/>
          <p14:tracePt t="12986" x="2452688" y="2990850"/>
          <p14:tracePt t="12993" x="2470150" y="2982913"/>
          <p14:tracePt t="13000" x="2506663" y="2973388"/>
          <p14:tracePt t="13008" x="2533650" y="2936875"/>
          <p14:tracePt t="13016" x="2562225" y="2917825"/>
          <p14:tracePt t="13024" x="2589213" y="2900363"/>
          <p14:tracePt t="13033" x="2606675" y="2881313"/>
          <p14:tracePt t="13074" x="2616200" y="2873375"/>
          <p14:tracePt t="13140" x="2606675" y="2873375"/>
          <p14:tracePt t="13148" x="2598738" y="2873375"/>
          <p14:tracePt t="13160" x="2579688" y="2873375"/>
          <p14:tracePt t="13170" x="2570163" y="2873375"/>
          <p14:tracePt t="13175" x="2562225" y="2873375"/>
          <p14:tracePt t="13184" x="2543175" y="2873375"/>
          <p14:tracePt t="13194" x="2533650" y="2873375"/>
          <p14:tracePt t="13200" x="2525713" y="2873375"/>
          <p14:tracePt t="13208" x="2516188" y="2873375"/>
          <p14:tracePt t="13216" x="2498725" y="2873375"/>
          <p14:tracePt t="13232" x="2489200" y="2873375"/>
          <p14:tracePt t="13272" x="2479675" y="2873375"/>
          <p14:tracePt t="13290" x="2462213" y="2873375"/>
          <p14:tracePt t="13305" x="2452688" y="2873375"/>
          <p14:tracePt t="13338" x="2443163" y="2873375"/>
          <p14:tracePt t="13354" x="2433638" y="2873375"/>
          <p14:tracePt t="13360" x="2425700" y="2873375"/>
          <p14:tracePt t="13376" x="2416175" y="2873375"/>
          <p14:tracePt t="13384" x="2406650" y="2873375"/>
          <p14:tracePt t="13392" x="2397125" y="2873375"/>
          <p14:tracePt t="13400" x="2379663" y="2873375"/>
          <p14:tracePt t="13407" x="2370138" y="2873375"/>
          <p14:tracePt t="13416" x="2360613" y="2873375"/>
          <p14:tracePt t="13779" x="2379663" y="2873375"/>
          <p14:tracePt t="13794" x="2506663" y="2827338"/>
          <p14:tracePt t="13799" x="2616200" y="2817813"/>
          <p14:tracePt t="13808" x="2725738" y="2800350"/>
          <p14:tracePt t="13819" x="2844800" y="2763838"/>
          <p14:tracePt t="13824" x="2954338" y="2744788"/>
          <p14:tracePt t="13832" x="3081338" y="2698750"/>
          <p14:tracePt t="13840" x="3181350" y="2671763"/>
          <p14:tracePt t="13851" x="3281363" y="2635250"/>
          <p14:tracePt t="13855" x="3390900" y="2589213"/>
          <p14:tracePt t="13864" x="3455988" y="2554288"/>
          <p14:tracePt t="13871" x="3556000" y="2498725"/>
          <p14:tracePt t="13880" x="3619500" y="2452688"/>
          <p14:tracePt t="13888" x="3702050" y="2398713"/>
          <p14:tracePt t="13895" x="3765550" y="2379663"/>
          <p14:tracePt t="13905" x="3783013" y="2352675"/>
          <p14:tracePt t="13913" x="3810000" y="2335213"/>
          <p14:tracePt t="13920" x="3838575" y="2316163"/>
          <p14:tracePt t="13929" x="3856038" y="2298700"/>
          <p14:tracePt t="13936" x="3865563" y="2289175"/>
          <p14:tracePt t="13944" x="3875088" y="2289175"/>
          <p14:tracePt t="13952" x="3902075" y="2270125"/>
          <p14:tracePt t="13960" x="3902075" y="2262188"/>
          <p14:tracePt t="13969" x="3919538" y="2262188"/>
          <p14:tracePt t="13976" x="3929063" y="2252663"/>
          <p14:tracePt t="13984" x="3948113" y="2243138"/>
          <p14:tracePt t="14368" x="3938588" y="2243138"/>
          <p14:tracePt t="14376" x="3919538" y="2225675"/>
          <p14:tracePt t="14384" x="3875088" y="2225675"/>
          <p14:tracePt t="14392" x="3856038" y="2225675"/>
          <p14:tracePt t="14400" x="3829050" y="2225675"/>
          <p14:tracePt t="14408" x="3810000" y="2216150"/>
          <p14:tracePt t="14416" x="3792538" y="2216150"/>
          <p14:tracePt t="14423" x="3783013" y="2206625"/>
          <p14:tracePt t="14448" x="3783013" y="2197100"/>
          <p14:tracePt t="14456" x="3775075" y="2197100"/>
          <p14:tracePt t="14464" x="3775075" y="2189163"/>
          <p14:tracePt t="14472" x="3765550" y="2179638"/>
          <p14:tracePt t="14482" x="3765550" y="2170113"/>
          <p14:tracePt t="14488" x="3765550" y="2152650"/>
          <p14:tracePt t="14495" x="3765550" y="2133600"/>
          <p14:tracePt t="14506" x="3765550" y="2125663"/>
          <p14:tracePt t="14512" x="3765550" y="2106613"/>
          <p14:tracePt t="14523" x="3765550" y="2089150"/>
          <p14:tracePt t="14527" x="3765550" y="2052638"/>
          <p14:tracePt t="14544" x="3765550" y="2043113"/>
          <p14:tracePt t="14554" x="3765550" y="2016125"/>
          <p14:tracePt t="14559" x="3765550" y="1997075"/>
          <p14:tracePt t="14572" x="3765550" y="1979613"/>
          <p14:tracePt t="14575" x="3765550" y="1970088"/>
          <p14:tracePt t="14584" x="3783013" y="1951038"/>
          <p14:tracePt t="14603" x="3792538" y="1924050"/>
          <p14:tracePt t="14607" x="3792538" y="1914525"/>
          <p14:tracePt t="14617" x="3802063" y="1906588"/>
          <p14:tracePt t="14624" x="3802063" y="1887538"/>
          <p14:tracePt t="14632" x="3819525" y="1870075"/>
          <p14:tracePt t="14640" x="3838575" y="1860550"/>
          <p14:tracePt t="14647" x="3856038" y="1841500"/>
          <p14:tracePt t="14655" x="3875088" y="1824038"/>
          <p14:tracePt t="14664" x="3892550" y="1814513"/>
          <p14:tracePt t="14672" x="3911600" y="1804988"/>
          <p14:tracePt t="14680" x="3948113" y="1787525"/>
          <p14:tracePt t="14688" x="3965575" y="1760538"/>
          <p14:tracePt t="14695" x="3984625" y="1760538"/>
          <p14:tracePt t="14704" x="4029075" y="1741488"/>
          <p14:tracePt t="14712" x="4029075" y="1731963"/>
          <p14:tracePt t="14727" x="4038600" y="1731963"/>
          <p14:tracePt t="14802" x="4048125" y="1731963"/>
          <p14:tracePt t="14810" x="4048125" y="1741488"/>
          <p14:tracePt t="14821" x="4048125" y="1760538"/>
          <p14:tracePt t="14834" x="4057650" y="1778000"/>
          <p14:tracePt t="14840" x="4065588" y="1787525"/>
          <p14:tracePt t="14851" x="4075113" y="1787525"/>
          <p14:tracePt t="14869" x="4094163" y="1804988"/>
          <p14:tracePt t="14881" x="4111625" y="1833563"/>
          <p14:tracePt t="14892" x="4121150" y="1833563"/>
          <p14:tracePt t="14896" x="4129088" y="1841500"/>
          <p14:tracePt t="14905" x="4129088" y="1851025"/>
          <p14:tracePt t="14928" x="4129088" y="1860550"/>
          <p14:tracePt t="14952" x="4129088" y="1870075"/>
          <p14:tracePt t="14960" x="4129088" y="1897063"/>
          <p14:tracePt t="14969" x="4129088" y="1906588"/>
          <p14:tracePt t="14976" x="4129088" y="1914525"/>
          <p14:tracePt t="14984" x="4129088" y="1933575"/>
          <p14:tracePt t="14992" x="4129088" y="1943100"/>
          <p14:tracePt t="15000" x="4129088" y="1970088"/>
          <p14:tracePt t="15008" x="4129088" y="1987550"/>
          <p14:tracePt t="15015" x="4129088" y="1997075"/>
          <p14:tracePt t="15023" x="4129088" y="2024063"/>
          <p14:tracePt t="15031" x="4129088" y="2033588"/>
          <p14:tracePt t="15056" x="4129088" y="2052638"/>
          <p14:tracePt t="15088" x="4129088" y="2060575"/>
          <p14:tracePt t="15096" x="4121150" y="2079625"/>
          <p14:tracePt t="15104" x="4111625" y="2089150"/>
          <p14:tracePt t="15120" x="4094163" y="2097088"/>
          <p14:tracePt t="15139" x="4075113" y="2106613"/>
          <p14:tracePt t="15145" x="4065588" y="2116138"/>
          <p14:tracePt t="15162" x="4048125" y="2125663"/>
          <p14:tracePt t="15176" x="4038600" y="2125663"/>
          <p14:tracePt t="15184" x="4029075" y="2125663"/>
          <p14:tracePt t="15200" x="4021138" y="2125663"/>
          <p14:tracePt t="15336" x="4011613" y="2125663"/>
          <p14:tracePt t="15578" x="4021138" y="2125663"/>
          <p14:tracePt t="15635" x="4029075" y="2125663"/>
          <p14:tracePt t="15643" x="4038600" y="2125663"/>
          <p14:tracePt t="15672" x="4048125" y="2125663"/>
          <p14:tracePt t="16009" x="4057650" y="2133600"/>
          <p14:tracePt t="16018" x="4057650" y="2143125"/>
          <p14:tracePt t="16027" x="4057650" y="2152650"/>
          <p14:tracePt t="16032" x="4065588" y="2170113"/>
          <p14:tracePt t="16040" x="4065588" y="2197100"/>
          <p14:tracePt t="16048" x="4065588" y="2225675"/>
          <p14:tracePt t="16056" x="4065588" y="2243138"/>
          <p14:tracePt t="16064" x="4065588" y="2289175"/>
          <p14:tracePt t="16071" x="4065588" y="2298700"/>
          <p14:tracePt t="16080" x="4075113" y="2335213"/>
          <p14:tracePt t="16096" x="4075113" y="2371725"/>
          <p14:tracePt t="16104" x="4075113" y="2379663"/>
          <p14:tracePt t="16112" x="4075113" y="2398713"/>
          <p14:tracePt t="16120" x="4065588" y="2425700"/>
          <p14:tracePt t="16139" x="4038600" y="2435225"/>
          <p14:tracePt t="16184" x="4029075" y="2435225"/>
          <p14:tracePt t="16194" x="4021138" y="2435225"/>
          <p14:tracePt t="16199" x="4011613" y="2435225"/>
          <p14:tracePt t="16243" x="4011613" y="2425700"/>
          <p14:tracePt t="16265" x="4011613" y="2416175"/>
          <p14:tracePt t="16273" x="4011613" y="2408238"/>
          <p14:tracePt t="16281" x="4011613" y="2398713"/>
          <p14:tracePt t="16290" x="3992563" y="2379663"/>
          <p14:tracePt t="16312" x="3992563" y="2371725"/>
          <p14:tracePt t="16328" x="3992563" y="2362200"/>
          <p14:tracePt t="16352" x="3992563" y="2352675"/>
          <p14:tracePt t="16400" x="3992563" y="2343150"/>
          <p14:tracePt t="16568" x="3992563" y="2352675"/>
          <p14:tracePt t="16584" x="3984625" y="2352675"/>
          <p14:tracePt t="16591" x="3975100" y="2362200"/>
          <p14:tracePt t="16704" x="3975100" y="2371725"/>
          <p14:tracePt t="16712" x="3965575" y="2389188"/>
          <p14:tracePt t="16720" x="3956050" y="2398713"/>
          <p14:tracePt t="16728" x="3948113" y="2408238"/>
          <p14:tracePt t="16736" x="3948113" y="2416175"/>
          <p14:tracePt t="16744" x="3948113" y="2425700"/>
          <p14:tracePt t="16776" x="3948113" y="2435225"/>
          <p14:tracePt t="17186" x="3948113" y="2425700"/>
          <p14:tracePt t="17202" x="3938588" y="2425700"/>
          <p14:tracePt t="17257" x="3929063" y="2416175"/>
          <p14:tracePt t="17266" x="3919538" y="2416175"/>
          <p14:tracePt t="17274" x="3919538" y="2408238"/>
          <p14:tracePt t="17280" x="3919538" y="2398713"/>
          <p14:tracePt t="17288" x="3911600" y="2379663"/>
          <p14:tracePt t="17306" x="3911600" y="2352675"/>
          <p14:tracePt t="17313" x="3911600" y="2335213"/>
          <p14:tracePt t="17320" x="3911600" y="2325688"/>
          <p14:tracePt t="17328" x="3911600" y="2298700"/>
          <p14:tracePt t="17336" x="3911600" y="2289175"/>
          <p14:tracePt t="17344" x="3919538" y="2270125"/>
          <p14:tracePt t="17352" x="3919538" y="2262188"/>
          <p14:tracePt t="17360" x="3948113" y="2243138"/>
          <p14:tracePt t="17369" x="3984625" y="2233613"/>
          <p14:tracePt t="17376" x="4021138" y="2206625"/>
          <p14:tracePt t="17384" x="4057650" y="2197100"/>
          <p14:tracePt t="17392" x="4084638" y="2189163"/>
          <p14:tracePt t="17400" x="4102100" y="2189163"/>
          <p14:tracePt t="17408" x="4121150" y="2179638"/>
          <p14:tracePt t="17415" x="4148138" y="2179638"/>
          <p14:tracePt t="17424" x="4157663" y="2179638"/>
          <p14:tracePt t="17472" x="4165600" y="2179638"/>
          <p14:tracePt t="17483" x="4165600" y="2189163"/>
          <p14:tracePt t="17493" x="4165600" y="2206625"/>
          <p14:tracePt t="17498" x="4175125" y="2233613"/>
          <p14:tracePt t="17509" x="4175125" y="2252663"/>
          <p14:tracePt t="17513" x="4184650" y="2270125"/>
          <p14:tracePt t="17524" x="4194175" y="2289175"/>
          <p14:tracePt t="17528" x="4194175" y="2298700"/>
          <p14:tracePt t="17539" x="4194175" y="2325688"/>
          <p14:tracePt t="17544" x="4211638" y="2343150"/>
          <p14:tracePt t="17553" x="4230688" y="2362200"/>
          <p14:tracePt t="17560" x="4248150" y="2371725"/>
          <p14:tracePt t="17570" x="4284663" y="2389188"/>
          <p14:tracePt t="17578" x="4303713" y="2398713"/>
          <p14:tracePt t="17590" x="4321175" y="2408238"/>
          <p14:tracePt t="17593" x="4348163" y="2425700"/>
          <p14:tracePt t="17607" x="4367213" y="2452688"/>
          <p14:tracePt t="17608" x="4376738" y="2452688"/>
          <p14:tracePt t="17615" x="4394200" y="2471738"/>
          <p14:tracePt t="17632" x="4394200" y="2481263"/>
          <p14:tracePt t="17647" x="4394200" y="2489200"/>
          <p14:tracePt t="17655" x="4394200" y="2517775"/>
          <p14:tracePt t="17664" x="4394200" y="2525713"/>
          <p14:tracePt t="17672" x="4394200" y="2554288"/>
          <p14:tracePt t="17680" x="4394200" y="2571750"/>
          <p14:tracePt t="17688" x="4394200" y="2598738"/>
          <p14:tracePt t="17696" x="4403725" y="2617788"/>
          <p14:tracePt t="17704" x="4403725" y="2625725"/>
          <p14:tracePt t="17712" x="4403725" y="2654300"/>
          <p14:tracePt t="17727" x="4403725" y="2671763"/>
          <p14:tracePt t="17736" x="4413250" y="2690813"/>
          <p14:tracePt t="17744" x="4413250" y="2698750"/>
          <p14:tracePt t="17753" x="4413250" y="2717800"/>
          <p14:tracePt t="17760" x="4430713" y="2744788"/>
          <p14:tracePt t="17769" x="4430713" y="2754313"/>
          <p14:tracePt t="17776" x="4430713" y="2781300"/>
          <p14:tracePt t="17788" x="4430713" y="2790825"/>
          <p14:tracePt t="17791" x="4430713" y="2827338"/>
          <p14:tracePt t="17800" x="4430713" y="2836863"/>
          <p14:tracePt t="17808" x="4430713" y="2863850"/>
          <p14:tracePt t="17818" x="4430713" y="2873375"/>
          <p14:tracePt t="17823" x="4430713" y="2909888"/>
          <p14:tracePt t="17833" x="4430713" y="2927350"/>
          <p14:tracePt t="17840" x="4430713" y="2954338"/>
          <p14:tracePt t="17849" x="4430713" y="2982913"/>
          <p14:tracePt t="17856" x="4421188" y="3009900"/>
          <p14:tracePt t="17865" x="4403725" y="3036888"/>
          <p14:tracePt t="17871" x="4394200" y="3054350"/>
          <p14:tracePt t="17880" x="4384675" y="3073400"/>
          <p14:tracePt t="17896" x="4384675" y="3100388"/>
          <p14:tracePt t="17904" x="4376738" y="3136900"/>
          <p14:tracePt t="17912" x="4376738" y="3155950"/>
          <p14:tracePt t="17928" x="4367213" y="3182938"/>
          <p14:tracePt t="17936" x="4367213" y="3192463"/>
          <p14:tracePt t="17945" x="4367213" y="3200400"/>
          <p14:tracePt t="17956" x="4367213" y="3228975"/>
          <p14:tracePt t="17961" x="4367213" y="3236913"/>
          <p14:tracePt t="17972" x="4348163" y="3255963"/>
          <p14:tracePt t="17979" x="4348163" y="3273425"/>
          <p14:tracePt t="17988" x="4330700" y="3302000"/>
          <p14:tracePt t="17993" x="4321175" y="3319463"/>
          <p14:tracePt t="18001" x="4303713" y="3346450"/>
          <p14:tracePt t="18008" x="4294188" y="3365500"/>
          <p14:tracePt t="18016" x="4284663" y="3392488"/>
          <p14:tracePt t="18023" x="4267200" y="3419475"/>
          <p14:tracePt t="18034" x="4248150" y="3438525"/>
          <p14:tracePt t="18048" x="4230688" y="3465513"/>
          <p14:tracePt t="18056" x="4230688" y="3475038"/>
          <p14:tracePt t="18072" x="4221163" y="3482975"/>
          <p14:tracePt t="18096" x="4211638" y="3492500"/>
          <p14:tracePt t="18104" x="4211638" y="3511550"/>
          <p14:tracePt t="18112" x="4202113" y="3519488"/>
          <p14:tracePt t="18120" x="4194175" y="3529013"/>
          <p14:tracePt t="18138" x="4175125" y="3538538"/>
          <p14:tracePt t="18145" x="4165600" y="3538538"/>
          <p14:tracePt t="18153" x="4157663" y="3548063"/>
          <p14:tracePt t="18162" x="4129088" y="3556000"/>
          <p14:tracePt t="18168" x="4111625" y="3565525"/>
          <p14:tracePt t="18184" x="4084638" y="3575050"/>
          <p14:tracePt t="18216" x="4075113" y="3575050"/>
          <p14:tracePt t="18225" x="4065588" y="3575050"/>
          <p14:tracePt t="18232" x="4048125" y="3575050"/>
          <p14:tracePt t="18240" x="4038600" y="3575050"/>
          <p14:tracePt t="18247" x="4029075" y="3575050"/>
          <p14:tracePt t="18256" x="4011613" y="3575050"/>
          <p14:tracePt t="18264" x="4002088" y="3575050"/>
          <p14:tracePt t="18273" x="3984625" y="3575050"/>
          <p14:tracePt t="18280" x="3965575" y="3575050"/>
          <p14:tracePt t="18288" x="3948113" y="3575050"/>
          <p14:tracePt t="18296" x="3919538" y="3556000"/>
          <p14:tracePt t="18304" x="3902075" y="3538538"/>
          <p14:tracePt t="18312" x="3892550" y="3529013"/>
          <p14:tracePt t="18321" x="3875088" y="3519488"/>
          <p14:tracePt t="18328" x="3865563" y="3511550"/>
          <p14:tracePt t="18336" x="3856038" y="3502025"/>
          <p14:tracePt t="18352" x="3856038" y="3482975"/>
          <p14:tracePt t="18360" x="3856038" y="3475038"/>
          <p14:tracePt t="18369" x="3856038" y="3455988"/>
          <p14:tracePt t="18376" x="3856038" y="3429000"/>
          <p14:tracePt t="18384" x="3856038" y="3411538"/>
          <p14:tracePt t="18392" x="3846513" y="3382963"/>
          <p14:tracePt t="18400" x="3846513" y="3375025"/>
          <p14:tracePt t="18408" x="3846513" y="3365500"/>
          <p14:tracePt t="18415" x="3846513" y="3346450"/>
          <p14:tracePt t="18424" x="3846513" y="3328988"/>
          <p14:tracePt t="18432" x="3846513" y="3302000"/>
          <p14:tracePt t="18440" x="3846513" y="3282950"/>
          <p14:tracePt t="18455" x="3846513" y="3265488"/>
          <p14:tracePt t="18464" x="3846513" y="3255963"/>
          <p14:tracePt t="18471" x="3846513" y="3246438"/>
          <p14:tracePt t="18480" x="3846513" y="3236913"/>
          <p14:tracePt t="18488" x="3846513" y="3219450"/>
          <p14:tracePt t="18496" x="3846513" y="3209925"/>
          <p14:tracePt t="18512" x="3846513" y="3182938"/>
          <p14:tracePt t="18521" x="3846513" y="3173413"/>
          <p14:tracePt t="18528" x="3846513" y="3155950"/>
          <p14:tracePt t="18536" x="3846513" y="3136900"/>
          <p14:tracePt t="18543" x="3846513" y="3127375"/>
          <p14:tracePt t="18552" x="3846513" y="3109913"/>
          <p14:tracePt t="18560" x="3846513" y="3100388"/>
          <p14:tracePt t="18570" x="3846513" y="3090863"/>
          <p14:tracePt t="18576" x="3846513" y="3073400"/>
          <p14:tracePt t="18584" x="3846513" y="3046413"/>
          <p14:tracePt t="18592" x="3846513" y="3027363"/>
          <p14:tracePt t="18599" x="3846513" y="3009900"/>
          <p14:tracePt t="18608" x="3856038" y="2982913"/>
          <p14:tracePt t="18624" x="3856038" y="2946400"/>
          <p14:tracePt t="18632" x="3856038" y="2927350"/>
          <p14:tracePt t="18640" x="3856038" y="2900363"/>
          <p14:tracePt t="18647" x="3856038" y="2890838"/>
          <p14:tracePt t="18656" x="3865563" y="2863850"/>
          <p14:tracePt t="18663" x="3865563" y="2836863"/>
          <p14:tracePt t="18672" x="3875088" y="2817813"/>
          <p14:tracePt t="18681" x="3875088" y="2790825"/>
          <p14:tracePt t="18688" x="3902075" y="2744788"/>
          <p14:tracePt t="18696" x="3902075" y="2735263"/>
          <p14:tracePt t="18704" x="3911600" y="2708275"/>
          <p14:tracePt t="18712" x="3919538" y="2708275"/>
          <p14:tracePt t="18720" x="3929063" y="2681288"/>
          <p14:tracePt t="18727" x="3948113" y="2654300"/>
          <p14:tracePt t="18736" x="3975100" y="2635250"/>
          <p14:tracePt t="18744" x="3984625" y="2608263"/>
          <p14:tracePt t="18752" x="4002088" y="2589213"/>
          <p14:tracePt t="18760" x="4011613" y="2581275"/>
          <p14:tracePt t="18770" x="4011613" y="2571750"/>
          <p14:tracePt t="18775" x="4011613" y="2562225"/>
          <p14:tracePt t="18840" x="4029075" y="2554288"/>
          <p14:tracePt t="18850" x="4048125" y="2554288"/>
          <p14:tracePt t="18856" x="4094163" y="2554288"/>
          <p14:tracePt t="18863" x="4129088" y="2554288"/>
          <p14:tracePt t="18871" x="4175125" y="2554288"/>
          <p14:tracePt t="18880" x="4211638" y="2554288"/>
          <p14:tracePt t="18887" x="4267200" y="2554288"/>
          <p14:tracePt t="18896" x="4367213" y="2589213"/>
          <p14:tracePt t="18904" x="4421188" y="2589213"/>
          <p14:tracePt t="18913" x="4494213" y="2598738"/>
          <p14:tracePt t="18920" x="4594225" y="2598738"/>
          <p14:tracePt t="18928" x="4649788" y="2598738"/>
          <p14:tracePt t="18936" x="4703763" y="2598738"/>
          <p14:tracePt t="18943" x="4740275" y="2598738"/>
          <p14:tracePt t="18953" x="4786313" y="2598738"/>
          <p14:tracePt t="18960" x="4795838" y="2598738"/>
          <p14:tracePt t="18975" x="4803775" y="2598738"/>
          <p14:tracePt t="19114" x="4803775" y="2589213"/>
          <p14:tracePt t="19147" x="4803775" y="2581275"/>
          <p14:tracePt t="19152" x="4803775" y="2562225"/>
          <p14:tracePt t="19168" x="4803775" y="2554288"/>
          <p14:tracePt t="19179" x="4803775" y="2544763"/>
          <p14:tracePt t="19197" x="4803775" y="2517775"/>
          <p14:tracePt t="19208" x="4803775" y="2508250"/>
          <p14:tracePt t="19216" x="4803775" y="2481263"/>
          <p14:tracePt t="19225" x="4803775" y="2471738"/>
          <p14:tracePt t="19232" x="4803775" y="2462213"/>
          <p14:tracePt t="19248" x="4803775" y="2452688"/>
          <p14:tracePt t="19256" x="4803775" y="2444750"/>
          <p14:tracePt t="19264" x="4803775" y="2435225"/>
          <p14:tracePt t="19272" x="4803775" y="2416175"/>
          <p14:tracePt t="19280" x="4803775" y="2398713"/>
          <p14:tracePt t="19296" x="4803775" y="2389188"/>
          <p14:tracePt t="19312" x="4803775" y="2379663"/>
          <p14:tracePt t="19376" x="4803775" y="2371725"/>
          <p14:tracePt t="19408" x="4795838" y="2362200"/>
          <p14:tracePt t="19416" x="4786313" y="2362200"/>
          <p14:tracePt t="19424" x="4767263" y="2352675"/>
          <p14:tracePt t="19432" x="4759325" y="2352675"/>
          <p14:tracePt t="19440" x="4749800" y="2352675"/>
          <p14:tracePt t="19448" x="4730750" y="2352675"/>
          <p14:tracePt t="19464" x="4713288" y="2352675"/>
          <p14:tracePt t="19480" x="4703763" y="2352675"/>
          <p14:tracePt t="19488" x="4695825" y="2352675"/>
          <p14:tracePt t="19496" x="4676775" y="2352675"/>
          <p14:tracePt t="19504" x="4659313" y="2352675"/>
          <p14:tracePt t="19512" x="4630738" y="2352675"/>
          <p14:tracePt t="19522" x="4613275" y="2352675"/>
          <p14:tracePt t="19527" x="4586288" y="2352675"/>
          <p14:tracePt t="19540" x="4557713" y="2352675"/>
          <p14:tracePt t="19543" x="4540250" y="2352675"/>
          <p14:tracePt t="19553" x="4503738" y="2352675"/>
          <p14:tracePt t="19560" x="4484688" y="2362200"/>
          <p14:tracePt t="19569" x="4476750" y="2362200"/>
          <p14:tracePt t="19584" x="4467225" y="2362200"/>
          <p14:tracePt t="19714" x="4457700" y="2362200"/>
          <p14:tracePt t="19738" x="4457700" y="2352675"/>
          <p14:tracePt t="19745" x="4457700" y="2343150"/>
          <p14:tracePt t="19760" x="4457700" y="2335213"/>
          <p14:tracePt t="19776" x="4457700" y="2325688"/>
          <p14:tracePt t="19800" x="4467225" y="2316163"/>
          <p14:tracePt t="19808" x="4467225" y="2306638"/>
          <p14:tracePt t="19840" x="4476750" y="2298700"/>
          <p14:tracePt t="19857" x="4484688" y="2298700"/>
          <p14:tracePt t="19869" x="4494213" y="2289175"/>
          <p14:tracePt t="19875" x="4503738" y="2289175"/>
          <p14:tracePt t="19881" x="4513263" y="2279650"/>
          <p14:tracePt t="19888" x="4521200" y="2270125"/>
          <p14:tracePt t="19962" x="4530725" y="2270125"/>
          <p14:tracePt t="19970" x="4540250" y="2270125"/>
          <p14:tracePt t="19981" x="4549775" y="2279650"/>
          <p14:tracePt t="19984" x="4557713" y="2279650"/>
          <p14:tracePt t="19993" x="4567238" y="2289175"/>
          <p14:tracePt t="20000" x="4576763" y="2289175"/>
          <p14:tracePt t="20008" x="4594225" y="2289175"/>
          <p14:tracePt t="20024" x="4594225" y="2298700"/>
          <p14:tracePt t="20239" x="4594225" y="2306638"/>
          <p14:tracePt t="20258" x="4594225" y="2316163"/>
          <p14:tracePt t="20275" x="4603750" y="2316163"/>
          <p14:tracePt t="20288" x="4613275" y="2325688"/>
          <p14:tracePt t="20296" x="4630738" y="2335213"/>
          <p14:tracePt t="20304" x="4640263" y="2343150"/>
          <p14:tracePt t="20312" x="4649788" y="2352675"/>
          <p14:tracePt t="20352" x="4649788" y="2362200"/>
          <p14:tracePt t="20415" x="4659313" y="2371725"/>
          <p14:tracePt t="20440" x="4667250" y="2371725"/>
          <p14:tracePt t="20481" x="4676775" y="2371725"/>
          <p14:tracePt t="20495" x="4686300" y="2371725"/>
          <p14:tracePt t="20512" x="4703763" y="2371725"/>
          <p14:tracePt t="20522" x="4713288" y="2362200"/>
          <p14:tracePt t="20528" x="4713288" y="2352675"/>
          <p14:tracePt t="21555" x="4713288" y="2343150"/>
          <p14:tracePt t="21785" x="4695825" y="2343150"/>
          <p14:tracePt t="21809" x="4686300" y="2343150"/>
          <p14:tracePt t="21889" x="4676775" y="2352675"/>
          <p14:tracePt t="21929" x="4676775" y="2362200"/>
          <p14:tracePt t="21936" x="4695825" y="2371725"/>
          <p14:tracePt t="21945" x="4713288" y="2371725"/>
          <p14:tracePt t="21952" x="4730750" y="2389188"/>
          <p14:tracePt t="21960" x="4759325" y="2398713"/>
          <p14:tracePt t="21969" x="4776788" y="2398713"/>
          <p14:tracePt t="21975" x="4803775" y="2408238"/>
          <p14:tracePt t="21984" x="4822825" y="2408238"/>
          <p14:tracePt t="21992" x="4859338" y="2416175"/>
          <p14:tracePt t="22000" x="4895850" y="2416175"/>
          <p14:tracePt t="22008" x="4932363" y="2444750"/>
          <p14:tracePt t="22016" x="4968875" y="2452688"/>
          <p14:tracePt t="22024" x="5032375" y="2462213"/>
          <p14:tracePt t="22032" x="5068888" y="2462213"/>
          <p14:tracePt t="22039" x="5122863" y="2462213"/>
          <p14:tracePt t="22050" x="5187950" y="2471738"/>
          <p14:tracePt t="22057" x="5224463" y="2471738"/>
          <p14:tracePt t="22074" x="5260975" y="2498725"/>
          <p14:tracePt t="22080" x="5268913" y="2498725"/>
          <p14:tracePt t="22088" x="5278438" y="2498725"/>
          <p14:tracePt t="22129" x="5287963" y="2498725"/>
          <p14:tracePt t="22146" x="5297488" y="2498725"/>
          <p14:tracePt t="22152" x="5314950" y="2498725"/>
          <p14:tracePt t="22159" x="5324475" y="2498725"/>
          <p14:tracePt t="22169" x="5334000" y="2498725"/>
          <p14:tracePt t="22175" x="5360988" y="2498725"/>
          <p14:tracePt t="22185" x="5368925" y="2498725"/>
          <p14:tracePt t="22193" x="5378450" y="2498725"/>
          <p14:tracePt t="22199" x="5405438" y="2498725"/>
          <p14:tracePt t="22208" x="5424488" y="2498725"/>
          <p14:tracePt t="22216" x="5461000" y="2498725"/>
          <p14:tracePt t="22226" x="5470525" y="2498725"/>
          <p14:tracePt t="22232" x="5497513" y="2489200"/>
          <p14:tracePt t="22248" x="5514975" y="2489200"/>
          <p14:tracePt t="22255" x="5534025" y="2489200"/>
          <p14:tracePt t="22263" x="5551488" y="2481263"/>
          <p14:tracePt t="22296" x="5561013" y="2471738"/>
          <p14:tracePt t="22304" x="5570538" y="2462213"/>
          <p14:tracePt t="22328" x="5580063" y="2462213"/>
          <p14:tracePt t="22336" x="5580063" y="2452688"/>
          <p14:tracePt t="22360" x="5588000" y="2452688"/>
          <p14:tracePt t="22368" x="5597525" y="2452688"/>
          <p14:tracePt t="22375" x="5607050" y="2444750"/>
          <p14:tracePt t="22385" x="5616575" y="2444750"/>
          <p14:tracePt t="22391" x="5624513" y="2435225"/>
          <p14:tracePt t="22408" x="5634038" y="2425700"/>
          <p14:tracePt t="22415" x="5643563" y="2416175"/>
          <p14:tracePt t="22424" x="5653088" y="2416175"/>
          <p14:tracePt t="22432" x="5661025" y="2408238"/>
          <p14:tracePt t="22448" x="5670550" y="2398713"/>
          <p14:tracePt t="22456" x="5680075" y="2379663"/>
          <p14:tracePt t="22504" x="5680075" y="2371725"/>
          <p14:tracePt t="23023" x="5680075" y="2362200"/>
          <p14:tracePt t="23032" x="5661025" y="2362200"/>
          <p14:tracePt t="23040" x="5653088" y="2371725"/>
          <p14:tracePt t="23048" x="5643563" y="2379663"/>
          <p14:tracePt t="23056" x="5634038" y="2389188"/>
          <p14:tracePt t="23064" x="5624513" y="2398713"/>
          <p14:tracePt t="23071" x="5616575" y="2398713"/>
          <p14:tracePt t="23080" x="5597525" y="2416175"/>
          <p14:tracePt t="23088" x="5570538" y="2425700"/>
          <p14:tracePt t="23096" x="5534025" y="2435225"/>
          <p14:tracePt t="23104" x="5514975" y="2435225"/>
          <p14:tracePt t="23112" x="5487988" y="2444750"/>
          <p14:tracePt t="23121" x="5451475" y="2444750"/>
          <p14:tracePt t="23128" x="5414963" y="2462213"/>
          <p14:tracePt t="23136" x="5387975" y="2462213"/>
          <p14:tracePt t="23145" x="5360988" y="2462213"/>
          <p14:tracePt t="23152" x="5314950" y="2462213"/>
          <p14:tracePt t="23161" x="5278438" y="2462213"/>
          <p14:tracePt t="23172" x="5232400" y="2462213"/>
          <p14:tracePt t="23178" x="5195888" y="2462213"/>
          <p14:tracePt t="23188" x="5168900" y="2462213"/>
          <p14:tracePt t="23196" x="5114925" y="2462213"/>
          <p14:tracePt t="23200" x="5068888" y="2462213"/>
          <p14:tracePt t="23208" x="5032375" y="2462213"/>
          <p14:tracePt t="23216" x="5014913" y="2462213"/>
          <p14:tracePt t="23225" x="4968875" y="2462213"/>
          <p14:tracePt t="23232" x="4932363" y="2462213"/>
          <p14:tracePt t="23239" x="4886325" y="2462213"/>
          <p14:tracePt t="23248" x="4868863" y="2462213"/>
          <p14:tracePt t="23255" x="4840288" y="2462213"/>
          <p14:tracePt t="23264" x="4822825" y="2462213"/>
          <p14:tracePt t="23271" x="4813300" y="2462213"/>
          <p14:tracePt t="23288" x="4803775" y="2462213"/>
          <p14:tracePt t="23296" x="4795838" y="2462213"/>
          <p14:tracePt t="23304" x="4786313" y="2462213"/>
          <p14:tracePt t="23312" x="4776788" y="2462213"/>
          <p14:tracePt t="23492" x="4759325" y="2462213"/>
          <p14:tracePt t="23496" x="4740275" y="2462213"/>
          <p14:tracePt t="23504" x="4713288" y="2462213"/>
          <p14:tracePt t="23512" x="4686300" y="2462213"/>
          <p14:tracePt t="23522" x="4640263" y="2471738"/>
          <p14:tracePt t="23528" x="4586288" y="2489200"/>
          <p14:tracePt t="23538" x="4521200" y="2498725"/>
          <p14:tracePt t="23544" x="4467225" y="2498725"/>
          <p14:tracePt t="23552" x="4394200" y="2498725"/>
          <p14:tracePt t="23560" x="4340225" y="2498725"/>
          <p14:tracePt t="23569" x="4284663" y="2498725"/>
          <p14:tracePt t="23576" x="4238625" y="2498725"/>
          <p14:tracePt t="23585" x="4202113" y="2498725"/>
          <p14:tracePt t="23592" x="4184650" y="2498725"/>
          <p14:tracePt t="23600" x="4148138" y="2498725"/>
          <p14:tracePt t="23720" x="4148138" y="2481263"/>
          <p14:tracePt t="23744" x="4148138" y="2471738"/>
          <p14:tracePt t="23760" x="4157663" y="2462213"/>
          <p14:tracePt t="24057" x="4184650" y="2481263"/>
          <p14:tracePt t="24074" x="4194175" y="2498725"/>
          <p14:tracePt t="24081" x="4202113" y="2517775"/>
          <p14:tracePt t="24088" x="4211638" y="2535238"/>
          <p14:tracePt t="24096" x="4211638" y="2554288"/>
          <p14:tracePt t="24104" x="4211638" y="2562225"/>
          <p14:tracePt t="24112" x="4211638" y="2571750"/>
          <p14:tracePt t="24120" x="4211638" y="2581275"/>
          <p14:tracePt t="24128" x="4211638" y="2608263"/>
          <p14:tracePt t="24136" x="4211638" y="2617788"/>
          <p14:tracePt t="24144" x="4211638" y="2625725"/>
          <p14:tracePt t="24163" x="4211638" y="2635250"/>
          <p14:tracePt t="24176" x="4211638" y="2644775"/>
          <p14:tracePt t="24185" x="4211638" y="2654300"/>
          <p14:tracePt t="24200" x="4211638" y="2662238"/>
          <p14:tracePt t="24208" x="4211638" y="2681288"/>
          <p14:tracePt t="24369" x="4221163" y="2690813"/>
          <p14:tracePt t="24375" x="4230688" y="2690813"/>
          <p14:tracePt t="24384" x="4238625" y="2690813"/>
          <p14:tracePt t="24392" x="4248150" y="2690813"/>
          <p14:tracePt t="24408" x="4257675" y="2690813"/>
          <p14:tracePt t="24415" x="4284663" y="2671763"/>
          <p14:tracePt t="24432" x="4303713" y="2671763"/>
          <p14:tracePt t="24440" x="4340225" y="2671763"/>
          <p14:tracePt t="24448" x="4367213" y="2654300"/>
          <p14:tracePt t="24456" x="4384675" y="2644775"/>
          <p14:tracePt t="24463" x="4421188" y="2644775"/>
          <p14:tracePt t="24472" x="4457700" y="2644775"/>
          <p14:tracePt t="24480" x="4484688" y="2635250"/>
          <p14:tracePt t="24487" x="4521200" y="2635250"/>
          <p14:tracePt t="24495" x="4557713" y="2625725"/>
          <p14:tracePt t="24504" x="4576763" y="2617788"/>
          <p14:tracePt t="24512" x="4630738" y="2598738"/>
          <p14:tracePt t="24528" x="4640263" y="2589213"/>
          <p14:tracePt t="25000" x="4659313" y="2581275"/>
          <p14:tracePt t="25008" x="4667250" y="2571750"/>
          <p14:tracePt t="25016" x="4686300" y="2554288"/>
          <p14:tracePt t="25024" x="4686300" y="2544763"/>
          <p14:tracePt t="25032" x="4695825" y="2535238"/>
          <p14:tracePt t="25039" x="4703763" y="2525713"/>
          <p14:tracePt t="25048" x="4713288" y="2525713"/>
          <p14:tracePt t="25056" x="4730750" y="2508250"/>
          <p14:tracePt t="25064" x="4740275" y="2498725"/>
          <p14:tracePt t="25071" x="4749800" y="2489200"/>
          <p14:tracePt t="25080" x="4759325" y="2471738"/>
          <p14:tracePt t="25103" x="4759325" y="2462213"/>
          <p14:tracePt t="25120" x="4759325" y="2452688"/>
          <p14:tracePt t="25127" x="4759325" y="2444750"/>
          <p14:tracePt t="25234" x="4759325" y="2435225"/>
          <p14:tracePt t="25244" x="4759325" y="2425700"/>
          <p14:tracePt t="25299" x="4759325" y="2416175"/>
          <p14:tracePt t="25305" x="4749800" y="2408238"/>
          <p14:tracePt t="25319" x="4749800" y="2398713"/>
          <p14:tracePt t="26002" x="4740275" y="2389188"/>
          <p14:tracePt t="26021" x="4730750" y="2389188"/>
          <p14:tracePt t="26024" x="4713288" y="2389188"/>
          <p14:tracePt t="26040" x="4703763" y="2389188"/>
          <p14:tracePt t="26528" x="4703763" y="2379663"/>
          <p14:tracePt t="26537" x="4703763" y="2362200"/>
          <p14:tracePt t="26543" x="4676775" y="2343150"/>
          <p14:tracePt t="26560" x="4659313" y="2343150"/>
          <p14:tracePt t="26569" x="4603750" y="2343150"/>
          <p14:tracePt t="26576" x="4557713" y="2343150"/>
          <p14:tracePt t="26587" x="4503738" y="2343150"/>
          <p14:tracePt t="26592" x="4448175" y="2343150"/>
          <p14:tracePt t="26604" x="4376738" y="2343150"/>
          <p14:tracePt t="26607" x="4284663" y="2343150"/>
          <p14:tracePt t="26619" x="4211638" y="2343150"/>
          <p14:tracePt t="26624" x="4138613" y="2343150"/>
          <p14:tracePt t="26632" x="4075113" y="2343150"/>
          <p14:tracePt t="26640" x="4021138" y="2343150"/>
          <p14:tracePt t="26648" x="3929063" y="2343150"/>
          <p14:tracePt t="26656" x="3838575" y="2343150"/>
          <p14:tracePt t="26663" x="3765550" y="2343150"/>
          <p14:tracePt t="26672" x="3709988" y="2343150"/>
          <p14:tracePt t="26680" x="3636963" y="2343150"/>
          <p14:tracePt t="26687" x="3546475" y="2343150"/>
          <p14:tracePt t="26696" x="3482975" y="2343150"/>
          <p14:tracePt t="26703" x="3409950" y="2343150"/>
          <p14:tracePt t="26712" x="3317875" y="2343150"/>
          <p14:tracePt t="26720" x="3244850" y="2343150"/>
          <p14:tracePt t="26727" x="3171825" y="2343150"/>
          <p14:tracePt t="26736" x="3090863" y="2362200"/>
          <p14:tracePt t="26744" x="3035300" y="2362200"/>
          <p14:tracePt t="26754" x="2998788" y="2362200"/>
          <p14:tracePt t="26760" x="2962275" y="2371725"/>
          <p14:tracePt t="26771" x="2925763" y="2371725"/>
          <p14:tracePt t="26776" x="2898775" y="2371725"/>
          <p14:tracePt t="26786" x="2862263" y="2379663"/>
          <p14:tracePt t="26792" x="2835275" y="2398713"/>
          <p14:tracePt t="26800" x="2817813" y="2408238"/>
          <p14:tracePt t="26808" x="2762250" y="2435225"/>
          <p14:tracePt t="26815" x="2716213" y="2452688"/>
          <p14:tracePt t="26824" x="2679700" y="2462213"/>
          <p14:tracePt t="26832" x="2635250" y="2489200"/>
          <p14:tracePt t="26840" x="2606675" y="2498725"/>
          <p14:tracePt t="26850" x="2562225" y="2517775"/>
          <p14:tracePt t="26856" x="2543175" y="2517775"/>
          <p14:tracePt t="26865" x="2516188" y="2525713"/>
          <p14:tracePt t="26872" x="2479675" y="2525713"/>
          <p14:tracePt t="26879" x="2470150" y="2525713"/>
          <p14:tracePt t="26887" x="2462213" y="2525713"/>
          <p14:tracePt t="26896" x="2452688" y="2525713"/>
          <p14:tracePt t="26904" x="2433638" y="2525713"/>
          <p14:tracePt t="26920" x="2425700" y="2525713"/>
          <p14:tracePt t="26936" x="2416175" y="2535238"/>
          <p14:tracePt t="26944" x="2389188" y="2544763"/>
          <p14:tracePt t="26953" x="2379663" y="2554288"/>
          <p14:tracePt t="26960" x="2370138" y="2562225"/>
          <p14:tracePt t="26969" x="2360613" y="2571750"/>
          <p14:tracePt t="26975" x="2343150" y="2581275"/>
          <p14:tracePt t="26985" x="2324100" y="2598738"/>
          <p14:tracePt t="27000" x="2324100" y="2608263"/>
          <p14:tracePt t="27009" x="2316163" y="2625725"/>
          <p14:tracePt t="27025" x="2297113" y="2654300"/>
          <p14:tracePt t="27031" x="2287588" y="2690813"/>
          <p14:tracePt t="27039" x="2279650" y="2690813"/>
          <p14:tracePt t="27047" x="2279650" y="2698750"/>
          <p14:tracePt t="27055" x="2270125" y="2727325"/>
          <p14:tracePt t="27063" x="2260600" y="2744788"/>
          <p14:tracePt t="27072" x="2243138" y="2781300"/>
          <p14:tracePt t="27079" x="2243138" y="2790825"/>
          <p14:tracePt t="27087" x="2233613" y="2827338"/>
          <p14:tracePt t="27096" x="2224088" y="2844800"/>
          <p14:tracePt t="27104" x="2206625" y="2873375"/>
          <p14:tracePt t="27138" x="2206625" y="2881313"/>
          <p14:tracePt t="27289" x="2197100" y="2890838"/>
          <p14:tracePt t="27425" x="2197100" y="2881313"/>
          <p14:tracePt t="27433" x="2224088" y="2863850"/>
          <p14:tracePt t="27441" x="2270125" y="2854325"/>
          <p14:tracePt t="27449" x="2333625" y="2808288"/>
          <p14:tracePt t="27458" x="2425700" y="2781300"/>
          <p14:tracePt t="27465" x="2506663" y="2744788"/>
          <p14:tracePt t="27476" x="2570163" y="2717800"/>
          <p14:tracePt t="27479" x="2652713" y="2681288"/>
          <p14:tracePt t="27488" x="2735263" y="2654300"/>
          <p14:tracePt t="27497" x="2817813" y="2598738"/>
          <p14:tracePt t="27506" x="2898775" y="2544763"/>
          <p14:tracePt t="27513" x="2925763" y="2525713"/>
          <p14:tracePt t="27524" x="2990850" y="2471738"/>
          <p14:tracePt t="27528" x="3027363" y="2452688"/>
          <p14:tracePt t="27537" x="3063875" y="2416175"/>
          <p14:tracePt t="27545" x="3071813" y="2416175"/>
          <p14:tracePt t="27554" x="3100388" y="2398713"/>
          <p14:tracePt t="27561" x="3117850" y="2379663"/>
          <p14:tracePt t="27570" x="3127375" y="2371725"/>
          <p14:tracePt t="27576" x="3154363" y="2352675"/>
          <p14:tracePt t="27586" x="3163888" y="2343150"/>
          <p14:tracePt t="27592" x="3171825" y="2335213"/>
          <p14:tracePt t="27601" x="3217863" y="2298700"/>
          <p14:tracePt t="27608" x="3254375" y="2279650"/>
          <p14:tracePt t="27618" x="3281363" y="2262188"/>
          <p14:tracePt t="27624" x="3317875" y="2225675"/>
          <p14:tracePt t="27632" x="3336925" y="2216150"/>
          <p14:tracePt t="27640" x="3354388" y="2197100"/>
          <p14:tracePt t="27648" x="3373438" y="2179638"/>
          <p14:tracePt t="27663" x="3382963" y="2170113"/>
          <p14:tracePt t="27688" x="3400425" y="2152650"/>
          <p14:tracePt t="27727" x="3419475" y="2143125"/>
          <p14:tracePt t="27768" x="3427413" y="2143125"/>
          <p14:tracePt t="27777" x="3436938" y="2133600"/>
          <p14:tracePt t="27784" x="3455988" y="2125663"/>
          <p14:tracePt t="27791" x="3490913" y="2106613"/>
          <p14:tracePt t="27800" x="3519488" y="2097088"/>
          <p14:tracePt t="27808" x="3536950" y="2097088"/>
          <p14:tracePt t="27821" x="3556000" y="2089150"/>
          <p14:tracePt t="27823" x="3582988" y="2079625"/>
          <p14:tracePt t="27833" x="3592513" y="2079625"/>
          <p14:tracePt t="27840" x="3600450" y="2079625"/>
          <p14:tracePt t="27850" x="3619500" y="2070100"/>
          <p14:tracePt t="27993" x="3656013" y="2089150"/>
          <p14:tracePt t="28001" x="3719513" y="2106613"/>
          <p14:tracePt t="28008" x="3765550" y="2125663"/>
          <p14:tracePt t="28016" x="3819525" y="2133600"/>
          <p14:tracePt t="28024" x="3865563" y="2143125"/>
          <p14:tracePt t="28032" x="3883025" y="2152650"/>
          <p14:tracePt t="28039" x="3902075" y="2152650"/>
          <p14:tracePt t="28048" x="3911600" y="2152650"/>
          <p14:tracePt t="28300" x="3956050" y="2160588"/>
          <p14:tracePt t="28305" x="3975100" y="2179638"/>
          <p14:tracePt t="28313" x="4021138" y="2216150"/>
          <p14:tracePt t="28320" x="4094163" y="2270125"/>
          <p14:tracePt t="28328" x="4138613" y="2306638"/>
          <p14:tracePt t="28337" x="4221163" y="2362200"/>
          <p14:tracePt t="28344" x="4303713" y="2398713"/>
          <p14:tracePt t="28352" x="4348163" y="2425700"/>
          <p14:tracePt t="28360" x="4403725" y="2435225"/>
          <p14:tracePt t="28368" x="4448175" y="2452688"/>
          <p14:tracePt t="28376" x="4476750" y="2452688"/>
          <p14:tracePt t="28385" x="4494213" y="2452688"/>
          <p14:tracePt t="28392" x="4503738" y="2452688"/>
          <p14:tracePt t="28416" x="4521200" y="2452688"/>
          <p14:tracePt t="28493" x="4530725" y="2452688"/>
          <p14:tracePt t="28545" x="4521200" y="2452688"/>
          <p14:tracePt t="28553" x="4503738" y="2452688"/>
          <p14:tracePt t="28568" x="4484688" y="2452688"/>
          <p14:tracePt t="28578" x="4476750" y="2452688"/>
          <p14:tracePt t="28587" x="4467225" y="2452688"/>
          <p14:tracePt t="28592" x="4457700" y="2452688"/>
          <p14:tracePt t="28600" x="4448175" y="2452688"/>
          <p14:tracePt t="28616" x="4440238" y="2452688"/>
          <p14:tracePt t="28624" x="4421188" y="2452688"/>
          <p14:tracePt t="28632" x="4413250" y="2452688"/>
          <p14:tracePt t="28656" x="4394200" y="2452688"/>
          <p14:tracePt t="28663" x="4376738" y="2435225"/>
          <p14:tracePt t="28688" x="4376738" y="2425700"/>
          <p14:tracePt t="28696" x="4376738" y="2416175"/>
          <p14:tracePt t="28704" x="4376738" y="2408238"/>
          <p14:tracePt t="28712" x="4376738" y="2389188"/>
          <p14:tracePt t="28720" x="4376738" y="2379663"/>
          <p14:tracePt t="28736" x="4376738" y="2371725"/>
          <p14:tracePt t="28752" x="4376738" y="2343150"/>
          <p14:tracePt t="28760" x="4376738" y="2335213"/>
          <p14:tracePt t="28768" x="4376738" y="2306638"/>
          <p14:tracePt t="28776" x="4394200" y="2289175"/>
          <p14:tracePt t="28785" x="4413250" y="2279650"/>
          <p14:tracePt t="28792" x="4421188" y="2270125"/>
          <p14:tracePt t="28802" x="4440238" y="2270125"/>
          <p14:tracePt t="28808" x="4467225" y="2252663"/>
          <p14:tracePt t="28938" x="4494213" y="2252663"/>
          <p14:tracePt t="28951" x="4513263" y="2252663"/>
          <p14:tracePt t="28959" x="4540250" y="2252663"/>
          <p14:tracePt t="28962" x="4586288" y="2252663"/>
          <p14:tracePt t="28969" x="4613275" y="2252663"/>
          <p14:tracePt t="28975" x="4659313" y="2252663"/>
          <p14:tracePt t="28985" x="4695825" y="2252663"/>
          <p14:tracePt t="28992" x="4749800" y="2252663"/>
          <p14:tracePt t="29001" x="4795838" y="2252663"/>
          <p14:tracePt t="29008" x="4822825" y="2252663"/>
          <p14:tracePt t="29018" x="4859338" y="2252663"/>
          <p14:tracePt t="29025" x="4895850" y="2252663"/>
          <p14:tracePt t="29032" x="4922838" y="2252663"/>
          <p14:tracePt t="29040" x="4941888" y="2252663"/>
          <p14:tracePt t="29048" x="4949825" y="2252663"/>
          <p14:tracePt t="29184" x="4941888" y="2252663"/>
          <p14:tracePt t="29193" x="4922838" y="2252663"/>
          <p14:tracePt t="29203" x="4913313" y="2262188"/>
          <p14:tracePt t="29213" x="4905375" y="2262188"/>
          <p14:tracePt t="29232" x="4895850" y="2270125"/>
          <p14:tracePt t="29258" x="4895850" y="2279650"/>
          <p14:tracePt t="29277" x="4895850" y="2289175"/>
          <p14:tracePt t="29281" x="4895850" y="2298700"/>
          <p14:tracePt t="29289" x="4895850" y="2325688"/>
          <p14:tracePt t="29296" x="4895850" y="2343150"/>
          <p14:tracePt t="29304" x="4868863" y="2398713"/>
          <p14:tracePt t="29312" x="4868863" y="2416175"/>
          <p14:tracePt t="29320" x="4868863" y="2435225"/>
          <p14:tracePt t="29327" x="4868863" y="2462213"/>
          <p14:tracePt t="29336" x="4868863" y="2471738"/>
          <p14:tracePt t="29344" x="4868863" y="2481263"/>
          <p14:tracePt t="29352" x="4868863" y="2489200"/>
          <p14:tracePt t="29387" x="4868863" y="2508250"/>
          <p14:tracePt t="29394" x="4868863" y="2517775"/>
          <p14:tracePt t="29406" x="4859338" y="2517775"/>
          <p14:tracePt t="29415" x="4859338" y="2525713"/>
          <p14:tracePt t="29424" x="4849813" y="2544763"/>
          <p14:tracePt t="29442" x="4849813" y="2562225"/>
          <p14:tracePt t="29447" x="4840288" y="2562225"/>
          <p14:tracePt t="29464" x="4840288" y="2571750"/>
          <p14:tracePt t="29472" x="4840288" y="2589213"/>
          <p14:tracePt t="29480" x="4840288" y="2608263"/>
          <p14:tracePt t="29496" x="4832350" y="2625725"/>
          <p14:tracePt t="29505" x="4832350" y="2635250"/>
          <p14:tracePt t="29512" x="4832350" y="2654300"/>
          <p14:tracePt t="29521" x="4832350" y="2671763"/>
          <p14:tracePt t="29528" x="4832350" y="2690813"/>
          <p14:tracePt t="29537" x="4813300" y="2717800"/>
          <p14:tracePt t="29544" x="4813300" y="2727325"/>
          <p14:tracePt t="29553" x="4813300" y="2744788"/>
          <p14:tracePt t="29560" x="4803775" y="2781300"/>
          <p14:tracePt t="29569" x="4803775" y="2790825"/>
          <p14:tracePt t="29575" x="4803775" y="2808288"/>
          <p14:tracePt t="29585" x="4803775" y="2817813"/>
          <p14:tracePt t="29592" x="4803775" y="2827338"/>
          <p14:tracePt t="29602" x="4803775" y="2836863"/>
          <p14:tracePt t="29607" x="4803775" y="2844800"/>
          <p14:tracePt t="29619" x="4803775" y="2854325"/>
          <p14:tracePt t="29624" x="4803775" y="2863850"/>
          <p14:tracePt t="29640" x="4803775" y="2873375"/>
          <p14:tracePt t="29664" x="4803775" y="2890838"/>
          <p14:tracePt t="29671" x="4803775" y="2900363"/>
          <p14:tracePt t="29680" x="4803775" y="2909888"/>
          <p14:tracePt t="29704" x="4803775" y="2927350"/>
          <p14:tracePt t="29720" x="4803775" y="2936875"/>
          <p14:tracePt t="29728" x="4813300" y="2946400"/>
          <p14:tracePt t="29794" x="4813300" y="2963863"/>
          <p14:tracePt t="29802" x="4822825" y="2982913"/>
          <p14:tracePt t="29810" x="4822825" y="2990850"/>
          <p14:tracePt t="29835" x="4832350" y="3009900"/>
          <p14:tracePt t="30688" x="4832350" y="2990850"/>
          <p14:tracePt t="30696" x="4832350" y="2982913"/>
          <p14:tracePt t="30704" x="4832350" y="2973388"/>
          <p14:tracePt t="30712" x="4822825" y="2927350"/>
          <p14:tracePt t="30720" x="4813300" y="2917825"/>
          <p14:tracePt t="30727" x="4813300" y="2890838"/>
          <p14:tracePt t="30737" x="4803775" y="2873375"/>
          <p14:tracePt t="30744" x="4795838" y="2827338"/>
          <p14:tracePt t="30752" x="4795838" y="2800350"/>
          <p14:tracePt t="30760" x="4795838" y="2781300"/>
          <p14:tracePt t="30768" x="4795838" y="2754313"/>
          <p14:tracePt t="30776" x="4795838" y="2744788"/>
          <p14:tracePt t="30788" x="4795838" y="2727325"/>
          <p14:tracePt t="30793" x="4795838" y="2708275"/>
          <p14:tracePt t="30822" x="4786313" y="2698750"/>
          <p14:tracePt t="30827" x="4776788" y="2690813"/>
          <p14:tracePt t="30855" x="4776788" y="2671763"/>
          <p14:tracePt t="30856" x="4776788" y="2662238"/>
          <p14:tracePt t="30867" x="4767263" y="2654300"/>
          <p14:tracePt t="30871" x="4767263" y="2644775"/>
          <p14:tracePt t="30880" x="4767263" y="2635250"/>
          <p14:tracePt t="30888" x="4767263" y="2617788"/>
          <p14:tracePt t="30896" x="4767263" y="2598738"/>
          <p14:tracePt t="30904" x="4767263" y="2581275"/>
          <p14:tracePt t="30912" x="4767263" y="2562225"/>
          <p14:tracePt t="30920" x="4767263" y="2544763"/>
          <p14:tracePt t="30936" x="4767263" y="2535238"/>
          <p14:tracePt t="30952" x="4767263" y="2525713"/>
          <p14:tracePt t="31065" x="4767263" y="2508250"/>
          <p14:tracePt t="31081" x="4776788" y="2489200"/>
          <p14:tracePt t="31176" x="4776788" y="2481263"/>
          <p14:tracePt t="31386" x="4786313" y="2489200"/>
          <p14:tracePt t="31409" x="4786313" y="2498725"/>
          <p14:tracePt t="31424" x="4786313" y="2525713"/>
          <p14:tracePt t="31432" x="4786313" y="2535238"/>
          <p14:tracePt t="31440" x="4786313" y="2562225"/>
          <p14:tracePt t="31449" x="4795838" y="2562225"/>
          <p14:tracePt t="31465" x="4813300" y="2581275"/>
          <p14:tracePt t="31473" x="4822825" y="2617788"/>
          <p14:tracePt t="31508" x="4832350" y="2625725"/>
          <p14:tracePt t="31514" x="4832350" y="2635250"/>
          <p14:tracePt t="31524" x="4840288" y="2635250"/>
          <p14:tracePt t="31539" x="4849813" y="2644775"/>
          <p14:tracePt t="31551" x="4859338" y="2654300"/>
          <p14:tracePt t="31592" x="4868863" y="2662238"/>
          <p14:tracePt t="31608" x="4876800" y="2671763"/>
          <p14:tracePt t="31624" x="4876800" y="2681288"/>
          <p14:tracePt t="31640" x="4886325" y="2690813"/>
          <p14:tracePt t="31978" x="4895850" y="2690813"/>
          <p14:tracePt t="32000" x="4905375" y="2698750"/>
          <p14:tracePt t="32024" x="4922838" y="2698750"/>
          <p14:tracePt t="32032" x="4932363" y="2698750"/>
          <p14:tracePt t="32040" x="4949825" y="2698750"/>
          <p14:tracePt t="32048" x="4949825" y="2690813"/>
          <p14:tracePt t="32056" x="4959350" y="2690813"/>
          <p14:tracePt t="32064" x="4968875" y="2681288"/>
          <p14:tracePt t="32103" x="4978400" y="2681288"/>
          <p14:tracePt t="32266" x="4968875" y="2681288"/>
          <p14:tracePt t="32283" x="4959350" y="2681288"/>
          <p14:tracePt t="32293" x="4941888" y="2681288"/>
          <p14:tracePt t="32313" x="4932363" y="2690813"/>
          <p14:tracePt t="32336" x="4932363" y="2698750"/>
          <p14:tracePt t="32344" x="4932363" y="2708275"/>
          <p14:tracePt t="32360" x="4932363" y="2727325"/>
          <p14:tracePt t="32376" x="4922838" y="2744788"/>
          <p14:tracePt t="32392" x="4913313" y="2771775"/>
          <p14:tracePt t="32400" x="4913313" y="2781300"/>
          <p14:tracePt t="32408" x="4905375" y="2800350"/>
          <p14:tracePt t="32416" x="4876800" y="2827338"/>
          <p14:tracePt t="32424" x="4876800" y="2836863"/>
          <p14:tracePt t="32432" x="4876800" y="2844800"/>
          <p14:tracePt t="32448" x="4868863" y="2863850"/>
          <p14:tracePt t="32464" x="4868863" y="2873375"/>
          <p14:tracePt t="32472" x="4859338" y="2881313"/>
          <p14:tracePt t="32561" x="4849813" y="2881313"/>
          <p14:tracePt t="33547" x="4868863" y="2881313"/>
          <p14:tracePt t="33553" x="4886325" y="2890838"/>
          <p14:tracePt t="33608" x="4895850" y="2890838"/>
          <p14:tracePt t="33859" x="4895850" y="2873375"/>
          <p14:tracePt t="33881" x="4895850" y="2863850"/>
          <p14:tracePt t="33904" x="4895850" y="2844800"/>
          <p14:tracePt t="33920" x="4886325" y="2827338"/>
          <p14:tracePt t="33928" x="4876800" y="2817813"/>
          <p14:tracePt t="33936" x="4868863" y="2808288"/>
          <p14:tracePt t="33944" x="4849813" y="2800350"/>
          <p14:tracePt t="33952" x="4822825" y="2781300"/>
          <p14:tracePt t="33960" x="4795838" y="2771775"/>
          <p14:tracePt t="33968" x="4776788" y="2763838"/>
          <p14:tracePt t="33976" x="4730750" y="2727325"/>
          <p14:tracePt t="33986" x="4703763" y="2717800"/>
          <p14:tracePt t="33992" x="4686300" y="2708275"/>
          <p14:tracePt t="34001" x="4659313" y="2708275"/>
          <p14:tracePt t="34008" x="4630738" y="2690813"/>
          <p14:tracePt t="34024" x="4630738" y="2681288"/>
          <p14:tracePt t="34032" x="4613275" y="2681288"/>
          <p14:tracePt t="34039" x="4603750" y="2681288"/>
          <p14:tracePt t="34048" x="4594225" y="2681288"/>
          <p14:tracePt t="34056" x="4586288" y="2681288"/>
          <p14:tracePt t="34064" x="4567238" y="2681288"/>
          <p14:tracePt t="34072" x="4549775" y="2662238"/>
          <p14:tracePt t="34088" x="4540250" y="2662238"/>
          <p14:tracePt t="34096" x="4521200" y="2662238"/>
          <p14:tracePt t="34104" x="4503738" y="2644775"/>
          <p14:tracePt t="34112" x="4457700" y="2635250"/>
          <p14:tracePt t="34120" x="4403725" y="2635250"/>
          <p14:tracePt t="34137" x="4267200" y="2617788"/>
          <p14:tracePt t="34144" x="4221163" y="2617788"/>
          <p14:tracePt t="34152" x="4165600" y="2598738"/>
          <p14:tracePt t="34162" x="4138613" y="2589213"/>
          <p14:tracePt t="34168" x="4111625" y="2589213"/>
          <p14:tracePt t="34176" x="4094163" y="2581275"/>
          <p14:tracePt t="34185" x="4075113" y="2581275"/>
          <p14:tracePt t="34201" x="4065588" y="2581275"/>
          <p14:tracePt t="34360" x="4084638" y="2589213"/>
          <p14:tracePt t="34376" x="4111625" y="2598738"/>
          <p14:tracePt t="34384" x="4121150" y="2598738"/>
          <p14:tracePt t="34392" x="4129088" y="2598738"/>
          <p14:tracePt t="34400" x="4157663" y="2608263"/>
          <p14:tracePt t="34416" x="4165600" y="2608263"/>
          <p14:tracePt t="34648" x="4175125" y="2608263"/>
          <p14:tracePt t="34656" x="4211638" y="2625725"/>
          <p14:tracePt t="34664" x="4221163" y="2635250"/>
          <p14:tracePt t="34672" x="4238625" y="2635250"/>
          <p14:tracePt t="34680" x="4248150" y="2635250"/>
          <p14:tracePt t="34688" x="4275138" y="2644775"/>
          <p14:tracePt t="35064" x="4284663" y="2635250"/>
          <p14:tracePt t="35072" x="4311650" y="2617788"/>
          <p14:tracePt t="35080" x="4348163" y="2598738"/>
          <p14:tracePt t="35088" x="4357688" y="2589213"/>
          <p14:tracePt t="35096" x="4394200" y="2581275"/>
          <p14:tracePt t="35103" x="4440238" y="2554288"/>
          <p14:tracePt t="35112" x="4476750" y="2535238"/>
          <p14:tracePt t="35120" x="4503738" y="2525713"/>
          <p14:tracePt t="35138" x="4557713" y="2508250"/>
          <p14:tracePt t="35145" x="4613275" y="2508250"/>
          <p14:tracePt t="35152" x="4649788" y="2489200"/>
          <p14:tracePt t="35161" x="4686300" y="2481263"/>
          <p14:tracePt t="35167" x="4749800" y="2452688"/>
          <p14:tracePt t="35177" x="4813300" y="2425700"/>
          <p14:tracePt t="35185" x="4876800" y="2398713"/>
          <p14:tracePt t="35193" x="4968875" y="2389188"/>
          <p14:tracePt t="35201" x="5049838" y="2352675"/>
          <p14:tracePt t="35208" x="5132388" y="2325688"/>
          <p14:tracePt t="35216" x="5224463" y="2279650"/>
          <p14:tracePt t="35226" x="5287963" y="2252663"/>
          <p14:tracePt t="35232" x="5351463" y="2233613"/>
          <p14:tracePt t="35240" x="5405438" y="2216150"/>
          <p14:tracePt t="35248" x="5470525" y="2197100"/>
          <p14:tracePt t="35256" x="5514975" y="2170113"/>
          <p14:tracePt t="35264" x="5543550" y="2160588"/>
          <p14:tracePt t="35271" x="5607050" y="2152650"/>
          <p14:tracePt t="35279" x="5624513" y="2143125"/>
          <p14:tracePt t="35290" x="5661025" y="2116138"/>
          <p14:tracePt t="35297" x="5707063" y="2106613"/>
          <p14:tracePt t="35308" x="5753100" y="2097088"/>
          <p14:tracePt t="35313" x="5789613" y="2089150"/>
          <p14:tracePt t="35321" x="5843588" y="2052638"/>
          <p14:tracePt t="35328" x="5870575" y="2052638"/>
          <p14:tracePt t="35338" x="5926138" y="2024063"/>
          <p14:tracePt t="35344" x="5972175" y="2006600"/>
          <p14:tracePt t="35352" x="6035675" y="1979613"/>
          <p14:tracePt t="35360" x="6062663" y="1970088"/>
          <p14:tracePt t="35369" x="6099175" y="1943100"/>
          <p14:tracePt t="35376" x="6135688" y="1914525"/>
          <p14:tracePt t="35384" x="6199188" y="1878013"/>
          <p14:tracePt t="35392" x="6245225" y="1860550"/>
          <p14:tracePt t="35401" x="6291263" y="1860550"/>
          <p14:tracePt t="35408" x="6318250" y="1824038"/>
          <p14:tracePt t="35416" x="6362700" y="1804988"/>
          <p14:tracePt t="35424" x="6399213" y="1778000"/>
          <p14:tracePt t="35432" x="6427788" y="1760538"/>
          <p14:tracePt t="35439" x="6454775" y="1751013"/>
          <p14:tracePt t="35448" x="6491288" y="1731963"/>
          <p14:tracePt t="35456" x="6508750" y="1714500"/>
          <p14:tracePt t="35464" x="6518275" y="1704975"/>
          <p14:tracePt t="35472" x="6527800" y="1697038"/>
          <p14:tracePt t="35480" x="6527800" y="1687513"/>
          <p14:tracePt t="35490" x="6537325" y="1677988"/>
          <p14:tracePt t="35509" x="6554788" y="1668463"/>
          <p14:tracePt t="35537" x="6564313" y="1660525"/>
          <p14:tracePt t="35552" x="6573838" y="1660525"/>
          <p14:tracePt t="35560" x="6581775" y="1651000"/>
          <p14:tracePt t="35571" x="6600825" y="1631950"/>
          <p14:tracePt t="35585" x="6618288" y="1614488"/>
          <p14:tracePt t="35592" x="6637338" y="1595438"/>
          <p14:tracePt t="35601" x="6654800" y="1587500"/>
          <p14:tracePt t="35607" x="6664325" y="1568450"/>
          <p14:tracePt t="35616" x="6681788" y="1541463"/>
          <p14:tracePt t="35623" x="6700838" y="1522413"/>
          <p14:tracePt t="35640" x="6710363" y="1504950"/>
          <p14:tracePt t="35648" x="6727825" y="1485900"/>
          <p14:tracePt t="35656" x="6737350" y="1477963"/>
          <p14:tracePt t="35663" x="6754813" y="1468438"/>
          <p14:tracePt t="35671" x="6764338" y="1458913"/>
          <p14:tracePt t="35681" x="6783388" y="1449388"/>
          <p14:tracePt t="35688" x="6800850" y="1431925"/>
          <p14:tracePt t="35699" x="6810375" y="1412875"/>
          <p14:tracePt t="35705" x="6819900" y="1404938"/>
          <p14:tracePt t="35714" x="6827838" y="1404938"/>
          <p14:tracePt t="35720" x="6846888" y="1376363"/>
          <p14:tracePt t="35727" x="6856413" y="1368425"/>
          <p14:tracePt t="35736" x="6856413" y="1358900"/>
          <p14:tracePt t="35744" x="6864350" y="1349375"/>
          <p14:tracePt t="35760" x="6873875" y="1339850"/>
          <p14:tracePt t="35767" x="6883400" y="1331913"/>
          <p14:tracePt t="35777" x="6883400" y="1322388"/>
          <p14:tracePt t="35796" x="6900863" y="1303338"/>
          <p14:tracePt t="35807" x="6910388" y="1285875"/>
          <p14:tracePt t="36524" x="6910388" y="1276350"/>
          <p14:tracePt t="36536" x="6900863" y="1285875"/>
          <p14:tracePt t="36560" x="6900863" y="1295400"/>
          <p14:tracePt t="36569" x="6892925" y="1295400"/>
          <p14:tracePt t="36634" x="6883400" y="1303338"/>
          <p14:tracePt t="36643" x="6883400" y="1312863"/>
          <p14:tracePt t="36649" x="6883400" y="1322388"/>
          <p14:tracePt t="36656" x="6883400" y="1331913"/>
          <p14:tracePt t="36663" x="6864350" y="1349375"/>
          <p14:tracePt t="36672" x="6864350" y="1358900"/>
          <p14:tracePt t="36688" x="6864350" y="1368425"/>
          <p14:tracePt t="36696" x="6864350" y="1376363"/>
          <p14:tracePt t="36704" x="6864350" y="1404938"/>
          <p14:tracePt t="36712" x="6856413" y="1412875"/>
          <p14:tracePt t="36720" x="6856413" y="1422400"/>
          <p14:tracePt t="36728" x="6856413" y="1441450"/>
          <p14:tracePt t="36801" x="6856413" y="1449388"/>
          <p14:tracePt t="36810" x="6856413" y="1458913"/>
          <p14:tracePt t="36824" x="6856413" y="1477963"/>
          <p14:tracePt t="36832" x="6856413" y="1485900"/>
          <p14:tracePt t="36851" x="6856413" y="1495425"/>
          <p14:tracePt t="36880" x="6856413" y="1514475"/>
          <p14:tracePt t="37045" x="6856413" y="1522413"/>
          <p14:tracePt t="37051" x="6846888" y="1531938"/>
          <p14:tracePt t="37057" x="6827838" y="1550988"/>
          <p14:tracePt t="37072" x="6810375" y="1558925"/>
          <p14:tracePt t="37080" x="6810375" y="1568450"/>
          <p14:tracePt t="37087" x="6800850" y="1577975"/>
          <p14:tracePt t="37119" x="6800850" y="1587500"/>
          <p14:tracePt t="37137" x="6783388" y="1604963"/>
          <p14:tracePt t="37152" x="6773863" y="1614488"/>
          <p14:tracePt t="37168" x="6746875" y="1624013"/>
          <p14:tracePt t="37176" x="6737350" y="1631950"/>
          <p14:tracePt t="37186" x="6710363" y="1651000"/>
          <p14:tracePt t="37194" x="6691313" y="1660525"/>
          <p14:tracePt t="37204" x="6664325" y="1660525"/>
          <p14:tracePt t="37210" x="6645275" y="1668463"/>
          <p14:tracePt t="37220" x="6610350" y="1677988"/>
          <p14:tracePt t="37227" x="6600825" y="1677988"/>
          <p14:tracePt t="37231" x="6591300" y="1677988"/>
          <p14:tracePt t="37240" x="6573838" y="1677988"/>
          <p14:tracePt t="37257" x="6564313" y="1677988"/>
          <p14:tracePt t="37272" x="6554788" y="1677988"/>
          <p14:tracePt t="37280" x="6545263" y="1677988"/>
          <p14:tracePt t="37288" x="6527800" y="1677988"/>
          <p14:tracePt t="37316" x="6518275" y="1677988"/>
          <p14:tracePt t="37322" x="6508750" y="1668463"/>
          <p14:tracePt t="37329" x="6508750" y="1660525"/>
          <p14:tracePt t="37338" x="6500813" y="1651000"/>
          <p14:tracePt t="37368" x="6500813" y="1624013"/>
          <p14:tracePt t="37376" x="6500813" y="1614488"/>
          <p14:tracePt t="37385" x="6500813" y="1604963"/>
          <p14:tracePt t="37392" x="6500813" y="1577975"/>
          <p14:tracePt t="37402" x="6500813" y="1558925"/>
          <p14:tracePt t="37408" x="6500813" y="1531938"/>
          <p14:tracePt t="37418" x="6500813" y="1514475"/>
          <p14:tracePt t="37424" x="6500813" y="1485900"/>
          <p14:tracePt t="37431" x="6500813" y="1477963"/>
          <p14:tracePt t="37439" x="6500813" y="1449388"/>
          <p14:tracePt t="37448" x="6518275" y="1431925"/>
          <p14:tracePt t="37456" x="6527800" y="1422400"/>
          <p14:tracePt t="37464" x="6537325" y="1412875"/>
          <p14:tracePt t="37472" x="6573838" y="1404938"/>
          <p14:tracePt t="37479" x="6581775" y="1395413"/>
          <p14:tracePt t="37488" x="6591300" y="1395413"/>
          <p14:tracePt t="37496" x="6600825" y="1385888"/>
          <p14:tracePt t="37504" x="6610350" y="1376363"/>
          <p14:tracePt t="37524" x="6618288" y="1376363"/>
          <p14:tracePt t="37545" x="6637338" y="1376363"/>
          <p14:tracePt t="37584" x="6645275" y="1376363"/>
          <p14:tracePt t="37592" x="6654800" y="1376363"/>
          <p14:tracePt t="37601" x="6691313" y="1376363"/>
          <p14:tracePt t="37608" x="6700838" y="1376363"/>
          <p14:tracePt t="37618" x="6746875" y="1376363"/>
          <p14:tracePt t="37624" x="6773863" y="1376363"/>
          <p14:tracePt t="37632" x="6791325" y="1376363"/>
          <p14:tracePt t="37640" x="6800850" y="1376363"/>
          <p14:tracePt t="37647" x="6827838" y="1376363"/>
          <p14:tracePt t="37656" x="6846888" y="1385888"/>
          <p14:tracePt t="37663" x="6856413" y="1395413"/>
          <p14:tracePt t="37672" x="6873875" y="1412875"/>
          <p14:tracePt t="37680" x="6883400" y="1422400"/>
          <p14:tracePt t="37688" x="6910388" y="1431925"/>
          <p14:tracePt t="37697" x="6929438" y="1458913"/>
          <p14:tracePt t="37704" x="6937375" y="1458913"/>
          <p14:tracePt t="37712" x="6937375" y="1477963"/>
          <p14:tracePt t="37719" x="6956425" y="1495425"/>
          <p14:tracePt t="37728" x="6956425" y="1504950"/>
          <p14:tracePt t="37736" x="6964363" y="1514475"/>
          <p14:tracePt t="37745" x="6973888" y="1522413"/>
          <p14:tracePt t="37758" x="6973888" y="1531938"/>
          <p14:tracePt t="37762" x="6973888" y="1541463"/>
          <p14:tracePt t="37776" x="6973888" y="1550988"/>
          <p14:tracePt t="37785" x="6983413" y="1577975"/>
          <p14:tracePt t="37819" x="6983413" y="1595438"/>
          <p14:tracePt t="37824" x="6983413" y="1604963"/>
          <p14:tracePt t="37840" x="6983413" y="1614488"/>
          <p14:tracePt t="37851" x="6983413" y="1624013"/>
          <p14:tracePt t="37856" x="6983413" y="1641475"/>
          <p14:tracePt t="37866" x="6983413" y="1660525"/>
          <p14:tracePt t="37880" x="6964363" y="1677988"/>
          <p14:tracePt t="37888" x="6956425" y="1687513"/>
          <p14:tracePt t="37896" x="6946900" y="1687513"/>
          <p14:tracePt t="37903" x="6937375" y="1697038"/>
          <p14:tracePt t="37914" x="6937375" y="1704975"/>
          <p14:tracePt t="37919" x="6929438" y="1714500"/>
          <p14:tracePt t="37928" x="6910388" y="1724025"/>
          <p14:tracePt t="37936" x="6892925" y="1731963"/>
          <p14:tracePt t="37943" x="6883400" y="1731963"/>
          <p14:tracePt t="37952" x="6873875" y="1741488"/>
          <p14:tracePt t="37960" x="6846888" y="1751013"/>
          <p14:tracePt t="37968" x="6837363" y="1751013"/>
          <p14:tracePt t="37975" x="6819900" y="1751013"/>
          <p14:tracePt t="37988" x="6791325" y="1751013"/>
          <p14:tracePt t="37995" x="6783388" y="1751013"/>
          <p14:tracePt t="38009" x="6764338" y="1751013"/>
          <p14:tracePt t="38017" x="6754813" y="1760538"/>
          <p14:tracePt t="38023" x="6737350" y="1760538"/>
          <p14:tracePt t="38040" x="6718300" y="1760538"/>
          <p14:tracePt t="38056" x="6710363" y="1760538"/>
          <p14:tracePt t="38080" x="6700838" y="1760538"/>
          <p14:tracePt t="38088" x="6700838" y="1751013"/>
          <p14:tracePt t="38096" x="6700838" y="1741488"/>
          <p14:tracePt t="38104" x="6700838" y="1731963"/>
          <p14:tracePt t="38112" x="6700838" y="1724025"/>
          <p14:tracePt t="38120" x="6700838" y="1704975"/>
          <p14:tracePt t="38136" x="6700838" y="1687513"/>
          <p14:tracePt t="38144" x="6700838" y="1668463"/>
          <p14:tracePt t="38152" x="6700838" y="1660525"/>
          <p14:tracePt t="38168" x="6700838" y="1641475"/>
          <p14:tracePt t="38176" x="6700838" y="1624013"/>
          <p14:tracePt t="38184" x="6710363" y="1614488"/>
          <p14:tracePt t="38226" x="6718300" y="1604963"/>
          <p14:tracePt t="38240" x="6718300" y="1577975"/>
          <p14:tracePt t="38248" x="6727825" y="1568450"/>
          <p14:tracePt t="38257" x="6746875" y="1550988"/>
          <p14:tracePt t="38263" x="6754813" y="1541463"/>
          <p14:tracePt t="38272" x="6773863" y="1522413"/>
          <p14:tracePt t="38280" x="6800850" y="1495425"/>
          <p14:tracePt t="38289" x="6819900" y="1477963"/>
          <p14:tracePt t="38296" x="6837363" y="1458913"/>
          <p14:tracePt t="38304" x="6873875" y="1422400"/>
          <p14:tracePt t="38312" x="6900863" y="1404938"/>
          <p14:tracePt t="38319" x="6919913" y="1376363"/>
          <p14:tracePt t="38327" x="6946900" y="1349375"/>
          <p14:tracePt t="38336" x="6973888" y="1303338"/>
          <p14:tracePt t="38343" x="6992938" y="1285875"/>
          <p14:tracePt t="38352" x="7019925" y="1268413"/>
          <p14:tracePt t="38360" x="7019925" y="1258888"/>
          <p14:tracePt t="38368" x="7046913" y="1222375"/>
          <p14:tracePt t="38376" x="7046913" y="1212850"/>
          <p14:tracePt t="38384" x="7065963" y="1195388"/>
          <p14:tracePt t="38392" x="7083425" y="1176338"/>
          <p14:tracePt t="38400" x="7092950" y="1166813"/>
          <p14:tracePt t="38408" x="7102475" y="1166813"/>
          <p14:tracePt t="38417" x="7129463" y="1139825"/>
          <p14:tracePt t="38424" x="7175500" y="1112838"/>
          <p14:tracePt t="38432" x="7219950" y="1076325"/>
          <p14:tracePt t="38440" x="7256463" y="1066800"/>
          <p14:tracePt t="38448" x="7329488" y="1030288"/>
          <p14:tracePt t="38456" x="7348538" y="1020763"/>
          <p14:tracePt t="38464" x="7375525" y="1012825"/>
          <p14:tracePt t="38472" x="7421563" y="976313"/>
          <p14:tracePt t="38480" x="7448550" y="966788"/>
          <p14:tracePt t="38488" x="7466013" y="957263"/>
          <p14:tracePt t="38496" x="7475538" y="947738"/>
          <p14:tracePt t="38505" x="7502525" y="947738"/>
          <p14:tracePt t="38512" x="7521575" y="930275"/>
          <p14:tracePt t="38521" x="7531100" y="920750"/>
          <p14:tracePt t="38528" x="7539038" y="911225"/>
          <p14:tracePt t="38540" x="7548563" y="911225"/>
          <p14:tracePt t="38543" x="7558088" y="911225"/>
          <p14:tracePt t="38552" x="7558088" y="903288"/>
          <p14:tracePt t="38560" x="7575550" y="893763"/>
          <p14:tracePt t="38570" x="7585075" y="884238"/>
          <p14:tracePt t="38576" x="7594600" y="874713"/>
          <p14:tracePt t="38584" x="7602538" y="874713"/>
          <p14:tracePt t="38592" x="7621588" y="874713"/>
          <p14:tracePt t="38602" x="7631113" y="874713"/>
          <p14:tracePt t="38608" x="7639050" y="874713"/>
          <p14:tracePt t="38618" x="7658100" y="874713"/>
          <p14:tracePt t="38624" x="7675563" y="874713"/>
          <p14:tracePt t="38632" x="7685088" y="866775"/>
          <p14:tracePt t="38640" x="7704138" y="866775"/>
          <p14:tracePt t="38647" x="7721600" y="866775"/>
          <p14:tracePt t="38656" x="7740650" y="847725"/>
          <p14:tracePt t="38668" x="7748588" y="847725"/>
          <p14:tracePt t="38671" x="7758113" y="847725"/>
          <p14:tracePt t="38680" x="7758113" y="839788"/>
          <p14:tracePt t="38695" x="7785100" y="830263"/>
          <p14:tracePt t="38704" x="7804150" y="820738"/>
          <p14:tracePt t="38711" x="7813675" y="820738"/>
          <p14:tracePt t="38719" x="7821613" y="811213"/>
          <p14:tracePt t="38727" x="7831138" y="803275"/>
          <p14:tracePt t="38745" x="7840663" y="803275"/>
          <p14:tracePt t="39034" x="7858125" y="803275"/>
          <p14:tracePt t="39044" x="7894638" y="811213"/>
          <p14:tracePt t="39049" x="7931150" y="811213"/>
          <p14:tracePt t="39056" x="7940675" y="811213"/>
          <p14:tracePt t="39064" x="7977188" y="820738"/>
          <p14:tracePt t="39072" x="7994650" y="820738"/>
          <p14:tracePt t="39080" x="8004175" y="820738"/>
          <p14:tracePt t="39136" x="8013700" y="820738"/>
          <p14:tracePt t="39144" x="8023225" y="820738"/>
          <p14:tracePt t="39151" x="8031163" y="820738"/>
          <p14:tracePt t="39163" x="8040688" y="820738"/>
          <p14:tracePt t="39167" x="8067675" y="820738"/>
          <p14:tracePt t="39176" x="8086725" y="811213"/>
          <p14:tracePt t="39193" x="8104188" y="803275"/>
          <p14:tracePt t="39200" x="8123238" y="793750"/>
          <p14:tracePt t="39208" x="8140700" y="784225"/>
          <p14:tracePt t="39216" x="8150225" y="784225"/>
          <p14:tracePt t="39225" x="8159750" y="774700"/>
          <p14:tracePt t="39236" x="8169275" y="766763"/>
          <p14:tracePt t="39513" x="8159750" y="766763"/>
          <p14:tracePt t="39525" x="8123238" y="774700"/>
          <p14:tracePt t="39529" x="8077200" y="811213"/>
          <p14:tracePt t="39540" x="8050213" y="820738"/>
          <p14:tracePt t="39543" x="8004175" y="839788"/>
          <p14:tracePt t="39552" x="7958138" y="866775"/>
          <p14:tracePt t="39560" x="7940675" y="884238"/>
          <p14:tracePt t="39572" x="7921625" y="893763"/>
          <p14:tracePt t="39575" x="7877175" y="911225"/>
          <p14:tracePt t="39585" x="7877175" y="920750"/>
          <p14:tracePt t="39592" x="7867650" y="920750"/>
          <p14:tracePt t="39601" x="7850188" y="930275"/>
          <p14:tracePt t="39617" x="7821613" y="930275"/>
          <p14:tracePt t="39623" x="7804150" y="939800"/>
          <p14:tracePt t="39640" x="7794625" y="939800"/>
          <p14:tracePt t="39648" x="7758113" y="957263"/>
          <p14:tracePt t="39656" x="7748588" y="957263"/>
          <p14:tracePt t="39671" x="7731125" y="957263"/>
          <p14:tracePt t="39680" x="7712075" y="966788"/>
          <p14:tracePt t="39695" x="7704138" y="966788"/>
          <p14:tracePt t="39703" x="7685088" y="976313"/>
          <p14:tracePt t="39720" x="7675563" y="984250"/>
          <p14:tracePt t="39727" x="7667625" y="984250"/>
          <p14:tracePt t="39736" x="7658100" y="993775"/>
          <p14:tracePt t="39744" x="7639050" y="1003300"/>
          <p14:tracePt t="39752" x="7631113" y="1003300"/>
          <p14:tracePt t="39768" x="7612063" y="1012825"/>
          <p14:tracePt t="39775" x="7594600" y="1020763"/>
          <p14:tracePt t="39800" x="7575550" y="1030288"/>
          <p14:tracePt t="41118" x="7585075" y="1030288"/>
          <p14:tracePt t="41120" x="7594600" y="1030288"/>
          <p14:tracePt t="41128" x="7612063" y="1030288"/>
          <p14:tracePt t="41144" x="7631113" y="1020763"/>
          <p14:tracePt t="41152" x="7639050" y="1003300"/>
          <p14:tracePt t="41427" x="7639050" y="1012825"/>
          <p14:tracePt t="41433" x="7621588" y="1020763"/>
          <p14:tracePt t="41440" x="7594600" y="1049338"/>
          <p14:tracePt t="41448" x="7575550" y="1049338"/>
          <p14:tracePt t="41456" x="7558088" y="1076325"/>
          <p14:tracePt t="41464" x="7539038" y="1085850"/>
          <p14:tracePt t="41472" x="7531100" y="1085850"/>
          <p14:tracePt t="41480" x="7521575" y="1085850"/>
          <p14:tracePt t="41488" x="7512050" y="1093788"/>
          <p14:tracePt t="41496" x="7502525" y="1103313"/>
          <p14:tracePt t="41505" x="7494588" y="1103313"/>
          <p14:tracePt t="41512" x="7494588" y="1112838"/>
          <p14:tracePt t="41618" x="7475538" y="1130300"/>
          <p14:tracePt t="41626" x="7466013" y="1149350"/>
          <p14:tracePt t="41640" x="7458075" y="1158875"/>
          <p14:tracePt t="41647" x="7448550" y="1166813"/>
          <p14:tracePt t="41704" x="7429500" y="1185863"/>
          <p14:tracePt t="41712" x="7421563" y="1185863"/>
          <p14:tracePt t="41720" x="7412038" y="1195388"/>
          <p14:tracePt t="41727" x="7402513" y="1212850"/>
          <p14:tracePt t="41736" x="7402513" y="1222375"/>
          <p14:tracePt t="41743" x="7385050" y="1239838"/>
          <p14:tracePt t="41752" x="7356475" y="1258888"/>
          <p14:tracePt t="41760" x="7356475" y="1268413"/>
          <p14:tracePt t="41768" x="7348538" y="1276350"/>
          <p14:tracePt t="41776" x="7329488" y="1295400"/>
          <p14:tracePt t="41784" x="7319963" y="1312863"/>
          <p14:tracePt t="41985" x="7302500" y="1322388"/>
          <p14:tracePt t="41993" x="7292975" y="1331913"/>
          <p14:tracePt t="42001" x="7283450" y="1331913"/>
          <p14:tracePt t="42009" x="7275513" y="1339850"/>
          <p14:tracePt t="42022" x="7256463" y="1339850"/>
          <p14:tracePt t="42023" x="7239000" y="1368425"/>
          <p14:tracePt t="42039" x="7219950" y="1376363"/>
          <p14:tracePt t="42052" x="7202488" y="1385888"/>
          <p14:tracePt t="42057" x="7183438" y="1404938"/>
          <p14:tracePt t="42066" x="7175500" y="1412875"/>
          <p14:tracePt t="42075" x="7165975" y="1422400"/>
          <p14:tracePt t="42081" x="7146925" y="1422400"/>
          <p14:tracePt t="42088" x="7129463" y="1441450"/>
          <p14:tracePt t="42096" x="7119938" y="1441450"/>
          <p14:tracePt t="42103" x="7092950" y="1458913"/>
          <p14:tracePt t="42112" x="7065963" y="1477963"/>
          <p14:tracePt t="42120" x="7046913" y="1495425"/>
          <p14:tracePt t="42136" x="7010400" y="1522413"/>
          <p14:tracePt t="42145" x="6964363" y="1558925"/>
          <p14:tracePt t="42152" x="6946900" y="1568450"/>
          <p14:tracePt t="42162" x="6937375" y="1568450"/>
          <p14:tracePt t="42168" x="6919913" y="1568450"/>
          <p14:tracePt t="42176" x="6900863" y="1595438"/>
          <p14:tracePt t="42184" x="6892925" y="1595438"/>
          <p14:tracePt t="42200" x="6873875" y="1604963"/>
          <p14:tracePt t="42232" x="6864350" y="1614488"/>
          <p14:tracePt t="42248" x="6856413" y="1624013"/>
          <p14:tracePt t="42256" x="6846888" y="1631950"/>
          <p14:tracePt t="42280" x="6837363" y="1641475"/>
          <p14:tracePt t="42296" x="6827838" y="1641475"/>
          <p14:tracePt t="42304" x="6819900" y="1651000"/>
          <p14:tracePt t="42337" x="6819900" y="1660525"/>
          <p14:tracePt t="42346" x="6810375" y="1668463"/>
          <p14:tracePt t="42370" x="6800850" y="1677988"/>
          <p14:tracePt t="42384" x="6791325" y="1687513"/>
          <p14:tracePt t="42392" x="6783388" y="1697038"/>
          <p14:tracePt t="42401" x="6783388" y="1704975"/>
          <p14:tracePt t="42408" x="6773863" y="1704975"/>
          <p14:tracePt t="42419" x="6764338" y="1714500"/>
          <p14:tracePt t="42424" x="6746875" y="1741488"/>
          <p14:tracePt t="42440" x="6737350" y="1760538"/>
          <p14:tracePt t="42448" x="6737350" y="1768475"/>
          <p14:tracePt t="42456" x="6737350" y="1787525"/>
          <p14:tracePt t="42464" x="6737350" y="1804988"/>
          <p14:tracePt t="42475" x="6727825" y="1814513"/>
          <p14:tracePt t="42479" x="6710363" y="1833563"/>
          <p14:tracePt t="42494" x="6700838" y="1841500"/>
          <p14:tracePt t="42495" x="6691313" y="1851025"/>
          <p14:tracePt t="42512" x="6681788" y="1860550"/>
          <p14:tracePt t="42522" x="6681788" y="1870075"/>
          <p14:tracePt t="42536" x="6673850" y="1887538"/>
          <p14:tracePt t="42560" x="6664325" y="1897063"/>
          <p14:tracePt t="42586" x="6654800" y="1906588"/>
          <p14:tracePt t="42610" x="6654800" y="1914525"/>
          <p14:tracePt t="42618" x="6645275" y="1924050"/>
          <p14:tracePt t="42624" x="6637338" y="1933575"/>
          <p14:tracePt t="42635" x="6627813" y="1943100"/>
          <p14:tracePt t="42640" x="6618288" y="1960563"/>
          <p14:tracePt t="42656" x="6610350" y="1979613"/>
          <p14:tracePt t="42680" x="6600825" y="1997075"/>
          <p14:tracePt t="42688" x="6600825" y="2006600"/>
          <p14:tracePt t="42696" x="6581775" y="2024063"/>
          <p14:tracePt t="42704" x="6573838" y="2033588"/>
          <p14:tracePt t="42712" x="6564313" y="2043113"/>
          <p14:tracePt t="42720" x="6554788" y="2070100"/>
          <p14:tracePt t="42736" x="6537325" y="2089150"/>
          <p14:tracePt t="42752" x="6527800" y="2106613"/>
          <p14:tracePt t="42776" x="6527800" y="2125663"/>
          <p14:tracePt t="42787" x="6518275" y="2133600"/>
          <p14:tracePt t="43153" x="6508750" y="2152650"/>
          <p14:tracePt t="43165" x="6491288" y="2160588"/>
          <p14:tracePt t="43168" x="6427788" y="2170113"/>
          <p14:tracePt t="43176" x="6362700" y="2197100"/>
          <p14:tracePt t="43185" x="6272213" y="2216150"/>
          <p14:tracePt t="43194" x="6172200" y="2216150"/>
          <p14:tracePt t="43200" x="6080125" y="2225675"/>
          <p14:tracePt t="43208" x="5953125" y="2225675"/>
          <p14:tracePt t="43218" x="5826125" y="2225675"/>
          <p14:tracePt t="43226" x="5734050" y="2225675"/>
          <p14:tracePt t="43233" x="5680075" y="2225675"/>
          <p14:tracePt t="43241" x="5634038" y="2225675"/>
          <p14:tracePt t="43296" x="5624513" y="2225675"/>
          <p14:tracePt t="43304" x="5624513" y="2216150"/>
          <p14:tracePt t="43312" x="5624513" y="2206625"/>
          <p14:tracePt t="43320" x="5634038" y="2206625"/>
          <p14:tracePt t="43375" x="5643563" y="2206625"/>
          <p14:tracePt t="43392" x="5653088" y="2197100"/>
          <p14:tracePt t="43399" x="5670550" y="2189163"/>
          <p14:tracePt t="43408" x="5680075" y="2189163"/>
          <p14:tracePt t="43416" x="5697538" y="2170113"/>
          <p14:tracePt t="43424" x="5724525" y="2160588"/>
          <p14:tracePt t="43433" x="5734050" y="2160588"/>
          <p14:tracePt t="43440" x="5770563" y="2152650"/>
          <p14:tracePt t="43448" x="5789613" y="2152650"/>
          <p14:tracePt t="43456" x="5843588" y="2152650"/>
          <p14:tracePt t="43464" x="5889625" y="2143125"/>
          <p14:tracePt t="43473" x="5926138" y="2143125"/>
          <p14:tracePt t="43481" x="5980113" y="2116138"/>
          <p14:tracePt t="43492" x="6053138" y="2116138"/>
          <p14:tracePt t="43495" x="6099175" y="2106613"/>
          <p14:tracePt t="43506" x="6181725" y="2089150"/>
          <p14:tracePt t="43511" x="6235700" y="2089150"/>
          <p14:tracePt t="43521" x="6291263" y="2079625"/>
          <p14:tracePt t="43528" x="6354763" y="2052638"/>
          <p14:tracePt t="43535" x="6399213" y="2043113"/>
          <p14:tracePt t="43544" x="6399213" y="2033588"/>
          <p14:tracePt t="43552" x="6408738" y="2033588"/>
          <p14:tracePt t="43560" x="6435725" y="2024063"/>
          <p14:tracePt t="43592" x="6445250" y="2024063"/>
          <p14:tracePt t="43601" x="6464300" y="2016125"/>
          <p14:tracePt t="43607" x="6481763" y="1997075"/>
          <p14:tracePt t="43617" x="6500813" y="1987550"/>
          <p14:tracePt t="43624" x="6518275" y="1987550"/>
          <p14:tracePt t="43634" x="6537325" y="1979613"/>
          <p14:tracePt t="43640" x="6554788" y="1960563"/>
          <p14:tracePt t="43647" x="6573838" y="1951038"/>
          <p14:tracePt t="43666" x="6591300" y="1943100"/>
          <p14:tracePt t="43672" x="6600825" y="1933575"/>
          <p14:tracePt t="43696" x="6600825" y="1924050"/>
          <p14:tracePt t="43768" x="6600825" y="1914525"/>
          <p14:tracePt t="43792" x="6600825" y="1906588"/>
          <p14:tracePt t="43818" x="6591300" y="1906588"/>
          <p14:tracePt t="43835" x="6581775" y="1906588"/>
          <p14:tracePt t="43859" x="6573838" y="1906588"/>
          <p14:tracePt t="43968" x="6564313" y="1897063"/>
          <p14:tracePt t="43992" x="6564313" y="1887538"/>
          <p14:tracePt t="44008" x="6564313" y="1878013"/>
          <p14:tracePt t="44032" x="6564313" y="1870075"/>
          <p14:tracePt t="44064" x="6564313" y="1851025"/>
          <p14:tracePt t="44080" x="6564313" y="1841500"/>
          <p14:tracePt t="44088" x="6564313" y="1833563"/>
          <p14:tracePt t="44096" x="6564313" y="1824038"/>
          <p14:tracePt t="44103" x="6564313" y="1804988"/>
          <p14:tracePt t="44112" x="6564313" y="1787525"/>
          <p14:tracePt t="44136" x="6600825" y="1751013"/>
          <p14:tracePt t="44144" x="6610350" y="1724025"/>
          <p14:tracePt t="44160" x="6627813" y="1704975"/>
          <p14:tracePt t="44169" x="6637338" y="1697038"/>
          <p14:tracePt t="44176" x="6654800" y="1687513"/>
          <p14:tracePt t="44200" x="6664325" y="1677988"/>
          <p14:tracePt t="44227" x="6673850" y="1660525"/>
          <p14:tracePt t="44264" x="6681788" y="1651000"/>
          <p14:tracePt t="44369" x="6681788" y="1660525"/>
          <p14:tracePt t="44376" x="6673850" y="1660525"/>
          <p14:tracePt t="44384" x="6654800" y="1668463"/>
          <p14:tracePt t="44399" x="6654800" y="1677988"/>
          <p14:tracePt t="44408" x="6645275" y="1677988"/>
          <p14:tracePt t="44424" x="6637338" y="1677988"/>
          <p14:tracePt t="44433" x="6627813" y="1687513"/>
          <p14:tracePt t="44456" x="6618288" y="1697038"/>
          <p14:tracePt t="44464" x="6610350" y="1704975"/>
          <p14:tracePt t="44529" x="6600825" y="1704975"/>
          <p14:tracePt t="44539" x="6591300" y="1714500"/>
          <p14:tracePt t="44560" x="6581775" y="1714500"/>
          <p14:tracePt t="44601" x="6564313" y="1714500"/>
          <p14:tracePt t="44616" x="6545263" y="1724025"/>
          <p14:tracePt t="44624" x="6537325" y="1724025"/>
          <p14:tracePt t="44632" x="6527800" y="1731963"/>
          <p14:tracePt t="44640" x="6518275" y="1741488"/>
          <p14:tracePt t="44647" x="6500813" y="1751013"/>
          <p14:tracePt t="44656" x="6500813" y="1760538"/>
          <p14:tracePt t="44664" x="6491288" y="1768475"/>
          <p14:tracePt t="44672" x="6472238" y="1778000"/>
          <p14:tracePt t="44680" x="6454775" y="1797050"/>
          <p14:tracePt t="44696" x="6435725" y="1814513"/>
          <p14:tracePt t="44703" x="6427788" y="1824038"/>
          <p14:tracePt t="44713" x="6418263" y="1833563"/>
          <p14:tracePt t="44727" x="6408738" y="1841500"/>
          <p14:tracePt t="44744" x="6399213" y="1860550"/>
          <p14:tracePt t="44768" x="6399213" y="1870075"/>
          <p14:tracePt t="44784" x="6391275" y="1878013"/>
          <p14:tracePt t="44792" x="6381750" y="1887538"/>
          <p14:tracePt t="44808" x="6381750" y="1897063"/>
          <p14:tracePt t="44824" x="6381750" y="1906588"/>
          <p14:tracePt t="45386" x="6391275" y="1906588"/>
          <p14:tracePt t="45399" x="6418263" y="1897063"/>
          <p14:tracePt t="45404" x="6427788" y="1887538"/>
          <p14:tracePt t="45408" x="6435725" y="1878013"/>
          <p14:tracePt t="45424" x="6454775" y="1870075"/>
          <p14:tracePt t="45439" x="6464300" y="1860550"/>
          <p14:tracePt t="45546" x="6454775" y="1870075"/>
          <p14:tracePt t="45554" x="6445250" y="1878013"/>
          <p14:tracePt t="45944" x="6454775" y="1878013"/>
          <p14:tracePt t="45952" x="6472238" y="1878013"/>
          <p14:tracePt t="45968" x="6500813" y="1878013"/>
          <p14:tracePt t="45976" x="6518275" y="1878013"/>
          <p14:tracePt t="45984" x="6545263" y="1878013"/>
          <p14:tracePt t="45991" x="6581775" y="1878013"/>
          <p14:tracePt t="46001" x="6610350" y="1878013"/>
          <p14:tracePt t="46007" x="6637338" y="1878013"/>
          <p14:tracePt t="46017" x="6654800" y="1870075"/>
          <p14:tracePt t="46023" x="6681788" y="1870075"/>
          <p14:tracePt t="46035" x="6700838" y="1860550"/>
          <p14:tracePt t="46040" x="6710363" y="1860550"/>
          <p14:tracePt t="46047" x="6727825" y="1851025"/>
          <p14:tracePt t="46064" x="6746875" y="1841500"/>
          <p14:tracePt t="46186" x="6746875" y="1833563"/>
          <p14:tracePt t="46197" x="6746875" y="1824038"/>
          <p14:tracePt t="46209" x="6746875" y="1814513"/>
          <p14:tracePt t="46216" x="6754813" y="1804988"/>
          <p14:tracePt t="46225" x="6754813" y="1797050"/>
          <p14:tracePt t="46233" x="6764338" y="1778000"/>
          <p14:tracePt t="46248" x="6773863" y="1778000"/>
          <p14:tracePt t="46256" x="6791325" y="1768475"/>
          <p14:tracePt t="46264" x="6819900" y="1731963"/>
          <p14:tracePt t="46271" x="6856413" y="1724025"/>
          <p14:tracePt t="46280" x="6883400" y="1714500"/>
          <p14:tracePt t="46289" x="6937375" y="1697038"/>
          <p14:tracePt t="46296" x="7000875" y="1677988"/>
          <p14:tracePt t="46304" x="7037388" y="1668463"/>
          <p14:tracePt t="46312" x="7083425" y="1660525"/>
          <p14:tracePt t="46320" x="7129463" y="1631950"/>
          <p14:tracePt t="46328" x="7146925" y="1631950"/>
          <p14:tracePt t="46482" x="7129463" y="1631950"/>
          <p14:tracePt t="46497" x="7110413" y="1631950"/>
          <p14:tracePt t="46507" x="7102475" y="1631950"/>
          <p14:tracePt t="46512" x="7092950" y="1631950"/>
          <p14:tracePt t="46522" x="7073900" y="1631950"/>
          <p14:tracePt t="46537" x="7037388" y="1631950"/>
          <p14:tracePt t="46543" x="7029450" y="1641475"/>
          <p14:tracePt t="46881" x="7019925" y="1660525"/>
          <p14:tracePt t="46887" x="7010400" y="1677988"/>
          <p14:tracePt t="46897" x="7010400" y="1687513"/>
          <p14:tracePt t="46903" x="7010400" y="1714500"/>
          <p14:tracePt t="46911" x="7010400" y="1724025"/>
          <p14:tracePt t="46920" x="7010400" y="1751013"/>
          <p14:tracePt t="46928" x="7010400" y="1760538"/>
          <p14:tracePt t="46936" x="7010400" y="1768475"/>
          <p14:tracePt t="46944" x="6983413" y="1804988"/>
          <p14:tracePt t="46952" x="6983413" y="1824038"/>
          <p14:tracePt t="46960" x="6983413" y="1841500"/>
          <p14:tracePt t="46975" x="6983413" y="1851025"/>
          <p14:tracePt t="46984" x="6983413" y="1878013"/>
          <p14:tracePt t="46993" x="6983413" y="1887538"/>
          <p14:tracePt t="47002" x="6983413" y="1906588"/>
          <p14:tracePt t="47009" x="6983413" y="1924050"/>
          <p14:tracePt t="47019" x="6983413" y="1933575"/>
          <p14:tracePt t="47025" x="6983413" y="1943100"/>
          <p14:tracePt t="47035" x="6992938" y="1987550"/>
          <p14:tracePt t="47039" x="6992938" y="1997075"/>
          <p14:tracePt t="47047" x="7000875" y="2024063"/>
          <p14:tracePt t="47056" x="7010400" y="2043113"/>
          <p14:tracePt t="47063" x="7010400" y="2079625"/>
          <p14:tracePt t="47073" x="7010400" y="2125663"/>
          <p14:tracePt t="47081" x="7010400" y="2160588"/>
          <p14:tracePt t="47089" x="7010400" y="2189163"/>
          <p14:tracePt t="47097" x="7010400" y="2243138"/>
          <p14:tracePt t="47106" x="7010400" y="2289175"/>
          <p14:tracePt t="47112" x="7010400" y="2325688"/>
          <p14:tracePt t="47120" x="7010400" y="2371725"/>
          <p14:tracePt t="47128" x="7010400" y="2398713"/>
          <p14:tracePt t="47136" x="7010400" y="2452688"/>
          <p14:tracePt t="47145" x="7010400" y="2508250"/>
          <p14:tracePt t="47153" x="7019925" y="2554288"/>
          <p14:tracePt t="47161" x="7037388" y="2598738"/>
          <p14:tracePt t="47170" x="7037388" y="2617788"/>
          <p14:tracePt t="47177" x="7046913" y="2654300"/>
          <p14:tracePt t="47186" x="7056438" y="2698750"/>
          <p14:tracePt t="47194" x="7056438" y="2717800"/>
          <p14:tracePt t="47202" x="7056438" y="2744788"/>
          <p14:tracePt t="47208" x="7056438" y="2763838"/>
          <p14:tracePt t="47217" x="7056438" y="2790825"/>
          <p14:tracePt t="47225" x="7056438" y="2836863"/>
          <p14:tracePt t="47233" x="7056438" y="2844800"/>
          <p14:tracePt t="47239" x="7056438" y="2854325"/>
          <p14:tracePt t="47252" x="7056438" y="2890838"/>
          <p14:tracePt t="47265" x="7056438" y="2900363"/>
          <p14:tracePt t="47273" x="7056438" y="2917825"/>
          <p14:tracePt t="47281" x="7056438" y="2927350"/>
          <p14:tracePt t="47290" x="7056438" y="2946400"/>
          <p14:tracePt t="47296" x="7056438" y="2963863"/>
          <p14:tracePt t="47303" x="7037388" y="2990850"/>
          <p14:tracePt t="47312" x="7029450" y="3000375"/>
          <p14:tracePt t="47320" x="7019925" y="3027363"/>
          <p14:tracePt t="47335" x="7010400" y="3054350"/>
          <p14:tracePt t="47344" x="6992938" y="3073400"/>
          <p14:tracePt t="47352" x="6983413" y="3082925"/>
          <p14:tracePt t="47367" x="6973888" y="3100388"/>
          <p14:tracePt t="47376" x="6964363" y="3119438"/>
          <p14:tracePt t="47385" x="6964363" y="3127375"/>
          <p14:tracePt t="47392" x="6964363" y="3136900"/>
          <p14:tracePt t="47400" x="6956425" y="3146425"/>
          <p14:tracePt t="47417" x="6946900" y="3155950"/>
          <p14:tracePt t="47568" x="6946900" y="3146425"/>
          <p14:tracePt t="47584" x="6946900" y="3119438"/>
          <p14:tracePt t="47616" x="6946900" y="3109913"/>
          <p14:tracePt t="47656" x="6956425" y="3100388"/>
          <p14:tracePt t="47913" x="6956425" y="3082925"/>
          <p14:tracePt t="47928" x="6956425" y="3063875"/>
          <p14:tracePt t="47935" x="6946900" y="3054350"/>
          <p14:tracePt t="47951" x="6919913" y="3036888"/>
          <p14:tracePt t="47960" x="6910388" y="3027363"/>
          <p14:tracePt t="47975" x="6883400" y="3009900"/>
          <p14:tracePt t="47985" x="6873875" y="3009900"/>
          <p14:tracePt t="47991" x="6856413" y="3000375"/>
          <p14:tracePt t="48000" x="6856413" y="2990850"/>
          <p14:tracePt t="48386" x="6864350" y="2982913"/>
          <p14:tracePt t="48394" x="6900863" y="2973388"/>
          <p14:tracePt t="48402" x="6929438" y="2973388"/>
          <p14:tracePt t="48408" x="6956425" y="2963863"/>
          <p14:tracePt t="48417" x="6973888" y="2963863"/>
          <p14:tracePt t="48424" x="7019925" y="2927350"/>
          <p14:tracePt t="48434" x="7046913" y="2927350"/>
          <p14:tracePt t="48440" x="7083425" y="2909888"/>
          <p14:tracePt t="48449" x="7119938" y="2890838"/>
          <p14:tracePt t="48455" x="7165975" y="2881313"/>
          <p14:tracePt t="48464" x="7212013" y="2863850"/>
          <p14:tracePt t="48472" x="7239000" y="2863850"/>
          <p14:tracePt t="48480" x="7283450" y="2836863"/>
          <p14:tracePt t="48488" x="7292975" y="2827338"/>
          <p14:tracePt t="48514" x="7312025" y="2817813"/>
          <p14:tracePt t="48552" x="7319963" y="2808288"/>
          <p14:tracePt t="48560" x="7329488" y="2808288"/>
          <p14:tracePt t="48570" x="7356475" y="2790825"/>
          <p14:tracePt t="48576" x="7366000" y="2781300"/>
          <p14:tracePt t="48586" x="7375525" y="2781300"/>
          <p14:tracePt t="48592" x="7392988" y="2781300"/>
          <p14:tracePt t="48608" x="7402513" y="2781300"/>
          <p14:tracePt t="48618" x="7412038" y="2781300"/>
          <p14:tracePt t="48624" x="7439025" y="2781300"/>
          <p14:tracePt t="48634" x="7448550" y="2781300"/>
          <p14:tracePt t="48640" x="7458075" y="2781300"/>
          <p14:tracePt t="48656" x="7485063" y="2771775"/>
          <p14:tracePt t="48672" x="7494588" y="2771775"/>
          <p14:tracePt t="48688" x="7502525" y="2763838"/>
          <p14:tracePt t="48976" x="7502525" y="2735263"/>
          <p14:tracePt t="48984" x="7502525" y="2690813"/>
          <p14:tracePt t="48992" x="7502525" y="2654300"/>
          <p14:tracePt t="49000" x="7502525" y="2608263"/>
          <p14:tracePt t="49008" x="7502525" y="2571750"/>
          <p14:tracePt t="49016" x="7539038" y="2508250"/>
          <p14:tracePt t="49024" x="7594600" y="2425700"/>
          <p14:tracePt t="49033" x="7612063" y="2398713"/>
          <p14:tracePt t="49040" x="7667625" y="2325688"/>
          <p14:tracePt t="49048" x="7694613" y="2289175"/>
          <p14:tracePt t="49055" x="7731125" y="2262188"/>
          <p14:tracePt t="49064" x="7758113" y="2225675"/>
          <p14:tracePt t="49071" x="7777163" y="2216150"/>
          <p14:tracePt t="49080" x="7821613" y="2206625"/>
          <p14:tracePt t="49087" x="7840663" y="2189163"/>
          <p14:tracePt t="49096" x="7858125" y="2179638"/>
          <p14:tracePt t="49103" x="7867650" y="2179638"/>
          <p14:tracePt t="49112" x="7904163" y="2170113"/>
          <p14:tracePt t="49120" x="7921625" y="2170113"/>
          <p14:tracePt t="49138" x="8023225" y="2133600"/>
          <p14:tracePt t="49143" x="8067675" y="2133600"/>
          <p14:tracePt t="49152" x="8132763" y="2125663"/>
          <p14:tracePt t="49160" x="8213725" y="2125663"/>
          <p14:tracePt t="49168" x="8286750" y="2125663"/>
          <p14:tracePt t="49176" x="8323263" y="2125663"/>
          <p14:tracePt t="49184" x="8378825" y="2125663"/>
          <p14:tracePt t="49194" x="8423275" y="2125663"/>
          <p14:tracePt t="49200" x="8451850" y="2125663"/>
          <p14:tracePt t="49209" x="8469313" y="2125663"/>
          <p14:tracePt t="49329" x="8478838" y="2125663"/>
          <p14:tracePt t="49336" x="8488363" y="2125663"/>
          <p14:tracePt t="49352" x="8515350" y="2133600"/>
          <p14:tracePt t="49368" x="8515350" y="2152650"/>
          <p14:tracePt t="49375" x="8515350" y="2206625"/>
          <p14:tracePt t="49385" x="8515350" y="2252663"/>
          <p14:tracePt t="49392" x="8515350" y="2289175"/>
          <p14:tracePt t="49400" x="8505825" y="2343150"/>
          <p14:tracePt t="49407" x="8488363" y="2389188"/>
          <p14:tracePt t="49416" x="8478838" y="2452688"/>
          <p14:tracePt t="49423" x="8451850" y="2498725"/>
          <p14:tracePt t="49433" x="8451850" y="2535238"/>
          <p14:tracePt t="49440" x="8442325" y="2589213"/>
          <p14:tracePt t="49448" x="8442325" y="2635250"/>
          <p14:tracePt t="49456" x="8442325" y="2662238"/>
          <p14:tracePt t="49464" x="8442325" y="2681288"/>
          <p14:tracePt t="49473" x="8442325" y="2690813"/>
          <p14:tracePt t="49480" x="8432800" y="2727325"/>
          <p14:tracePt t="49513" x="8405813" y="2727325"/>
          <p14:tracePt t="49521" x="8386763" y="2744788"/>
          <p14:tracePt t="49528" x="8359775" y="2763838"/>
          <p14:tracePt t="49538" x="8342313" y="2781300"/>
          <p14:tracePt t="49543" x="8323263" y="2800350"/>
          <p14:tracePt t="49552" x="8305800" y="2817813"/>
          <p14:tracePt t="49559" x="8286750" y="2827338"/>
          <p14:tracePt t="49569" x="8269288" y="2836863"/>
          <p14:tracePt t="49616" x="8259763" y="2836863"/>
          <p14:tracePt t="49632" x="8250238" y="2836863"/>
          <p14:tracePt t="49640" x="8240713" y="2836863"/>
          <p14:tracePt t="49656" x="8240713" y="2817813"/>
          <p14:tracePt t="49663" x="8240713" y="2808288"/>
          <p14:tracePt t="49672" x="8240713" y="2781300"/>
          <p14:tracePt t="49688" x="8240713" y="2763838"/>
          <p14:tracePt t="49696" x="8240713" y="2744788"/>
          <p14:tracePt t="49704" x="8240713" y="2727325"/>
          <p14:tracePt t="49712" x="8240713" y="2708275"/>
          <p14:tracePt t="49719" x="8259763" y="2690813"/>
          <p14:tracePt t="49727" x="8269288" y="2681288"/>
          <p14:tracePt t="49740" x="8305800" y="2644775"/>
          <p14:tracePt t="49745" x="8305800" y="2635250"/>
          <p14:tracePt t="49752" x="8323263" y="2617788"/>
          <p14:tracePt t="49760" x="8359775" y="2598738"/>
          <p14:tracePt t="49768" x="8386763" y="2562225"/>
          <p14:tracePt t="49776" x="8432800" y="2535238"/>
          <p14:tracePt t="49785" x="8478838" y="2508250"/>
          <p14:tracePt t="49791" x="8523288" y="2489200"/>
          <p14:tracePt t="49799" x="8559800" y="2471738"/>
          <p14:tracePt t="49808" x="8588375" y="2462213"/>
          <p14:tracePt t="49818" x="8624888" y="2452688"/>
          <p14:tracePt t="49824" x="8669338" y="2452688"/>
          <p14:tracePt t="49833" x="8688388" y="2435225"/>
          <p14:tracePt t="49840" x="8705850" y="2435225"/>
          <p14:tracePt t="49851" x="8715375" y="2425700"/>
          <p14:tracePt t="50000" x="8724900" y="2425700"/>
          <p14:tracePt t="50008" x="8724900" y="2435225"/>
          <p14:tracePt t="50016" x="8724900" y="2452688"/>
          <p14:tracePt t="50024" x="8705850" y="2471738"/>
          <p14:tracePt t="50034" x="8669338" y="2481263"/>
          <p14:tracePt t="50039" x="8661400" y="2481263"/>
          <p14:tracePt t="50049" x="8642350" y="2481263"/>
          <p14:tracePt t="50055" x="8624888" y="2481263"/>
          <p14:tracePt t="50064" x="8578850" y="2481263"/>
          <p14:tracePt t="50072" x="8559800" y="2471738"/>
          <p14:tracePt t="50080" x="8532813" y="2435225"/>
          <p14:tracePt t="50088" x="8515350" y="2408238"/>
          <p14:tracePt t="50095" x="8496300" y="2362200"/>
          <p14:tracePt t="50104" x="8478838" y="2335213"/>
          <p14:tracePt t="50112" x="8469313" y="2306638"/>
          <p14:tracePt t="50120" x="8442325" y="2262188"/>
          <p14:tracePt t="50135" x="8423275" y="2216150"/>
          <p14:tracePt t="50136" x="8405813" y="2189163"/>
          <p14:tracePt t="50145" x="8396288" y="2152650"/>
          <p14:tracePt t="50152" x="8369300" y="2097088"/>
          <p14:tracePt t="50160" x="8359775" y="2089150"/>
          <p14:tracePt t="50169" x="8342313" y="2052638"/>
          <p14:tracePt t="50176" x="8323263" y="2024063"/>
          <p14:tracePt t="50185" x="8313738" y="2006600"/>
          <p14:tracePt t="50193" x="8305800" y="1987550"/>
          <p14:tracePt t="50200" x="8305800" y="1979613"/>
          <p14:tracePt t="50208" x="8296275" y="1960563"/>
          <p14:tracePt t="50216" x="8296275" y="1951038"/>
          <p14:tracePt t="50226" x="8296275" y="1943100"/>
          <p14:tracePt t="50235" x="8277225" y="1914525"/>
          <p14:tracePt t="50251" x="8269288" y="1906588"/>
          <p14:tracePt t="50258" x="8259763" y="1878013"/>
          <p14:tracePt t="50274" x="8250238" y="1870075"/>
          <p14:tracePt t="50281" x="8232775" y="1860550"/>
          <p14:tracePt t="50291" x="8213725" y="1851025"/>
          <p14:tracePt t="50295" x="8186738" y="1814513"/>
          <p14:tracePt t="50304" x="8177213" y="1804988"/>
          <p14:tracePt t="50311" x="8150225" y="1787525"/>
          <p14:tracePt t="50319" x="8123238" y="1778000"/>
          <p14:tracePt t="50328" x="8077200" y="1768475"/>
          <p14:tracePt t="50336" x="8023225" y="1768475"/>
          <p14:tracePt t="50344" x="7967663" y="1768475"/>
          <p14:tracePt t="50352" x="7904163" y="1760538"/>
          <p14:tracePt t="50360" x="7867650" y="1760538"/>
          <p14:tracePt t="50368" x="7813675" y="1760538"/>
          <p14:tracePt t="50376" x="7767638" y="1760538"/>
          <p14:tracePt t="50384" x="7712075" y="1760538"/>
          <p14:tracePt t="50392" x="7694613" y="1760538"/>
          <p14:tracePt t="50400" x="7667625" y="1760538"/>
          <p14:tracePt t="50407" x="7648575" y="1760538"/>
          <p14:tracePt t="50416" x="7621588" y="1760538"/>
          <p14:tracePt t="50424" x="7612063" y="1760538"/>
          <p14:tracePt t="50433" x="7602538" y="1760538"/>
          <p14:tracePt t="50648" x="7594600" y="1751013"/>
          <p14:tracePt t="50656" x="7594600" y="1741488"/>
          <p14:tracePt t="50665" x="7594600" y="1731963"/>
          <p14:tracePt t="50688" x="7594600" y="1724025"/>
          <p14:tracePt t="50696" x="7594600" y="1704975"/>
          <p14:tracePt t="50704" x="7594600" y="1697038"/>
          <p14:tracePt t="50712" x="7594600" y="1687513"/>
          <p14:tracePt t="50720" x="7594600" y="1660525"/>
          <p14:tracePt t="50727" x="7612063" y="1641475"/>
          <p14:tracePt t="50736" x="7621588" y="1604963"/>
          <p14:tracePt t="50743" x="7621588" y="1587500"/>
          <p14:tracePt t="50752" x="7631113" y="1531938"/>
          <p14:tracePt t="50760" x="7648575" y="1485900"/>
          <p14:tracePt t="50768" x="7658100" y="1477963"/>
          <p14:tracePt t="50775" x="7658100" y="1458913"/>
          <p14:tracePt t="50784" x="7675563" y="1422400"/>
          <p14:tracePt t="50792" x="7694613" y="1395413"/>
          <p14:tracePt t="50801" x="7712075" y="1376363"/>
          <p14:tracePt t="50808" x="7731125" y="1358900"/>
          <p14:tracePt t="50818" x="7740650" y="1349375"/>
          <p14:tracePt t="50823" x="7758113" y="1331913"/>
          <p14:tracePt t="50834" x="7777163" y="1312863"/>
          <p14:tracePt t="50840" x="7804150" y="1295400"/>
          <p14:tracePt t="50850" x="7813675" y="1285875"/>
          <p14:tracePt t="50856" x="7831138" y="1285875"/>
          <p14:tracePt t="50864" x="7877175" y="1258888"/>
          <p14:tracePt t="50872" x="7894638" y="1249363"/>
          <p14:tracePt t="50880" x="7913688" y="1249363"/>
          <p14:tracePt t="50888" x="7967663" y="1249363"/>
          <p14:tracePt t="50895" x="8023225" y="1231900"/>
          <p14:tracePt t="50904" x="8104188" y="1203325"/>
          <p14:tracePt t="50914" x="8196263" y="1176338"/>
          <p14:tracePt t="50920" x="8259763" y="1158875"/>
          <p14:tracePt t="50928" x="8305800" y="1139825"/>
          <p14:tracePt t="50935" x="8332788" y="1130300"/>
          <p14:tracePt t="51216" x="8323263" y="1130300"/>
          <p14:tracePt t="51228" x="8286750" y="1139825"/>
          <p14:tracePt t="51232" x="8250238" y="1149350"/>
          <p14:tracePt t="51241" x="8204200" y="1158875"/>
          <p14:tracePt t="51249" x="8177213" y="1195388"/>
          <p14:tracePt t="51255" x="8132763" y="1203325"/>
          <p14:tracePt t="51263" x="8104188" y="1222375"/>
          <p14:tracePt t="51272" x="8059738" y="1258888"/>
          <p14:tracePt t="51280" x="8023225" y="1268413"/>
          <p14:tracePt t="51287" x="7977188" y="1295400"/>
          <p14:tracePt t="51297" x="7950200" y="1322388"/>
          <p14:tracePt t="51305" x="7921625" y="1322388"/>
          <p14:tracePt t="51313" x="7904163" y="1339850"/>
          <p14:tracePt t="51323" x="7894638" y="1349375"/>
          <p14:tracePt t="51329" x="7885113" y="1358900"/>
          <p14:tracePt t="51339" x="7877175" y="1358900"/>
          <p14:tracePt t="51344" x="7867650" y="1358900"/>
          <p14:tracePt t="51353" x="7858125" y="1376363"/>
          <p14:tracePt t="51360" x="7850188" y="1385888"/>
          <p14:tracePt t="51369" x="7840663" y="1404938"/>
          <p14:tracePt t="51376" x="7813675" y="1422400"/>
          <p14:tracePt t="51385" x="7813675" y="1441450"/>
          <p14:tracePt t="51392" x="7794625" y="1477963"/>
          <p14:tracePt t="51400" x="7777163" y="1495425"/>
          <p14:tracePt t="51408" x="7767638" y="1514475"/>
          <p14:tracePt t="51416" x="7758113" y="1541463"/>
          <p14:tracePt t="51424" x="7740650" y="1558925"/>
          <p14:tracePt t="51433" x="7731125" y="1577975"/>
          <p14:tracePt t="51455" x="7721600" y="1587500"/>
          <p14:tracePt t="51605" x="7731125" y="1604963"/>
          <p14:tracePt t="51608" x="7740650" y="1614488"/>
          <p14:tracePt t="51620" x="7758113" y="1631950"/>
          <p14:tracePt t="51626" x="7785100" y="1660525"/>
          <p14:tracePt t="51638" x="7831138" y="1687513"/>
          <p14:tracePt t="51640" x="7894638" y="1724025"/>
          <p14:tracePt t="51649" x="7958138" y="1751013"/>
          <p14:tracePt t="51656" x="8050213" y="1787525"/>
          <p14:tracePt t="51667" x="8096250" y="1797050"/>
          <p14:tracePt t="51672" x="8177213" y="1814513"/>
          <p14:tracePt t="51680" x="8213725" y="1814513"/>
          <p14:tracePt t="51688" x="8250238" y="1814513"/>
          <p14:tracePt t="51696" x="8259763" y="1814513"/>
          <p14:tracePt t="51704" x="8277225" y="1804988"/>
          <p14:tracePt t="51719" x="8277225" y="1797050"/>
          <p14:tracePt t="51728" x="8277225" y="1778000"/>
          <p14:tracePt t="51737" x="8277225" y="1760538"/>
          <p14:tracePt t="51743" x="8277225" y="1751013"/>
          <p14:tracePt t="51760" x="8277225" y="1731963"/>
          <p14:tracePt t="51776" x="8277225" y="1724025"/>
          <p14:tracePt t="51858" x="8277225" y="1687513"/>
          <p14:tracePt t="51863" x="8286750" y="1668463"/>
          <p14:tracePt t="51871" x="8296275" y="1660525"/>
          <p14:tracePt t="51880" x="8305800" y="1631950"/>
          <p14:tracePt t="51887" x="8305800" y="1624013"/>
          <p14:tracePt t="51896" x="8305800" y="1604963"/>
          <p14:tracePt t="51903" x="8305800" y="1587500"/>
          <p14:tracePt t="51913" x="8305800" y="1577975"/>
          <p14:tracePt t="51920" x="8305800" y="1558925"/>
          <p14:tracePt t="51936" x="8305800" y="1550988"/>
          <p14:tracePt t="52040" x="8313738" y="1541463"/>
          <p14:tracePt t="52048" x="8342313" y="1514475"/>
          <p14:tracePt t="52055" x="8359775" y="1485900"/>
          <p14:tracePt t="52063" x="8396288" y="1441450"/>
          <p14:tracePt t="52071" x="8423275" y="1404938"/>
          <p14:tracePt t="52079" x="8505825" y="1349375"/>
          <p14:tracePt t="52088" x="8542338" y="1322388"/>
          <p14:tracePt t="52096" x="8624888" y="1268413"/>
          <p14:tracePt t="52103" x="8651875" y="1249363"/>
          <p14:tracePt t="52111" x="8697913" y="1239838"/>
          <p14:tracePt t="52120" x="8715375" y="1212850"/>
          <p14:tracePt t="52136" x="8724900" y="1212850"/>
          <p14:tracePt t="52194" x="8724900" y="1239838"/>
          <p14:tracePt t="52200" x="8724900" y="1258888"/>
          <p14:tracePt t="52208" x="8724900" y="1285875"/>
          <p14:tracePt t="52215" x="8715375" y="1322388"/>
          <p14:tracePt t="52225" x="8688388" y="1339850"/>
          <p14:tracePt t="52233" x="8678863" y="1368425"/>
          <p14:tracePt t="52239" x="8669338" y="1385888"/>
          <p14:tracePt t="52249" x="8651875" y="1404938"/>
          <p14:tracePt t="52256" x="8632825" y="1431925"/>
          <p14:tracePt t="52263" x="8624888" y="1458913"/>
          <p14:tracePt t="52272" x="8605838" y="1477963"/>
          <p14:tracePt t="52280" x="8569325" y="1522413"/>
          <p14:tracePt t="52287" x="8532813" y="1587500"/>
          <p14:tracePt t="52296" x="8469313" y="1651000"/>
          <p14:tracePt t="52304" x="8378825" y="1741488"/>
          <p14:tracePt t="52312" x="8296275" y="1860550"/>
          <p14:tracePt t="52319" x="8223250" y="1924050"/>
          <p14:tracePt t="52328" x="8132763" y="2060575"/>
          <p14:tracePt t="52335" x="8031163" y="2160588"/>
          <p14:tracePt t="52343" x="7958138" y="2243138"/>
          <p14:tracePt t="52353" x="7904163" y="2325688"/>
          <p14:tracePt t="52360" x="7850188" y="2425700"/>
          <p14:tracePt t="52368" x="7813675" y="2489200"/>
          <p14:tracePt t="52375" x="7785100" y="2554288"/>
          <p14:tracePt t="52385" x="7777163" y="2598738"/>
          <p14:tracePt t="52391" x="7777163" y="2635250"/>
          <p14:tracePt t="52400" x="7777163" y="2662238"/>
          <p14:tracePt t="52408" x="7777163" y="2708275"/>
          <p14:tracePt t="52416" x="7777163" y="2744788"/>
          <p14:tracePt t="52423" x="7777163" y="2754313"/>
          <p14:tracePt t="52433" x="7777163" y="2763838"/>
          <p14:tracePt t="52440" x="7777163" y="2790825"/>
          <p14:tracePt t="52456" x="7767638" y="2808288"/>
          <p14:tracePt t="52656" x="7777163" y="2790825"/>
          <p14:tracePt t="52664" x="7794625" y="2754313"/>
          <p14:tracePt t="52671" x="7840663" y="2708275"/>
          <p14:tracePt t="52680" x="7913688" y="2644775"/>
          <p14:tracePt t="52688" x="7977188" y="2589213"/>
          <p14:tracePt t="52695" x="8040688" y="2535238"/>
          <p14:tracePt t="52703" x="8123238" y="2471738"/>
          <p14:tracePt t="52712" x="8204200" y="2416175"/>
          <p14:tracePt t="52720" x="8240713" y="2379663"/>
          <p14:tracePt t="52727" x="8323263" y="2325688"/>
          <p14:tracePt t="52736" x="8369300" y="2306638"/>
          <p14:tracePt t="52743" x="8386763" y="2289175"/>
          <p14:tracePt t="52752" x="8405813" y="2279650"/>
          <p14:tracePt t="52768" x="8415338" y="2270125"/>
          <p14:tracePt t="52928" x="8415338" y="2289175"/>
          <p14:tracePt t="52944" x="8415338" y="2298700"/>
          <p14:tracePt t="52951" x="8415338" y="2325688"/>
          <p14:tracePt t="52960" x="8415338" y="2343150"/>
          <p14:tracePt t="52968" x="8386763" y="2389188"/>
          <p14:tracePt t="52975" x="8378825" y="2416175"/>
          <p14:tracePt t="52987" x="8359775" y="2462213"/>
          <p14:tracePt t="52994" x="8323263" y="2508250"/>
          <p14:tracePt t="53001" x="8313738" y="2544763"/>
          <p14:tracePt t="53008" x="8277225" y="2589213"/>
          <p14:tracePt t="53018" x="8269288" y="2608263"/>
          <p14:tracePt t="53034" x="8259763" y="2625725"/>
          <p14:tracePt t="53049" x="8259763" y="2635250"/>
          <p14:tracePt t="53056" x="8250238" y="2644775"/>
          <p14:tracePt t="53072" x="8240713" y="2654300"/>
          <p14:tracePt t="53243" x="8269288" y="2581275"/>
          <p14:tracePt t="53249" x="8277225" y="2544763"/>
          <p14:tracePt t="53256" x="8286750" y="2525713"/>
          <p14:tracePt t="53264" x="8296275" y="2498725"/>
          <p14:tracePt t="53273" x="8296275" y="2489200"/>
          <p14:tracePt t="53282" x="8296275" y="2481263"/>
          <p14:tracePt t="53291" x="8296275" y="2462213"/>
          <p14:tracePt t="53304" x="8305800" y="2452688"/>
          <p14:tracePt t="53312" x="8305800" y="2444750"/>
          <p14:tracePt t="53336" x="8305800" y="2425700"/>
          <p14:tracePt t="53344" x="8305800" y="2416175"/>
          <p14:tracePt t="53450" x="8286750" y="2408238"/>
          <p14:tracePt t="53458" x="8186738" y="2408238"/>
          <p14:tracePt t="53466" x="8077200" y="2408238"/>
          <p14:tracePt t="53477" x="7950200" y="2408238"/>
          <p14:tracePt t="53479" x="7804150" y="2408238"/>
          <p14:tracePt t="53489" x="7658100" y="2408238"/>
          <p14:tracePt t="53495" x="7531100" y="2408238"/>
          <p14:tracePt t="53504" x="7439025" y="2408238"/>
          <p14:tracePt t="53512" x="7292975" y="2398713"/>
          <p14:tracePt t="53521" x="7183438" y="2379663"/>
          <p14:tracePt t="53527" x="7119938" y="2379663"/>
          <p14:tracePt t="53537" x="7065963" y="2352675"/>
          <p14:tracePt t="53544" x="7019925" y="2352675"/>
          <p14:tracePt t="53552" x="7000875" y="2343150"/>
          <p14:tracePt t="53560" x="6992938" y="2343150"/>
          <p14:tracePt t="53571" x="6973888" y="2343150"/>
          <p14:tracePt t="53576" x="6973888" y="2335213"/>
          <p14:tracePt t="53584" x="6964363" y="2335213"/>
          <p14:tracePt t="53592" x="6946900" y="2335213"/>
          <p14:tracePt t="53600" x="6929438" y="2325688"/>
          <p14:tracePt t="53608" x="6910388" y="2325688"/>
          <p14:tracePt t="53617" x="6864350" y="2325688"/>
          <p14:tracePt t="53624" x="6827838" y="2316163"/>
          <p14:tracePt t="53633" x="6800850" y="2306638"/>
          <p14:tracePt t="53640" x="6754813" y="2298700"/>
          <p14:tracePt t="53649" x="6710363" y="2289175"/>
          <p14:tracePt t="53656" x="6673850" y="2279650"/>
          <p14:tracePt t="53668" x="6637338" y="2252663"/>
          <p14:tracePt t="53671" x="6618288" y="2243138"/>
          <p14:tracePt t="53680" x="6591300" y="2233613"/>
          <p14:tracePt t="53688" x="6573838" y="2225675"/>
          <p14:tracePt t="53696" x="6564313" y="2225675"/>
          <p14:tracePt t="53704" x="6545263" y="2206625"/>
          <p14:tracePt t="53712" x="6537325" y="2206625"/>
          <p14:tracePt t="54066" x="6527800" y="2197100"/>
          <p14:tracePt t="54075" x="6527800" y="2179638"/>
          <p14:tracePt t="54085" x="6527800" y="2170113"/>
          <p14:tracePt t="54090" x="6527800" y="2152650"/>
          <p14:tracePt t="54096" x="6537325" y="2143125"/>
          <p14:tracePt t="54103" x="6545263" y="2125663"/>
          <p14:tracePt t="54120" x="6554788" y="2125663"/>
          <p14:tracePt t="54135" x="6564313" y="2116138"/>
          <p14:tracePt t="54193" x="6573838" y="2106613"/>
          <p14:tracePt t="54232" x="6591300" y="2089150"/>
          <p14:tracePt t="54241" x="6591300" y="2079625"/>
          <p14:tracePt t="54255" x="6600825" y="2070100"/>
          <p14:tracePt t="54368" x="6581775" y="2070100"/>
          <p14:tracePt t="54376" x="6545263" y="2097088"/>
          <p14:tracePt t="54384" x="6518275" y="2116138"/>
          <p14:tracePt t="54392" x="6500813" y="2133600"/>
          <p14:tracePt t="54400" x="6464300" y="2152650"/>
          <p14:tracePt t="54408" x="6454775" y="2160588"/>
          <p14:tracePt t="54416" x="6435725" y="2179638"/>
          <p14:tracePt t="54423" x="6435725" y="2189163"/>
          <p14:tracePt t="54432" x="6427788" y="2197100"/>
          <p14:tracePt t="54449" x="6418263" y="2197100"/>
          <p14:tracePt t="54543" x="6435725" y="2197100"/>
          <p14:tracePt t="54552" x="6464300" y="2197100"/>
          <p14:tracePt t="54560" x="6481763" y="2197100"/>
          <p14:tracePt t="54568" x="6508750" y="2189163"/>
          <p14:tracePt t="54575" x="6518275" y="2179638"/>
          <p14:tracePt t="54584" x="6554788" y="2170113"/>
          <p14:tracePt t="54592" x="6564313" y="2160588"/>
          <p14:tracePt t="54602" x="6573838" y="2152650"/>
          <p14:tracePt t="54607" x="6581775" y="2143125"/>
          <p14:tracePt t="54704" x="6581775" y="2152650"/>
          <p14:tracePt t="54713" x="6573838" y="2160588"/>
          <p14:tracePt t="54721" x="6554788" y="2179638"/>
          <p14:tracePt t="54735" x="6545263" y="2189163"/>
          <p14:tracePt t="54840" x="6545263" y="2206625"/>
          <p14:tracePt t="54850" x="6545263" y="2216150"/>
          <p14:tracePt t="54856" x="6537325" y="2225675"/>
          <p14:tracePt t="54864" x="6537325" y="2233613"/>
          <p14:tracePt t="54872" x="6537325" y="2252663"/>
          <p14:tracePt t="54879" x="6527800" y="2262188"/>
          <p14:tracePt t="54888" x="6518275" y="2270125"/>
          <p14:tracePt t="54904" x="6508750" y="2279650"/>
          <p14:tracePt t="54920" x="6500813" y="2298700"/>
          <p14:tracePt t="54943" x="6491288" y="2298700"/>
          <p14:tracePt t="54951" x="6481763" y="2306638"/>
          <p14:tracePt t="54968" x="6464300" y="2316163"/>
          <p14:tracePt t="54984" x="6454775" y="2325688"/>
          <p14:tracePt t="54993" x="6445250" y="2325688"/>
          <p14:tracePt t="55016" x="6435725" y="2325688"/>
          <p14:tracePt t="55024" x="6427788" y="2335213"/>
          <p14:tracePt t="55033" x="6418263" y="2343150"/>
          <p14:tracePt t="55039" x="6408738" y="2343150"/>
          <p14:tracePt t="55050" x="6399213" y="2343150"/>
          <p14:tracePt t="55072" x="6391275" y="2343150"/>
          <p14:tracePt t="55112" x="6372225" y="2343150"/>
          <p14:tracePt t="55128" x="6354763" y="2335213"/>
          <p14:tracePt t="55136" x="6345238" y="2335213"/>
          <p14:tracePt t="55145" x="6335713" y="2316163"/>
          <p14:tracePt t="55152" x="6326188" y="2298700"/>
          <p14:tracePt t="55160" x="6308725" y="2289175"/>
          <p14:tracePt t="55168" x="6299200" y="2270125"/>
          <p14:tracePt t="55176" x="6291263" y="2262188"/>
          <p14:tracePt t="55192" x="6281738" y="2252663"/>
          <p14:tracePt t="55215" x="6272213" y="2243138"/>
          <p14:tracePt t="55231" x="6262688" y="2233613"/>
          <p14:tracePt t="55241" x="6262688" y="2216150"/>
          <p14:tracePt t="55255" x="6235700" y="2189163"/>
          <p14:tracePt t="55264" x="6218238" y="2170113"/>
          <p14:tracePt t="55272" x="6208713" y="2160588"/>
          <p14:tracePt t="55280" x="6199188" y="2133600"/>
          <p14:tracePt t="55289" x="6189663" y="2106613"/>
          <p14:tracePt t="55296" x="6172200" y="2089150"/>
          <p14:tracePt t="55303" x="6162675" y="2070100"/>
          <p14:tracePt t="55312" x="6153150" y="2033588"/>
          <p14:tracePt t="55319" x="6135688" y="2006600"/>
          <p14:tracePt t="55336" x="6126163" y="1979613"/>
          <p14:tracePt t="55344" x="6126163" y="1970088"/>
          <p14:tracePt t="55352" x="6126163" y="1943100"/>
          <p14:tracePt t="55360" x="6126163" y="1933575"/>
          <p14:tracePt t="55367" x="6126163" y="1924050"/>
          <p14:tracePt t="55392" x="6126163" y="1906588"/>
          <p14:tracePt t="55407" x="6126163" y="1897063"/>
          <p14:tracePt t="55417" x="6126163" y="1887538"/>
          <p14:tracePt t="55423" x="6126163" y="1878013"/>
          <p14:tracePt t="55433" x="6126163" y="1851025"/>
          <p14:tracePt t="55440" x="6126163" y="1841500"/>
          <p14:tracePt t="55449" x="6135688" y="1833563"/>
          <p14:tracePt t="55456" x="6162675" y="1824038"/>
          <p14:tracePt t="55464" x="6181725" y="1804988"/>
          <p14:tracePt t="55472" x="6199188" y="1797050"/>
          <p14:tracePt t="55495" x="6208713" y="1797050"/>
          <p14:tracePt t="55539" x="6218238" y="1797050"/>
          <p14:tracePt t="55552" x="6235700" y="1797050"/>
          <p14:tracePt t="55560" x="6262688" y="1833563"/>
          <p14:tracePt t="55570" x="6272213" y="1833563"/>
          <p14:tracePt t="55575" x="6299200" y="1860550"/>
          <p14:tracePt t="55584" x="6308725" y="1870075"/>
          <p14:tracePt t="55592" x="6318250" y="1887538"/>
          <p14:tracePt t="55602" x="6326188" y="1897063"/>
          <p14:tracePt t="55607" x="6345238" y="1906588"/>
          <p14:tracePt t="55616" x="6354763" y="1914525"/>
          <p14:tracePt t="55624" x="6381750" y="1914525"/>
          <p14:tracePt t="55632" x="6399213" y="1933575"/>
          <p14:tracePt t="55649" x="6408738" y="1943100"/>
          <p14:tracePt t="55688" x="6408738" y="1951038"/>
          <p14:tracePt t="55698" x="6408738" y="1960563"/>
          <p14:tracePt t="55705" x="6408738" y="1970088"/>
          <p14:tracePt t="55713" x="6408738" y="1987550"/>
          <p14:tracePt t="55721" x="6408738" y="2006600"/>
          <p14:tracePt t="55727" x="6408738" y="2016125"/>
          <p14:tracePt t="55736" x="6408738" y="2033588"/>
          <p14:tracePt t="55744" x="6408738" y="2052638"/>
          <p14:tracePt t="55752" x="6381750" y="2079625"/>
          <p14:tracePt t="55760" x="6372225" y="2089150"/>
          <p14:tracePt t="55768" x="6345238" y="2116138"/>
          <p14:tracePt t="55784" x="6326188" y="2125663"/>
          <p14:tracePt t="55791" x="6318250" y="2133600"/>
          <p14:tracePt t="55801" x="6308725" y="2133600"/>
          <p14:tracePt t="55824" x="6299200" y="2152650"/>
          <p14:tracePt t="56032" x="6291263" y="2152650"/>
          <p14:tracePt t="56039" x="6291263" y="2179638"/>
          <p14:tracePt t="56048" x="6299200" y="2225675"/>
          <p14:tracePt t="56056" x="6299200" y="2270125"/>
          <p14:tracePt t="56064" x="6318250" y="2325688"/>
          <p14:tracePt t="56071" x="6345238" y="2435225"/>
          <p14:tracePt t="56079" x="6372225" y="2517775"/>
          <p14:tracePt t="56088" x="6381750" y="2625725"/>
          <p14:tracePt t="56096" x="6408738" y="2727325"/>
          <p14:tracePt t="56103" x="6435725" y="2836863"/>
          <p14:tracePt t="56112" x="6454775" y="2900363"/>
          <p14:tracePt t="56120" x="6472238" y="2954338"/>
          <p14:tracePt t="56134" x="6500813" y="3000375"/>
          <p14:tracePt t="56136" x="6500813" y="3009900"/>
          <p14:tracePt t="56145" x="6508750" y="3017838"/>
          <p14:tracePt t="56239" x="6508750" y="3036888"/>
          <p14:tracePt t="56247" x="6527800" y="3063875"/>
          <p14:tracePt t="56256" x="6527800" y="3073400"/>
          <p14:tracePt t="56266" x="6537325" y="3082925"/>
          <p14:tracePt t="56272" x="6545263" y="3090863"/>
          <p14:tracePt t="56280" x="6554788" y="3100388"/>
          <p14:tracePt t="56288" x="6564313" y="3100388"/>
          <p14:tracePt t="56296" x="6581775" y="3119438"/>
          <p14:tracePt t="56417" x="6591300" y="3136900"/>
          <p14:tracePt t="56425" x="6591300" y="3146425"/>
          <p14:tracePt t="56434" x="6591300" y="3155950"/>
          <p14:tracePt t="56446" x="6591300" y="3163888"/>
          <p14:tracePt t="56449" x="6591300" y="3182938"/>
          <p14:tracePt t="56455" x="6591300" y="3192463"/>
          <p14:tracePt t="56464" x="6600825" y="3192463"/>
          <p14:tracePt t="56472" x="6600825" y="3200400"/>
          <p14:tracePt t="56498" x="6600825" y="3209925"/>
          <p14:tracePt t="56633" x="6591300" y="3209925"/>
          <p14:tracePt t="56640" x="6573838" y="3209925"/>
          <p14:tracePt t="56648" x="6527800" y="3200400"/>
          <p14:tracePt t="56656" x="6508750" y="3182938"/>
          <p14:tracePt t="56666" x="6472238" y="3155950"/>
          <p14:tracePt t="56671" x="6427788" y="3109913"/>
          <p14:tracePt t="56679" x="6408738" y="3100388"/>
          <p14:tracePt t="56687" x="6362700" y="3073400"/>
          <p14:tracePt t="56698" x="6335713" y="3063875"/>
          <p14:tracePt t="56705" x="6318250" y="3046413"/>
          <p14:tracePt t="56714" x="6272213" y="3017838"/>
          <p14:tracePt t="56722" x="6254750" y="3009900"/>
          <p14:tracePt t="56727" x="6226175" y="3000375"/>
          <p14:tracePt t="56736" x="6181725" y="2973388"/>
          <p14:tracePt t="56744" x="6162675" y="2963863"/>
          <p14:tracePt t="56752" x="6116638" y="2963863"/>
          <p14:tracePt t="56760" x="6062663" y="2954338"/>
          <p14:tracePt t="56768" x="6026150" y="2946400"/>
          <p14:tracePt t="56775" x="5962650" y="2917825"/>
          <p14:tracePt t="56792" x="5862638" y="2881313"/>
          <p14:tracePt t="56793" x="5761038" y="2836863"/>
          <p14:tracePt t="56801" x="5670550" y="2817813"/>
          <p14:tracePt t="56808" x="5616575" y="2808288"/>
          <p14:tracePt t="56820" x="5534025" y="2771775"/>
          <p14:tracePt t="56823" x="5470525" y="2754313"/>
          <p14:tracePt t="56835" x="5414963" y="2744788"/>
          <p14:tracePt t="56841" x="5368925" y="2727325"/>
          <p14:tracePt t="56860" x="5305425" y="2698750"/>
          <p14:tracePt t="56869" x="5297488" y="2698750"/>
          <p14:tracePt t="56872" x="5268913" y="2698750"/>
          <p14:tracePt t="56882" x="5251450" y="2671763"/>
          <p14:tracePt t="56888" x="5232400" y="2662238"/>
          <p14:tracePt t="56899" x="5224463" y="2662238"/>
          <p14:tracePt t="56903" x="5205413" y="2654300"/>
          <p14:tracePt t="56912" x="5178425" y="2644775"/>
          <p14:tracePt t="56929" x="5168900" y="2644775"/>
          <p14:tracePt t="57193" x="5132388" y="2644775"/>
          <p14:tracePt t="57200" x="5105400" y="2644775"/>
          <p14:tracePt t="57207" x="5068888" y="2644775"/>
          <p14:tracePt t="57216" x="5014913" y="2644775"/>
          <p14:tracePt t="57225" x="4922838" y="2644775"/>
          <p14:tracePt t="57232" x="4767263" y="2617788"/>
          <p14:tracePt t="57240" x="4659313" y="2608263"/>
          <p14:tracePt t="57248" x="4494213" y="2571750"/>
          <p14:tracePt t="57255" x="4384675" y="2571750"/>
          <p14:tracePt t="57264" x="4267200" y="2535238"/>
          <p14:tracePt t="57271" x="4175125" y="2498725"/>
          <p14:tracePt t="57279" x="4111625" y="2462213"/>
          <p14:tracePt t="57287" x="4094163" y="2452688"/>
          <p14:tracePt t="57295" x="4084638" y="2452688"/>
          <p14:tracePt t="57303" x="4075113" y="2444750"/>
          <p14:tracePt t="57320" x="4075113" y="2435225"/>
          <p14:tracePt t="57336" x="4084638" y="2425700"/>
          <p14:tracePt t="57343" x="4102100" y="2425700"/>
          <p14:tracePt t="57352" x="4102100" y="2416175"/>
          <p14:tracePt t="57384" x="4111625" y="2416175"/>
          <p14:tracePt t="57401" x="4138613" y="2416175"/>
          <p14:tracePt t="57409" x="4148138" y="2416175"/>
          <p14:tracePt t="57416" x="4165600" y="2416175"/>
          <p14:tracePt t="57423" x="4184650" y="2408238"/>
          <p14:tracePt t="57432" x="4194175" y="2408238"/>
          <p14:tracePt t="57440" x="4202113" y="2408238"/>
          <p14:tracePt t="57450" x="4221163" y="2408238"/>
          <p14:tracePt t="57455" x="4230688" y="2408238"/>
          <p14:tracePt t="57647" x="4221163" y="2408238"/>
          <p14:tracePt t="57656" x="4221163" y="2416175"/>
          <p14:tracePt t="57667" x="4221163" y="2425700"/>
          <p14:tracePt t="57673" x="4221163" y="2452688"/>
          <p14:tracePt t="57684" x="4221163" y="2462213"/>
          <p14:tracePt t="57689" x="4221163" y="2481263"/>
          <p14:tracePt t="57697" x="4221163" y="2517775"/>
          <p14:tracePt t="57705" x="4221163" y="2554288"/>
          <p14:tracePt t="57713" x="4221163" y="2562225"/>
          <p14:tracePt t="57721" x="4221163" y="2598738"/>
          <p14:tracePt t="57727" x="4230688" y="2635250"/>
          <p14:tracePt t="57735" x="4238625" y="2654300"/>
          <p14:tracePt t="57745" x="4238625" y="2662238"/>
          <p14:tracePt t="57765" x="4238625" y="2671763"/>
          <p14:tracePt t="57891" x="4248150" y="2681288"/>
          <p14:tracePt t="57986" x="4275138" y="2681288"/>
          <p14:tracePt t="57992" x="4303713" y="2662238"/>
          <p14:tracePt t="58000" x="4376738" y="2644775"/>
          <p14:tracePt t="58008" x="4403725" y="2644775"/>
          <p14:tracePt t="58016" x="4457700" y="2635250"/>
          <p14:tracePt t="58025" x="4540250" y="2625725"/>
          <p14:tracePt t="58045" x="4630738" y="2625725"/>
          <p14:tracePt t="58048" x="4686300" y="2625725"/>
          <p14:tracePt t="58055" x="4730750" y="2625725"/>
          <p14:tracePt t="58065" x="4749800" y="2625725"/>
          <p14:tracePt t="58071" x="4776788" y="2625725"/>
          <p14:tracePt t="58398" x="4786313" y="2635250"/>
          <p14:tracePt t="58404" x="4786313" y="2644775"/>
          <p14:tracePt t="58420" x="4786313" y="2690813"/>
          <p14:tracePt t="58423" x="4786313" y="2708275"/>
          <p14:tracePt t="58432" x="4795838" y="2735263"/>
          <p14:tracePt t="58449" x="4795838" y="2744788"/>
          <p14:tracePt t="58479" x="4795838" y="2754313"/>
          <p14:tracePt t="58649" x="4803775" y="2763838"/>
          <p14:tracePt t="58664" x="4813300" y="2744788"/>
          <p14:tracePt t="58672" x="4822825" y="2735263"/>
          <p14:tracePt t="58681" x="4832350" y="2727325"/>
          <p14:tracePt t="58688" x="4832350" y="2717800"/>
          <p14:tracePt t="58696" x="4840288" y="2708275"/>
          <p14:tracePt t="58703" x="4859338" y="2690813"/>
          <p14:tracePt t="58711" x="4868863" y="2681288"/>
          <p14:tracePt t="58824" x="4876800" y="2681288"/>
          <p14:tracePt t="59530" x="4859338" y="2690813"/>
          <p14:tracePt t="59547" x="4840288" y="2735263"/>
          <p14:tracePt t="59552" x="4803775" y="2781300"/>
          <p14:tracePt t="59559" x="4795838" y="2790825"/>
          <p14:tracePt t="59571" x="4776788" y="2817813"/>
          <p14:tracePt t="59575" x="4759325" y="2836863"/>
          <p14:tracePt t="59585" x="4749800" y="2854325"/>
          <p14:tracePt t="59592" x="4740275" y="2881313"/>
          <p14:tracePt t="59602" x="4730750" y="2900363"/>
          <p14:tracePt t="59608" x="4722813" y="2909888"/>
          <p14:tracePt t="59640" x="4713288" y="2927350"/>
          <p14:tracePt t="59704" x="4713288" y="2936875"/>
          <p14:tracePt t="59720" x="4713288" y="2946400"/>
          <p14:tracePt t="59727" x="4703763" y="2946400"/>
          <p14:tracePt t="59744" x="4695825" y="2973388"/>
          <p14:tracePt t="59760" x="4676775" y="2982913"/>
          <p14:tracePt t="59767" x="4667250" y="2990850"/>
          <p14:tracePt t="59776" x="4667250" y="3000375"/>
          <p14:tracePt t="59784" x="4659313" y="3009900"/>
          <p14:tracePt t="59792" x="4640263" y="3027363"/>
          <p14:tracePt t="59800" x="4630738" y="3036888"/>
          <p14:tracePt t="59808" x="4622800" y="3046413"/>
          <p14:tracePt t="59816" x="4603750" y="3063875"/>
          <p14:tracePt t="59825" x="4594225" y="3063875"/>
          <p14:tracePt t="59842" x="4594225" y="3073400"/>
          <p14:tracePt t="60378" x="4586288" y="3082925"/>
          <p14:tracePt t="60385" x="4586288" y="3090863"/>
          <p14:tracePt t="60401" x="4586288" y="3100388"/>
          <p14:tracePt t="60706" x="4586288" y="3109913"/>
          <p14:tracePt t="60754" x="4576763" y="3127375"/>
          <p14:tracePt t="61064" x="4567238" y="3127375"/>
          <p14:tracePt t="61097" x="4567238" y="3136900"/>
          <p14:tracePt t="61107" x="4603750" y="3155950"/>
          <p14:tracePt t="61113" x="4630738" y="3155950"/>
          <p14:tracePt t="61125" x="4667250" y="3192463"/>
          <p14:tracePt t="61135" x="4713288" y="3209925"/>
          <p14:tracePt t="61137" x="4759325" y="3246438"/>
          <p14:tracePt t="61145" x="4803775" y="3273425"/>
          <p14:tracePt t="61153" x="4868863" y="3319463"/>
          <p14:tracePt t="61167" x="4895850" y="3355975"/>
          <p14:tracePt t="61169" x="4978400" y="3411538"/>
          <p14:tracePt t="61176" x="5078413" y="3465513"/>
          <p14:tracePt t="61184" x="5141913" y="3519488"/>
          <p14:tracePt t="61194" x="5232400" y="3575050"/>
          <p14:tracePt t="61200" x="5297488" y="3638550"/>
          <p14:tracePt t="61207" x="5341938" y="3675063"/>
          <p14:tracePt t="61217" x="5405438" y="3730625"/>
          <p14:tracePt t="61226" x="5461000" y="3775075"/>
          <p14:tracePt t="61232" x="5543550" y="3821113"/>
          <p14:tracePt t="61241" x="5588000" y="3857625"/>
          <p14:tracePt t="61248" x="5653088" y="3903663"/>
          <p14:tracePt t="61256" x="5680075" y="3930650"/>
          <p14:tracePt t="61265" x="5743575" y="3976688"/>
          <p14:tracePt t="61272" x="5807075" y="4013200"/>
          <p14:tracePt t="61280" x="5853113" y="4049713"/>
          <p14:tracePt t="61289" x="5889625" y="4086225"/>
          <p14:tracePt t="61296" x="5916613" y="4113213"/>
          <p14:tracePt t="61304" x="5962650" y="4149725"/>
          <p14:tracePt t="61312" x="6062663" y="4195763"/>
          <p14:tracePt t="61319" x="6126163" y="4213225"/>
          <p14:tracePt t="61328" x="6162675" y="4222750"/>
          <p14:tracePt t="61336" x="6281738" y="4286250"/>
          <p14:tracePt t="61344" x="6345238" y="4295775"/>
          <p14:tracePt t="61351" x="6399213" y="4303713"/>
          <p14:tracePt t="61360" x="6435725" y="4340225"/>
          <p14:tracePt t="61367" x="6464300" y="4340225"/>
          <p14:tracePt t="61375" x="6472238" y="4349750"/>
          <p14:tracePt t="61384" x="6491288" y="4368800"/>
          <p14:tracePt t="61392" x="6500813" y="4368800"/>
          <p14:tracePt t="61408" x="6500813" y="4376738"/>
          <p14:tracePt t="61416" x="6508750" y="4386263"/>
          <p14:tracePt t="61480" x="6518275" y="4395788"/>
          <p14:tracePt t="61496" x="6527800" y="4405313"/>
          <p14:tracePt t="61506" x="6537325" y="4405313"/>
          <p14:tracePt t="61632" x="6545263" y="4405313"/>
          <p14:tracePt t="61647" x="6564313" y="4405313"/>
          <p14:tracePt t="61688" x="6581775" y="4413250"/>
          <p14:tracePt t="61739" x="6591300" y="4422775"/>
          <p14:tracePt t="61752" x="6600825" y="4432300"/>
          <p14:tracePt t="61898" x="6600825" y="4422775"/>
          <p14:tracePt t="61906" x="6600825" y="4413250"/>
          <p14:tracePt t="61920" x="6600825" y="4405313"/>
          <p14:tracePt t="61930" x="6600825" y="4395788"/>
          <p14:tracePt t="61944" x="6600825" y="4376738"/>
          <p14:tracePt t="62050" x="6610350" y="4368800"/>
          <p14:tracePt t="62059" x="6627813" y="4368800"/>
          <p14:tracePt t="62071" x="6645275" y="4376738"/>
          <p14:tracePt t="62071" x="6664325" y="4376738"/>
          <p14:tracePt t="62082" x="6681788" y="4386263"/>
          <p14:tracePt t="62152" x="6718300" y="4386263"/>
          <p14:tracePt t="62162" x="6754813" y="4386263"/>
          <p14:tracePt t="62168" x="6764338" y="4386263"/>
          <p14:tracePt t="62176" x="6791325" y="4376738"/>
          <p14:tracePt t="62184" x="6810375" y="4359275"/>
          <p14:tracePt t="62192" x="6864350" y="4303713"/>
          <p14:tracePt t="62200" x="6883400" y="4286250"/>
          <p14:tracePt t="62208" x="6919913" y="4240213"/>
          <p14:tracePt t="62217" x="6956425" y="4213225"/>
          <p14:tracePt t="62227" x="6983413" y="4176713"/>
          <p14:tracePt t="62231" x="6992938" y="4159250"/>
          <p14:tracePt t="62241" x="7000875" y="4122738"/>
          <p14:tracePt t="62248" x="7019925" y="4103688"/>
          <p14:tracePt t="62257" x="7046913" y="4067175"/>
          <p14:tracePt t="62268" x="7046913" y="4049713"/>
          <p14:tracePt t="62274" x="7046913" y="4040188"/>
          <p14:tracePt t="62279" x="7065963" y="4021138"/>
          <p14:tracePt t="62624" x="7073900" y="4013200"/>
          <p14:tracePt t="62633" x="7083425" y="4003675"/>
          <p14:tracePt t="62640" x="7092950" y="3994150"/>
          <p14:tracePt t="62648" x="7102475" y="3994150"/>
          <p14:tracePt t="62664" x="7110413" y="3984625"/>
          <p14:tracePt t="62671" x="7119938" y="3967163"/>
          <p14:tracePt t="62680" x="7119938" y="3957638"/>
          <p14:tracePt t="62688" x="7119938" y="3940175"/>
          <p14:tracePt t="62696" x="7119938" y="3930650"/>
          <p14:tracePt t="62704" x="7119938" y="3903663"/>
          <p14:tracePt t="62720" x="7119938" y="3894138"/>
          <p14:tracePt t="62727" x="7119938" y="3884613"/>
          <p14:tracePt t="62744" x="7119938" y="3875088"/>
          <p14:tracePt t="62905" x="7129463" y="3875088"/>
          <p14:tracePt t="62922" x="7183438" y="3911600"/>
          <p14:tracePt t="62932" x="7212013" y="3921125"/>
          <p14:tracePt t="62937" x="7229475" y="3940175"/>
          <p14:tracePt t="62944" x="7248525" y="3957638"/>
          <p14:tracePt t="62952" x="7256463" y="3967163"/>
          <p14:tracePt t="63594" x="7292975" y="3967163"/>
          <p14:tracePt t="63610" x="7392988" y="3967163"/>
          <p14:tracePt t="63616" x="7421563" y="3967163"/>
          <p14:tracePt t="63624" x="7458075" y="3967163"/>
          <p14:tracePt t="63632" x="7466013" y="3967163"/>
          <p14:tracePt t="63640" x="7494588" y="3967163"/>
          <p14:tracePt t="63648" x="7512050" y="3967163"/>
          <p14:tracePt t="63656" x="7531100" y="3967163"/>
          <p14:tracePt t="63666" x="7548563" y="3948113"/>
          <p14:tracePt t="63674" x="7558088" y="3940175"/>
          <p14:tracePt t="63686" x="7575550" y="3940175"/>
          <p14:tracePt t="63693" x="7585075" y="3940175"/>
          <p14:tracePt t="63698" x="7594600" y="3930650"/>
          <p14:tracePt t="63704" x="7602538" y="3921125"/>
          <p14:tracePt t="63712" x="7612063" y="3921125"/>
          <p14:tracePt t="63720" x="7648575" y="3911600"/>
          <p14:tracePt t="63727" x="7667625" y="3903663"/>
          <p14:tracePt t="63736" x="7675563" y="3894138"/>
          <p14:tracePt t="63743" x="7685088" y="3894138"/>
          <p14:tracePt t="63752" x="7704138" y="3894138"/>
          <p14:tracePt t="63760" x="7712075" y="3894138"/>
          <p14:tracePt t="63768" x="7721600" y="3894138"/>
          <p14:tracePt t="63784" x="7731125" y="3894138"/>
          <p14:tracePt t="64817" x="7721600" y="3894138"/>
          <p14:tracePt t="64824" x="7712075" y="3894138"/>
          <p14:tracePt t="64833" x="7694613" y="3894138"/>
          <p14:tracePt t="64840" x="7675563" y="3903663"/>
          <p14:tracePt t="64851" x="7648575" y="3911600"/>
          <p14:tracePt t="64857" x="7639050" y="3911600"/>
          <p14:tracePt t="64868" x="7612063" y="3940175"/>
          <p14:tracePt t="64888" x="7585075" y="3948113"/>
          <p14:tracePt t="64890" x="7575550" y="3957638"/>
          <p14:tracePt t="64902" x="7567613" y="3957638"/>
          <p14:tracePt t="64905" x="7539038" y="3957638"/>
          <p14:tracePt t="64922" x="7494588" y="3976688"/>
          <p14:tracePt t="64930" x="7485063" y="3984625"/>
          <p14:tracePt t="64937" x="7475538" y="3994150"/>
          <p14:tracePt t="64945" x="7466013" y="3994150"/>
          <p14:tracePt t="64952" x="7448550" y="4003675"/>
          <p14:tracePt t="64960" x="7429500" y="4013200"/>
          <p14:tracePt t="64970" x="7412038" y="4013200"/>
          <p14:tracePt t="64984" x="7385050" y="4030663"/>
          <p14:tracePt t="65663" x="7375525" y="4030663"/>
          <p14:tracePt t="65672" x="7329488" y="4067175"/>
          <p14:tracePt t="65680" x="7275513" y="4103688"/>
          <p14:tracePt t="65687" x="7248525" y="4130675"/>
          <p14:tracePt t="65696" x="7212013" y="4167188"/>
          <p14:tracePt t="65703" x="7192963" y="4186238"/>
          <p14:tracePt t="65712" x="7175500" y="4203700"/>
          <p14:tracePt t="65720" x="7165975" y="4213225"/>
          <p14:tracePt t="65727" x="7146925" y="4232275"/>
          <p14:tracePt t="65841" x="7146925" y="4213225"/>
          <p14:tracePt t="65856" x="7146925" y="4203700"/>
          <p14:tracePt t="65872" x="7146925" y="4195763"/>
          <p14:tracePt t="65888" x="7156450" y="4167188"/>
          <p14:tracePt t="65895" x="7165975" y="4149725"/>
          <p14:tracePt t="65903" x="7183438" y="4140200"/>
          <p14:tracePt t="65912" x="7212013" y="4130675"/>
          <p14:tracePt t="65920" x="7229475" y="4103688"/>
          <p14:tracePt t="65928" x="7248525" y="4086225"/>
          <p14:tracePt t="65935" x="7265988" y="4067175"/>
          <p14:tracePt t="65943" x="7283450" y="4049713"/>
          <p14:tracePt t="65951" x="7302500" y="4030663"/>
          <p14:tracePt t="65959" x="7319963" y="4013200"/>
          <p14:tracePt t="65968" x="7339013" y="3994150"/>
          <p14:tracePt t="65986" x="7356475" y="3957638"/>
          <p14:tracePt t="65992" x="7356475" y="3948113"/>
          <p14:tracePt t="66047" x="7356475" y="3940175"/>
          <p14:tracePt t="66150" x="7356475" y="3948113"/>
          <p14:tracePt t="66156" x="7339013" y="3976688"/>
          <p14:tracePt t="66165" x="7319963" y="3994150"/>
          <p14:tracePt t="66167" x="7312025" y="4003675"/>
          <p14:tracePt t="66177" x="7283450" y="4030663"/>
          <p14:tracePt t="66183" x="7265988" y="4057650"/>
          <p14:tracePt t="66194" x="7219950" y="4094163"/>
          <p14:tracePt t="66200" x="7183438" y="4140200"/>
          <p14:tracePt t="66207" x="7156450" y="4167188"/>
          <p14:tracePt t="66217" x="7119938" y="4195763"/>
          <p14:tracePt t="66227" x="7073900" y="4240213"/>
          <p14:tracePt t="66233" x="7056438" y="4259263"/>
          <p14:tracePt t="66242" x="7046913" y="4268788"/>
          <p14:tracePt t="66248" x="7019925" y="4286250"/>
          <p14:tracePt t="66264" x="7010400" y="4295775"/>
          <p14:tracePt t="66271" x="6992938" y="4313238"/>
          <p14:tracePt t="66281" x="6983413" y="4322763"/>
          <p14:tracePt t="66287" x="6973888" y="4332288"/>
          <p14:tracePt t="66296" x="6964363" y="4349750"/>
          <p14:tracePt t="66304" x="6956425" y="4368800"/>
          <p14:tracePt t="66312" x="6946900" y="4376738"/>
          <p14:tracePt t="66319" x="6937375" y="4386263"/>
          <p14:tracePt t="66328" x="6929438" y="4395788"/>
          <p14:tracePt t="66344" x="6929438" y="4405313"/>
          <p14:tracePt t="66351" x="6929438" y="4413250"/>
          <p14:tracePt t="66359" x="6910388" y="4432300"/>
          <p14:tracePt t="66367" x="6900863" y="4449763"/>
          <p14:tracePt t="66376" x="6892925" y="4468813"/>
          <p14:tracePt t="66383" x="6883400" y="4486275"/>
          <p14:tracePt t="66392" x="6846888" y="4522788"/>
          <p14:tracePt t="66399" x="6827838" y="4568825"/>
          <p14:tracePt t="66408" x="6810375" y="4587875"/>
          <p14:tracePt t="66416" x="6783388" y="4614863"/>
          <p14:tracePt t="66424" x="6773863" y="4641850"/>
          <p14:tracePt t="66433" x="6754813" y="4668838"/>
          <p14:tracePt t="66440" x="6737350" y="4687888"/>
          <p14:tracePt t="66448" x="6727825" y="4705350"/>
          <p14:tracePt t="66455" x="6718300" y="4714875"/>
          <p14:tracePt t="66465" x="6700838" y="4741863"/>
          <p14:tracePt t="66482" x="6691313" y="4741863"/>
          <p14:tracePt t="66488" x="6681788" y="4768850"/>
          <p14:tracePt t="66496" x="6654800" y="4805363"/>
          <p14:tracePt t="66504" x="6637338" y="4833938"/>
          <p14:tracePt t="66512" x="6610350" y="4851400"/>
          <p14:tracePt t="66521" x="6591300" y="4887913"/>
          <p14:tracePt t="66528" x="6581775" y="4906963"/>
          <p14:tracePt t="66535" x="6564313" y="4924425"/>
          <p14:tracePt t="66544" x="6554788" y="4933950"/>
          <p14:tracePt t="66552" x="6537325" y="4960938"/>
          <p14:tracePt t="66560" x="6518275" y="4987925"/>
          <p14:tracePt t="66578" x="6508750" y="5006975"/>
          <p14:tracePt t="66587" x="6508750" y="5016500"/>
          <p14:tracePt t="66593" x="6500813" y="5024438"/>
          <p14:tracePt t="66603" x="6500813" y="5033963"/>
          <p14:tracePt t="66608" x="6491288" y="5043488"/>
          <p14:tracePt t="66616" x="6491288" y="5053013"/>
          <p14:tracePt t="66633" x="6481763" y="5060950"/>
          <p14:tracePt t="66648" x="6481763" y="5070475"/>
          <p14:tracePt t="66656" x="6472238" y="5080000"/>
          <p14:tracePt t="66665" x="6464300" y="5089525"/>
          <p14:tracePt t="66672" x="6445250" y="5106988"/>
          <p14:tracePt t="66681" x="6435725" y="5116513"/>
          <p14:tracePt t="66688" x="6418263" y="5126038"/>
          <p14:tracePt t="66696" x="6408738" y="5143500"/>
          <p14:tracePt t="66704" x="6399213" y="5153025"/>
          <p14:tracePt t="66712" x="6391275" y="5160963"/>
          <p14:tracePt t="66720" x="6391275" y="5170488"/>
          <p14:tracePt t="66833" x="6391275" y="5160963"/>
          <p14:tracePt t="66841" x="6391275" y="5143500"/>
          <p14:tracePt t="66854" x="6391275" y="5116513"/>
          <p14:tracePt t="66856" x="6399213" y="5097463"/>
          <p14:tracePt t="66865" x="6408738" y="5053013"/>
          <p14:tracePt t="66871" x="6418263" y="5033963"/>
          <p14:tracePt t="66882" x="6435725" y="4997450"/>
          <p14:tracePt t="66887" x="6454775" y="4960938"/>
          <p14:tracePt t="66895" x="6481763" y="4914900"/>
          <p14:tracePt t="66904" x="6527800" y="4870450"/>
          <p14:tracePt t="66912" x="6564313" y="4805363"/>
          <p14:tracePt t="66920" x="6618288" y="4760913"/>
          <p14:tracePt t="66927" x="6691313" y="4668838"/>
          <p14:tracePt t="66935" x="6754813" y="4605338"/>
          <p14:tracePt t="66943" x="6819900" y="4541838"/>
          <p14:tracePt t="66951" x="6937375" y="4468813"/>
          <p14:tracePt t="66960" x="7037388" y="4376738"/>
          <p14:tracePt t="66968" x="7110413" y="4313238"/>
          <p14:tracePt t="66976" x="7192963" y="4240213"/>
          <p14:tracePt t="66984" x="7256463" y="4176713"/>
          <p14:tracePt t="66991" x="7312025" y="4122738"/>
          <p14:tracePt t="67000" x="7356475" y="4076700"/>
          <p14:tracePt t="67007" x="7392988" y="4040188"/>
          <p14:tracePt t="67017" x="7392988" y="4030663"/>
          <p14:tracePt t="67023" x="7421563" y="4003675"/>
          <p14:tracePt t="67039" x="7421563" y="3994150"/>
          <p14:tracePt t="67056" x="7429500" y="3976688"/>
          <p14:tracePt t="67088" x="7439025" y="3967163"/>
          <p14:tracePt t="67096" x="7439025" y="3957638"/>
          <p14:tracePt t="67103" x="7448550" y="3948113"/>
          <p14:tracePt t="67112" x="7458075" y="3940175"/>
          <p14:tracePt t="67133" x="7475538" y="3921125"/>
          <p14:tracePt t="67136" x="7485063" y="3911600"/>
          <p14:tracePt t="67143" x="7485063" y="3903663"/>
          <p14:tracePt t="67152" x="7502525" y="3884613"/>
          <p14:tracePt t="67168" x="7502525" y="3875088"/>
          <p14:tracePt t="67176" x="7502525" y="3867150"/>
          <p14:tracePt t="67208" x="7502525" y="3857625"/>
          <p14:tracePt t="67362" x="7466013" y="3857625"/>
          <p14:tracePt t="67370" x="7448550" y="3867150"/>
          <p14:tracePt t="67376" x="7392988" y="3884613"/>
          <p14:tracePt t="67384" x="7348538" y="3894138"/>
          <p14:tracePt t="67392" x="7312025" y="3894138"/>
          <p14:tracePt t="67400" x="7265988" y="3930650"/>
          <p14:tracePt t="67408" x="7219950" y="3940175"/>
          <p14:tracePt t="67415" x="7156450" y="3967163"/>
          <p14:tracePt t="67424" x="7092950" y="4003675"/>
          <p14:tracePt t="67431" x="7046913" y="4030663"/>
          <p14:tracePt t="67439" x="7000875" y="4067175"/>
          <p14:tracePt t="67448" x="6919913" y="4103688"/>
          <p14:tracePt t="67456" x="6892925" y="4122738"/>
          <p14:tracePt t="67465" x="6846888" y="4167188"/>
          <p14:tracePt t="67471" x="6819900" y="4186238"/>
          <p14:tracePt t="67481" x="6783388" y="4222750"/>
          <p14:tracePt t="67488" x="6754813" y="4240213"/>
          <p14:tracePt t="67495" x="6691313" y="4286250"/>
          <p14:tracePt t="67505" x="6664325" y="4313238"/>
          <p14:tracePt t="67512" x="6627813" y="4340225"/>
          <p14:tracePt t="67521" x="6600825" y="4376738"/>
          <p14:tracePt t="67528" x="6554788" y="4413250"/>
          <p14:tracePt t="67536" x="6518275" y="4441825"/>
          <p14:tracePt t="67543" x="6491288" y="4459288"/>
          <p14:tracePt t="67551" x="6445250" y="4495800"/>
          <p14:tracePt t="67560" x="6418263" y="4505325"/>
          <p14:tracePt t="67568" x="6381750" y="4522788"/>
          <p14:tracePt t="67576" x="6362700" y="4541838"/>
          <p14:tracePt t="67584" x="6345238" y="4551363"/>
          <p14:tracePt t="67592" x="6318250" y="4587875"/>
          <p14:tracePt t="67601" x="6308725" y="4595813"/>
          <p14:tracePt t="67607" x="6291263" y="4614863"/>
          <p14:tracePt t="67618" x="6254750" y="4641850"/>
          <p14:tracePt t="67624" x="6254750" y="4651375"/>
          <p14:tracePt t="67632" x="6245225" y="4660900"/>
          <p14:tracePt t="67639" x="6226175" y="4678363"/>
          <p14:tracePt t="67655" x="6208713" y="4697413"/>
          <p14:tracePt t="67696" x="6208713" y="4714875"/>
          <p14:tracePt t="67704" x="6208713" y="4724400"/>
          <p14:tracePt t="67736" x="6208713" y="4732338"/>
          <p14:tracePt t="67751" x="6208713" y="4751388"/>
          <p14:tracePt t="67917" x="6208713" y="4760913"/>
          <p14:tracePt t="67926" x="6208713" y="4778375"/>
          <p14:tracePt t="67931" x="6208713" y="4797425"/>
          <p14:tracePt t="67937" x="6208713" y="4805363"/>
          <p14:tracePt t="67952" x="6208713" y="4814888"/>
          <p14:tracePt t="67968" x="6208713" y="4833938"/>
          <p14:tracePt t="67977" x="6208713" y="4841875"/>
          <p14:tracePt t="68138" x="6245225" y="4841875"/>
          <p14:tracePt t="68149" x="6254750" y="4841875"/>
          <p14:tracePt t="68171" x="6291263" y="4833938"/>
          <p14:tracePt t="68184" x="6299200" y="4824413"/>
          <p14:tracePt t="68199" x="6308725" y="4814888"/>
          <p14:tracePt t="68207" x="6326188" y="4805363"/>
          <p14:tracePt t="68255" x="6326188" y="4797425"/>
          <p14:tracePt t="68272" x="6335713" y="4797425"/>
          <p14:tracePt t="68280" x="6354763" y="4797425"/>
          <p14:tracePt t="68290" x="6372225" y="4797425"/>
          <p14:tracePt t="68296" x="6408738" y="4797425"/>
          <p14:tracePt t="68303" x="6445250" y="4797425"/>
          <p14:tracePt t="68312" x="6481763" y="4797425"/>
          <p14:tracePt t="68319" x="6527800" y="4797425"/>
          <p14:tracePt t="68328" x="6554788" y="4797425"/>
          <p14:tracePt t="68336" x="6573838" y="4797425"/>
          <p14:tracePt t="68343" x="6581775" y="4797425"/>
          <p14:tracePt t="68930" x="6591300" y="4797425"/>
          <p14:tracePt t="68960" x="6600825" y="4797425"/>
          <p14:tracePt t="68968" x="6610350" y="4797425"/>
          <p14:tracePt t="68992" x="6618288" y="4797425"/>
          <p14:tracePt t="68999" x="6627813" y="4797425"/>
          <p14:tracePt t="69008" x="6637338" y="4797425"/>
          <p14:tracePt t="69023" x="6645275" y="4797425"/>
          <p14:tracePt t="69167" x="6645275" y="4805363"/>
          <p14:tracePt t="69193" x="6645275" y="4814888"/>
          <p14:tracePt t="69208" x="6645275" y="4833938"/>
          <p14:tracePt t="69226" x="6645275" y="4841875"/>
          <p14:tracePt t="69241" x="6645275" y="4851400"/>
          <p14:tracePt t="69256" x="6645275" y="4878388"/>
          <p14:tracePt t="69272" x="6645275" y="4897438"/>
          <p14:tracePt t="69280" x="6627813" y="4943475"/>
          <p14:tracePt t="69289" x="6618288" y="4970463"/>
          <p14:tracePt t="69298" x="6581775" y="5033963"/>
          <p14:tracePt t="69305" x="6573838" y="5089525"/>
          <p14:tracePt t="69314" x="6554788" y="5153025"/>
          <p14:tracePt t="69323" x="6537325" y="5233988"/>
          <p14:tracePt t="69327" x="6518275" y="5289550"/>
          <p14:tracePt t="69335" x="6518275" y="5362575"/>
          <p14:tracePt t="69343" x="6518275" y="5435600"/>
          <p14:tracePt t="69351" x="6508750" y="5518150"/>
          <p14:tracePt t="69360" x="6508750" y="5572125"/>
          <p14:tracePt t="69367" x="6508750" y="5662613"/>
          <p14:tracePt t="69376" x="6508750" y="5718175"/>
          <p14:tracePt t="69383" x="6508750" y="5772150"/>
          <p14:tracePt t="69393" x="6491288" y="5854700"/>
          <p14:tracePt t="69400" x="6472238" y="5937250"/>
          <p14:tracePt t="69409" x="6472238" y="5964238"/>
          <p14:tracePt t="69418" x="6472238" y="6000750"/>
          <p14:tracePt t="69424" x="6464300" y="6010275"/>
          <p14:tracePt t="69433" x="6464300" y="6046788"/>
          <p14:tracePt t="69440" x="6454775" y="6054725"/>
          <p14:tracePt t="69456" x="6454775" y="6064250"/>
          <p14:tracePt t="69475" x="6454775" y="6073775"/>
          <p14:tracePt t="69489" x="6445250" y="6073775"/>
          <p14:tracePt t="69512" x="6445250" y="6083300"/>
          <p14:tracePt t="69529" x="6445250" y="6091238"/>
          <p14:tracePt t="69546" x="6435725" y="6110288"/>
          <p14:tracePt t="69552" x="6427788" y="6119813"/>
          <p14:tracePt t="69560" x="6427788" y="6127750"/>
          <p14:tracePt t="69569" x="6418263" y="6127750"/>
          <p14:tracePt t="69760" x="6418263" y="6110288"/>
          <p14:tracePt t="69768" x="6418263" y="6100763"/>
          <p14:tracePt t="69784" x="6418263" y="6083300"/>
          <p14:tracePt t="69792" x="6418263" y="6073775"/>
          <p14:tracePt t="69800" x="6427788" y="6073775"/>
          <p14:tracePt t="69808" x="6445250" y="6054725"/>
          <p14:tracePt t="69816" x="6464300" y="6037263"/>
          <p14:tracePt t="69823" x="6472238" y="6037263"/>
          <p14:tracePt t="69833" x="6500813" y="6027738"/>
          <p14:tracePt t="69839" x="6527800" y="6010275"/>
          <p14:tracePt t="69854" x="6537325" y="6010275"/>
          <p14:tracePt t="69855" x="6564313" y="6010275"/>
          <p14:tracePt t="69864" x="6581775" y="6000750"/>
          <p14:tracePt t="69873" x="6600825" y="6000750"/>
          <p14:tracePt t="69888" x="6610350" y="6000750"/>
          <p14:tracePt t="69916" x="6618288" y="6000750"/>
          <p14:tracePt t="70056" x="6627813" y="6000750"/>
          <p14:tracePt t="70247" x="6654800" y="6027738"/>
          <p14:tracePt t="70256" x="6673850" y="6037263"/>
          <p14:tracePt t="70264" x="6700838" y="6046788"/>
          <p14:tracePt t="70271" x="6727825" y="6054725"/>
          <p14:tracePt t="70281" x="6746875" y="6054725"/>
          <p14:tracePt t="70287" x="6754813" y="6054725"/>
          <p14:tracePt t="70297" x="6773863" y="6064250"/>
          <p14:tracePt t="70303" x="6783388" y="6064250"/>
          <p14:tracePt t="70351" x="6791325" y="6064250"/>
          <p14:tracePt t="70375" x="6810375" y="6064250"/>
          <p14:tracePt t="70384" x="6819900" y="6064250"/>
          <p14:tracePt t="70408" x="6827838" y="6064250"/>
          <p14:tracePt t="71024" x="6837363" y="6064250"/>
          <p14:tracePt t="71032" x="6856413" y="6064250"/>
          <p14:tracePt t="71040" x="6864350" y="6064250"/>
          <p14:tracePt t="71120" x="6873875" y="6064250"/>
          <p14:tracePt t="71130" x="6892925" y="6064250"/>
          <p14:tracePt t="71136" x="6900863" y="6064250"/>
          <p14:tracePt t="71144" x="6910388" y="6064250"/>
          <p14:tracePt t="71160" x="6919913" y="6064250"/>
          <p14:tracePt t="71168" x="6937375" y="6064250"/>
          <p14:tracePt t="71176" x="6946900" y="6064250"/>
          <p14:tracePt t="71184" x="6956425" y="6064250"/>
          <p14:tracePt t="71192" x="6964363" y="6073775"/>
          <p14:tracePt t="71200" x="6973888" y="6073775"/>
          <p14:tracePt t="71376" x="6983413" y="6091238"/>
          <p14:tracePt t="71392" x="6973888" y="6110288"/>
          <p14:tracePt t="71407" x="6964363" y="6119813"/>
          <p14:tracePt t="71416" x="6946900" y="6127750"/>
          <p14:tracePt t="71432" x="6937375" y="6146800"/>
          <p14:tracePt t="71553" x="6929438" y="6156325"/>
          <p14:tracePt t="71584" x="6919913" y="6183313"/>
          <p14:tracePt t="71592" x="6910388" y="6183313"/>
          <p14:tracePt t="71601" x="6900863" y="6183313"/>
          <p14:tracePt t="71634" x="6900863" y="6192838"/>
          <p14:tracePt t="71672" x="6892925" y="6192838"/>
          <p14:tracePt t="71688" x="6873875" y="6200775"/>
          <p14:tracePt t="71703" x="6864350" y="6210300"/>
          <p14:tracePt t="71711" x="6856413" y="6219825"/>
          <p14:tracePt t="71720" x="6846888" y="6229350"/>
          <p14:tracePt t="71735" x="6837363" y="6237288"/>
          <p14:tracePt t="71768" x="6827838" y="6246813"/>
          <p14:tracePt t="71825" x="6819900" y="6256338"/>
          <p14:tracePt t="71857" x="6819900" y="6265863"/>
          <p14:tracePt t="71867" x="6819900" y="6273800"/>
          <p14:tracePt t="71883" x="6819900" y="6292850"/>
          <p14:tracePt t="71889" x="6819900" y="6302375"/>
          <p14:tracePt t="71904" x="6810375" y="6302375"/>
          <p14:tracePt t="72008" x="6810375" y="6310313"/>
          <p14:tracePt t="72016" x="6810375" y="6329363"/>
          <p14:tracePt t="72024" x="6800850" y="6338888"/>
          <p14:tracePt t="72048" x="6783388" y="6356350"/>
          <p14:tracePt t="72056" x="6773863" y="6365875"/>
          <p14:tracePt t="72064" x="6773863" y="6375400"/>
          <p14:tracePt t="72072" x="6764338" y="6375400"/>
          <p14:tracePt t="72082" x="6764338" y="6383338"/>
          <p14:tracePt t="72088" x="6746875" y="6402388"/>
          <p14:tracePt t="72103" x="6727825" y="6419850"/>
          <p14:tracePt t="72120" x="6691313" y="6456363"/>
          <p14:tracePt t="72136" x="6681788" y="6475413"/>
          <p14:tracePt t="72143" x="6673850" y="6483350"/>
          <p14:tracePt t="72160" x="6664325" y="6492875"/>
          <p14:tracePt t="72176" x="6645275" y="6502400"/>
          <p14:tracePt t="72194" x="6645275" y="6511925"/>
          <p14:tracePt t="72201" x="6637338" y="6519863"/>
          <p14:tracePt t="72210" x="6627813" y="6529388"/>
          <p14:tracePt t="72216" x="6618288" y="6538913"/>
          <p14:tracePt t="72233" x="6600825" y="6556375"/>
          <p14:tracePt t="72241" x="6591300" y="6565900"/>
          <p14:tracePt t="72248" x="6581775" y="6565900"/>
          <p14:tracePt t="72256" x="6581775" y="6592888"/>
          <p14:tracePt t="72272" x="6573838" y="6602413"/>
          <p14:tracePt t="72281" x="6564313" y="6602413"/>
          <p14:tracePt t="72345" x="6554788" y="6602413"/>
          <p14:tracePt t="72361" x="6537325" y="6602413"/>
          <p14:tracePt t="72378" x="6518275" y="6602413"/>
          <p14:tracePt t="72387" x="6500813" y="6602413"/>
          <p14:tracePt t="72392" x="6481763" y="6592888"/>
          <p14:tracePt t="72400" x="6472238" y="6584950"/>
          <p14:tracePt t="72408" x="6464300" y="6575425"/>
          <p14:tracePt t="72424" x="6454775" y="6565900"/>
          <p14:tracePt t="72432" x="6445250" y="6556375"/>
          <p14:tracePt t="72451" x="6435725" y="6548438"/>
          <p14:tracePt t="72458" x="6427788" y="6538913"/>
          <p14:tracePt t="72468" x="6427788" y="6529388"/>
          <p14:tracePt t="72480" x="6427788" y="6519863"/>
          <p14:tracePt t="72487" x="6427788" y="6511925"/>
          <p14:tracePt t="72497" x="6427788" y="6483350"/>
          <p14:tracePt t="72504" x="6427788" y="6475413"/>
          <p14:tracePt t="72511" x="6427788" y="6446838"/>
          <p14:tracePt t="72521" x="6427788" y="6438900"/>
          <p14:tracePt t="72528" x="6427788" y="6419850"/>
          <p14:tracePt t="72537" x="6427788" y="6402388"/>
          <p14:tracePt t="72551" x="6418263" y="6392863"/>
          <p14:tracePt t="72569" x="6418263" y="6383338"/>
          <p14:tracePt t="72591" x="6418263" y="6365875"/>
          <p14:tracePt t="72615" x="6418263" y="6356350"/>
          <p14:tracePt t="72632" x="6418263" y="6346825"/>
          <p14:tracePt t="72648" x="6418263" y="6338888"/>
          <p14:tracePt t="72656" x="6418263" y="6319838"/>
          <p14:tracePt t="72671" x="6445250" y="6283325"/>
          <p14:tracePt t="72682" x="6445250" y="6273800"/>
          <p14:tracePt t="72687" x="6454775" y="6256338"/>
          <p14:tracePt t="72697" x="6464300" y="6256338"/>
          <p14:tracePt t="72704" x="6472238" y="6246813"/>
          <p14:tracePt t="72711" x="6491288" y="6229350"/>
          <p14:tracePt t="72720" x="6518275" y="6219825"/>
          <p14:tracePt t="72727" x="6527800" y="6210300"/>
          <p14:tracePt t="72735" x="6545263" y="6200775"/>
          <p14:tracePt t="72752" x="6581775" y="6183313"/>
          <p14:tracePt t="72759" x="6600825" y="6173788"/>
          <p14:tracePt t="72767" x="6618288" y="6164263"/>
          <p14:tracePt t="72775" x="6637338" y="6164263"/>
          <p14:tracePt t="72784" x="6673850" y="6146800"/>
          <p14:tracePt t="72792" x="6700838" y="6127750"/>
          <p14:tracePt t="72799" x="6718300" y="6127750"/>
          <p14:tracePt t="72808" x="6737350" y="6119813"/>
          <p14:tracePt t="72817" x="6773863" y="6119813"/>
          <p14:tracePt t="72823" x="6783388" y="6110288"/>
          <p14:tracePt t="72833" x="6791325" y="6110288"/>
          <p14:tracePt t="72840" x="6800850" y="6110288"/>
          <p14:tracePt t="72850" x="6810375" y="6110288"/>
          <p14:tracePt t="72856" x="6819900" y="6110288"/>
          <p14:tracePt t="72872" x="6827838" y="6110288"/>
          <p14:tracePt t="72882" x="6846888" y="6110288"/>
          <p14:tracePt t="72899" x="6856413" y="6110288"/>
          <p14:tracePt t="72904" x="6864350" y="6110288"/>
          <p14:tracePt t="72912" x="6892925" y="6110288"/>
          <p14:tracePt t="72920" x="6910388" y="6110288"/>
          <p14:tracePt t="72928" x="6937375" y="6110288"/>
          <p14:tracePt t="72936" x="6983413" y="6110288"/>
          <p14:tracePt t="72943" x="7000875" y="6110288"/>
          <p14:tracePt t="72951" x="7019925" y="6127750"/>
          <p14:tracePt t="72960" x="7037388" y="6127750"/>
          <p14:tracePt t="72968" x="7056438" y="6146800"/>
          <p14:tracePt t="72975" x="7073900" y="6156325"/>
          <p14:tracePt t="72984" x="7092950" y="6173788"/>
          <p14:tracePt t="72992" x="7102475" y="6183313"/>
          <p14:tracePt t="73007" x="7110413" y="6183313"/>
          <p14:tracePt t="73016" x="7110413" y="6200775"/>
          <p14:tracePt t="73024" x="7119938" y="6219825"/>
          <p14:tracePt t="73032" x="7138988" y="6237288"/>
          <p14:tracePt t="73040" x="7146925" y="6256338"/>
          <p14:tracePt t="73048" x="7146925" y="6265863"/>
          <p14:tracePt t="73056" x="7146925" y="6292850"/>
          <p14:tracePt t="73065" x="7156450" y="6302375"/>
          <p14:tracePt t="73073" x="7165975" y="6319838"/>
          <p14:tracePt t="73086" x="7175500" y="6329363"/>
          <p14:tracePt t="73091" x="7175500" y="6338888"/>
          <p14:tracePt t="73106" x="7183438" y="6346825"/>
          <p14:tracePt t="73117" x="7183438" y="6356350"/>
          <p14:tracePt t="73137" x="7183438" y="6383338"/>
          <p14:tracePt t="73144" x="7183438" y="6392863"/>
          <p14:tracePt t="73152" x="7183438" y="6402388"/>
          <p14:tracePt t="73159" x="7183438" y="6411913"/>
          <p14:tracePt t="73167" x="7183438" y="6429375"/>
          <p14:tracePt t="73176" x="7183438" y="6438900"/>
          <p14:tracePt t="73183" x="7183438" y="6465888"/>
          <p14:tracePt t="73199" x="7183438" y="6475413"/>
          <p14:tracePt t="73207" x="7175500" y="6492875"/>
          <p14:tracePt t="73216" x="7165975" y="6511925"/>
          <p14:tracePt t="73226" x="7156450" y="6529388"/>
          <p14:tracePt t="73233" x="7146925" y="6529388"/>
          <p14:tracePt t="73244" x="7138988" y="6548438"/>
          <p14:tracePt t="73249" x="7129463" y="6556375"/>
          <p14:tracePt t="73257" x="7110413" y="6575425"/>
          <p14:tracePt t="73264" x="7102475" y="6575425"/>
          <p14:tracePt t="73272" x="7092950" y="6575425"/>
          <p14:tracePt t="73280" x="7056438" y="6592888"/>
          <p14:tracePt t="73289" x="7037388" y="6611938"/>
          <p14:tracePt t="73297" x="7029450" y="6611938"/>
          <p14:tracePt t="73304" x="6992938" y="6621463"/>
          <p14:tracePt t="73312" x="6956425" y="6621463"/>
          <p14:tracePt t="73319" x="6910388" y="6621463"/>
          <p14:tracePt t="73328" x="6883400" y="6629400"/>
          <p14:tracePt t="73335" x="6827838" y="6629400"/>
          <p14:tracePt t="73344" x="6783388" y="6629400"/>
          <p14:tracePt t="73351" x="6746875" y="6629400"/>
          <p14:tracePt t="73360" x="6727825" y="6629400"/>
          <p14:tracePt t="73368" x="6700838" y="6629400"/>
          <p14:tracePt t="73376" x="6681788" y="6629400"/>
          <p14:tracePt t="73384" x="6664325" y="6629400"/>
          <p14:tracePt t="73392" x="6654800" y="6629400"/>
          <p14:tracePt t="73408" x="6645275" y="6629400"/>
          <p14:tracePt t="73483" x="6637338" y="6629400"/>
          <p14:tracePt t="73493" x="6618288" y="6621463"/>
          <p14:tracePt t="73496" x="6610350" y="6611938"/>
          <p14:tracePt t="73504" x="6600825" y="6602413"/>
          <p14:tracePt t="73511" x="6591300" y="6592888"/>
          <p14:tracePt t="73609" x="6591300" y="6575425"/>
          <p14:tracePt t="73648" x="6591300" y="6565900"/>
          <p14:tracePt t="73657" x="6591300" y="6556375"/>
          <p14:tracePt t="73664" x="6591300" y="6538913"/>
          <p14:tracePt t="73672" x="6591300" y="6519863"/>
          <p14:tracePt t="73681" x="6591300" y="6492875"/>
          <p14:tracePt t="73688" x="6591300" y="6475413"/>
          <p14:tracePt t="73697" x="6591300" y="6419850"/>
          <p14:tracePt t="73704" x="6618288" y="6356350"/>
          <p14:tracePt t="73712" x="6637338" y="6283325"/>
          <p14:tracePt t="73720" x="6645275" y="6200775"/>
          <p14:tracePt t="73727" x="6654800" y="6110288"/>
          <p14:tracePt t="73735" x="6654800" y="6037263"/>
          <p14:tracePt t="73744" x="6654800" y="5964238"/>
          <p14:tracePt t="73751" x="6654800" y="5854700"/>
          <p14:tracePt t="73759" x="6654800" y="5772150"/>
          <p14:tracePt t="73768" x="6654800" y="5718175"/>
          <p14:tracePt t="73776" x="6654800" y="5662613"/>
          <p14:tracePt t="73783" x="6654800" y="5608638"/>
          <p14:tracePt t="73791" x="6654800" y="5554663"/>
          <p14:tracePt t="73799" x="6654800" y="5508625"/>
          <p14:tracePt t="73807" x="6654800" y="5489575"/>
          <p14:tracePt t="73816" x="6654800" y="5453063"/>
          <p14:tracePt t="73824" x="6654800" y="5426075"/>
          <p14:tracePt t="73832" x="6654800" y="5408613"/>
          <p14:tracePt t="73840" x="6654800" y="5362575"/>
          <p14:tracePt t="73851" x="6654800" y="5343525"/>
          <p14:tracePt t="73856" x="6654800" y="5316538"/>
          <p14:tracePt t="73867" x="6654800" y="5280025"/>
          <p14:tracePt t="73871" x="6654800" y="5262563"/>
          <p14:tracePt t="73882" x="6637338" y="5226050"/>
          <p14:tracePt t="73888" x="6627813" y="5189538"/>
          <p14:tracePt t="73897" x="6600825" y="5143500"/>
          <p14:tracePt t="73904" x="6573838" y="5089525"/>
          <p14:tracePt t="73917" x="6554788" y="5060950"/>
          <p14:tracePt t="73920" x="6518275" y="4987925"/>
          <p14:tracePt t="73928" x="6518275" y="4979988"/>
          <p14:tracePt t="73935" x="6508750" y="4943475"/>
          <p14:tracePt t="73943" x="6508750" y="4924425"/>
          <p14:tracePt t="73952" x="6500813" y="4897438"/>
          <p14:tracePt t="73960" x="6491288" y="4851400"/>
          <p14:tracePt t="73968" x="6464300" y="4824413"/>
          <p14:tracePt t="73975" x="6454775" y="4797425"/>
          <p14:tracePt t="73984" x="6445250" y="4787900"/>
          <p14:tracePt t="74000" x="6427788" y="4768850"/>
          <p14:tracePt t="74040" x="6418263" y="4768850"/>
          <p14:tracePt t="74048" x="6408738" y="4768850"/>
          <p14:tracePt t="74056" x="6391275" y="4768850"/>
          <p14:tracePt t="74071" x="6381750" y="4768850"/>
          <p14:tracePt t="74081" x="6372225" y="4768850"/>
          <p14:tracePt t="74101" x="6362700" y="4768850"/>
          <p14:tracePt t="74133" x="6362700" y="4778375"/>
          <p14:tracePt t="74136" x="6362700" y="4787900"/>
          <p14:tracePt t="74152" x="6362700" y="4824413"/>
          <p14:tracePt t="74168" x="6362700" y="4833938"/>
          <p14:tracePt t="74176" x="6362700" y="4860925"/>
          <p14:tracePt t="74184" x="6362700" y="4878388"/>
          <p14:tracePt t="74193" x="6345238" y="4906963"/>
          <p14:tracePt t="74200" x="6335713" y="4914900"/>
          <p14:tracePt t="74208" x="6335713" y="4924425"/>
          <p14:tracePt t="74216" x="6326188" y="4951413"/>
          <p14:tracePt t="74240" x="6326188" y="4960938"/>
          <p14:tracePt t="74256" x="6318250" y="4970463"/>
          <p14:tracePt t="74455" x="6326188" y="4960938"/>
          <p14:tracePt t="74465" x="6345238" y="4943475"/>
          <p14:tracePt t="74472" x="6362700" y="4924425"/>
          <p14:tracePt t="74480" x="6399213" y="4897438"/>
          <p14:tracePt t="74489" x="6445250" y="4870450"/>
          <p14:tracePt t="74504" x="6464300" y="4851400"/>
          <p14:tracePt t="74512" x="6491288" y="4833938"/>
          <p14:tracePt t="74521" x="6508750" y="4814888"/>
          <p14:tracePt t="74528" x="6527800" y="4805363"/>
          <p14:tracePt t="74535" x="6554788" y="4797425"/>
          <p14:tracePt t="74545" x="6600825" y="4787900"/>
          <p14:tracePt t="74553" x="6664325" y="4760913"/>
          <p14:tracePt t="74561" x="6718300" y="4751388"/>
          <p14:tracePt t="74571" x="6837363" y="4741863"/>
          <p14:tracePt t="74576" x="6910388" y="4741863"/>
          <p14:tracePt t="74585" x="6983413" y="4741863"/>
          <p14:tracePt t="74592" x="7056438" y="4741863"/>
          <p14:tracePt t="74602" x="7146925" y="4741863"/>
          <p14:tracePt t="74607" x="7202488" y="4741863"/>
          <p14:tracePt t="74616" x="7248525" y="4741863"/>
          <p14:tracePt t="74623" x="7275513" y="4741863"/>
          <p14:tracePt t="74631" x="7302500" y="4741863"/>
          <p14:tracePt t="74640" x="7312025" y="4741863"/>
          <p14:tracePt t="74648" x="7319963" y="4741863"/>
          <p14:tracePt t="74736" x="7329488" y="4741863"/>
          <p14:tracePt t="74744" x="7339013" y="4760913"/>
          <p14:tracePt t="74752" x="7348538" y="4768850"/>
          <p14:tracePt t="74760" x="7366000" y="4787900"/>
          <p14:tracePt t="74768" x="7366000" y="4797425"/>
          <p14:tracePt t="74776" x="7375525" y="4805363"/>
          <p14:tracePt t="74783" x="7375525" y="4824413"/>
          <p14:tracePt t="74792" x="7385050" y="4841875"/>
          <p14:tracePt t="74808" x="7392988" y="4851400"/>
          <p14:tracePt t="74914" x="7392988" y="4887913"/>
          <p14:tracePt t="74919" x="7392988" y="4924425"/>
          <p14:tracePt t="74927" x="7385050" y="4951413"/>
          <p14:tracePt t="74935" x="7366000" y="4987925"/>
          <p14:tracePt t="74943" x="7319963" y="5006975"/>
          <p14:tracePt t="74952" x="7275513" y="5043488"/>
          <p14:tracePt t="74960" x="7229475" y="5070475"/>
          <p14:tracePt t="74968" x="7202488" y="5070475"/>
          <p14:tracePt t="74976" x="7165975" y="5089525"/>
          <p14:tracePt t="74984" x="7129463" y="5089525"/>
          <p14:tracePt t="74992" x="7083425" y="5089525"/>
          <p14:tracePt t="75000" x="7029450" y="5089525"/>
          <p14:tracePt t="75009" x="7010400" y="5080000"/>
          <p14:tracePt t="75017" x="6937375" y="5043488"/>
          <p14:tracePt t="75025" x="6910388" y="5024438"/>
          <p14:tracePt t="75033" x="6873875" y="5024438"/>
          <p14:tracePt t="75039" x="6864350" y="5024438"/>
          <p14:tracePt t="75047" x="6856413" y="5024438"/>
          <p14:tracePt t="75056" x="6837363" y="5024438"/>
          <p14:tracePt t="75064" x="6827838" y="5024438"/>
          <p14:tracePt t="75071" x="6819900" y="5024438"/>
          <p14:tracePt t="75080" x="6791325" y="5024438"/>
          <p14:tracePt t="75088" x="6783388" y="5024438"/>
          <p14:tracePt t="75098" x="6773863" y="5024438"/>
          <p14:tracePt t="75103" x="6754813" y="5033963"/>
          <p14:tracePt t="75112" x="6727825" y="5043488"/>
          <p14:tracePt t="75134" x="6727825" y="5053013"/>
          <p14:tracePt t="75239" x="6746875" y="5053013"/>
          <p14:tracePt t="75248" x="6791325" y="5053013"/>
          <p14:tracePt t="75256" x="6846888" y="5053013"/>
          <p14:tracePt t="75264" x="6900863" y="5053013"/>
          <p14:tracePt t="75271" x="6973888" y="5053013"/>
          <p14:tracePt t="75281" x="7083425" y="5053013"/>
          <p14:tracePt t="75289" x="7156450" y="5053013"/>
          <p14:tracePt t="75300" x="7265988" y="5053013"/>
          <p14:tracePt t="75305" x="7375525" y="5053013"/>
          <p14:tracePt t="75316" x="7539038" y="5053013"/>
          <p14:tracePt t="75322" x="7721600" y="5053013"/>
          <p14:tracePt t="75327" x="7885113" y="5053013"/>
          <p14:tracePt t="75335" x="8031163" y="5053013"/>
          <p14:tracePt t="75343" x="8177213" y="5116513"/>
          <p14:tracePt t="75351" x="8332788" y="5160963"/>
          <p14:tracePt t="75359" x="8415338" y="5189538"/>
          <p14:tracePt t="75367" x="8488363" y="5226050"/>
          <p14:tracePt t="75375" x="8532813" y="5253038"/>
          <p14:tracePt t="75383" x="8569325" y="5299075"/>
          <p14:tracePt t="75391" x="8596313" y="5343525"/>
          <p14:tracePt t="75399" x="8596313" y="5362575"/>
          <p14:tracePt t="75408" x="8596313" y="5399088"/>
          <p14:tracePt t="75416" x="8605838" y="5445125"/>
          <p14:tracePt t="75425" x="8605838" y="5481638"/>
          <p14:tracePt t="75434" x="8605838" y="5508625"/>
          <p14:tracePt t="75444" x="8605838" y="5545138"/>
          <p14:tracePt t="75450" x="8605838" y="5554663"/>
          <p14:tracePt t="75457" x="8624888" y="5572125"/>
          <p14:tracePt t="75467" x="8624888" y="5581650"/>
          <p14:tracePt t="75479" x="8624888" y="5589588"/>
          <p14:tracePt t="75486" x="8624888" y="5599113"/>
          <p14:tracePt t="75568" x="8624888" y="5608638"/>
          <p14:tracePt t="75575" x="8624888" y="5626100"/>
          <p14:tracePt t="75584" x="8615363" y="5654675"/>
          <p14:tracePt t="75592" x="8523288" y="5681663"/>
          <p14:tracePt t="75599" x="8359775" y="5727700"/>
          <p14:tracePt t="75607" x="8204200" y="5772150"/>
          <p14:tracePt t="75616" x="8023225" y="5837238"/>
          <p14:tracePt t="75623" x="7731125" y="5891213"/>
          <p14:tracePt t="75633" x="7429500" y="5991225"/>
          <p14:tracePt t="75640" x="7165975" y="6064250"/>
          <p14:tracePt t="75648" x="6937375" y="6137275"/>
          <p14:tracePt t="75655" x="6773863" y="6200775"/>
          <p14:tracePt t="75664" x="6637338" y="6229350"/>
          <p14:tracePt t="75672" x="6537325" y="6283325"/>
          <p14:tracePt t="75680" x="6508750" y="6302375"/>
          <p14:tracePt t="75688" x="6472238" y="6338888"/>
          <p14:tracePt t="75859" x="6472238" y="6346825"/>
          <p14:tracePt t="75999" x="6472238" y="6329363"/>
          <p14:tracePt t="76008" x="6472238" y="6283325"/>
          <p14:tracePt t="76016" x="6472238" y="6273800"/>
          <p14:tracePt t="76023" x="6472238" y="6237288"/>
          <p14:tracePt t="76032" x="6464300" y="6219825"/>
          <p14:tracePt t="76040" x="6445250" y="6173788"/>
          <p14:tracePt t="76056" x="6435725" y="6146800"/>
          <p14:tracePt t="76066" x="6435725" y="6137275"/>
          <p14:tracePt t="76072" x="6418263" y="6100763"/>
          <p14:tracePt t="76081" x="6399213" y="6083300"/>
          <p14:tracePt t="76088" x="6381750" y="6064250"/>
          <p14:tracePt t="76106" x="6345238" y="6010275"/>
          <p14:tracePt t="76111" x="6318250" y="5983288"/>
          <p14:tracePt t="76120" x="6281738" y="5954713"/>
          <p14:tracePt t="76134" x="6254750" y="5900738"/>
          <p14:tracePt t="76136" x="6162675" y="5818188"/>
          <p14:tracePt t="76144" x="6126163" y="5754688"/>
          <p14:tracePt t="76152" x="6053138" y="5672138"/>
          <p14:tracePt t="76160" x="5989638" y="5599113"/>
          <p14:tracePt t="76167" x="5907088" y="5518150"/>
          <p14:tracePt t="76176" x="5834063" y="5453063"/>
          <p14:tracePt t="76183" x="5753100" y="5380038"/>
          <p14:tracePt t="76194" x="5670550" y="5307013"/>
          <p14:tracePt t="76200" x="5607050" y="5262563"/>
          <p14:tracePt t="76208" x="5551488" y="5226050"/>
          <p14:tracePt t="76217" x="5487988" y="5170488"/>
          <p14:tracePt t="76227" x="5441950" y="5126038"/>
          <p14:tracePt t="76233" x="5387975" y="5070475"/>
          <p14:tracePt t="76239" x="5341938" y="5033963"/>
          <p14:tracePt t="76248" x="5278438" y="4979988"/>
          <p14:tracePt t="76256" x="5232400" y="4951413"/>
          <p14:tracePt t="76265" x="5159375" y="4878388"/>
          <p14:tracePt t="76271" x="5105400" y="4797425"/>
          <p14:tracePt t="76281" x="5041900" y="4714875"/>
          <p14:tracePt t="76290" x="4986338" y="4668838"/>
          <p14:tracePt t="76297" x="4905375" y="4578350"/>
          <p14:tracePt t="76304" x="4822825" y="4495800"/>
          <p14:tracePt t="76313" x="4767263" y="4432300"/>
          <p14:tracePt t="76319" x="4703763" y="4359275"/>
          <p14:tracePt t="76328" x="4630738" y="4276725"/>
          <p14:tracePt t="76336" x="4613275" y="4249738"/>
          <p14:tracePt t="76344" x="4557713" y="4186238"/>
          <p14:tracePt t="76351" x="4513263" y="4122738"/>
          <p14:tracePt t="76360" x="4476750" y="4094163"/>
          <p14:tracePt t="76367" x="4457700" y="4057650"/>
          <p14:tracePt t="76376" x="4430713" y="4040188"/>
          <p14:tracePt t="76383" x="4403725" y="4021138"/>
          <p14:tracePt t="76391" x="4403725" y="4013200"/>
          <p14:tracePt t="76794" x="4413250" y="3994150"/>
          <p14:tracePt t="76803" x="4457700" y="3976688"/>
          <p14:tracePt t="76811" x="4540250" y="3930650"/>
          <p14:tracePt t="76816" x="4603750" y="3894138"/>
          <p14:tracePt t="76824" x="4686300" y="3840163"/>
          <p14:tracePt t="76834" x="4759325" y="3775075"/>
          <p14:tracePt t="76840" x="4813300" y="3684588"/>
          <p14:tracePt t="76852" x="4822825" y="3611563"/>
          <p14:tracePt t="76855" x="4849813" y="3519488"/>
          <p14:tracePt t="76864" x="4859338" y="3455988"/>
          <p14:tracePt t="76872" x="4859338" y="3402013"/>
          <p14:tracePt t="76883" x="4859338" y="3346450"/>
          <p14:tracePt t="76888" x="4859338" y="3302000"/>
          <p14:tracePt t="76897" x="4859338" y="3282950"/>
          <p14:tracePt t="76903" x="4849813" y="3236913"/>
          <p14:tracePt t="76915" x="4840288" y="3236913"/>
          <p14:tracePt t="76928" x="4832350" y="3228975"/>
          <p14:tracePt t="77010" x="4822825" y="3228975"/>
          <p14:tracePt t="77025" x="4813300" y="3228975"/>
          <p14:tracePt t="77032" x="4803775" y="3219450"/>
          <p14:tracePt t="77048" x="4803775" y="3209925"/>
          <p14:tracePt t="77282" x="4786313" y="3200400"/>
          <p14:tracePt t="77297" x="4713288" y="3273425"/>
          <p14:tracePt t="77305" x="4676775" y="3319463"/>
          <p14:tracePt t="77313" x="4630738" y="3365500"/>
          <p14:tracePt t="77319" x="4576763" y="3446463"/>
          <p14:tracePt t="77327" x="4557713" y="3465513"/>
          <p14:tracePt t="77336" x="4521200" y="3529013"/>
          <p14:tracePt t="77344" x="4513263" y="3556000"/>
          <p14:tracePt t="77351" x="4503738" y="3565525"/>
          <p14:tracePt t="77360" x="4484688" y="3584575"/>
          <p14:tracePt t="77368" x="4476750" y="3592513"/>
          <p14:tracePt t="77376" x="4476750" y="3602038"/>
          <p14:tracePt t="77512" x="4467225" y="3611563"/>
          <p14:tracePt t="77527" x="4457700" y="3611563"/>
          <p14:tracePt t="77537" x="4448175" y="3611563"/>
          <p14:tracePt t="77544" x="4430713" y="3611563"/>
          <p14:tracePt t="77551" x="4403725" y="3611563"/>
          <p14:tracePt t="77560" x="4384675" y="3611563"/>
          <p14:tracePt t="77569" x="4357688" y="3611563"/>
          <p14:tracePt t="77578" x="4348163" y="3611563"/>
          <p14:tracePt t="77586" x="4311650" y="3592513"/>
          <p14:tracePt t="77593" x="4267200" y="3575050"/>
          <p14:tracePt t="77601" x="4230688" y="3548063"/>
          <p14:tracePt t="77607" x="4211638" y="3538538"/>
          <p14:tracePt t="77616" x="4184650" y="3519488"/>
          <p14:tracePt t="77623" x="4157663" y="3492500"/>
          <p14:tracePt t="77633" x="4148138" y="3492500"/>
          <p14:tracePt t="77649" x="4138613" y="3482975"/>
          <p14:tracePt t="77656" x="4111625" y="3455988"/>
          <p14:tracePt t="77667" x="4102100" y="3446463"/>
          <p14:tracePt t="77671" x="4094163" y="3438525"/>
          <p14:tracePt t="77680" x="4084638" y="3429000"/>
          <p14:tracePt t="77697" x="4065588" y="3411538"/>
          <p14:tracePt t="77970" x="4102100" y="3411538"/>
          <p14:tracePt t="77986" x="4221163" y="3429000"/>
          <p14:tracePt t="77993" x="4294188" y="3429000"/>
          <p14:tracePt t="78001" x="4367213" y="3429000"/>
          <p14:tracePt t="78008" x="4430713" y="3429000"/>
          <p14:tracePt t="78016" x="4484688" y="3429000"/>
          <p14:tracePt t="78024" x="4513263" y="3429000"/>
          <p14:tracePt t="78032" x="4521200" y="3429000"/>
          <p14:tracePt t="78039" x="4530725" y="3429000"/>
          <p14:tracePt t="78048" x="4540250" y="3429000"/>
          <p14:tracePt t="78055" x="4549775" y="3419475"/>
          <p14:tracePt t="78071" x="4557713" y="3411538"/>
          <p14:tracePt t="78080" x="4567238" y="3402013"/>
          <p14:tracePt t="78088" x="4586288" y="3382963"/>
          <p14:tracePt t="78097" x="4603750" y="3375025"/>
          <p14:tracePt t="78103" x="4613275" y="3365500"/>
          <p14:tracePt t="78115" x="4630738" y="3355975"/>
          <p14:tracePt t="78131" x="4649788" y="3338513"/>
          <p14:tracePt t="78136" x="4667250" y="3319463"/>
          <p14:tracePt t="78147" x="4686300" y="3309938"/>
          <p14:tracePt t="78152" x="4695825" y="3309938"/>
          <p14:tracePt t="78160" x="4713288" y="3292475"/>
          <p14:tracePt t="78168" x="4722813" y="3282950"/>
          <p14:tracePt t="78184" x="4730750" y="3273425"/>
          <p14:tracePt t="78192" x="4740275" y="3265488"/>
          <p14:tracePt t="78199" x="4749800" y="3255963"/>
          <p14:tracePt t="78216" x="4759325" y="3246438"/>
          <p14:tracePt t="78225" x="4767263" y="3236913"/>
          <p14:tracePt t="78256" x="4776788" y="3228975"/>
          <p14:tracePt t="78295" x="4776788" y="3219450"/>
          <p14:tracePt t="78433" x="4776788" y="3200400"/>
          <p14:tracePt t="78441" x="4786313" y="3182938"/>
          <p14:tracePt t="78449" x="4795838" y="3173413"/>
          <p14:tracePt t="78457" x="4803775" y="3163888"/>
          <p14:tracePt t="78466" x="4813300" y="3155950"/>
          <p14:tracePt t="78488" x="4822825" y="3146425"/>
          <p14:tracePt t="78504" x="4832350" y="3136900"/>
          <p14:tracePt t="78762" x="4832350" y="3127375"/>
          <p14:tracePt t="78926" x="4832350" y="3090863"/>
          <p14:tracePt t="78931" x="4832350" y="3082925"/>
          <p14:tracePt t="78936" x="4832350" y="3073400"/>
          <p14:tracePt t="78944" x="4859338" y="3046413"/>
          <p14:tracePt t="78960" x="4868863" y="3046413"/>
          <p14:tracePt t="78968" x="4868863" y="3036888"/>
          <p14:tracePt t="78976" x="4876800" y="3017838"/>
          <p14:tracePt t="78992" x="4876800" y="3000375"/>
          <p14:tracePt t="79000" x="4886325" y="2982913"/>
          <p14:tracePt t="79007" x="4886325" y="2973388"/>
          <p14:tracePt t="79015" x="4886325" y="2963863"/>
          <p14:tracePt t="79024" x="4886325" y="2946400"/>
          <p14:tracePt t="79031" x="4886325" y="2917825"/>
          <p14:tracePt t="79039" x="4886325" y="2909888"/>
          <p14:tracePt t="79051" x="4886325" y="2900363"/>
          <p14:tracePt t="79057" x="4886325" y="2890838"/>
          <p14:tracePt t="79071" x="4886325" y="2881313"/>
          <p14:tracePt t="79072" x="4886325" y="2873375"/>
          <p14:tracePt t="79080" x="4886325" y="2863850"/>
          <p14:tracePt t="79087" x="4886325" y="2844800"/>
          <p14:tracePt t="79097" x="4886325" y="2827338"/>
          <p14:tracePt t="79103" x="4886325" y="2817813"/>
          <p14:tracePt t="79117" x="4886325" y="2808288"/>
          <p14:tracePt t="79121" x="4886325" y="2800350"/>
          <p14:tracePt t="79529" x="4868863" y="2808288"/>
          <p14:tracePt t="79539" x="4832350" y="2854325"/>
          <p14:tracePt t="79543" x="4822825" y="2881313"/>
          <p14:tracePt t="79552" x="4786313" y="2909888"/>
          <p14:tracePt t="79560" x="4776788" y="2946400"/>
          <p14:tracePt t="79568" x="4767263" y="2963863"/>
          <p14:tracePt t="79578" x="4767263" y="2982913"/>
          <p14:tracePt t="79586" x="4767263" y="2990850"/>
          <p14:tracePt t="79595" x="4759325" y="2990850"/>
          <p14:tracePt t="79607" x="4759325" y="3000375"/>
          <p14:tracePt t="79656" x="4749800" y="3009900"/>
          <p14:tracePt t="79667" x="4749800" y="3017838"/>
          <p14:tracePt t="79672" x="4749800" y="3027363"/>
          <p14:tracePt t="79680" x="4740275" y="3036888"/>
          <p14:tracePt t="79688" x="4740275" y="3046413"/>
          <p14:tracePt t="79696" x="4730750" y="3054350"/>
          <p14:tracePt t="79704" x="4713288" y="3082925"/>
          <p14:tracePt t="79713" x="4686300" y="3119438"/>
          <p14:tracePt t="79719" x="4676775" y="3163888"/>
          <p14:tracePt t="79727" x="4659313" y="3192463"/>
          <p14:tracePt t="79735" x="4649788" y="3228975"/>
          <p14:tracePt t="79744" x="4640263" y="3228975"/>
          <p14:tracePt t="79752" x="4640263" y="3236913"/>
          <p14:tracePt t="79760" x="4630738" y="3265488"/>
          <p14:tracePt t="80128" x="4622800" y="3273425"/>
          <p14:tracePt t="80136" x="4603750" y="3282950"/>
          <p14:tracePt t="80144" x="4594225" y="3292475"/>
          <p14:tracePt t="80152" x="4576763" y="3302000"/>
          <p14:tracePt t="80175" x="4567238" y="3309938"/>
          <p14:tracePt t="80833" x="4567238" y="3328988"/>
          <p14:tracePt t="80849" x="4567238" y="3338513"/>
          <p14:tracePt t="82546" x="4567238" y="3328988"/>
          <p14:tracePt t="82561" x="4567238" y="3319463"/>
          <p14:tracePt t="82575" x="4567238" y="3309938"/>
          <p14:tracePt t="82578" x="4567238" y="3302000"/>
          <p14:tracePt t="82584" x="4567238" y="3292475"/>
          <p14:tracePt t="82615" x="4567238" y="3282950"/>
          <p14:tracePt t="82744" x="4567238" y="3309938"/>
          <p14:tracePt t="82752" x="4567238" y="3319463"/>
          <p14:tracePt t="82760" x="4567238" y="3346450"/>
          <p14:tracePt t="82768" x="4567238" y="3365500"/>
          <p14:tracePt t="82778" x="4567238" y="3392488"/>
          <p14:tracePt t="82786" x="4567238" y="3411538"/>
          <p14:tracePt t="82796" x="4567238" y="3419475"/>
          <p14:tracePt t="82803" x="4567238" y="3438525"/>
          <p14:tracePt t="82808" x="4567238" y="3455988"/>
          <p14:tracePt t="82816" x="4557713" y="3465513"/>
          <p14:tracePt t="82824" x="4557713" y="3475038"/>
          <p14:tracePt t="82831" x="4549775" y="3492500"/>
          <p14:tracePt t="82840" x="4549775" y="3502025"/>
          <p14:tracePt t="82849" x="4549775" y="3529013"/>
          <p14:tracePt t="82856" x="4521200" y="3548063"/>
          <p14:tracePt t="82865" x="4513263" y="3565525"/>
          <p14:tracePt t="82871" x="4513263" y="3575050"/>
          <p14:tracePt t="82882" x="4513263" y="3584575"/>
          <p14:tracePt t="82887" x="4513263" y="3592513"/>
          <p14:tracePt t="82898" x="4503738" y="3621088"/>
          <p14:tracePt t="82903" x="4503738" y="3629025"/>
          <p14:tracePt t="82920" x="4484688" y="3648075"/>
          <p14:tracePt t="83008" x="4484688" y="3657600"/>
          <p14:tracePt t="83507" x="4494213" y="3648075"/>
          <p14:tracePt t="83512" x="4503738" y="3648075"/>
          <p14:tracePt t="83521" x="4521200" y="3638550"/>
          <p14:tracePt t="83538" x="4530725" y="3629025"/>
          <p14:tracePt t="83899" x="4521200" y="3638550"/>
          <p14:tracePt t="83925" x="4503738" y="3648075"/>
          <p14:tracePt t="83936" x="4484688" y="3665538"/>
          <p14:tracePt t="83960" x="4476750" y="3665538"/>
          <p14:tracePt t="83975" x="4467225" y="3665538"/>
          <p14:tracePt t="83983" x="4467225" y="3675063"/>
          <p14:tracePt t="84153" x="4467225" y="3665538"/>
          <p14:tracePt t="84170" x="4467225" y="3657600"/>
          <p14:tracePt t="84175" x="4467225" y="3648075"/>
          <p14:tracePt t="84183" x="4467225" y="3638550"/>
          <p14:tracePt t="84193" x="4476750" y="3638550"/>
          <p14:tracePt t="84216" x="4484688" y="3629025"/>
          <p14:tracePt t="84842" x="4521200" y="3629025"/>
          <p14:tracePt t="84859" x="4649788" y="3629025"/>
          <p14:tracePt t="84864" x="4759325" y="3629025"/>
          <p14:tracePt t="84872" x="4813300" y="3629025"/>
          <p14:tracePt t="84880" x="4886325" y="3629025"/>
          <p14:tracePt t="84888" x="4968875" y="3629025"/>
          <p14:tracePt t="84897" x="5022850" y="3611563"/>
          <p14:tracePt t="84904" x="5068888" y="3611563"/>
          <p14:tracePt t="84916" x="5105400" y="3602038"/>
          <p14:tracePt t="84921" x="5122863" y="3602038"/>
          <p14:tracePt t="84934" x="5151438" y="3602038"/>
          <p14:tracePt t="84938" x="5168900" y="3602038"/>
          <p14:tracePt t="84945" x="5195888" y="3602038"/>
          <p14:tracePt t="84952" x="5205413" y="3602038"/>
          <p14:tracePt t="84961" x="5214938" y="3602038"/>
          <p14:tracePt t="84968" x="5241925" y="3602038"/>
          <p14:tracePt t="84977" x="5260975" y="3592513"/>
          <p14:tracePt t="84983" x="5278438" y="3584575"/>
          <p14:tracePt t="84992" x="5297488" y="3584575"/>
          <p14:tracePt t="84999" x="5324475" y="3584575"/>
          <p14:tracePt t="85009" x="5334000" y="3584575"/>
          <p14:tracePt t="85015" x="5351463" y="3584575"/>
          <p14:tracePt t="85026" x="5368925" y="3584575"/>
          <p14:tracePt t="85036" x="5378450" y="3584575"/>
          <p14:tracePt t="85043" x="5387975" y="3584575"/>
          <p14:tracePt t="85760" x="5378450" y="3584575"/>
          <p14:tracePt t="85768" x="5368925" y="3584575"/>
          <p14:tracePt t="85776" x="5324475" y="3584575"/>
          <p14:tracePt t="85783" x="5278438" y="3592513"/>
          <p14:tracePt t="85791" x="5241925" y="3592513"/>
          <p14:tracePt t="85800" x="5214938" y="3592513"/>
          <p14:tracePt t="85808" x="5168900" y="3592513"/>
          <p14:tracePt t="85818" x="5132388" y="3592513"/>
          <p14:tracePt t="85823" x="5086350" y="3592513"/>
          <p14:tracePt t="85832" x="5059363" y="3592513"/>
          <p14:tracePt t="85840" x="5032375" y="3592513"/>
          <p14:tracePt t="85850" x="5014913" y="3592513"/>
          <p14:tracePt t="85856" x="4986338" y="3592513"/>
          <p14:tracePt t="85866" x="4978400" y="3592513"/>
          <p14:tracePt t="85871" x="4968875" y="3592513"/>
          <p14:tracePt t="85881" x="4959350" y="3592513"/>
          <p14:tracePt t="85888" x="4949825" y="3592513"/>
          <p14:tracePt t="85904" x="4941888" y="3592513"/>
          <p14:tracePt t="85914" x="4913313" y="3592513"/>
          <p14:tracePt t="85919" x="4905375" y="3592513"/>
          <p14:tracePt t="85929" x="4886325" y="3592513"/>
          <p14:tracePt t="85935" x="4859338" y="3592513"/>
          <p14:tracePt t="85943" x="4813300" y="3592513"/>
          <p14:tracePt t="85952" x="4786313" y="3592513"/>
          <p14:tracePt t="85959" x="4749800" y="3592513"/>
          <p14:tracePt t="85968" x="4740275" y="3592513"/>
          <p14:tracePt t="85975" x="4713288" y="3592513"/>
          <p14:tracePt t="85984" x="4703763" y="3592513"/>
          <p14:tracePt t="85991" x="4695825" y="3592513"/>
          <p14:tracePt t="86248" x="4759325" y="3592513"/>
          <p14:tracePt t="86256" x="4832350" y="3592513"/>
          <p14:tracePt t="86264" x="4949825" y="3592513"/>
          <p14:tracePt t="86272" x="5041900" y="3592513"/>
          <p14:tracePt t="86280" x="5114925" y="3592513"/>
          <p14:tracePt t="86289" x="5141913" y="3592513"/>
          <p14:tracePt t="86296" x="5159375" y="3592513"/>
          <p14:tracePt t="86303" x="5178425" y="3592513"/>
          <p14:tracePt t="86562" x="5187950" y="3602038"/>
          <p14:tracePt t="86579" x="5141913" y="3638550"/>
          <p14:tracePt t="86586" x="5059363" y="3684588"/>
          <p14:tracePt t="86592" x="5014913" y="3694113"/>
          <p14:tracePt t="86599" x="4959350" y="3702050"/>
          <p14:tracePt t="86609" x="4895850" y="3730625"/>
          <p14:tracePt t="86620" x="4849813" y="3748088"/>
          <p14:tracePt t="86623" x="4776788" y="3767138"/>
          <p14:tracePt t="86632" x="4713288" y="3794125"/>
          <p14:tracePt t="86640" x="4667250" y="3803650"/>
          <p14:tracePt t="86649" x="4640263" y="3811588"/>
          <p14:tracePt t="86656" x="4613275" y="3821113"/>
          <p14:tracePt t="86666" x="4594225" y="3830638"/>
          <p14:tracePt t="86671" x="4576763" y="3848100"/>
          <p14:tracePt t="86681" x="4557713" y="3857625"/>
          <p14:tracePt t="86688" x="4549775" y="3857625"/>
          <p14:tracePt t="86696" x="4521200" y="3867150"/>
          <p14:tracePt t="86703" x="4484688" y="3875088"/>
          <p14:tracePt t="86713" x="4457700" y="3875088"/>
          <p14:tracePt t="86720" x="4421188" y="3884613"/>
          <p14:tracePt t="86729" x="4413250" y="3894138"/>
          <p14:tracePt t="86735" x="4403725" y="3903663"/>
          <p14:tracePt t="86760" x="4384675" y="3903663"/>
          <p14:tracePt t="87001" x="4376738" y="3911600"/>
          <p14:tracePt t="87010" x="4357688" y="3921125"/>
          <p14:tracePt t="87018" x="4357688" y="3930650"/>
          <p14:tracePt t="87024" x="4348163" y="3940175"/>
          <p14:tracePt t="87031" x="4340225" y="3940175"/>
          <p14:tracePt t="87039" x="4330700" y="3948113"/>
          <p14:tracePt t="87050" x="4321175" y="3957638"/>
          <p14:tracePt t="87058" x="4303713" y="3957638"/>
          <p14:tracePt t="87071" x="4284663" y="3976688"/>
          <p14:tracePt t="87072" x="4275138" y="3984625"/>
          <p14:tracePt t="87087" x="4267200" y="3994150"/>
          <p14:tracePt t="87096" x="4267200" y="4003675"/>
          <p14:tracePt t="87103" x="4238625" y="4003675"/>
          <p14:tracePt t="87121" x="4202113" y="4013200"/>
          <p14:tracePt t="87137" x="4202113" y="4021138"/>
          <p14:tracePt t="87152" x="4194175" y="4021138"/>
          <p14:tracePt t="87162" x="4165600" y="4021138"/>
          <p14:tracePt t="87169" x="4148138" y="4021138"/>
          <p14:tracePt t="87184" x="4075113" y="4021138"/>
          <p14:tracePt t="87193" x="4057650" y="4021138"/>
          <p14:tracePt t="87200" x="4029075" y="4021138"/>
          <p14:tracePt t="87209" x="4021138" y="4021138"/>
          <p14:tracePt t="87216" x="4011613" y="4021138"/>
          <p14:tracePt t="87241" x="3992563" y="4021138"/>
          <p14:tracePt t="87280" x="3975100" y="4021138"/>
          <p14:tracePt t="87290" x="3965575" y="4013200"/>
          <p14:tracePt t="87304" x="3956050" y="3984625"/>
          <p14:tracePt t="87320" x="3938588" y="3967163"/>
          <p14:tracePt t="87328" x="3919538" y="3957638"/>
          <p14:tracePt t="87336" x="3919538" y="3948113"/>
          <p14:tracePt t="87343" x="3919538" y="3940175"/>
          <p14:tracePt t="87352" x="3911600" y="3930650"/>
          <p14:tracePt t="87359" x="3902075" y="3921125"/>
          <p14:tracePt t="87367" x="3892550" y="3921125"/>
          <p14:tracePt t="87375" x="3892550" y="3911600"/>
          <p14:tracePt t="87384" x="3892550" y="3903663"/>
          <p14:tracePt t="87391" x="3892550" y="3894138"/>
          <p14:tracePt t="87400" x="3892550" y="3884613"/>
          <p14:tracePt t="87408" x="3892550" y="3867150"/>
          <p14:tracePt t="87415" x="3892550" y="3857625"/>
          <p14:tracePt t="87431" x="3892550" y="3848100"/>
          <p14:tracePt t="87448" x="3892550" y="3830638"/>
          <p14:tracePt t="87456" x="3892550" y="3821113"/>
          <p14:tracePt t="87464" x="3892550" y="3811588"/>
          <p14:tracePt t="87472" x="3892550" y="3803650"/>
          <p14:tracePt t="87487" x="3892550" y="3794125"/>
          <p14:tracePt t="87496" x="3892550" y="3784600"/>
          <p14:tracePt t="87504" x="3902075" y="3767138"/>
          <p14:tracePt t="87513" x="3929063" y="3757613"/>
          <p14:tracePt t="87521" x="3948113" y="3738563"/>
          <p14:tracePt t="87532" x="3984625" y="3711575"/>
          <p14:tracePt t="87544" x="4011613" y="3702050"/>
          <p14:tracePt t="87552" x="4038600" y="3675063"/>
          <p14:tracePt t="87569" x="4065588" y="3665538"/>
          <p14:tracePt t="87575" x="4084638" y="3657600"/>
          <p14:tracePt t="87584" x="4094163" y="3657600"/>
          <p14:tracePt t="87592" x="4121150" y="3657600"/>
          <p14:tracePt t="87601" x="4129088" y="3657600"/>
          <p14:tracePt t="87607" x="4157663" y="3657600"/>
          <p14:tracePt t="87615" x="4165600" y="3657600"/>
          <p14:tracePt t="87632" x="4175125" y="3657600"/>
          <p14:tracePt t="87640" x="4202113" y="3657600"/>
          <p14:tracePt t="87647" x="4221163" y="3657600"/>
          <p14:tracePt t="87655" x="4248150" y="3657600"/>
          <p14:tracePt t="87665" x="4284663" y="3694113"/>
          <p14:tracePt t="87671" x="4303713" y="3702050"/>
          <p14:tracePt t="87680" x="4348163" y="3711575"/>
          <p14:tracePt t="87687" x="4367213" y="3730625"/>
          <p14:tracePt t="87696" x="4394200" y="3748088"/>
          <p14:tracePt t="87704" x="4413250" y="3757613"/>
          <p14:tracePt t="87712" x="4440238" y="3784600"/>
          <p14:tracePt t="87720" x="4448175" y="3784600"/>
          <p14:tracePt t="87729" x="4457700" y="3794125"/>
          <p14:tracePt t="87745" x="4467225" y="3803650"/>
          <p14:tracePt t="87761" x="4476750" y="3811588"/>
          <p14:tracePt t="87768" x="4494213" y="3830638"/>
          <p14:tracePt t="87791" x="4494213" y="3840163"/>
          <p14:tracePt t="87808" x="4494213" y="3857625"/>
          <p14:tracePt t="87832" x="4494213" y="3867150"/>
          <p14:tracePt t="87849" x="4494213" y="3875088"/>
          <p14:tracePt t="87892" x="4494213" y="3884613"/>
          <p14:tracePt t="87900" x="4484688" y="3884613"/>
          <p14:tracePt t="87919" x="4448175" y="3884613"/>
          <p14:tracePt t="87936" x="4430713" y="3884613"/>
          <p14:tracePt t="87943" x="4413250" y="3884613"/>
          <p14:tracePt t="87952" x="4394200" y="3884613"/>
          <p14:tracePt t="87961" x="4367213" y="3903663"/>
          <p14:tracePt t="87968" x="4348163" y="3903663"/>
          <p14:tracePt t="87975" x="4321175" y="3903663"/>
          <p14:tracePt t="87983" x="4303713" y="3903663"/>
          <p14:tracePt t="87991" x="4284663" y="3903663"/>
          <p14:tracePt t="88000" x="4275138" y="3903663"/>
          <p14:tracePt t="88007" x="4267200" y="3903663"/>
          <p14:tracePt t="88024" x="4257675" y="3903663"/>
          <p14:tracePt t="88031" x="4248150" y="3903663"/>
          <p14:tracePt t="88056" x="4238625" y="3903663"/>
          <p14:tracePt t="88064" x="4230688" y="3903663"/>
          <p14:tracePt t="88072" x="4211638" y="3903663"/>
          <p14:tracePt t="88079" x="4202113" y="3894138"/>
          <p14:tracePt t="88088" x="4194175" y="3894138"/>
          <p14:tracePt t="88103" x="4175125" y="3875088"/>
          <p14:tracePt t="88135" x="4175125" y="3867150"/>
          <p14:tracePt t="88152" x="4165600" y="3867150"/>
          <p14:tracePt t="88578" x="4148138" y="3867150"/>
          <p14:tracePt t="88584" x="4138613" y="3867150"/>
          <p14:tracePt t="88592" x="4111625" y="3857625"/>
          <p14:tracePt t="88601" x="4102100" y="3857625"/>
          <p14:tracePt t="88607" x="4075113" y="3848100"/>
          <p14:tracePt t="88617" x="4065588" y="3848100"/>
          <p14:tracePt t="88624" x="4038600" y="3830638"/>
          <p14:tracePt t="88632" x="4021138" y="3830638"/>
          <p14:tracePt t="88640" x="4002088" y="3821113"/>
          <p14:tracePt t="88648" x="3975100" y="3811588"/>
          <p14:tracePt t="88656" x="3938588" y="3811588"/>
          <p14:tracePt t="88665" x="3902075" y="3794125"/>
          <p14:tracePt t="88671" x="3846513" y="3775075"/>
          <p14:tracePt t="88681" x="3802063" y="3767138"/>
          <p14:tracePt t="88687" x="3746500" y="3738563"/>
          <p14:tracePt t="88696" x="3683000" y="3702050"/>
          <p14:tracePt t="88704" x="3646488" y="3702050"/>
          <p14:tracePt t="88713" x="3592513" y="3694113"/>
          <p14:tracePt t="88720" x="3527425" y="3665538"/>
          <p14:tracePt t="88729" x="3455988" y="3638550"/>
          <p14:tracePt t="88735" x="3390900" y="3629025"/>
          <p14:tracePt t="88743" x="3317875" y="3629025"/>
          <p14:tracePt t="88752" x="3263900" y="3611563"/>
          <p14:tracePt t="88760" x="3163888" y="3584575"/>
          <p14:tracePt t="88768" x="3090863" y="3584575"/>
          <p14:tracePt t="88775" x="3017838" y="3584575"/>
          <p14:tracePt t="88783" x="2962275" y="3584575"/>
          <p14:tracePt t="88791" x="2898775" y="3584575"/>
          <p14:tracePt t="88800" x="2752725" y="3556000"/>
          <p14:tracePt t="88808" x="2716213" y="3556000"/>
          <p14:tracePt t="88817" x="2625725" y="3548063"/>
          <p14:tracePt t="88824" x="2570163" y="3519488"/>
          <p14:tracePt t="88832" x="2489200" y="3538538"/>
          <p14:tracePt t="88840" x="2406650" y="3519488"/>
          <p14:tracePt t="88850" x="2343150" y="3492500"/>
          <p14:tracePt t="88855" x="2270125" y="3455988"/>
          <p14:tracePt t="88866" x="2224088" y="3429000"/>
          <p14:tracePt t="88872" x="2206625" y="3419475"/>
          <p14:tracePt t="88882" x="2197100" y="3419475"/>
          <p14:tracePt t="88888" x="2179638" y="3402013"/>
          <p14:tracePt t="88897" x="2160588" y="3392488"/>
          <p14:tracePt t="88905" x="2151063" y="3382963"/>
          <p14:tracePt t="88918" x="2143125" y="3382963"/>
          <p14:tracePt t="88920" x="2133600" y="3375025"/>
          <p14:tracePt t="89228" x="2133600" y="3365500"/>
          <p14:tracePt t="89231" x="2133600" y="3355975"/>
          <p14:tracePt t="89240" x="2133600" y="3346450"/>
          <p14:tracePt t="89248" x="2114550" y="3319463"/>
          <p14:tracePt t="89257" x="2106613" y="3302000"/>
          <p14:tracePt t="89264" x="2097088" y="3282950"/>
          <p14:tracePt t="89280" x="2087563" y="3265488"/>
          <p14:tracePt t="89296" x="2070100" y="3255963"/>
          <p14:tracePt t="89663" x="2060575" y="3246438"/>
          <p14:tracePt t="89671" x="2024063" y="3219450"/>
          <p14:tracePt t="89687" x="2014538" y="3209925"/>
          <p14:tracePt t="90296" x="2005013" y="3209925"/>
          <p14:tracePt t="90304" x="2005013" y="3219450"/>
          <p14:tracePt t="93486" x="2005013" y="3255963"/>
          <p14:tracePt t="93490" x="2005013" y="3265488"/>
          <p14:tracePt t="93496" x="2005013" y="3302000"/>
          <p14:tracePt t="93504" x="2005013" y="3309938"/>
          <p14:tracePt t="93514" x="2005013" y="3319463"/>
          <p14:tracePt t="93521" x="2005013" y="3355975"/>
          <p14:tracePt t="93537" x="2005013" y="3392488"/>
          <p14:tracePt t="93545" x="2005013" y="3411538"/>
          <p14:tracePt t="93552" x="2005013" y="3438525"/>
          <p14:tracePt t="93560" x="2005013" y="3482975"/>
          <p14:tracePt t="93568" x="2005013" y="3511550"/>
          <p14:tracePt t="93576" x="2005013" y="3556000"/>
          <p14:tracePt t="93584" x="1968500" y="3611563"/>
          <p14:tracePt t="93592" x="1968500" y="3621088"/>
          <p14:tracePt t="93599" x="1968500" y="3657600"/>
          <p14:tracePt t="93607" x="1968500" y="3711575"/>
          <p14:tracePt t="93616" x="1968500" y="3767138"/>
          <p14:tracePt t="93624" x="1968500" y="3821113"/>
          <p14:tracePt t="93631" x="1968500" y="3894138"/>
          <p14:tracePt t="93640" x="1968500" y="3940175"/>
          <p14:tracePt t="93647" x="1968500" y="4013200"/>
          <p14:tracePt t="93656" x="1968500" y="4067175"/>
          <p14:tracePt t="93664" x="1968500" y="4122738"/>
          <p14:tracePt t="93672" x="1968500" y="4176713"/>
          <p14:tracePt t="93680" x="1968500" y="4232275"/>
          <p14:tracePt t="93687" x="1968500" y="4286250"/>
          <p14:tracePt t="93696" x="1968500" y="4368800"/>
          <p14:tracePt t="93703" x="1968500" y="4405313"/>
          <p14:tracePt t="93712" x="1968500" y="4449763"/>
          <p14:tracePt t="93720" x="1968500" y="4486275"/>
          <p14:tracePt t="93729" x="1968500" y="4532313"/>
          <p14:tracePt t="93735" x="1968500" y="4559300"/>
          <p14:tracePt t="93745" x="1968500" y="4614863"/>
          <p14:tracePt t="93751" x="1968500" y="4651375"/>
          <p14:tracePt t="93760" x="1968500" y="4697413"/>
          <p14:tracePt t="93768" x="1968500" y="4732338"/>
          <p14:tracePt t="93775" x="1968500" y="4760913"/>
          <p14:tracePt t="93784" x="1968500" y="4797425"/>
          <p14:tracePt t="93791" x="1968500" y="4805363"/>
          <p14:tracePt t="93800" x="1968500" y="4841875"/>
          <p14:tracePt t="93807" x="1968500" y="4860925"/>
          <p14:tracePt t="93817" x="1968500" y="4878388"/>
          <p14:tracePt t="93824" x="1968500" y="4887913"/>
          <p14:tracePt t="93832" x="1968500" y="4914900"/>
          <p14:tracePt t="93839" x="1978025" y="4933950"/>
          <p14:tracePt t="93855" x="1978025" y="4943475"/>
          <p14:tracePt t="93863" x="1987550" y="4970463"/>
          <p14:tracePt t="93872" x="1997075" y="4979988"/>
          <p14:tracePt t="93880" x="2005013" y="4987925"/>
          <p14:tracePt t="93896" x="2014538" y="4987925"/>
          <p14:tracePt t="93904" x="2033588" y="4997450"/>
          <p14:tracePt t="93919" x="2041525" y="4997450"/>
          <p14:tracePt t="93930" x="2051050" y="4997450"/>
          <p14:tracePt t="93953" x="2060575" y="4997450"/>
          <p14:tracePt t="93981" x="2078038" y="4997450"/>
          <p14:tracePt t="93993" x="2087563" y="4997450"/>
          <p14:tracePt t="94201" x="2097088" y="4997450"/>
          <p14:tracePt t="94209" x="2106613" y="4997450"/>
          <p14:tracePt t="94233" x="2124075" y="4987925"/>
          <p14:tracePt t="94243" x="2133600" y="4979988"/>
          <p14:tracePt t="94249" x="2143125" y="4970463"/>
          <p14:tracePt t="94264" x="2151063" y="4970463"/>
          <p14:tracePt t="94272" x="2170113" y="4960938"/>
          <p14:tracePt t="94287" x="2187575" y="4943475"/>
          <p14:tracePt t="94296" x="2224088" y="4933950"/>
          <p14:tracePt t="94304" x="2233613" y="4924425"/>
          <p14:tracePt t="94312" x="2243138" y="4924425"/>
          <p14:tracePt t="94319" x="2260600" y="4914900"/>
          <p14:tracePt t="94328" x="2297113" y="4887913"/>
          <p14:tracePt t="94336" x="2316163" y="4878388"/>
          <p14:tracePt t="94345" x="2333625" y="4870450"/>
          <p14:tracePt t="94351" x="2352675" y="4870450"/>
          <p14:tracePt t="94360" x="2370138" y="4851400"/>
          <p14:tracePt t="94369" x="2389188" y="4841875"/>
          <p14:tracePt t="94376" x="2406650" y="4833938"/>
          <p14:tracePt t="94384" x="2416175" y="4833938"/>
          <p14:tracePt t="94507" x="2425700" y="4833938"/>
          <p14:tracePt t="94525" x="2443163" y="4860925"/>
          <p14:tracePt t="94530" x="2443163" y="4878388"/>
          <p14:tracePt t="94538" x="2443163" y="4897438"/>
          <p14:tracePt t="94545" x="2452688" y="4924425"/>
          <p14:tracePt t="94552" x="2452688" y="4943475"/>
          <p14:tracePt t="94560" x="2462213" y="4970463"/>
          <p14:tracePt t="94567" x="2470150" y="4987925"/>
          <p14:tracePt t="94576" x="2470150" y="5033963"/>
          <p14:tracePt t="94584" x="2479675" y="5106988"/>
          <p14:tracePt t="94592" x="2506663" y="5153025"/>
          <p14:tracePt t="94602" x="2516188" y="5226050"/>
          <p14:tracePt t="94607" x="2562225" y="5307013"/>
          <p14:tracePt t="94616" x="2589213" y="5353050"/>
          <p14:tracePt t="94624" x="2635250" y="5416550"/>
          <p14:tracePt t="94632" x="2708275" y="5535613"/>
          <p14:tracePt t="94640" x="2781300" y="5654675"/>
          <p14:tracePt t="94648" x="2862263" y="5735638"/>
          <p14:tracePt t="94656" x="2981325" y="5854700"/>
          <p14:tracePt t="94668" x="3071813" y="5946775"/>
          <p14:tracePt t="94672" x="3171825" y="6018213"/>
          <p14:tracePt t="94680" x="3290888" y="6091238"/>
          <p14:tracePt t="94687" x="3400425" y="6146800"/>
          <p14:tracePt t="94695" x="3500438" y="6192838"/>
          <p14:tracePt t="94703" x="3619500" y="6229350"/>
          <p14:tracePt t="94712" x="3692525" y="6256338"/>
          <p14:tracePt t="94720" x="3756025" y="6273800"/>
          <p14:tracePt t="94729" x="3802063" y="6292850"/>
          <p14:tracePt t="94736" x="3829050" y="6310313"/>
          <p14:tracePt t="94760" x="3838575" y="6319838"/>
          <p14:tracePt t="94916" x="3829050" y="6310313"/>
          <p14:tracePt t="94920" x="3810000" y="6302375"/>
          <p14:tracePt t="94928" x="3783013" y="6292850"/>
          <p14:tracePt t="94936" x="3746500" y="6273800"/>
          <p14:tracePt t="94946" x="3719513" y="6256338"/>
          <p14:tracePt t="94952" x="3702050" y="6246813"/>
          <p14:tracePt t="94959" x="3665538" y="6210300"/>
          <p14:tracePt t="94968" x="3646488" y="6192838"/>
          <p14:tracePt t="94975" x="3636963" y="6173788"/>
          <p14:tracePt t="94991" x="3619500" y="6146800"/>
          <p14:tracePt t="95000" x="3619500" y="6137275"/>
          <p14:tracePt t="95007" x="3619500" y="6127750"/>
          <p14:tracePt t="95016" x="3619500" y="6119813"/>
          <p14:tracePt t="95024" x="3609975" y="6091238"/>
          <p14:tracePt t="95032" x="3609975" y="6083300"/>
          <p14:tracePt t="95040" x="3609975" y="6064250"/>
          <p14:tracePt t="95048" x="3609975" y="6037263"/>
          <p14:tracePt t="95057" x="3609975" y="6018213"/>
          <p14:tracePt t="95071" x="3609975" y="6000750"/>
          <p14:tracePt t="95072" x="3619500" y="5973763"/>
          <p14:tracePt t="95080" x="3629025" y="5954713"/>
          <p14:tracePt t="95088" x="3665538" y="5927725"/>
          <p14:tracePt t="95096" x="3683000" y="5900738"/>
          <p14:tracePt t="95103" x="3709988" y="5881688"/>
          <p14:tracePt t="95112" x="3783013" y="5837238"/>
          <p14:tracePt t="95134" x="3929063" y="5772150"/>
          <p14:tracePt t="95135" x="3984625" y="5772150"/>
          <p14:tracePt t="95150" x="4048125" y="5754688"/>
          <p14:tracePt t="95155" x="4138613" y="5727700"/>
          <p14:tracePt t="95166" x="4211638" y="5727700"/>
          <p14:tracePt t="95168" x="4294188" y="5708650"/>
          <p14:tracePt t="95176" x="4340225" y="5708650"/>
          <p14:tracePt t="95184" x="4376738" y="5708650"/>
          <p14:tracePt t="95193" x="4394200" y="5708650"/>
          <p14:tracePt t="95199" x="4403725" y="5708650"/>
          <p14:tracePt t="95208" x="4421188" y="5708650"/>
          <p14:tracePt t="95264" x="4430713" y="5708650"/>
          <p14:tracePt t="95280" x="4430713" y="5727700"/>
          <p14:tracePt t="95296" x="4440238" y="5745163"/>
          <p14:tracePt t="95304" x="4448175" y="5764213"/>
          <p14:tracePt t="95311" x="4448175" y="5772150"/>
          <p14:tracePt t="95320" x="4457700" y="5781675"/>
          <p14:tracePt t="95336" x="4467225" y="5791200"/>
          <p14:tracePt t="95434" x="4440238" y="5791200"/>
          <p14:tracePt t="95449" x="4384675" y="5791200"/>
          <p14:tracePt t="95458" x="4367213" y="5791200"/>
          <p14:tracePt t="95464" x="4348163" y="5772150"/>
          <p14:tracePt t="95472" x="4311650" y="5727700"/>
          <p14:tracePt t="95480" x="4284663" y="5662613"/>
          <p14:tracePt t="95487" x="4248150" y="5581650"/>
          <p14:tracePt t="95496" x="4238625" y="5518150"/>
          <p14:tracePt t="95504" x="4194175" y="5408613"/>
          <p14:tracePt t="95512" x="4175125" y="5326063"/>
          <p14:tracePt t="95520" x="4165600" y="5216525"/>
          <p14:tracePt t="95533" x="4165600" y="5126038"/>
          <p14:tracePt t="95549" x="4138613" y="4987925"/>
          <p14:tracePt t="95552" x="4129088" y="4878388"/>
          <p14:tracePt t="95560" x="4129088" y="4824413"/>
          <p14:tracePt t="95569" x="4111625" y="4732338"/>
          <p14:tracePt t="95575" x="4111625" y="4668838"/>
          <p14:tracePt t="95584" x="4111625" y="4595813"/>
          <p14:tracePt t="95591" x="4111625" y="4505325"/>
          <p14:tracePt t="95600" x="4111625" y="4432300"/>
          <p14:tracePt t="95608" x="4102100" y="4359275"/>
          <p14:tracePt t="95615" x="4075113" y="4276725"/>
          <p14:tracePt t="95623" x="4057650" y="4186238"/>
          <p14:tracePt t="95632" x="4048125" y="4086225"/>
          <p14:tracePt t="95640" x="4048125" y="4030663"/>
          <p14:tracePt t="95648" x="4048125" y="3957638"/>
          <p14:tracePt t="95655" x="4029075" y="3830638"/>
          <p14:tracePt t="95667" x="4002088" y="3748088"/>
          <p14:tracePt t="95672" x="3992563" y="3638550"/>
          <p14:tracePt t="95682" x="3975100" y="3548063"/>
          <p14:tracePt t="95687" x="3975100" y="3446463"/>
          <p14:tracePt t="95695" x="3965575" y="3375025"/>
          <p14:tracePt t="95703" x="3938588" y="3292475"/>
          <p14:tracePt t="95712" x="3938588" y="3236913"/>
          <p14:tracePt t="95720" x="3929063" y="3182938"/>
          <p14:tracePt t="95728" x="3929063" y="3136900"/>
          <p14:tracePt t="95735" x="3919538" y="3100388"/>
          <p14:tracePt t="95745" x="3919538" y="3054350"/>
          <p14:tracePt t="95752" x="3919538" y="3036888"/>
          <p14:tracePt t="95760" x="3919538" y="3009900"/>
          <p14:tracePt t="95768" x="3919538" y="3000375"/>
          <p14:tracePt t="95776" x="3919538" y="2982913"/>
          <p14:tracePt t="95784" x="3919538" y="2954338"/>
          <p14:tracePt t="95791" x="3919538" y="2946400"/>
          <p14:tracePt t="95800" x="3919538" y="2917825"/>
          <p14:tracePt t="95808" x="3919538" y="2890838"/>
          <p14:tracePt t="95818" x="3919538" y="2863850"/>
          <p14:tracePt t="95823" x="3919538" y="2844800"/>
          <p14:tracePt t="95832" x="3919538" y="2817813"/>
          <p14:tracePt t="95840" x="3919538" y="2800350"/>
          <p14:tracePt t="95847" x="3919538" y="2771775"/>
          <p14:tracePt t="95855" x="3919538" y="2754313"/>
          <p14:tracePt t="95865" x="3919538" y="2708275"/>
          <p14:tracePt t="95873" x="3919538" y="2671763"/>
          <p14:tracePt t="95884" x="3919538" y="2654300"/>
          <p14:tracePt t="95889" x="3919538" y="2608263"/>
          <p14:tracePt t="95899" x="3919538" y="2581275"/>
          <p14:tracePt t="95905" x="3919538" y="2562225"/>
          <p14:tracePt t="95923" x="3919538" y="2525713"/>
          <p14:tracePt t="95928" x="3919538" y="2517775"/>
          <p14:tracePt t="95935" x="3911600" y="2489200"/>
          <p14:tracePt t="95945" x="3911600" y="2481263"/>
          <p14:tracePt t="95951" x="3911600" y="2471738"/>
          <p14:tracePt t="95959" x="3911600" y="2452688"/>
          <p14:tracePt t="95967" x="3911600" y="2444750"/>
          <p14:tracePt t="95976" x="3911600" y="2425700"/>
          <p14:tracePt t="95984" x="3911600" y="2408238"/>
          <p14:tracePt t="95992" x="3911600" y="2398713"/>
          <p14:tracePt t="96008" x="3911600" y="2389188"/>
          <p14:tracePt t="96113" x="3911600" y="2398713"/>
          <p14:tracePt t="96132" x="3911600" y="2408238"/>
          <p14:tracePt t="96136" x="3911600" y="2444750"/>
          <p14:tracePt t="96146" x="3911600" y="2452688"/>
          <p14:tracePt t="96151" x="3911600" y="2481263"/>
          <p14:tracePt t="96165" x="3911600" y="2517775"/>
          <p14:tracePt t="96167" x="3929063" y="2544763"/>
          <p14:tracePt t="96184" x="3929063" y="2562225"/>
          <p14:tracePt t="96193" x="3938588" y="2571750"/>
          <p14:tracePt t="96199" x="3938588" y="2589213"/>
          <p14:tracePt t="96216" x="3938588" y="2608263"/>
          <p14:tracePt t="96226" x="3938588" y="2617788"/>
          <p14:tracePt t="96241" x="3938588" y="2625725"/>
          <p14:tracePt t="96328" x="3938588" y="2635250"/>
          <p14:tracePt t="96346" x="3929063" y="2635250"/>
          <p14:tracePt t="96360" x="3919538" y="2635250"/>
          <p14:tracePt t="96449" x="3892550" y="2625725"/>
          <p14:tracePt t="96457" x="3883025" y="2608263"/>
          <p14:tracePt t="96465" x="3875088" y="2581275"/>
          <p14:tracePt t="96479" x="3856038" y="2562225"/>
          <p14:tracePt t="96482" x="3838575" y="2544763"/>
          <p14:tracePt t="96487" x="3838575" y="2525713"/>
          <p14:tracePt t="96497" x="3829050" y="2508250"/>
          <p14:tracePt t="96504" x="3829050" y="2471738"/>
          <p14:tracePt t="96512" x="3829050" y="2462213"/>
          <p14:tracePt t="96521" x="3810000" y="2425700"/>
          <p14:tracePt t="96528" x="3810000" y="2408238"/>
          <p14:tracePt t="96536" x="3810000" y="2379663"/>
          <p14:tracePt t="96545" x="3810000" y="2352675"/>
          <p14:tracePt t="96552" x="3810000" y="2325688"/>
          <p14:tracePt t="96561" x="3810000" y="2279650"/>
          <p14:tracePt t="96569" x="3810000" y="2262188"/>
          <p14:tracePt t="96576" x="3810000" y="2243138"/>
          <p14:tracePt t="96583" x="3810000" y="2225675"/>
          <p14:tracePt t="96591" x="3819525" y="2189163"/>
          <p14:tracePt t="96608" x="3819525" y="2170113"/>
          <p14:tracePt t="96616" x="3838575" y="2152650"/>
          <p14:tracePt t="96623" x="3838575" y="2133600"/>
          <p14:tracePt t="96632" x="3856038" y="2116138"/>
          <p14:tracePt t="96640" x="3856038" y="2106613"/>
          <p14:tracePt t="96649" x="3865563" y="2089150"/>
          <p14:tracePt t="96656" x="3875088" y="2070100"/>
          <p14:tracePt t="96663" x="3883025" y="2060575"/>
          <p14:tracePt t="96672" x="3892550" y="2052638"/>
          <p14:tracePt t="96681" x="3892550" y="2043113"/>
          <p14:tracePt t="96688" x="3902075" y="2043113"/>
          <p14:tracePt t="96696" x="3911600" y="2033588"/>
          <p14:tracePt t="96704" x="3919538" y="2033588"/>
          <p14:tracePt t="96712" x="3938588" y="2016125"/>
          <p14:tracePt t="96728" x="3965575" y="2006600"/>
          <p14:tracePt t="96735" x="3984625" y="1997075"/>
          <p14:tracePt t="96745" x="4029075" y="1987550"/>
          <p14:tracePt t="96752" x="4057650" y="1987550"/>
          <p14:tracePt t="96760" x="4102100" y="1960563"/>
          <p14:tracePt t="96767" x="4121150" y="1960563"/>
          <p14:tracePt t="96778" x="4148138" y="1960563"/>
          <p14:tracePt t="96794" x="4202113" y="1951038"/>
          <p14:tracePt t="96800" x="4221163" y="1951038"/>
          <p14:tracePt t="96808" x="4257675" y="1951038"/>
          <p14:tracePt t="96816" x="4284663" y="1951038"/>
          <p14:tracePt t="96823" x="4321175" y="1951038"/>
          <p14:tracePt t="96831" x="4348163" y="1951038"/>
          <p14:tracePt t="96839" x="4376738" y="1951038"/>
          <p14:tracePt t="96850" x="4413250" y="1960563"/>
          <p14:tracePt t="96856" x="4430713" y="1970088"/>
          <p14:tracePt t="96863" x="4457700" y="1970088"/>
          <p14:tracePt t="96872" x="4494213" y="1997075"/>
          <p14:tracePt t="96881" x="4521200" y="2016125"/>
          <p14:tracePt t="96888" x="4549775" y="2024063"/>
          <p14:tracePt t="96898" x="4567238" y="2033588"/>
          <p14:tracePt t="96904" x="4613275" y="2070100"/>
          <p14:tracePt t="96917" x="4649788" y="2089150"/>
          <p14:tracePt t="96919" x="4676775" y="2106613"/>
          <p14:tracePt t="96928" x="4695825" y="2125663"/>
          <p14:tracePt t="96935" x="4703763" y="2133600"/>
          <p14:tracePt t="96945" x="4722813" y="2152650"/>
          <p14:tracePt t="96960" x="4722813" y="2160588"/>
          <p14:tracePt t="96968" x="4730750" y="2170113"/>
          <p14:tracePt t="96976" x="4730750" y="2179638"/>
          <p14:tracePt t="96984" x="4730750" y="2197100"/>
          <p14:tracePt t="96995" x="4730750" y="2206625"/>
          <p14:tracePt t="96999" x="4730750" y="2225675"/>
          <p14:tracePt t="97008" x="4730750" y="2243138"/>
          <p14:tracePt t="97016" x="4730750" y="2289175"/>
          <p14:tracePt t="97024" x="4713288" y="2306638"/>
          <p14:tracePt t="97031" x="4676775" y="2316163"/>
          <p14:tracePt t="97039" x="4649788" y="2343150"/>
          <p14:tracePt t="97047" x="4630738" y="2352675"/>
          <p14:tracePt t="97055" x="4613275" y="2362200"/>
          <p14:tracePt t="97064" x="4567238" y="2398713"/>
          <p14:tracePt t="97071" x="4549775" y="2416175"/>
          <p14:tracePt t="97079" x="4513263" y="2425700"/>
          <p14:tracePt t="97088" x="4513263" y="2435225"/>
          <p14:tracePt t="97095" x="4484688" y="2444750"/>
          <p14:tracePt t="97104" x="4476750" y="2452688"/>
          <p14:tracePt t="97112" x="4467225" y="2452688"/>
          <p14:tracePt t="97140" x="4448175" y="2462213"/>
          <p14:tracePt t="97151" x="4440238" y="2462213"/>
          <p14:tracePt t="97153" x="4430713" y="2462213"/>
          <p14:tracePt t="97160" x="4421188" y="2462213"/>
          <p14:tracePt t="97167" x="4403725" y="2462213"/>
          <p14:tracePt t="97175" x="4384675" y="2462213"/>
          <p14:tracePt t="97184" x="4376738" y="2462213"/>
          <p14:tracePt t="97193" x="4340225" y="2462213"/>
          <p14:tracePt t="97199" x="4311650" y="2462213"/>
          <p14:tracePt t="97208" x="4294188" y="2462213"/>
          <p14:tracePt t="97216" x="4267200" y="2462213"/>
          <p14:tracePt t="97225" x="4248150" y="2462213"/>
          <p14:tracePt t="97232" x="4211638" y="2462213"/>
          <p14:tracePt t="97240" x="4194175" y="2452688"/>
          <p14:tracePt t="97248" x="4184650" y="2435225"/>
          <p14:tracePt t="97264" x="4165600" y="2425700"/>
          <p14:tracePt t="97271" x="4165600" y="2416175"/>
          <p14:tracePt t="97296" x="4157663" y="2408238"/>
          <p14:tracePt t="97321" x="4148138" y="2398713"/>
          <p14:tracePt t="97505" x="4148138" y="2408238"/>
          <p14:tracePt t="97511" x="4148138" y="2435225"/>
          <p14:tracePt t="97522" x="4148138" y="2452688"/>
          <p14:tracePt t="97528" x="4148138" y="2481263"/>
          <p14:tracePt t="97536" x="4148138" y="2498725"/>
          <p14:tracePt t="97545" x="4148138" y="2517775"/>
          <p14:tracePt t="97560" x="4148138" y="2525713"/>
          <p14:tracePt t="97760" x="4129088" y="2525713"/>
          <p14:tracePt t="97770" x="4094163" y="2544763"/>
          <p14:tracePt t="97776" x="4038600" y="2581275"/>
          <p14:tracePt t="97783" x="4011613" y="2598738"/>
          <p14:tracePt t="97791" x="3984625" y="2617788"/>
          <p14:tracePt t="97799" x="3956050" y="2654300"/>
          <p14:tracePt t="97808" x="3948113" y="2662238"/>
          <p14:tracePt t="97816" x="3911600" y="2690813"/>
          <p14:tracePt t="97824" x="3875088" y="2735263"/>
          <p14:tracePt t="97832" x="3856038" y="2771775"/>
          <p14:tracePt t="97840" x="3819525" y="2800350"/>
          <p14:tracePt t="97850" x="3783013" y="2863850"/>
          <p14:tracePt t="97855" x="3756025" y="2927350"/>
          <p14:tracePt t="97865" x="3746500" y="2982913"/>
          <p14:tracePt t="97872" x="3729038" y="3027363"/>
          <p14:tracePt t="97879" x="3709988" y="3109913"/>
          <p14:tracePt t="97888" x="3673475" y="3200400"/>
          <p14:tracePt t="97897" x="3673475" y="3236913"/>
          <p14:tracePt t="97904" x="3673475" y="3302000"/>
          <p14:tracePt t="97916" x="3656013" y="3346450"/>
          <p14:tracePt t="97920" x="3656013" y="3402013"/>
          <p14:tracePt t="97931" x="3656013" y="3438525"/>
          <p14:tracePt t="97936" x="3656013" y="3492500"/>
          <p14:tracePt t="97948" x="3656013" y="3502025"/>
          <p14:tracePt t="97954" x="3656013" y="3529013"/>
          <p14:tracePt t="97963" x="3656013" y="3538538"/>
          <p14:tracePt t="97969" x="3656013" y="3556000"/>
          <p14:tracePt t="97986" x="3656013" y="3575050"/>
          <p14:tracePt t="97999" x="3665538" y="3592513"/>
          <p14:tracePt t="98015" x="3673475" y="3621088"/>
          <p14:tracePt t="98023" x="3673475" y="3638550"/>
          <p14:tracePt t="98032" x="3692525" y="3665538"/>
          <p14:tracePt t="98040" x="3719513" y="3702050"/>
          <p14:tracePt t="98047" x="3729038" y="3730625"/>
          <p14:tracePt t="98056" x="3765550" y="3767138"/>
          <p14:tracePt t="98063" x="3783013" y="3784600"/>
          <p14:tracePt t="98074" x="3783013" y="3803650"/>
          <p14:tracePt t="98082" x="3810000" y="3830638"/>
          <p14:tracePt t="98089" x="3838575" y="3848100"/>
          <p14:tracePt t="98106" x="3929063" y="3884613"/>
          <p14:tracePt t="98112" x="3948113" y="3903663"/>
          <p14:tracePt t="98119" x="3965575" y="3911600"/>
          <p14:tracePt t="98131" x="3975100" y="3911600"/>
          <p14:tracePt t="98135" x="3984625" y="3911600"/>
          <p14:tracePt t="98456" x="4021138" y="3911600"/>
          <p14:tracePt t="98464" x="4048125" y="3911600"/>
          <p14:tracePt t="98476" x="4057650" y="3911600"/>
          <p14:tracePt t="98480" x="4094163" y="3911600"/>
          <p14:tracePt t="98489" x="4121150" y="3911600"/>
          <p14:tracePt t="98497" x="4165600" y="3911600"/>
          <p14:tracePt t="98504" x="4202113" y="3911600"/>
          <p14:tracePt t="98512" x="4248150" y="3911600"/>
          <p14:tracePt t="98521" x="4267200" y="3911600"/>
          <p14:tracePt t="98704" x="4238625" y="3911600"/>
          <p14:tracePt t="98712" x="4211638" y="3911600"/>
          <p14:tracePt t="98720" x="4157663" y="3911600"/>
          <p14:tracePt t="98727" x="4138613" y="3911600"/>
          <p14:tracePt t="98735" x="4094163" y="3884613"/>
          <p14:tracePt t="98745" x="4075113" y="3875088"/>
          <p14:tracePt t="98752" x="4057650" y="3867150"/>
          <p14:tracePt t="98761" x="4029075" y="3857625"/>
          <p14:tracePt t="98768" x="3992563" y="3830638"/>
          <p14:tracePt t="98776" x="3992563" y="3821113"/>
          <p14:tracePt t="98794" x="3984625" y="3803650"/>
          <p14:tracePt t="98802" x="3984625" y="3794125"/>
          <p14:tracePt t="98810" x="3965575" y="3775075"/>
          <p14:tracePt t="98823" x="3965575" y="3757613"/>
          <p14:tracePt t="98839" x="3965575" y="3738563"/>
          <p14:tracePt t="98850" x="3965575" y="3721100"/>
          <p14:tracePt t="98856" x="3965575" y="3694113"/>
          <p14:tracePt t="98865" x="3965575" y="3657600"/>
          <p14:tracePt t="98872" x="3965575" y="3648075"/>
          <p14:tracePt t="98881" x="3965575" y="3611563"/>
          <p14:tracePt t="98887" x="3965575" y="3575050"/>
          <p14:tracePt t="98896" x="3975100" y="3556000"/>
          <p14:tracePt t="98904" x="3984625" y="3548063"/>
          <p14:tracePt t="98914" x="3992563" y="3511550"/>
          <p14:tracePt t="98919" x="4002088" y="3502025"/>
          <p14:tracePt t="98928" x="4002088" y="3492500"/>
          <p14:tracePt t="98936" x="4011613" y="3475038"/>
          <p14:tracePt t="98945" x="4021138" y="3465513"/>
          <p14:tracePt t="98952" x="4038600" y="3446463"/>
          <p14:tracePt t="98961" x="4048125" y="3446463"/>
          <p14:tracePt t="98975" x="4057650" y="3438525"/>
          <p14:tracePt t="98984" x="4065588" y="3429000"/>
          <p14:tracePt t="98992" x="4075113" y="3419475"/>
          <p14:tracePt t="99008" x="4084638" y="3411538"/>
          <p14:tracePt t="99024" x="4111625" y="3392488"/>
          <p14:tracePt t="99040" x="4129088" y="3382963"/>
          <p14:tracePt t="99055" x="4165600" y="3382963"/>
          <p14:tracePt t="99064" x="4194175" y="3382963"/>
          <p14:tracePt t="99072" x="4221163" y="3382963"/>
          <p14:tracePt t="99080" x="4257675" y="3382963"/>
          <p14:tracePt t="99088" x="4294188" y="3382963"/>
          <p14:tracePt t="99096" x="4348163" y="3382963"/>
          <p14:tracePt t="99103" x="4403725" y="3382963"/>
          <p14:tracePt t="99112" x="4430713" y="3392488"/>
          <p14:tracePt t="99131" x="4513263" y="3419475"/>
          <p14:tracePt t="99136" x="4530725" y="3419475"/>
          <p14:tracePt t="99149" x="4540250" y="3419475"/>
          <p14:tracePt t="99164" x="4567238" y="3429000"/>
          <p14:tracePt t="99208" x="4567238" y="3438525"/>
          <p14:tracePt t="99229" x="4567238" y="3465513"/>
          <p14:tracePt t="99231" x="4567238" y="3475038"/>
          <p14:tracePt t="99239" x="4567238" y="3492500"/>
          <p14:tracePt t="99248" x="4567238" y="3511550"/>
          <p14:tracePt t="99255" x="4567238" y="3529013"/>
          <p14:tracePt t="99263" x="4567238" y="3556000"/>
          <p14:tracePt t="99271" x="4567238" y="3565525"/>
          <p14:tracePt t="99280" x="4567238" y="3575050"/>
          <p14:tracePt t="99289" x="4567238" y="3602038"/>
          <p14:tracePt t="99295" x="4567238" y="3629025"/>
          <p14:tracePt t="99303" x="4567238" y="3648075"/>
          <p14:tracePt t="99312" x="4567238" y="3665538"/>
          <p14:tracePt t="99328" x="4567238" y="3675063"/>
          <p14:tracePt t="99336" x="4567238" y="3684588"/>
          <p14:tracePt t="99362" x="4567238" y="3694113"/>
          <p14:tracePt t="99368" x="4557713" y="3702050"/>
          <p14:tracePt t="99375" x="4540250" y="3711575"/>
          <p14:tracePt t="99391" x="4521200" y="3730625"/>
          <p14:tracePt t="99399" x="4503738" y="3748088"/>
          <p14:tracePt t="99408" x="4484688" y="3757613"/>
          <p14:tracePt t="99423" x="4448175" y="3767138"/>
          <p14:tracePt t="99431" x="4440238" y="3767138"/>
          <p14:tracePt t="99448" x="4421188" y="3767138"/>
          <p14:tracePt t="99456" x="4403725" y="3767138"/>
          <p14:tracePt t="99472" x="4394200" y="3767138"/>
          <p14:tracePt t="100777" x="4367213" y="3767138"/>
          <p14:tracePt t="100783" x="4340225" y="3767138"/>
          <p14:tracePt t="100791" x="4311650" y="3767138"/>
          <p14:tracePt t="100799" x="4275138" y="3767138"/>
          <p14:tracePt t="100815" x="4257675" y="3767138"/>
          <p14:tracePt t="100831" x="4211638" y="3767138"/>
          <p14:tracePt t="100840" x="4184650" y="3738563"/>
          <p14:tracePt t="100850" x="4165600" y="3721100"/>
          <p14:tracePt t="100857" x="4102100" y="3657600"/>
          <p14:tracePt t="100868" x="4002088" y="3556000"/>
          <p14:tracePt t="100872" x="3911600" y="3482975"/>
          <p14:tracePt t="100884" x="3810000" y="3411538"/>
          <p14:tracePt t="100887" x="3746500" y="3346450"/>
          <p14:tracePt t="100897" x="3665538" y="3273425"/>
          <p14:tracePt t="100903" x="3619500" y="3236913"/>
          <p14:tracePt t="100913" x="3527425" y="3173413"/>
          <p14:tracePt t="100920" x="3463925" y="3119438"/>
          <p14:tracePt t="100928" x="3382963" y="3063875"/>
          <p14:tracePt t="100936" x="3309938" y="3036888"/>
          <p14:tracePt t="100945" x="3273425" y="3000375"/>
          <p14:tracePt t="100952" x="3208338" y="2982913"/>
          <p14:tracePt t="100961" x="3163888" y="2946400"/>
          <p14:tracePt t="100967" x="3117850" y="2936875"/>
          <p14:tracePt t="100975" x="3071813" y="2900363"/>
          <p14:tracePt t="100984" x="3054350" y="2890838"/>
          <p14:tracePt t="100992" x="3017838" y="2881313"/>
          <p14:tracePt t="100999" x="2998788" y="2873375"/>
          <p14:tracePt t="101007" x="2971800" y="2844800"/>
          <p14:tracePt t="101016" x="2954338" y="2836863"/>
          <p14:tracePt t="101023" x="2925763" y="2827338"/>
          <p14:tracePt t="101031" x="2898775" y="2817813"/>
          <p14:tracePt t="101040" x="2844800" y="2817813"/>
          <p14:tracePt t="101047" x="2781300" y="2781300"/>
          <p14:tracePt t="101055" x="2716213" y="2771775"/>
          <p14:tracePt t="101063" x="2662238" y="2754313"/>
          <p14:tracePt t="101072" x="2562225" y="2727325"/>
          <p14:tracePt t="101080" x="2470150" y="2717800"/>
          <p14:tracePt t="101087" x="2360613" y="2698750"/>
          <p14:tracePt t="101097" x="2270125" y="2698750"/>
          <p14:tracePt t="101103" x="2206625" y="2690813"/>
          <p14:tracePt t="101113" x="2133600" y="2690813"/>
          <p14:tracePt t="101135" x="2060575" y="2671763"/>
          <p14:tracePt t="101137" x="2051050" y="2662238"/>
          <p14:tracePt t="101938" x="2041525" y="2662238"/>
          <p14:tracePt t="102237" x="2005013" y="2662238"/>
          <p14:tracePt t="102243" x="1960563" y="2662238"/>
          <p14:tracePt t="102248" x="1931988" y="2662238"/>
          <p14:tracePt t="102256" x="1878013" y="2662238"/>
          <p14:tracePt t="102264" x="1841500" y="2662238"/>
          <p14:tracePt t="102271" x="1787525" y="2662238"/>
          <p14:tracePt t="102279" x="1768475" y="2671763"/>
          <p14:tracePt t="102288" x="1751013" y="2690813"/>
          <p14:tracePt t="102296" x="1731963" y="2690813"/>
          <p14:tracePt t="102304" x="1704975" y="2690813"/>
          <p14:tracePt t="102313" x="1685925" y="2690813"/>
          <p14:tracePt t="102319" x="1668463" y="2690813"/>
          <p14:tracePt t="102328" x="1649413" y="2690813"/>
          <p14:tracePt t="102336" x="1641475" y="2690813"/>
          <p14:tracePt t="102415" x="1631950" y="2690813"/>
          <p14:tracePt t="102440" x="1631950" y="2681288"/>
          <p14:tracePt t="102447" x="1631950" y="2671763"/>
          <p14:tracePt t="102456" x="1631950" y="2662238"/>
          <p14:tracePt t="102464" x="1631950" y="2654300"/>
          <p14:tracePt t="102472" x="1631950" y="2625725"/>
          <p14:tracePt t="102488" x="1631950" y="2598738"/>
          <p14:tracePt t="102495" x="1631950" y="2589213"/>
          <p14:tracePt t="102505" x="1631950" y="2571750"/>
          <p14:tracePt t="102512" x="1631950" y="2544763"/>
          <p14:tracePt t="102522" x="1631950" y="2535238"/>
          <p14:tracePt t="102537" x="1631950" y="2517775"/>
          <p14:tracePt t="102544" x="1631950" y="2498725"/>
          <p14:tracePt t="102561" x="1631950" y="2489200"/>
          <p14:tracePt t="102568" x="1631950" y="2481263"/>
          <p14:tracePt t="102575" x="1631950" y="2471738"/>
          <p14:tracePt t="102584" x="1641475" y="2462213"/>
          <p14:tracePt t="102592" x="1649413" y="2462213"/>
          <p14:tracePt t="102599" x="1668463" y="2452688"/>
          <p14:tracePt t="102615" x="1685925" y="2444750"/>
          <p14:tracePt t="102635" x="1704975" y="2435225"/>
          <p14:tracePt t="102642" x="1722438" y="2435225"/>
          <p14:tracePt t="102648" x="1741488" y="2435225"/>
          <p14:tracePt t="102656" x="1768475" y="2435225"/>
          <p14:tracePt t="102664" x="1787525" y="2435225"/>
          <p14:tracePt t="102673" x="1814513" y="2435225"/>
          <p14:tracePt t="102681" x="1831975" y="2435225"/>
          <p14:tracePt t="102688" x="1868488" y="2435225"/>
          <p14:tracePt t="102704" x="1887538" y="2435225"/>
          <p14:tracePt t="102712" x="1905000" y="2435225"/>
          <p14:tracePt t="102720" x="1914525" y="2435225"/>
          <p14:tracePt t="102728" x="1931988" y="2435225"/>
          <p14:tracePt t="102735" x="1951038" y="2435225"/>
          <p14:tracePt t="102745" x="1960563" y="2435225"/>
          <p14:tracePt t="102751" x="1987550" y="2444750"/>
          <p14:tracePt t="102761" x="2014538" y="2452688"/>
          <p14:tracePt t="102768" x="2033588" y="2452688"/>
          <p14:tracePt t="102775" x="2070100" y="2452688"/>
          <p14:tracePt t="102783" x="2114550" y="2452688"/>
          <p14:tracePt t="102792" x="2170113" y="2452688"/>
          <p14:tracePt t="102799" x="2243138" y="2452688"/>
          <p14:tracePt t="102808" x="2297113" y="2452688"/>
          <p14:tracePt t="102817" x="2389188" y="2452688"/>
          <p14:tracePt t="102823" x="2433638" y="2462213"/>
          <p14:tracePt t="102832" x="2470150" y="2462213"/>
          <p14:tracePt t="102839" x="2489200" y="2462213"/>
          <p14:tracePt t="102850" x="2498725" y="2471738"/>
          <p14:tracePt t="102968" x="2498725" y="2481263"/>
          <p14:tracePt t="102975" x="2479675" y="2508250"/>
          <p14:tracePt t="102984" x="2462213" y="2517775"/>
          <p14:tracePt t="102992" x="2433638" y="2525713"/>
          <p14:tracePt t="103000" x="2397125" y="2544763"/>
          <p14:tracePt t="103008" x="2397125" y="2554288"/>
          <p14:tracePt t="103015" x="2370138" y="2562225"/>
          <p14:tracePt t="103023" x="2306638" y="2589213"/>
          <p14:tracePt t="103031" x="2287588" y="2608263"/>
          <p14:tracePt t="103039" x="2187575" y="2625725"/>
          <p14:tracePt t="103047" x="2097088" y="2654300"/>
          <p14:tracePt t="103055" x="1978025" y="2654300"/>
          <p14:tracePt t="103064" x="1887538" y="2671763"/>
          <p14:tracePt t="103072" x="1795463" y="2681288"/>
          <p14:tracePt t="103080" x="1722438" y="2681288"/>
          <p14:tracePt t="103088" x="1668463" y="2681288"/>
          <p14:tracePt t="103096" x="1649413" y="2681288"/>
          <p14:tracePt t="103103" x="1631950" y="2681288"/>
          <p14:tracePt t="103112" x="1622425" y="2681288"/>
          <p14:tracePt t="103134" x="1612900" y="2681288"/>
          <p14:tracePt t="103197" x="1604963" y="2681288"/>
          <p14:tracePt t="103306" x="1612900" y="2681288"/>
          <p14:tracePt t="103312" x="1622425" y="2727325"/>
          <p14:tracePt t="103322" x="1649413" y="2808288"/>
          <p14:tracePt t="103327" x="1704975" y="2873375"/>
          <p14:tracePt t="103336" x="1758950" y="2973388"/>
          <p14:tracePt t="103345" x="1814513" y="3036888"/>
          <p14:tracePt t="103353" x="1841500" y="3063875"/>
          <p14:tracePt t="103371" x="1887538" y="3109913"/>
          <p14:tracePt t="103375" x="1905000" y="3127375"/>
          <p14:tracePt t="103383" x="1924050" y="3146425"/>
          <p14:tracePt t="103545" x="1887538" y="3163888"/>
          <p14:tracePt t="103555" x="1960563" y="3119438"/>
          <p14:tracePt t="103563" x="2041525" y="3063875"/>
          <p14:tracePt t="103573" x="2160588" y="2990850"/>
          <p14:tracePt t="103575" x="2260600" y="2936875"/>
          <p14:tracePt t="103584" x="2406650" y="2863850"/>
          <p14:tracePt t="103592" x="2562225" y="2817813"/>
          <p14:tracePt t="103601" x="2708275" y="2754313"/>
          <p14:tracePt t="103608" x="2881313" y="2681288"/>
          <p14:tracePt t="103616" x="3044825" y="2598738"/>
          <p14:tracePt t="103624" x="3181350" y="2544763"/>
          <p14:tracePt t="103631" x="3263900" y="2517775"/>
          <p14:tracePt t="103640" x="3336925" y="2471738"/>
          <p14:tracePt t="103647" x="3400425" y="2452688"/>
          <p14:tracePt t="103655" x="3446463" y="2425700"/>
          <p14:tracePt t="103666" x="3455988" y="2416175"/>
          <p14:tracePt t="103672" x="3463925" y="2416175"/>
          <p14:tracePt t="103680" x="3473450" y="2416175"/>
          <p14:tracePt t="103703" x="3482975" y="2416175"/>
          <p14:tracePt t="103719" x="3519488" y="2416175"/>
          <p14:tracePt t="103728" x="3556000" y="2398713"/>
          <p14:tracePt t="103735" x="3592513" y="2398713"/>
          <p14:tracePt t="103746" x="3646488" y="2398713"/>
          <p14:tracePt t="103752" x="3702050" y="2398713"/>
          <p14:tracePt t="103761" x="3738563" y="2398713"/>
          <p14:tracePt t="103768" x="3775075" y="2398713"/>
          <p14:tracePt t="103776" x="3783013" y="2398713"/>
          <p14:tracePt t="103921" x="3792538" y="2416175"/>
          <p14:tracePt t="103931" x="3792538" y="2462213"/>
          <p14:tracePt t="103938" x="3792538" y="2517775"/>
          <p14:tracePt t="103945" x="3783013" y="2589213"/>
          <p14:tracePt t="103952" x="3775075" y="2671763"/>
          <p14:tracePt t="103963" x="3775075" y="2763838"/>
          <p14:tracePt t="103969" x="3775075" y="2873375"/>
          <p14:tracePt t="103976" x="3775075" y="3000375"/>
          <p14:tracePt t="103983" x="3775075" y="3127375"/>
          <p14:tracePt t="103992" x="3775075" y="3236913"/>
          <p14:tracePt t="104000" x="3775075" y="3365500"/>
          <p14:tracePt t="104007" x="3792538" y="3438525"/>
          <p14:tracePt t="104015" x="3792538" y="3548063"/>
          <p14:tracePt t="104023" x="3802063" y="3592513"/>
          <p14:tracePt t="104031" x="3810000" y="3657600"/>
          <p14:tracePt t="104040" x="3810000" y="3675063"/>
          <p14:tracePt t="104047" x="3810000" y="3702050"/>
          <p14:tracePt t="104056" x="3810000" y="3711575"/>
          <p14:tracePt t="104072" x="3810000" y="3738563"/>
          <p14:tracePt t="104088" x="3810000" y="3775075"/>
          <p14:tracePt t="104095" x="3810000" y="3784600"/>
          <p14:tracePt t="104104" x="3810000" y="3803650"/>
          <p14:tracePt t="104112" x="3810000" y="3840163"/>
          <p14:tracePt t="104132" x="3829050" y="3857625"/>
          <p14:tracePt t="104136" x="3838575" y="3884613"/>
          <p14:tracePt t="104146" x="3846513" y="3903663"/>
          <p14:tracePt t="104152" x="3846513" y="3921125"/>
          <p14:tracePt t="104167" x="3846513" y="3930650"/>
          <p14:tracePt t="104307" x="3846513" y="3921125"/>
          <p14:tracePt t="104313" x="3846513" y="3903663"/>
          <p14:tracePt t="104322" x="3829050" y="3875088"/>
          <p14:tracePt t="104336" x="3792538" y="3830638"/>
          <p14:tracePt t="104345" x="3775075" y="3811588"/>
          <p14:tracePt t="104351" x="3729038" y="3767138"/>
          <p14:tracePt t="104361" x="3692525" y="3711575"/>
          <p14:tracePt t="104367" x="3636963" y="3684588"/>
          <p14:tracePt t="104376" x="3573463" y="3611563"/>
          <p14:tracePt t="104384" x="3509963" y="3556000"/>
          <p14:tracePt t="104392" x="3473450" y="3529013"/>
          <p14:tracePt t="104401" x="3455988" y="3502025"/>
          <p14:tracePt t="104410" x="3427413" y="3465513"/>
          <p14:tracePt t="104425" x="3317875" y="3402013"/>
          <p14:tracePt t="104433" x="3236913" y="3365500"/>
          <p14:tracePt t="104440" x="3190875" y="3355975"/>
          <p14:tracePt t="104448" x="3117850" y="3338513"/>
          <p14:tracePt t="104456" x="3108325" y="3338513"/>
          <p14:tracePt t="104464" x="3071813" y="3319463"/>
          <p14:tracePt t="104475" x="3008313" y="3309938"/>
          <p14:tracePt t="104480" x="2981325" y="3292475"/>
          <p14:tracePt t="104487" x="2962275" y="3292475"/>
          <p14:tracePt t="104496" x="2935288" y="3273425"/>
          <p14:tracePt t="104503" x="2898775" y="3246438"/>
          <p14:tracePt t="104512" x="2871788" y="3246438"/>
          <p14:tracePt t="104520" x="2852738" y="3236913"/>
          <p14:tracePt t="104528" x="2798763" y="3228975"/>
          <p14:tracePt t="104538" x="2789238" y="3219450"/>
          <p14:tracePt t="104544" x="2771775" y="3219450"/>
          <p14:tracePt t="104551" x="2762250" y="3209925"/>
          <p14:tracePt t="104569" x="2744788" y="3209925"/>
          <p14:tracePt t="104576" x="2735263" y="3209925"/>
          <p14:tracePt t="104584" x="2725738" y="3209925"/>
          <p14:tracePt t="104591" x="2698750" y="3209925"/>
          <p14:tracePt t="104599" x="2671763" y="3209925"/>
          <p14:tracePt t="104608" x="2625725" y="3209925"/>
          <p14:tracePt t="104615" x="2570163" y="3209925"/>
          <p14:tracePt t="104624" x="2533650" y="3209925"/>
          <p14:tracePt t="104631" x="2489200" y="3209925"/>
          <p14:tracePt t="104639" x="2462213" y="3209925"/>
          <p14:tracePt t="104648" x="2425700" y="3209925"/>
          <p14:tracePt t="104655" x="2379663" y="3209925"/>
          <p14:tracePt t="104663" x="2343150" y="3209925"/>
          <p14:tracePt t="104672" x="2324100" y="3209925"/>
          <p14:tracePt t="104679" x="2316163" y="3209925"/>
          <p14:tracePt t="104696" x="2297113" y="3209925"/>
          <p14:tracePt t="104986" x="2279650" y="3209925"/>
          <p14:tracePt t="104996" x="2224088" y="3209925"/>
          <p14:tracePt t="105001" x="2170113" y="3209925"/>
          <p14:tracePt t="105008" x="2143125" y="3209925"/>
          <p14:tracePt t="105016" x="2124075" y="3209925"/>
          <p14:tracePt t="105163" x="2114550" y="3209925"/>
          <p14:tracePt t="105176" x="2114550" y="3219450"/>
          <p14:tracePt t="105193" x="2124075" y="3228975"/>
          <p14:tracePt t="105208" x="2133600" y="3236913"/>
          <p14:tracePt t="105226" x="2151063" y="3255963"/>
          <p14:tracePt t="105256" x="2151063" y="3265488"/>
          <p14:tracePt t="105304" x="2151063" y="3282950"/>
          <p14:tracePt t="105320" x="2151063" y="3302000"/>
          <p14:tracePt t="105336" x="2151063" y="3309938"/>
          <p14:tracePt t="105343" x="2143125" y="3319463"/>
          <p14:tracePt t="105353" x="2124075" y="3338513"/>
          <p14:tracePt t="105370" x="2114550" y="3346450"/>
          <p14:tracePt t="105382" x="2097088" y="3355975"/>
          <p14:tracePt t="105385" x="2078038" y="3365500"/>
          <p14:tracePt t="105392" x="2070100" y="3365500"/>
          <p14:tracePt t="105399" x="2041525" y="3382963"/>
          <p14:tracePt t="105415" x="2005013" y="3382963"/>
          <p14:tracePt t="105423" x="1960563" y="3392488"/>
          <p14:tracePt t="105431" x="1931988" y="3402013"/>
          <p14:tracePt t="105440" x="1905000" y="3402013"/>
          <p14:tracePt t="105447" x="1887538" y="3402013"/>
          <p14:tracePt t="105455" x="1868488" y="3411538"/>
          <p14:tracePt t="105464" x="1851025" y="3411538"/>
          <p14:tracePt t="105472" x="1841500" y="3411538"/>
          <p14:tracePt t="105480" x="1824038" y="3411538"/>
          <p14:tracePt t="105487" x="1814513" y="3411538"/>
          <p14:tracePt t="105496" x="1804988" y="3411538"/>
          <p14:tracePt t="105503" x="1795463" y="3411538"/>
          <p14:tracePt t="105552" x="1787525" y="3411538"/>
          <p14:tracePt t="105568" x="1768475" y="3411538"/>
          <p14:tracePt t="105583" x="1768475" y="3402013"/>
          <p14:tracePt t="105591" x="1768475" y="3392488"/>
          <p14:tracePt t="105599" x="1758950" y="3382963"/>
          <p14:tracePt t="105608" x="1758950" y="3375025"/>
          <p14:tracePt t="105615" x="1751013" y="3375025"/>
          <p14:tracePt t="105624" x="1751013" y="3365500"/>
          <p14:tracePt t="105639" x="1741488" y="3346450"/>
          <p14:tracePt t="105648" x="1731963" y="3338513"/>
          <p14:tracePt t="105671" x="1731963" y="3319463"/>
          <p14:tracePt t="105688" x="1731963" y="3309938"/>
          <p14:tracePt t="105696" x="1731963" y="3302000"/>
          <p14:tracePt t="105712" x="1722438" y="3282950"/>
          <p14:tracePt t="105729" x="1722438" y="3273425"/>
          <p14:tracePt t="105736" x="1722438" y="3265488"/>
          <p14:tracePt t="105745" x="1722438" y="3255963"/>
          <p14:tracePt t="105751" x="1722438" y="3236913"/>
          <p14:tracePt t="105761" x="1722438" y="3228975"/>
          <p14:tracePt t="105768" x="1722438" y="3219450"/>
          <p14:tracePt t="105776" x="1722438" y="3200400"/>
          <p14:tracePt t="105784" x="1731963" y="3173413"/>
          <p14:tracePt t="105799" x="1741488" y="3173413"/>
          <p14:tracePt t="105808" x="1758950" y="3163888"/>
          <p14:tracePt t="105818" x="1778000" y="3155950"/>
          <p14:tracePt t="105825" x="1795463" y="3127375"/>
          <p14:tracePt t="105834" x="1814513" y="3127375"/>
          <p14:tracePt t="105841" x="1831975" y="3119438"/>
          <p14:tracePt t="105857" x="1851025" y="3119438"/>
          <p14:tracePt t="105863" x="1868488" y="3119438"/>
          <p14:tracePt t="105881" x="1878013" y="3119438"/>
          <p14:tracePt t="105928" x="1895475" y="3119438"/>
          <p14:tracePt t="105936" x="1914525" y="3136900"/>
          <p14:tracePt t="105943" x="1951038" y="3155950"/>
          <p14:tracePt t="105952" x="1987550" y="3163888"/>
          <p14:tracePt t="105961" x="2014538" y="3173413"/>
          <p14:tracePt t="105968" x="2060575" y="3209925"/>
          <p14:tracePt t="105976" x="2070100" y="3219450"/>
          <p14:tracePt t="105984" x="2078038" y="3228975"/>
          <p14:tracePt t="105994" x="2106613" y="3255963"/>
          <p14:tracePt t="106024" x="2106613" y="3273425"/>
          <p14:tracePt t="106064" x="2106613" y="3282950"/>
          <p14:tracePt t="106080" x="2106613" y="3292475"/>
          <p14:tracePt t="106112" x="2106613" y="3309938"/>
          <p14:tracePt t="106119" x="2106613" y="3319463"/>
          <p14:tracePt t="106144" x="2106613" y="3328988"/>
          <p14:tracePt t="106185" x="2097088" y="3338513"/>
          <p14:tracePt t="106193" x="2087563" y="3346450"/>
          <p14:tracePt t="106216" x="2070100" y="3365500"/>
          <p14:tracePt t="106240" x="2051050" y="3375025"/>
          <p14:tracePt t="106256" x="2033588" y="3375025"/>
          <p14:tracePt t="106264" x="2024063" y="3382963"/>
          <p14:tracePt t="106297" x="2014538" y="3392488"/>
          <p14:tracePt t="106306" x="2005013" y="3402013"/>
          <p14:tracePt t="106313" x="1997075" y="3402013"/>
          <p14:tracePt t="106319" x="1978025" y="3411538"/>
          <p14:tracePt t="106331" x="1968500" y="3411538"/>
          <p14:tracePt t="106337" x="1951038" y="3419475"/>
          <p14:tracePt t="106352" x="1941513" y="3419475"/>
          <p14:tracePt t="106365" x="1931988" y="3419475"/>
          <p14:tracePt t="106367" x="1914525" y="3419475"/>
          <p14:tracePt t="106385" x="1905000" y="3419475"/>
          <p14:tracePt t="106497" x="1895475" y="3419475"/>
          <p14:tracePt t="107715" x="1887538" y="3419475"/>
          <p14:tracePt t="107945" x="1905000" y="3419475"/>
          <p14:tracePt t="107954" x="1914525" y="3419475"/>
          <p14:tracePt t="107961" x="1951038" y="3419475"/>
          <p14:tracePt t="107969" x="1968500" y="3392488"/>
          <p14:tracePt t="107977" x="1978025" y="3392488"/>
          <p14:tracePt t="107984" x="1997075" y="3382963"/>
          <p14:tracePt t="107991" x="2024063" y="3382963"/>
          <p14:tracePt t="107999" x="2033588" y="3382963"/>
          <p14:tracePt t="108008" x="2041525" y="3375025"/>
          <p14:tracePt t="108015" x="2041525" y="3355975"/>
          <p14:tracePt t="108024" x="2041525" y="3346450"/>
          <p14:tracePt t="108032" x="2041525" y="3319463"/>
          <p14:tracePt t="108039" x="2033588" y="3292475"/>
          <p14:tracePt t="108047" x="1968500" y="3246438"/>
          <p14:tracePt t="108056" x="1924050" y="3192463"/>
          <p14:tracePt t="108064" x="1824038" y="3119438"/>
          <p14:tracePt t="108071" x="1778000" y="3100388"/>
          <p14:tracePt t="108082" x="1695450" y="3073400"/>
          <p14:tracePt t="108087" x="1604963" y="3046413"/>
          <p14:tracePt t="108095" x="1541463" y="3036888"/>
          <p14:tracePt t="108104" x="1512888" y="3009900"/>
          <p14:tracePt t="108112" x="1495425" y="3000375"/>
          <p14:tracePt t="108231" x="1485900" y="2990850"/>
          <p14:tracePt t="108232" x="1485900" y="2973388"/>
          <p14:tracePt t="108240" x="1541463" y="2946400"/>
          <p14:tracePt t="108247" x="1585913" y="2909888"/>
          <p14:tracePt t="108255" x="1668463" y="2873375"/>
          <p14:tracePt t="108264" x="1731963" y="2844800"/>
          <p14:tracePt t="108274" x="1814513" y="2808288"/>
          <p14:tracePt t="108281" x="1924050" y="2763838"/>
          <p14:tracePt t="108298" x="2224088" y="2690813"/>
          <p14:tracePt t="108304" x="2416175" y="2625725"/>
          <p14:tracePt t="108313" x="2598738" y="2581275"/>
          <p14:tracePt t="108319" x="2789238" y="2498725"/>
          <p14:tracePt t="108328" x="2925763" y="2435225"/>
          <p14:tracePt t="108336" x="3081338" y="2362200"/>
          <p14:tracePt t="108344" x="3200400" y="2289175"/>
          <p14:tracePt t="108351" x="3309938" y="2233613"/>
          <p14:tracePt t="108361" x="3409950" y="2160588"/>
          <p14:tracePt t="108367" x="3482975" y="2106613"/>
          <p14:tracePt t="108377" x="3509963" y="2089150"/>
          <p14:tracePt t="108385" x="3556000" y="2052638"/>
          <p14:tracePt t="108391" x="3573463" y="2033588"/>
          <p14:tracePt t="108399" x="3592513" y="2024063"/>
          <p14:tracePt t="108408" x="3619500" y="2006600"/>
          <p14:tracePt t="108415" x="3656013" y="1987550"/>
          <p14:tracePt t="108424" x="3673475" y="1979613"/>
          <p14:tracePt t="108431" x="3709988" y="1970088"/>
          <p14:tracePt t="108440" x="3775075" y="1951038"/>
          <p14:tracePt t="108447" x="3838575" y="1933575"/>
          <p14:tracePt t="108455" x="3892550" y="1924050"/>
          <p14:tracePt t="108464" x="3956050" y="1914525"/>
          <p14:tracePt t="108472" x="4029075" y="1914525"/>
          <p14:tracePt t="108479" x="4075113" y="1887538"/>
          <p14:tracePt t="108492" x="4129088" y="1878013"/>
          <p14:tracePt t="108496" x="4138613" y="1878013"/>
          <p14:tracePt t="108505" x="4165600" y="1870075"/>
          <p14:tracePt t="108512" x="4175125" y="1870075"/>
          <p14:tracePt t="108521" x="4211638" y="1841500"/>
          <p14:tracePt t="108535" x="4221163" y="1833563"/>
          <p14:tracePt t="108552" x="4230688" y="1824038"/>
          <p14:tracePt t="109135" x="4267200" y="1841500"/>
          <p14:tracePt t="109152" x="4275138" y="1878013"/>
          <p14:tracePt t="109160" x="4275138" y="1887538"/>
          <p14:tracePt t="109167" x="4275138" y="1897063"/>
          <p14:tracePt t="109177" x="4275138" y="1914525"/>
          <p14:tracePt t="109208" x="4275138" y="1924050"/>
          <p14:tracePt t="109402" x="4294188" y="1933575"/>
          <p14:tracePt t="109409" x="4303713" y="1943100"/>
          <p14:tracePt t="109418" x="4303713" y="1960563"/>
          <p14:tracePt t="109432" x="4311650" y="1979613"/>
          <p14:tracePt t="109456" x="4311650" y="1997075"/>
          <p14:tracePt t="109465" x="4311650" y="2006600"/>
          <p14:tracePt t="109472" x="4321175" y="2024063"/>
          <p14:tracePt t="109479" x="4321175" y="2043113"/>
          <p14:tracePt t="109488" x="4321175" y="2052638"/>
          <p14:tracePt t="109505" x="4321175" y="2060575"/>
          <p14:tracePt t="109857" x="4321175" y="2079625"/>
          <p14:tracePt t="109865" x="4321175" y="2089150"/>
          <p14:tracePt t="109874" x="4321175" y="2097088"/>
          <p14:tracePt t="109889" x="4321175" y="2125663"/>
          <p14:tracePt t="109898" x="4311650" y="2143125"/>
          <p14:tracePt t="109905" x="4294188" y="2170113"/>
          <p14:tracePt t="109919" x="4284663" y="2206625"/>
          <p14:tracePt t="109919" x="4257675" y="2233613"/>
          <p14:tracePt t="109928" x="4248150" y="2252663"/>
          <p14:tracePt t="109936" x="4238625" y="2298700"/>
          <p14:tracePt t="109945" x="4230688" y="2335213"/>
          <p14:tracePt t="109951" x="4194175" y="2398713"/>
          <p14:tracePt t="109960" x="4184650" y="2444750"/>
          <p14:tracePt t="109968" x="4165600" y="2498725"/>
          <p14:tracePt t="109977" x="4148138" y="2562225"/>
          <p14:tracePt t="109983" x="4129088" y="2625725"/>
          <p14:tracePt t="109991" x="4102100" y="2698750"/>
          <p14:tracePt t="109999" x="4065588" y="2763838"/>
          <p14:tracePt t="110007" x="4048125" y="2827338"/>
          <p14:tracePt t="110015" x="4021138" y="2909888"/>
          <p14:tracePt t="110026" x="4002088" y="2963863"/>
          <p14:tracePt t="110034" x="3992563" y="3082925"/>
          <p14:tracePt t="110050" x="3948113" y="3200400"/>
          <p14:tracePt t="110058" x="3948113" y="3236913"/>
          <p14:tracePt t="110063" x="3948113" y="3282950"/>
          <p14:tracePt t="110071" x="3948113" y="3309938"/>
          <p14:tracePt t="110080" x="3938588" y="3355975"/>
          <p14:tracePt t="110087" x="3938588" y="3411538"/>
          <p14:tracePt t="110095" x="3929063" y="3429000"/>
          <p14:tracePt t="110104" x="3929063" y="3455988"/>
          <p14:tracePt t="110112" x="3929063" y="3465513"/>
          <p14:tracePt t="110119" x="3929063" y="3482975"/>
          <p14:tracePt t="110132" x="3919538" y="3519488"/>
          <p14:tracePt t="110135" x="3902075" y="3556000"/>
          <p14:tracePt t="110146" x="3902075" y="3575050"/>
          <p14:tracePt t="110152" x="3892550" y="3602038"/>
          <p14:tracePt t="110165" x="3883025" y="3629025"/>
          <p14:tracePt t="110177" x="3875088" y="3665538"/>
          <p14:tracePt t="110195" x="3875088" y="3675063"/>
          <p14:tracePt t="110200" x="3875088" y="3694113"/>
          <p14:tracePt t="110207" x="3875088" y="3711575"/>
          <p14:tracePt t="110215" x="3875088" y="3721100"/>
          <p14:tracePt t="110226" x="3875088" y="3738563"/>
          <p14:tracePt t="110240" x="3875088" y="3748088"/>
          <p14:tracePt t="110255" x="3875088" y="3757613"/>
          <p14:tracePt t="110263" x="3875088" y="3784600"/>
          <p14:tracePt t="110271" x="3892550" y="3821113"/>
          <p14:tracePt t="110279" x="3902075" y="3840163"/>
          <p14:tracePt t="110287" x="3911600" y="3857625"/>
          <p14:tracePt t="110296" x="3911600" y="3894138"/>
          <p14:tracePt t="110303" x="3919538" y="3921125"/>
          <p14:tracePt t="110312" x="3929063" y="3940175"/>
          <p14:tracePt t="110319" x="3938588" y="3948113"/>
          <p14:tracePt t="110329" x="3948113" y="3976688"/>
          <p14:tracePt t="110507" x="3948113" y="3957638"/>
          <p14:tracePt t="110513" x="3948113" y="3940175"/>
          <p14:tracePt t="110524" x="3929063" y="3930650"/>
          <p14:tracePt t="110528" x="3911600" y="3921125"/>
          <p14:tracePt t="110536" x="3892550" y="3921125"/>
          <p14:tracePt t="110544" x="3846513" y="3884613"/>
          <p14:tracePt t="110551" x="3829050" y="3875088"/>
          <p14:tracePt t="110560" x="3792538" y="3867150"/>
          <p14:tracePt t="110568" x="3765550" y="3830638"/>
          <p14:tracePt t="110577" x="3738563" y="3821113"/>
          <p14:tracePt t="110584" x="3719513" y="3803650"/>
          <p14:tracePt t="110591" x="3673475" y="3767138"/>
          <p14:tracePt t="110599" x="3609975" y="3757613"/>
          <p14:tracePt t="110608" x="3509963" y="3721100"/>
          <p14:tracePt t="110615" x="3436938" y="3694113"/>
          <p14:tracePt t="110624" x="3336925" y="3648075"/>
          <p14:tracePt t="110632" x="3236913" y="3592513"/>
          <p14:tracePt t="110640" x="3154363" y="3565525"/>
          <p14:tracePt t="110647" x="3063875" y="3556000"/>
          <p14:tracePt t="110655" x="2962275" y="3511550"/>
          <p14:tracePt t="110663" x="2871788" y="3511550"/>
          <p14:tracePt t="110672" x="2781300" y="3492500"/>
          <p14:tracePt t="110680" x="2708275" y="3482975"/>
          <p14:tracePt t="110688" x="2625725" y="3482975"/>
          <p14:tracePt t="110695" x="2589213" y="3465513"/>
          <p14:tracePt t="110704" x="2543175" y="3465513"/>
          <p14:tracePt t="110712" x="2498725" y="3446463"/>
          <p14:tracePt t="110720" x="2489200" y="3446463"/>
          <p14:tracePt t="110728" x="2479675" y="3446463"/>
          <p14:tracePt t="110735" x="2470150" y="3446463"/>
          <p14:tracePt t="110747" x="2462213" y="3446463"/>
          <p14:tracePt t="110764" x="2452688" y="3438525"/>
          <p14:tracePt t="110769" x="2443163" y="3438525"/>
          <p14:tracePt t="110781" x="2416175" y="3429000"/>
          <p14:tracePt t="110792" x="2397125" y="3419475"/>
          <p14:tracePt t="110800" x="2389188" y="3411538"/>
          <p14:tracePt t="110818" x="2379663" y="3411538"/>
          <p14:tracePt t="110825" x="2352675" y="3402013"/>
          <p14:tracePt t="110834" x="2343150" y="3402013"/>
          <p14:tracePt t="110841" x="2333625" y="3402013"/>
          <p14:tracePt t="110857" x="2316163" y="3402013"/>
          <p14:tracePt t="110873" x="2306638" y="3402013"/>
          <p14:tracePt t="110888" x="2297113" y="3402013"/>
          <p14:tracePt t="110898" x="2279650" y="3402013"/>
          <p14:tracePt t="110952" x="2270125" y="3402013"/>
          <p14:tracePt t="110977" x="2260600" y="3402013"/>
          <p14:tracePt t="110983" x="2251075" y="3392488"/>
          <p14:tracePt t="111055" x="2243138" y="3382963"/>
          <p14:tracePt t="111088" x="2243138" y="3375025"/>
          <p14:tracePt t="111096" x="2224088" y="3365500"/>
          <p14:tracePt t="111103" x="2214563" y="3365500"/>
          <p14:tracePt t="111111" x="2206625" y="3365500"/>
          <p14:tracePt t="111119" x="2197100" y="3365500"/>
          <p14:tracePt t="111146" x="2179638" y="3365500"/>
          <p14:tracePt t="111151" x="2170113" y="3355975"/>
          <p14:tracePt t="111167" x="2160588" y="3355975"/>
          <p14:tracePt t="111185" x="2151063" y="3355975"/>
          <p14:tracePt t="111194" x="2143125" y="3355975"/>
          <p14:tracePt t="111199" x="2133600" y="3355975"/>
          <p14:tracePt t="111208" x="2114550" y="3355975"/>
          <p14:tracePt t="111227" x="2097088" y="3338513"/>
          <p14:tracePt t="111240" x="2060575" y="3338513"/>
          <p14:tracePt t="111263" x="2051050" y="3338513"/>
          <p14:tracePt t="112313" x="2060575" y="3328988"/>
          <p14:tracePt t="112324" x="2070100" y="3319463"/>
          <p14:tracePt t="112636" x="2087563" y="3328988"/>
          <p14:tracePt t="112643" x="2097088" y="3338513"/>
          <p14:tracePt t="112649" x="2106613" y="3338513"/>
          <p14:tracePt t="112656" x="2114550" y="3346450"/>
          <p14:tracePt t="112761" x="2133600" y="3346450"/>
          <p14:tracePt t="112832" x="2143125" y="3346450"/>
          <p14:tracePt t="112839" x="2151063" y="3346450"/>
          <p14:tracePt t="113695" x="2170113" y="3346450"/>
          <p14:tracePt t="113704" x="2187575" y="3338513"/>
          <p14:tracePt t="114249" x="2187575" y="3319463"/>
          <p14:tracePt t="114258" x="2187575" y="3292475"/>
          <p14:tracePt t="114267" x="2187575" y="3273425"/>
          <p14:tracePt t="114275" x="2187575" y="3255963"/>
          <p14:tracePt t="114279" x="2187575" y="3236913"/>
          <p14:tracePt t="114290" x="2187575" y="3228975"/>
          <p14:tracePt t="114296" x="2187575" y="3209925"/>
          <p14:tracePt t="114304" x="2187575" y="3192463"/>
          <p14:tracePt t="114312" x="2187575" y="3173413"/>
          <p14:tracePt t="114319" x="2187575" y="3155950"/>
          <p14:tracePt t="114327" x="2187575" y="3146425"/>
          <p14:tracePt t="114335" x="2187575" y="3109913"/>
          <p14:tracePt t="114344" x="2187575" y="3090863"/>
          <p14:tracePt t="114351" x="2197100" y="3063875"/>
          <p14:tracePt t="114360" x="2197100" y="3054350"/>
          <p14:tracePt t="114367" x="2197100" y="3027363"/>
          <p14:tracePt t="114377" x="2197100" y="3009900"/>
          <p14:tracePt t="114384" x="2206625" y="2982913"/>
          <p14:tracePt t="114393" x="2206625" y="2954338"/>
          <p14:tracePt t="114399" x="2206625" y="2936875"/>
          <p14:tracePt t="114408" x="2206625" y="2927350"/>
          <p14:tracePt t="114415" x="2206625" y="2917825"/>
          <p14:tracePt t="114424" x="2206625" y="2909888"/>
          <p14:tracePt t="114464" x="2206625" y="2900363"/>
          <p14:tracePt t="114513" x="2206625" y="2890838"/>
          <p14:tracePt t="114522" x="2197100" y="2890838"/>
          <p14:tracePt t="114528" x="2187575" y="2890838"/>
          <p14:tracePt t="114543" x="2179638" y="2890838"/>
          <p14:tracePt t="114551" x="2160588" y="2890838"/>
          <p14:tracePt t="114561" x="2151063" y="2890838"/>
          <p14:tracePt t="114577" x="2133600" y="2890838"/>
          <p14:tracePt t="114583" x="2114550" y="2890838"/>
          <p14:tracePt t="114593" x="2097088" y="2890838"/>
          <p14:tracePt t="114607" x="2097088" y="2900363"/>
          <p14:tracePt t="114623" x="2087563" y="2909888"/>
          <p14:tracePt t="114632" x="2078038" y="2909888"/>
          <p14:tracePt t="114746" x="2070100" y="2900363"/>
          <p14:tracePt t="114756" x="2078038" y="2873375"/>
          <p14:tracePt t="114761" x="2124075" y="2854325"/>
          <p14:tracePt t="114768" x="2206625" y="2817813"/>
          <p14:tracePt t="114777" x="2260600" y="2790825"/>
          <p14:tracePt t="114784" x="2343150" y="2790825"/>
          <p14:tracePt t="114793" x="2470150" y="2790825"/>
          <p14:tracePt t="114800" x="2543175" y="2790825"/>
          <p14:tracePt t="114807" x="2671763" y="2808288"/>
          <p14:tracePt t="114815" x="2789238" y="2790825"/>
          <p14:tracePt t="114824" x="2898775" y="2744788"/>
          <p14:tracePt t="114832" x="3008313" y="2735263"/>
          <p14:tracePt t="114840" x="3071813" y="2708275"/>
          <p14:tracePt t="114850" x="3136900" y="2681288"/>
          <p14:tracePt t="114856" x="3181350" y="2662238"/>
          <p14:tracePt t="114865" x="3244850" y="2608263"/>
          <p14:tracePt t="114871" x="3263900" y="2598738"/>
          <p14:tracePt t="114879" x="3300413" y="2562225"/>
          <p14:tracePt t="115000" x="3309938" y="2554288"/>
          <p14:tracePt t="115007" x="3336925" y="2535238"/>
          <p14:tracePt t="115015" x="3354388" y="2525713"/>
          <p14:tracePt t="115023" x="3400425" y="2498725"/>
          <p14:tracePt t="115032" x="3427413" y="2481263"/>
          <p14:tracePt t="115039" x="3463925" y="2471738"/>
          <p14:tracePt t="115047" x="3500438" y="2462213"/>
          <p14:tracePt t="115056" x="3546475" y="2452688"/>
          <p14:tracePt t="115063" x="3609975" y="2408238"/>
          <p14:tracePt t="115072" x="3673475" y="2389188"/>
          <p14:tracePt t="115080" x="3738563" y="2352675"/>
          <p14:tracePt t="115088" x="3810000" y="2325688"/>
          <p14:tracePt t="115096" x="3846513" y="2298700"/>
          <p14:tracePt t="115103" x="3865563" y="2289175"/>
          <p14:tracePt t="115131" x="3875088" y="2289175"/>
          <p14:tracePt t="115194" x="3892550" y="2289175"/>
          <p14:tracePt t="115199" x="3919538" y="2270125"/>
          <p14:tracePt t="115208" x="3948113" y="2262188"/>
          <p14:tracePt t="115216" x="3965575" y="2243138"/>
          <p14:tracePt t="115228" x="4002088" y="2233613"/>
          <p14:tracePt t="115231" x="4021138" y="2225675"/>
          <p14:tracePt t="115241" x="4038600" y="2206625"/>
          <p14:tracePt t="115247" x="4048125" y="2206625"/>
          <p14:tracePt t="115255" x="4057650" y="2206625"/>
          <p14:tracePt t="115457" x="4057650" y="2233613"/>
          <p14:tracePt t="115467" x="4057650" y="2270125"/>
          <p14:tracePt t="115483" x="4057650" y="2335213"/>
          <p14:tracePt t="115487" x="4057650" y="2379663"/>
          <p14:tracePt t="115497" x="4057650" y="2408238"/>
          <p14:tracePt t="115505" x="4057650" y="2425700"/>
          <p14:tracePt t="115513" x="4057650" y="2444750"/>
          <p14:tracePt t="115526" x="4057650" y="2462213"/>
          <p14:tracePt t="115531" x="4057650" y="2471738"/>
          <p14:tracePt t="115536" x="4057650" y="2481263"/>
          <p14:tracePt t="115689" x="4065588" y="2481263"/>
          <p14:tracePt t="115696" x="4084638" y="2481263"/>
          <p14:tracePt t="115703" x="4102100" y="2481263"/>
          <p14:tracePt t="115712" x="4148138" y="2498725"/>
          <p14:tracePt t="115719" x="4184650" y="2508250"/>
          <p14:tracePt t="115728" x="4238625" y="2508250"/>
          <p14:tracePt t="115735" x="4284663" y="2508250"/>
          <p14:tracePt t="115744" x="4340225" y="2508250"/>
          <p14:tracePt t="115752" x="4394200" y="2508250"/>
          <p14:tracePt t="115765" x="4448175" y="2508250"/>
          <p14:tracePt t="115770" x="4494213" y="2508250"/>
          <p14:tracePt t="115781" x="4549775" y="2508250"/>
          <p14:tracePt t="115785" x="4622800" y="2508250"/>
          <p14:tracePt t="115793" x="4649788" y="2508250"/>
          <p14:tracePt t="115799" x="4703763" y="2508250"/>
          <p14:tracePt t="115807" x="4722813" y="2508250"/>
          <p14:tracePt t="115815" x="4730750" y="2508250"/>
          <p14:tracePt t="115970" x="4749800" y="2508250"/>
          <p14:tracePt t="115977" x="4776788" y="2508250"/>
          <p14:tracePt t="115983" x="4795838" y="2508250"/>
          <p14:tracePt t="115993" x="4849813" y="2498725"/>
          <p14:tracePt t="116000" x="4913313" y="2481263"/>
          <p14:tracePt t="116008" x="5005388" y="2435225"/>
          <p14:tracePt t="116016" x="5086350" y="2398713"/>
          <p14:tracePt t="116024" x="5187950" y="2371725"/>
          <p14:tracePt t="116031" x="5305425" y="2306638"/>
          <p14:tracePt t="116039" x="5414963" y="2252663"/>
          <p14:tracePt t="116047" x="5497513" y="2243138"/>
          <p14:tracePt t="116056" x="5588000" y="2216150"/>
          <p14:tracePt t="116064" x="5670550" y="2170113"/>
          <p14:tracePt t="116072" x="5789613" y="2143125"/>
          <p14:tracePt t="116080" x="5843588" y="2116138"/>
          <p14:tracePt t="116088" x="5943600" y="2089150"/>
          <p14:tracePt t="116096" x="6035675" y="2060575"/>
          <p14:tracePt t="116104" x="6135688" y="2024063"/>
          <p14:tracePt t="116112" x="6218238" y="1997075"/>
          <p14:tracePt t="116120" x="6308725" y="1970088"/>
          <p14:tracePt t="116131" x="6427788" y="1924050"/>
          <p14:tracePt t="116135" x="6491288" y="1897063"/>
          <p14:tracePt t="116146" x="6545263" y="1887538"/>
          <p14:tracePt t="116151" x="6627813" y="1851025"/>
          <p14:tracePt t="116164" x="6700838" y="1833563"/>
          <p14:tracePt t="116169" x="6764338" y="1797050"/>
          <p14:tracePt t="116180" x="6827838" y="1787525"/>
          <p14:tracePt t="116185" x="6846888" y="1787525"/>
          <p14:tracePt t="116197" x="6864350" y="1778000"/>
          <p14:tracePt t="116200" x="6873875" y="1778000"/>
          <p14:tracePt t="116216" x="6892925" y="1768475"/>
          <p14:tracePt t="116232" x="6919913" y="1760538"/>
          <p14:tracePt t="116239" x="6929438" y="1751013"/>
          <p14:tracePt t="116255" x="6946900" y="1751013"/>
          <p14:tracePt t="116263" x="6964363" y="1751013"/>
          <p14:tracePt t="116272" x="6973888" y="1741488"/>
          <p14:tracePt t="116506" x="6983413" y="1741488"/>
          <p14:tracePt t="116512" x="6983413" y="1760538"/>
          <p14:tracePt t="116523" x="6983413" y="1787525"/>
          <p14:tracePt t="116528" x="6983413" y="1804988"/>
          <p14:tracePt t="116536" x="6983413" y="1841500"/>
          <p14:tracePt t="116544" x="6983413" y="1878013"/>
          <p14:tracePt t="116552" x="6983413" y="1897063"/>
          <p14:tracePt t="116560" x="6983413" y="1924050"/>
          <p14:tracePt t="116568" x="6973888" y="1943100"/>
          <p14:tracePt t="116583" x="6973888" y="1970088"/>
          <p14:tracePt t="116593" x="6973888" y="1979613"/>
          <p14:tracePt t="116607" x="6973888" y="1987550"/>
          <p14:tracePt t="116615" x="6973888" y="1997075"/>
          <p14:tracePt t="116624" x="6964363" y="2006600"/>
          <p14:tracePt t="116639" x="6964363" y="2016125"/>
          <p14:tracePt t="116648" x="6964363" y="2033588"/>
          <p14:tracePt t="116655" x="6964363" y="2052638"/>
          <p14:tracePt t="116671" x="6964363" y="2060575"/>
          <p14:tracePt t="116680" x="6964363" y="2070100"/>
          <p14:tracePt t="116688" x="6964363" y="2079625"/>
          <p14:tracePt t="116703" x="6964363" y="2089150"/>
          <p14:tracePt t="116712" x="6956425" y="2097088"/>
          <p14:tracePt t="116720" x="6956425" y="2106613"/>
          <p14:tracePt t="116728" x="6946900" y="2116138"/>
          <p14:tracePt t="116735" x="6946900" y="2133600"/>
          <p14:tracePt t="116744" x="6946900" y="2143125"/>
          <p14:tracePt t="116752" x="6946900" y="2152650"/>
          <p14:tracePt t="116760" x="6937375" y="2152650"/>
          <p14:tracePt t="116768" x="6929438" y="2160588"/>
          <p14:tracePt t="116963" x="6929438" y="2152650"/>
          <p14:tracePt t="116970" x="6937375" y="2125663"/>
          <p14:tracePt t="116984" x="7046913" y="2052638"/>
          <p14:tracePt t="116992" x="7129463" y="2024063"/>
          <p14:tracePt t="117000" x="7192963" y="1987550"/>
          <p14:tracePt t="117008" x="7312025" y="1933575"/>
          <p14:tracePt t="117016" x="7412038" y="1887538"/>
          <p14:tracePt t="117024" x="7466013" y="1860550"/>
          <p14:tracePt t="117032" x="7621588" y="1787525"/>
          <p14:tracePt t="117039" x="7758113" y="1731963"/>
          <p14:tracePt t="117048" x="7885113" y="1697038"/>
          <p14:tracePt t="117056" x="8031163" y="1651000"/>
          <p14:tracePt t="117063" x="8150225" y="1595438"/>
          <p14:tracePt t="117072" x="8269288" y="1568450"/>
          <p14:tracePt t="117080" x="8378825" y="1522413"/>
          <p14:tracePt t="117088" x="8469313" y="1514475"/>
          <p14:tracePt t="117095" x="8551863" y="1485900"/>
          <p14:tracePt t="117103" x="8615363" y="1458913"/>
          <p14:tracePt t="117112" x="8651875" y="1449388"/>
          <p14:tracePt t="117119" x="8688388" y="1449388"/>
          <p14:tracePt t="117129" x="8697913" y="1449388"/>
          <p14:tracePt t="117135" x="8697913" y="1441450"/>
          <p14:tracePt t="117560" x="8697913" y="1449388"/>
          <p14:tracePt t="117568" x="8697913" y="1458913"/>
          <p14:tracePt t="117584" x="8697913" y="1468438"/>
          <p14:tracePt t="117615" x="8697913" y="1477963"/>
          <p14:tracePt t="117632" x="8697913" y="1485900"/>
          <p14:tracePt t="117679" x="8697913" y="1495425"/>
          <p14:tracePt t="117688" x="8697913" y="1522413"/>
          <p14:tracePt t="117695" x="8688388" y="1531938"/>
          <p14:tracePt t="117704" x="8678863" y="1568450"/>
          <p14:tracePt t="117713" x="8678863" y="1595438"/>
          <p14:tracePt t="117719" x="8642350" y="1631950"/>
          <p14:tracePt t="117729" x="8632825" y="1687513"/>
          <p14:tracePt t="117736" x="8596313" y="1768475"/>
          <p14:tracePt t="117746" x="8596313" y="1824038"/>
          <p14:tracePt t="117751" x="8578850" y="1887538"/>
          <p14:tracePt t="117760" x="8569325" y="1960563"/>
          <p14:tracePt t="117767" x="8569325" y="2052638"/>
          <p14:tracePt t="117779" x="8569325" y="2125663"/>
          <p14:tracePt t="117786" x="8569325" y="2179638"/>
          <p14:tracePt t="117796" x="8569325" y="2243138"/>
          <p14:tracePt t="117810" x="8569325" y="2270125"/>
          <p14:tracePt t="117818" x="8569325" y="2279650"/>
          <p14:tracePt t="117823" x="8569325" y="2289175"/>
          <p14:tracePt t="117936" x="8569325" y="2298700"/>
          <p14:tracePt t="117944" x="8569325" y="2316163"/>
          <p14:tracePt t="117952" x="8559800" y="2325688"/>
          <p14:tracePt t="117960" x="8559800" y="2335213"/>
          <p14:tracePt t="117968" x="8559800" y="2352675"/>
          <p14:tracePt t="117977" x="8559800" y="2371725"/>
          <p14:tracePt t="117983" x="8542338" y="2389188"/>
          <p14:tracePt t="117994" x="8542338" y="2398713"/>
          <p14:tracePt t="118236" x="8542338" y="2408238"/>
          <p14:tracePt t="118239" x="8542338" y="2416175"/>
          <p14:tracePt t="118256" x="8542338" y="2425700"/>
          <p14:tracePt t="118271" x="8542338" y="2452688"/>
          <p14:tracePt t="118280" x="8551863" y="2462213"/>
          <p14:tracePt t="118289" x="8578850" y="2481263"/>
          <p14:tracePt t="118296" x="8596313" y="2498725"/>
          <p14:tracePt t="118306" x="8642350" y="2525713"/>
          <p14:tracePt t="118314" x="8669338" y="2562225"/>
          <p14:tracePt t="118324" x="8715375" y="2598738"/>
          <p14:tracePt t="118328" x="8751888" y="2625725"/>
          <p14:tracePt t="118336" x="8815388" y="2681288"/>
          <p14:tracePt t="118345" x="8870950" y="2744788"/>
          <p14:tracePt t="118351" x="8897938" y="2781300"/>
          <p14:tracePt t="118360" x="8934450" y="2827338"/>
          <p14:tracePt t="118367" x="8934450" y="2854325"/>
          <p14:tracePt t="118376" x="8934450" y="2900363"/>
          <p14:tracePt t="118384" x="8934450" y="2909888"/>
          <p14:tracePt t="118393" x="8934450" y="2954338"/>
          <p14:tracePt t="118400" x="8934450" y="2982913"/>
          <p14:tracePt t="118408" x="8934450" y="2990850"/>
          <p14:tracePt t="118415" x="8934450" y="3009900"/>
          <p14:tracePt t="118423" x="8934450" y="3027363"/>
          <p14:tracePt t="118432" x="8934450" y="3036888"/>
          <p14:tracePt t="118455" x="8934450" y="3046413"/>
          <p14:tracePt t="118473" x="8934450" y="3063875"/>
          <p14:tracePt t="118538" x="8934450" y="3073400"/>
          <p14:tracePt t="118683" x="8934450" y="3082925"/>
          <p14:tracePt t="118968" x="8924925" y="3073400"/>
          <p14:tracePt t="118975" x="8897938" y="3063875"/>
          <p14:tracePt t="118984" x="8851900" y="3017838"/>
          <p14:tracePt t="118992" x="8834438" y="3017838"/>
          <p14:tracePt t="119000" x="8788400" y="3000375"/>
          <p14:tracePt t="119009" x="8742363" y="2963863"/>
          <p14:tracePt t="119015" x="8705850" y="2946400"/>
          <p14:tracePt t="119023" x="8669338" y="2917825"/>
          <p14:tracePt t="119031" x="8624888" y="2900363"/>
          <p14:tracePt t="119040" x="8588375" y="2873375"/>
          <p14:tracePt t="119047" x="8559800" y="2854325"/>
          <p14:tracePt t="119056" x="8496300" y="2817813"/>
          <p14:tracePt t="119063" x="8442325" y="2800350"/>
          <p14:tracePt t="119074" x="8369300" y="2744788"/>
          <p14:tracePt t="119084" x="8313738" y="2717800"/>
          <p14:tracePt t="119090" x="8232775" y="2662238"/>
          <p14:tracePt t="119097" x="8096250" y="2608263"/>
          <p14:tracePt t="119103" x="8004175" y="2581275"/>
          <p14:tracePt t="119111" x="7885113" y="2535238"/>
          <p14:tracePt t="119131" x="7712075" y="2489200"/>
          <p14:tracePt t="119136" x="7667625" y="2471738"/>
          <p14:tracePt t="119146" x="7639050" y="2462213"/>
          <p14:tracePt t="119151" x="7631113" y="2452688"/>
          <p14:tracePt t="119167" x="7612063" y="2452688"/>
          <p14:tracePt t="119297" x="7602538" y="2452688"/>
          <p14:tracePt t="119307" x="7594600" y="2452688"/>
          <p14:tracePt t="119314" x="7585075" y="2452688"/>
          <p14:tracePt t="119320" x="7575550" y="2452688"/>
          <p14:tracePt t="119335" x="7567613" y="2452688"/>
          <p14:tracePt t="119344" x="7558088" y="2452688"/>
          <p14:tracePt t="119351" x="7548563" y="2452688"/>
          <p14:tracePt t="119360" x="7512050" y="2444750"/>
          <p14:tracePt t="119368" x="7502525" y="2444750"/>
          <p14:tracePt t="119376" x="7466013" y="2444750"/>
          <p14:tracePt t="119383" x="7429500" y="2425700"/>
          <p14:tracePt t="119392" x="7385050" y="2408238"/>
          <p14:tracePt t="119401" x="7356475" y="2398713"/>
          <p14:tracePt t="119418" x="7248525" y="2352675"/>
          <p14:tracePt t="119423" x="7202488" y="2335213"/>
          <p14:tracePt t="119431" x="7156450" y="2306638"/>
          <p14:tracePt t="119440" x="7138988" y="2298700"/>
          <p14:tracePt t="119448" x="7102475" y="2279650"/>
          <p14:tracePt t="119455" x="7073900" y="2262188"/>
          <p14:tracePt t="119463" x="7037388" y="2233613"/>
          <p14:tracePt t="119471" x="7029450" y="2233613"/>
          <p14:tracePt t="119479" x="6992938" y="2225675"/>
          <p14:tracePt t="119487" x="6983413" y="2216150"/>
          <p14:tracePt t="120696" x="6973888" y="2197100"/>
          <p14:tracePt t="120736" x="6956425" y="2170113"/>
          <p14:tracePt t="120743" x="6937375" y="2160588"/>
          <p14:tracePt t="120751" x="6900863" y="2143125"/>
          <p14:tracePt t="120760" x="6883400" y="2133600"/>
          <p14:tracePt t="120767" x="6856413" y="2106613"/>
          <p14:tracePt t="120776" x="6827838" y="2089150"/>
          <p14:tracePt t="120783" x="6783388" y="2052638"/>
          <p14:tracePt t="120793" x="6727825" y="2006600"/>
          <p14:tracePt t="120800" x="6681788" y="1970088"/>
          <p14:tracePt t="120809" x="6664325" y="1951038"/>
          <p14:tracePt t="120817" x="6637338" y="1887538"/>
          <p14:tracePt t="120823" x="6618288" y="1870075"/>
          <p14:tracePt t="120831" x="6610350" y="1841500"/>
          <p14:tracePt t="120840" x="6600825" y="1824038"/>
          <p14:tracePt t="120849" x="6581775" y="1804988"/>
          <p14:tracePt t="120857" x="6573838" y="1787525"/>
          <p14:tracePt t="120919" x="6573838" y="1778000"/>
          <p14:tracePt t="120928" x="6573838" y="1760538"/>
          <p14:tracePt t="120936" x="6573838" y="1741488"/>
          <p14:tracePt t="120952" x="6591300" y="1741488"/>
          <p14:tracePt t="120960" x="6618288" y="1731963"/>
          <p14:tracePt t="120967" x="6637338" y="1724025"/>
          <p14:tracePt t="120977" x="6681788" y="1697038"/>
          <p14:tracePt t="120984" x="6718300" y="1697038"/>
          <p14:tracePt t="120994" x="6764338" y="1697038"/>
          <p14:tracePt t="120999" x="6791325" y="1687513"/>
          <p14:tracePt t="121007" x="6837363" y="1677988"/>
          <p14:tracePt t="121015" x="6864350" y="1677988"/>
          <p14:tracePt t="121026" x="6892925" y="1668463"/>
          <p14:tracePt t="121032" x="6910388" y="1668463"/>
          <p14:tracePt t="121040" x="6929438" y="1651000"/>
          <p14:tracePt t="121055" x="6937375" y="1641475"/>
          <p14:tracePt t="121421" x="6937375" y="1660525"/>
          <p14:tracePt t="121423" x="6937375" y="1687513"/>
          <p14:tracePt t="121432" x="6937375" y="1714500"/>
          <p14:tracePt t="121440" x="6929438" y="1751013"/>
          <p14:tracePt t="121447" x="6919913" y="1778000"/>
          <p14:tracePt t="121456" x="6919913" y="1804988"/>
          <p14:tracePt t="121464" x="6919913" y="1851025"/>
          <p14:tracePt t="121472" x="6919913" y="1870075"/>
          <p14:tracePt t="121480" x="6919913" y="1878013"/>
          <p14:tracePt t="121487" x="6919913" y="1887538"/>
          <p14:tracePt t="121495" x="6919913" y="1914525"/>
          <p14:tracePt t="121504" x="6919913" y="1924050"/>
          <p14:tracePt t="121512" x="6919913" y="1933575"/>
          <p14:tracePt t="121522" x="6919913" y="1943100"/>
          <p14:tracePt t="121528" x="6919913" y="1960563"/>
          <p14:tracePt t="121535" x="6919913" y="1970088"/>
          <p14:tracePt t="121546" x="6919913" y="2006600"/>
          <p14:tracePt t="121555" x="6919913" y="2024063"/>
          <p14:tracePt t="121574" x="6919913" y="2052638"/>
          <p14:tracePt t="121579" x="6919913" y="2089150"/>
          <p14:tracePt t="121584" x="6929438" y="2106613"/>
          <p14:tracePt t="121594" x="6929438" y="2116138"/>
          <p14:tracePt t="121609" x="6937375" y="2143125"/>
          <p14:tracePt t="121616" x="6946900" y="2160588"/>
          <p14:tracePt t="121623" x="6956425" y="2197100"/>
          <p14:tracePt t="121633" x="6964363" y="2206625"/>
          <p14:tracePt t="121639" x="6973888" y="2206625"/>
          <p14:tracePt t="121920" x="7046913" y="2206625"/>
          <p14:tracePt t="121928" x="7110413" y="2197100"/>
          <p14:tracePt t="121936" x="7202488" y="2152650"/>
          <p14:tracePt t="121943" x="7302500" y="2125663"/>
          <p14:tracePt t="121952" x="7392988" y="2097088"/>
          <p14:tracePt t="121962" x="7494588" y="2043113"/>
          <p14:tracePt t="121967" x="7631113" y="1987550"/>
          <p14:tracePt t="121976" x="7712075" y="1960563"/>
          <p14:tracePt t="121983" x="7821613" y="1897063"/>
          <p14:tracePt t="121993" x="7921625" y="1870075"/>
          <p14:tracePt t="122000" x="8040688" y="1814513"/>
          <p14:tracePt t="122010" x="8113713" y="1768475"/>
          <p14:tracePt t="122016" x="8159750" y="1751013"/>
          <p14:tracePt t="122026" x="8196263" y="1741488"/>
          <p14:tracePt t="122032" x="8223250" y="1724025"/>
          <p14:tracePt t="122119" x="8232775" y="1714500"/>
          <p14:tracePt t="122127" x="8240713" y="1704975"/>
          <p14:tracePt t="122135" x="8259763" y="1697038"/>
          <p14:tracePt t="122143" x="8296275" y="1677988"/>
          <p14:tracePt t="122151" x="8313738" y="1668463"/>
          <p14:tracePt t="122159" x="8359775" y="1651000"/>
          <p14:tracePt t="122167" x="8378825" y="1641475"/>
          <p14:tracePt t="122176" x="8423275" y="1631950"/>
          <p14:tracePt t="122183" x="8442325" y="1614488"/>
          <p14:tracePt t="122192" x="8469313" y="1604963"/>
          <p14:tracePt t="122200" x="8478838" y="1604963"/>
          <p14:tracePt t="122209" x="8488363" y="1595438"/>
          <p14:tracePt t="122215" x="8496300" y="1595438"/>
          <p14:tracePt t="122303" x="8505825" y="1587500"/>
          <p14:tracePt t="122320" x="8505825" y="1577975"/>
          <p14:tracePt t="122408" x="8523288" y="1568450"/>
          <p14:tracePt t="122417" x="8542338" y="1558925"/>
          <p14:tracePt t="122423" x="8551863" y="1550988"/>
          <p14:tracePt t="122431" x="8559800" y="1541463"/>
          <p14:tracePt t="122439" x="8569325" y="1531938"/>
          <p14:tracePt t="122447" x="8578850" y="1522413"/>
          <p14:tracePt t="122456" x="8588375" y="1514475"/>
          <p14:tracePt t="122463" x="8588375" y="1504950"/>
          <p14:tracePt t="123394" x="8588375" y="1495425"/>
          <p14:tracePt t="123402" x="8588375" y="1485900"/>
          <p14:tracePt t="123592" x="8588375" y="1449388"/>
          <p14:tracePt t="123600" x="8578850" y="1449388"/>
          <p14:tracePt t="123608" x="8532813" y="1449388"/>
          <p14:tracePt t="123617" x="8496300" y="1449388"/>
          <p14:tracePt t="123624" x="8459788" y="1449388"/>
          <p14:tracePt t="123632" x="8423275" y="1449388"/>
          <p14:tracePt t="123641" x="8396288" y="1449388"/>
          <p14:tracePt t="123648" x="8378825" y="1449388"/>
          <p14:tracePt t="123656" x="8332788" y="1449388"/>
          <p14:tracePt t="123664" x="8313738" y="1449388"/>
          <p14:tracePt t="123671" x="8296275" y="1449388"/>
          <p14:tracePt t="123679" x="8286750" y="1449388"/>
          <p14:tracePt t="123687" x="8250238" y="1449388"/>
          <p14:tracePt t="123695" x="8232775" y="1449388"/>
          <p14:tracePt t="123703" x="8204200" y="1441450"/>
          <p14:tracePt t="123712" x="8186738" y="1441450"/>
          <p14:tracePt t="123719" x="8159750" y="1431925"/>
          <p14:tracePt t="123729" x="8150225" y="1431925"/>
          <p14:tracePt t="123735" x="8140700" y="1431925"/>
          <p14:tracePt t="123743" x="8132763" y="1422400"/>
          <p14:tracePt t="123768" x="8113713" y="1404938"/>
          <p14:tracePt t="124058" x="8177213" y="1404938"/>
          <p14:tracePt t="124066" x="8286750" y="1404938"/>
          <p14:tracePt t="124074" x="8359775" y="1404938"/>
          <p14:tracePt t="124080" x="8451850" y="1404938"/>
          <p14:tracePt t="124088" x="8505825" y="1404938"/>
          <p14:tracePt t="124096" x="8569325" y="1404938"/>
          <p14:tracePt t="124105" x="8596313" y="1404938"/>
          <p14:tracePt t="124115" x="8605838" y="1404938"/>
          <p14:tracePt t="124121" x="8615363" y="1404938"/>
          <p14:tracePt t="124351" x="8605838" y="1404938"/>
          <p14:tracePt t="124359" x="8596313" y="1404938"/>
          <p14:tracePt t="124367" x="8578850" y="1404938"/>
          <p14:tracePt t="124375" x="8569325" y="1404938"/>
          <p14:tracePt t="124408" x="8559800" y="1404938"/>
          <p14:tracePt t="124688" x="8542338" y="1412875"/>
          <p14:tracePt t="124695" x="8532813" y="1412875"/>
          <p14:tracePt t="124703" x="8523288" y="1422400"/>
          <p14:tracePt t="124712" x="8515350" y="1422400"/>
          <p14:tracePt t="124720" x="8478838" y="1431925"/>
          <p14:tracePt t="124728" x="8415338" y="1441450"/>
          <p14:tracePt t="124735" x="8342313" y="1449388"/>
          <p14:tracePt t="124745" x="8232775" y="1468438"/>
          <p14:tracePt t="124752" x="8113713" y="1477963"/>
          <p14:tracePt t="124761" x="7986713" y="1477963"/>
          <p14:tracePt t="124768" x="7858125" y="1477963"/>
          <p14:tracePt t="124779" x="7712075" y="1477963"/>
          <p14:tracePt t="124784" x="7602538" y="1477963"/>
          <p14:tracePt t="124793" x="7475538" y="1477963"/>
          <p14:tracePt t="124799" x="7319963" y="1477963"/>
          <p14:tracePt t="124809" x="7138988" y="1477963"/>
          <p14:tracePt t="124815" x="6992938" y="1477963"/>
          <p14:tracePt t="124823" x="6864350" y="1477963"/>
          <p14:tracePt t="124833" x="6754813" y="1477963"/>
          <p14:tracePt t="124840" x="6664325" y="1477963"/>
          <p14:tracePt t="124849" x="6591300" y="1477963"/>
          <p14:tracePt t="124855" x="6527800" y="1477963"/>
          <p14:tracePt t="124863" x="6472238" y="1477963"/>
          <p14:tracePt t="124873" x="6435725" y="1477963"/>
          <p14:tracePt t="124881" x="6391275" y="1468438"/>
          <p14:tracePt t="124889" x="6381750" y="1468438"/>
          <p14:tracePt t="124898" x="6372225" y="1468438"/>
          <p14:tracePt t="124919" x="6362700" y="1458913"/>
          <p14:tracePt t="124935" x="6362700" y="1449388"/>
          <p14:tracePt t="124944" x="6362700" y="1431925"/>
          <p14:tracePt t="124960" x="6362700" y="1404938"/>
          <p14:tracePt t="124968" x="6362700" y="1385888"/>
          <p14:tracePt t="124976" x="6362700" y="1376363"/>
          <p14:tracePt t="124984" x="6362700" y="1349375"/>
          <p14:tracePt t="125000" x="6362700" y="1331913"/>
          <p14:tracePt t="125016" x="6362700" y="1322388"/>
          <p14:tracePt t="125072" x="6362700" y="1295400"/>
          <p14:tracePt t="125080" x="6362700" y="1285875"/>
          <p14:tracePt t="125087" x="6372225" y="1285875"/>
          <p14:tracePt t="125104" x="6372225" y="1258888"/>
          <p14:tracePt t="125112" x="6381750" y="1249363"/>
          <p14:tracePt t="125121" x="6381750" y="1239838"/>
          <p14:tracePt t="125134" x="6391275" y="1222375"/>
          <p14:tracePt t="125138" x="6408738" y="1203325"/>
          <p14:tracePt t="125144" x="6418263" y="1185863"/>
          <p14:tracePt t="125151" x="6418263" y="1158875"/>
          <p14:tracePt t="125164" x="6427788" y="1139825"/>
          <p14:tracePt t="125167" x="6427788" y="1130300"/>
          <p14:tracePt t="125176" x="6435725" y="1122363"/>
          <p14:tracePt t="125183" x="6435725" y="1112838"/>
          <p14:tracePt t="125195" x="6435725" y="1103313"/>
          <p14:tracePt t="125210" x="6435725" y="1085850"/>
          <p14:tracePt t="125329" x="6418263" y="1103313"/>
          <p14:tracePt t="125337" x="6408738" y="1112838"/>
          <p14:tracePt t="125344" x="6391275" y="1166813"/>
          <p14:tracePt t="125352" x="6381750" y="1185863"/>
          <p14:tracePt t="125360" x="6362700" y="1212850"/>
          <p14:tracePt t="125367" x="6362700" y="1258888"/>
          <p14:tracePt t="125376" x="6354763" y="1285875"/>
          <p14:tracePt t="125384" x="6345238" y="1322388"/>
          <p14:tracePt t="125393" x="6326188" y="1404938"/>
          <p14:tracePt t="125400" x="6318250" y="1441450"/>
          <p14:tracePt t="125409" x="6318250" y="1485900"/>
          <p14:tracePt t="125417" x="6318250" y="1522413"/>
          <p14:tracePt t="125429" x="6318250" y="1558925"/>
          <p14:tracePt t="125435" x="6318250" y="1595438"/>
          <p14:tracePt t="125448" x="6318250" y="1641475"/>
          <p14:tracePt t="125456" x="6318250" y="1668463"/>
          <p14:tracePt t="125464" x="6318250" y="1677988"/>
          <p14:tracePt t="125576" x="6326188" y="1677988"/>
          <p14:tracePt t="125591" x="6326188" y="1651000"/>
          <p14:tracePt t="125608" x="6326188" y="1631950"/>
          <p14:tracePt t="125617" x="6326188" y="1587500"/>
          <p14:tracePt t="125624" x="6335713" y="1550988"/>
          <p14:tracePt t="125631" x="6335713" y="1541463"/>
          <p14:tracePt t="125647" x="6362700" y="1485900"/>
          <p14:tracePt t="125655" x="6408738" y="1422400"/>
          <p14:tracePt t="125665" x="6435725" y="1376363"/>
          <p14:tracePt t="125671" x="6500813" y="1276350"/>
          <p14:tracePt t="125679" x="6508750" y="1222375"/>
          <p14:tracePt t="125688" x="6545263" y="1158875"/>
          <p14:tracePt t="125695" x="6554788" y="1112838"/>
          <p14:tracePt t="125704" x="6581775" y="1049338"/>
          <p14:tracePt t="125711" x="6600825" y="1003300"/>
          <p14:tracePt t="125720" x="6618288" y="984250"/>
          <p14:tracePt t="125731" x="6618288" y="966788"/>
          <p14:tracePt t="125737" x="6627813" y="939800"/>
          <p14:tracePt t="125857" x="6581775" y="947738"/>
          <p14:tracePt t="125869" x="6564313" y="957263"/>
          <p14:tracePt t="125871" x="6545263" y="966788"/>
          <p14:tracePt t="125880" x="6537325" y="976313"/>
          <p14:tracePt t="125888" x="6518275" y="993775"/>
          <p14:tracePt t="125896" x="6500813" y="1020763"/>
          <p14:tracePt t="125903" x="6491288" y="1030288"/>
          <p14:tracePt t="125913" x="6472238" y="1057275"/>
          <p14:tracePt t="125919" x="6454775" y="1076325"/>
          <p14:tracePt t="125928" x="6435725" y="1112838"/>
          <p14:tracePt t="125935" x="6399213" y="1139825"/>
          <p14:tracePt t="125945" x="6391275" y="1158875"/>
          <p14:tracePt t="125952" x="6372225" y="1203325"/>
          <p14:tracePt t="125961" x="6354763" y="1231900"/>
          <p14:tracePt t="125967" x="6345238" y="1249363"/>
          <p14:tracePt t="125976" x="6345238" y="1258888"/>
          <p14:tracePt t="125984" x="6326188" y="1276350"/>
          <p14:tracePt t="125992" x="6326188" y="1295400"/>
          <p14:tracePt t="126096" x="6326188" y="1303338"/>
          <p14:tracePt t="126104" x="6335713" y="1303338"/>
          <p14:tracePt t="126111" x="6345238" y="1303338"/>
          <p14:tracePt t="126119" x="6354763" y="1303338"/>
          <p14:tracePt t="126152" x="6362700" y="1295400"/>
          <p14:tracePt t="126184" x="6372225" y="1285875"/>
          <p14:tracePt t="126208" x="6391275" y="1285875"/>
          <p14:tracePt t="126216" x="6399213" y="1276350"/>
          <p14:tracePt t="126232" x="6408738" y="1276350"/>
          <p14:tracePt t="126239" x="6445250" y="1276350"/>
          <p14:tracePt t="126247" x="6481763" y="1276350"/>
          <p14:tracePt t="126256" x="6537325" y="1276350"/>
          <p14:tracePt t="126264" x="6627813" y="1276350"/>
          <p14:tracePt t="126271" x="6773863" y="1276350"/>
          <p14:tracePt t="126279" x="6956425" y="1303338"/>
          <p14:tracePt t="126289" x="7165975" y="1331913"/>
          <p14:tracePt t="126295" x="7429500" y="1331913"/>
          <p14:tracePt t="126304" x="7675563" y="1385888"/>
          <p14:tracePt t="126311" x="7958138" y="1422400"/>
          <p14:tracePt t="126319" x="8159750" y="1422400"/>
          <p14:tracePt t="126328" x="8359775" y="1441450"/>
          <p14:tracePt t="126336" x="8523288" y="1441450"/>
          <p14:tracePt t="126345" x="8632825" y="1441450"/>
          <p14:tracePt t="126352" x="8705850" y="1441450"/>
          <p14:tracePt t="126360" x="8734425" y="1441450"/>
          <p14:tracePt t="126530" x="8761413" y="1441450"/>
          <p14:tracePt t="126545" x="8807450" y="1449388"/>
          <p14:tracePt t="126560" x="8815388" y="1458913"/>
          <p14:tracePt t="126616" x="8815388" y="1477963"/>
          <p14:tracePt t="126624" x="8815388" y="1495425"/>
          <p14:tracePt t="126631" x="8815388" y="1514475"/>
          <p14:tracePt t="126639" x="8815388" y="1541463"/>
          <p14:tracePt t="126647" x="8815388" y="1568450"/>
          <p14:tracePt t="126655" x="8778875" y="1631950"/>
          <p14:tracePt t="126665" x="8770938" y="1660525"/>
          <p14:tracePt t="126672" x="8761413" y="1714500"/>
          <p14:tracePt t="126679" x="8715375" y="1778000"/>
          <p14:tracePt t="126687" x="8697913" y="1841500"/>
          <p14:tracePt t="126695" x="8669338" y="1924050"/>
          <p14:tracePt t="126703" x="8642350" y="1997075"/>
          <p14:tracePt t="126711" x="8632825" y="2060575"/>
          <p14:tracePt t="126720" x="8605838" y="2133600"/>
          <p14:tracePt t="126728" x="8605838" y="2170113"/>
          <p14:tracePt t="126735" x="8596313" y="2206625"/>
          <p14:tracePt t="126744" x="8596313" y="2233613"/>
          <p14:tracePt t="126751" x="8578850" y="2252663"/>
          <p14:tracePt t="126760" x="8578850" y="2270125"/>
          <p14:tracePt t="126767" x="8578850" y="2325688"/>
          <p14:tracePt t="126779" x="8569325" y="2389188"/>
          <p14:tracePt t="126789" x="8542338" y="2452688"/>
          <p14:tracePt t="126793" x="8542338" y="2508250"/>
          <p14:tracePt t="126799" x="8532813" y="2544763"/>
          <p14:tracePt t="126809" x="8523288" y="2625725"/>
          <p14:tracePt t="126815" x="8523288" y="2662238"/>
          <p14:tracePt t="126828" x="8523288" y="2717800"/>
          <p14:tracePt t="126835" x="8523288" y="2790825"/>
          <p14:tracePt t="126842" x="8523288" y="2836863"/>
          <p14:tracePt t="126855" x="8551863" y="2936875"/>
          <p14:tracePt t="126865" x="8559800" y="2982913"/>
          <p14:tracePt t="126872" x="8569325" y="3009900"/>
          <p14:tracePt t="126879" x="8569325" y="3027363"/>
          <p14:tracePt t="126887" x="8578850" y="3036888"/>
          <p14:tracePt t="126896" x="8588375" y="3046413"/>
          <p14:tracePt t="127041" x="8588375" y="3082925"/>
          <p14:tracePt t="127057" x="8588375" y="3119438"/>
          <p14:tracePt t="127064" x="8588375" y="3127375"/>
          <p14:tracePt t="127072" x="8588375" y="3173413"/>
          <p14:tracePt t="127080" x="8588375" y="3236913"/>
          <p14:tracePt t="127089" x="8588375" y="3265488"/>
          <p14:tracePt t="127097" x="8588375" y="3282950"/>
          <p14:tracePt t="127103" x="8588375" y="3319463"/>
          <p14:tracePt t="127112" x="8588375" y="3328988"/>
          <p14:tracePt t="127120" x="8578850" y="3338513"/>
          <p14:tracePt t="127282" x="8551863" y="3338513"/>
          <p14:tracePt t="127293" x="8505825" y="3309938"/>
          <p14:tracePt t="127295" x="8469313" y="3292475"/>
          <p14:tracePt t="127303" x="8451850" y="3273425"/>
          <p14:tracePt t="127311" x="8423275" y="3255963"/>
          <p14:tracePt t="127319" x="8396288" y="3228975"/>
          <p14:tracePt t="127328" x="8386763" y="3228975"/>
          <p14:tracePt t="127336" x="8378825" y="3219450"/>
          <p14:tracePt t="127344" x="8359775" y="3209925"/>
          <p14:tracePt t="127351" x="8342313" y="3209925"/>
          <p14:tracePt t="127359" x="8323263" y="3192463"/>
          <p14:tracePt t="127368" x="8296275" y="3155950"/>
          <p14:tracePt t="127375" x="8259763" y="3127375"/>
          <p14:tracePt t="127384" x="8232775" y="3109913"/>
          <p14:tracePt t="127392" x="8169275" y="3073400"/>
          <p14:tracePt t="127400" x="8104188" y="3046413"/>
          <p14:tracePt t="127410" x="8013700" y="3000375"/>
          <p14:tracePt t="127415" x="7913688" y="2973388"/>
          <p14:tracePt t="127425" x="7804150" y="2936875"/>
          <p14:tracePt t="127432" x="7704138" y="2909888"/>
          <p14:tracePt t="127439" x="7585075" y="2863850"/>
          <p14:tracePt t="127447" x="7494588" y="2844800"/>
          <p14:tracePt t="127456" x="7412038" y="2817813"/>
          <p14:tracePt t="127464" x="7375525" y="2817813"/>
          <p14:tracePt t="127471" x="7348538" y="2800350"/>
          <p14:tracePt t="127480" x="7329488" y="2790825"/>
          <p14:tracePt t="127559" x="7312025" y="2781300"/>
          <p14:tracePt t="127576" x="7283450" y="2771775"/>
          <p14:tracePt t="127583" x="7283450" y="2763838"/>
          <p14:tracePt t="127592" x="7275513" y="2754313"/>
          <p14:tracePt t="127610" x="7265988" y="2754313"/>
          <p14:tracePt t="127621" x="7256463" y="2754313"/>
          <p14:tracePt t="127826" x="7248525" y="2744788"/>
          <p14:tracePt t="127842" x="7219950" y="2717800"/>
          <p14:tracePt t="127853" x="7146925" y="2690813"/>
          <p14:tracePt t="127855" x="7046913" y="2662238"/>
          <p14:tracePt t="127863" x="6937375" y="2635250"/>
          <p14:tracePt t="127874" x="6819900" y="2571750"/>
          <p14:tracePt t="127886" x="6664325" y="2517775"/>
          <p14:tracePt t="127888" x="6564313" y="2462213"/>
          <p14:tracePt t="127899" x="6481763" y="2389188"/>
          <p14:tracePt t="127906" x="6399213" y="2335213"/>
          <p14:tracePt t="127912" x="6335713" y="2298700"/>
          <p14:tracePt t="127919" x="6308725" y="2262188"/>
          <p14:tracePt t="127928" x="6281738" y="2233613"/>
          <p14:tracePt t="127935" x="6272213" y="2206625"/>
          <p14:tracePt t="127945" x="6272213" y="2170113"/>
          <p14:tracePt t="127951" x="6262688" y="2133600"/>
          <p14:tracePt t="127961" x="6262688" y="2106613"/>
          <p14:tracePt t="127968" x="6254750" y="2070100"/>
          <p14:tracePt t="127975" x="6245225" y="2052638"/>
          <p14:tracePt t="127984" x="6245225" y="2043113"/>
          <p14:tracePt t="127992" x="6235700" y="2024063"/>
          <p14:tracePt t="128010" x="6226175" y="1997075"/>
          <p14:tracePt t="128153" x="6235700" y="1970088"/>
          <p14:tracePt t="128160" x="6354763" y="1933575"/>
          <p14:tracePt t="128167" x="6518275" y="1897063"/>
          <p14:tracePt t="128179" x="6691313" y="1841500"/>
          <p14:tracePt t="128184" x="6856413" y="1778000"/>
          <p14:tracePt t="128194" x="7102475" y="1704975"/>
          <p14:tracePt t="128200" x="7265988" y="1677988"/>
          <p14:tracePt t="128211" x="7412038" y="1631950"/>
          <p14:tracePt t="128216" x="7531100" y="1604963"/>
          <p14:tracePt t="128229" x="7602538" y="1568450"/>
          <p14:tracePt t="128231" x="7639050" y="1550988"/>
          <p14:tracePt t="128243" x="7648575" y="1550988"/>
          <p14:tracePt t="128312" x="7648575" y="1577975"/>
          <p14:tracePt t="128319" x="7612063" y="1604963"/>
          <p14:tracePt t="128328" x="7585075" y="1624013"/>
          <p14:tracePt t="128336" x="7521575" y="1677988"/>
          <p14:tracePt t="128344" x="7494588" y="1697038"/>
          <p14:tracePt t="128351" x="7429500" y="1741488"/>
          <p14:tracePt t="128361" x="7412038" y="1760538"/>
          <p14:tracePt t="128367" x="7385050" y="1797050"/>
          <p14:tracePt t="128376" x="7329488" y="1833563"/>
          <p14:tracePt t="128383" x="7302500" y="1851025"/>
          <p14:tracePt t="128392" x="7275513" y="1851025"/>
          <p14:tracePt t="128399" x="7256463" y="1860550"/>
          <p14:tracePt t="128409" x="7239000" y="1860550"/>
          <p14:tracePt t="128415" x="7219950" y="1860550"/>
          <p14:tracePt t="128425" x="7192963" y="1860550"/>
          <p14:tracePt t="128432" x="7183438" y="1860550"/>
          <p14:tracePt t="128440" x="7175500" y="1860550"/>
          <p14:tracePt t="128447" x="7165975" y="1860550"/>
          <p14:tracePt t="128455" x="7138988" y="1870075"/>
          <p14:tracePt t="128464" x="7129463" y="1878013"/>
          <p14:tracePt t="128618" x="7138988" y="1878013"/>
          <p14:tracePt t="128623" x="7239000" y="1878013"/>
          <p14:tracePt t="128631" x="7348538" y="1878013"/>
          <p14:tracePt t="128640" x="7494588" y="1887538"/>
          <p14:tracePt t="128647" x="7675563" y="1924050"/>
          <p14:tracePt t="128656" x="7840663" y="1951038"/>
          <p14:tracePt t="128663" x="7986713" y="1951038"/>
          <p14:tracePt t="128672" x="8096250" y="1951038"/>
          <p14:tracePt t="128679" x="8196263" y="1951038"/>
          <p14:tracePt t="128688" x="8250238" y="1951038"/>
          <p14:tracePt t="128696" x="8259763" y="1951038"/>
          <p14:tracePt t="128889" x="8259763" y="1960563"/>
          <p14:tracePt t="128937" x="8259763" y="1970088"/>
          <p14:tracePt t="128953" x="8259763" y="1979613"/>
          <p14:tracePt t="129197" x="8259763" y="1987550"/>
          <p14:tracePt t="129321" x="8259763" y="1997075"/>
          <p14:tracePt t="129329" x="8259763" y="2006600"/>
          <p14:tracePt t="129440" x="8259763" y="2024063"/>
          <p14:tracePt t="129456" x="8250238" y="2033588"/>
          <p14:tracePt t="129464" x="8240713" y="2043113"/>
          <p14:tracePt t="129474" x="8223250" y="2043113"/>
          <p14:tracePt t="129479" x="8213725" y="2043113"/>
          <p14:tracePt t="129496" x="8204200" y="2043113"/>
          <p14:tracePt t="129504" x="8177213" y="2043113"/>
          <p14:tracePt t="129511" x="8159750" y="2052638"/>
          <p14:tracePt t="129521" x="8104188" y="2052638"/>
          <p14:tracePt t="129527" x="8040688" y="2060575"/>
          <p14:tracePt t="129537" x="7931150" y="2089150"/>
          <p14:tracePt t="129545" x="7831138" y="2116138"/>
          <p14:tracePt t="129552" x="7721600" y="2133600"/>
          <p14:tracePt t="129560" x="7621588" y="2170113"/>
          <p14:tracePt t="129568" x="7531100" y="2189163"/>
          <p14:tracePt t="129576" x="7466013" y="2225675"/>
          <p14:tracePt t="129584" x="7402513" y="2233613"/>
          <p14:tracePt t="129592" x="7385050" y="2243138"/>
          <p14:tracePt t="129600" x="7356475" y="2243138"/>
          <p14:tracePt t="129609" x="7348538" y="2252663"/>
          <p14:tracePt t="129616" x="7329488" y="2262188"/>
          <p14:tracePt t="129632" x="7329488" y="2270125"/>
          <p14:tracePt t="129640" x="7312025" y="2279650"/>
          <p14:tracePt t="129648" x="7292975" y="2289175"/>
          <p14:tracePt t="129655" x="7256463" y="2298700"/>
          <p14:tracePt t="129663" x="7219950" y="2316163"/>
          <p14:tracePt t="129671" x="7183438" y="2325688"/>
          <p14:tracePt t="129679" x="7146925" y="2335213"/>
          <p14:tracePt t="129688" x="7083425" y="2379663"/>
          <p14:tracePt t="129695" x="7046913" y="2389188"/>
          <p14:tracePt t="129703" x="7019925" y="2398713"/>
          <p14:tracePt t="129711" x="6964363" y="2435225"/>
          <p14:tracePt t="129720" x="6946900" y="2435225"/>
          <p14:tracePt t="129727" x="6929438" y="2444750"/>
          <p14:tracePt t="129737" x="6919913" y="2444750"/>
          <p14:tracePt t="129746" x="6900863" y="2452688"/>
          <p14:tracePt t="129801" x="6892925" y="2452688"/>
          <p14:tracePt t="129809" x="6892925" y="2444750"/>
          <p14:tracePt t="130033" x="6892925" y="2435225"/>
          <p14:tracePt t="130151" x="6900863" y="2416175"/>
          <p14:tracePt t="130159" x="6937375" y="2371725"/>
          <p14:tracePt t="130167" x="6983413" y="2325688"/>
          <p14:tracePt t="130176" x="7046913" y="2270125"/>
          <p14:tracePt t="130183" x="7083425" y="2243138"/>
          <p14:tracePt t="130194" x="7165975" y="2170113"/>
          <p14:tracePt t="130199" x="7265988" y="2116138"/>
          <p14:tracePt t="130209" x="7348538" y="2043113"/>
          <p14:tracePt t="130215" x="7485063" y="1970088"/>
          <p14:tracePt t="130229" x="7548563" y="1914525"/>
          <p14:tracePt t="130231" x="7631113" y="1878013"/>
          <p14:tracePt t="130239" x="7675563" y="1824038"/>
          <p14:tracePt t="130247" x="7731125" y="1787525"/>
          <p14:tracePt t="130256" x="7785100" y="1768475"/>
          <p14:tracePt t="130264" x="7821613" y="1731963"/>
          <p14:tracePt t="130271" x="7850188" y="1714500"/>
          <p14:tracePt t="130279" x="7885113" y="1677988"/>
          <p14:tracePt t="130288" x="7913688" y="1660525"/>
          <p14:tracePt t="130295" x="7931150" y="1641475"/>
          <p14:tracePt t="130303" x="7950200" y="1624013"/>
          <p14:tracePt t="130311" x="7958138" y="1624013"/>
          <p14:tracePt t="130319" x="7967663" y="1614488"/>
          <p14:tracePt t="130327" x="7986713" y="1595438"/>
          <p14:tracePt t="130335" x="7994650" y="1587500"/>
          <p14:tracePt t="130351" x="8004175" y="1577975"/>
          <p14:tracePt t="130368" x="8013700" y="1577975"/>
          <p14:tracePt t="130375" x="8023225" y="1577975"/>
          <p14:tracePt t="130384" x="8040688" y="1568450"/>
          <p14:tracePt t="130497" x="8050213" y="1558925"/>
          <p14:tracePt t="130506" x="8077200" y="1541463"/>
          <p14:tracePt t="130514" x="8086725" y="1531938"/>
          <p14:tracePt t="130522" x="8132763" y="1514475"/>
          <p14:tracePt t="130528" x="8177213" y="1477963"/>
          <p14:tracePt t="130537" x="8223250" y="1449388"/>
          <p14:tracePt t="130543" x="8259763" y="1431925"/>
          <p14:tracePt t="130551" x="8296275" y="1422400"/>
          <p14:tracePt t="130560" x="8332788" y="1395413"/>
          <p14:tracePt t="130568" x="8350250" y="1385888"/>
          <p14:tracePt t="130575" x="8359775" y="1358900"/>
          <p14:tracePt t="130583" x="8369300" y="1358900"/>
          <p14:tracePt t="130599" x="8378825" y="1358900"/>
          <p14:tracePt t="130696" x="8386763" y="1368425"/>
          <p14:tracePt t="130704" x="8378825" y="1404938"/>
          <p14:tracePt t="130712" x="8378825" y="1458913"/>
          <p14:tracePt t="130720" x="8369300" y="1522413"/>
          <p14:tracePt t="130729" x="8359775" y="1595438"/>
          <p14:tracePt t="130735" x="8332788" y="1714500"/>
          <p14:tracePt t="130744" x="8332788" y="1804988"/>
          <p14:tracePt t="130751" x="8313738" y="1933575"/>
          <p14:tracePt t="130760" x="8286750" y="2079625"/>
          <p14:tracePt t="130767" x="8240713" y="2216150"/>
          <p14:tracePt t="130777" x="8223250" y="2362200"/>
          <p14:tracePt t="130784" x="8213725" y="2389188"/>
          <p14:tracePt t="130792" x="8177213" y="2481263"/>
          <p14:tracePt t="130799" x="8150225" y="2589213"/>
          <p14:tracePt t="130808" x="8104188" y="2708275"/>
          <p14:tracePt t="130817" x="8077200" y="2817813"/>
          <p14:tracePt t="130825" x="8050213" y="2917825"/>
          <p14:tracePt t="130833" x="8050213" y="2954338"/>
          <p14:tracePt t="130839" x="8050213" y="3000375"/>
          <p14:tracePt t="130847" x="8050213" y="3017838"/>
          <p14:tracePt t="130856" x="8040688" y="3046413"/>
          <p14:tracePt t="130985" x="8031163" y="3054350"/>
          <p14:tracePt t="131002" x="8013700" y="3054350"/>
          <p14:tracePt t="131017" x="8004175" y="3054350"/>
          <p14:tracePt t="131103" x="8004175" y="3027363"/>
          <p14:tracePt t="131111" x="8004175" y="3017838"/>
          <p14:tracePt t="131119" x="8004175" y="3000375"/>
          <p14:tracePt t="131131" x="8004175" y="2982913"/>
          <p14:tracePt t="131144" x="8004175" y="2973388"/>
          <p14:tracePt t="131151" x="8004175" y="2963863"/>
          <p14:tracePt t="131161" x="8013700" y="2946400"/>
          <p14:tracePt t="131168" x="8023225" y="2936875"/>
          <p14:tracePt t="131184" x="8031163" y="2927350"/>
          <p14:tracePt t="131231" x="8040688" y="2927350"/>
          <p14:tracePt t="131248" x="8050213" y="2927350"/>
          <p14:tracePt t="131255" x="8059738" y="2927350"/>
          <p14:tracePt t="131263" x="8067675" y="2927350"/>
          <p14:tracePt t="131271" x="8077200" y="2927350"/>
          <p14:tracePt t="131279" x="8104188" y="2936875"/>
          <p14:tracePt t="131288" x="8123238" y="2954338"/>
          <p14:tracePt t="131296" x="8140700" y="2973388"/>
          <p14:tracePt t="131304" x="8177213" y="3009900"/>
          <p14:tracePt t="131312" x="8186738" y="3017838"/>
          <p14:tracePt t="131320" x="8196263" y="3027363"/>
          <p14:tracePt t="131327" x="8213725" y="3046413"/>
          <p14:tracePt t="131336" x="8250238" y="3063875"/>
          <p14:tracePt t="131344" x="8296275" y="3082925"/>
          <p14:tracePt t="131351" x="8342313" y="3082925"/>
          <p14:tracePt t="131359" x="8378825" y="3100388"/>
          <p14:tracePt t="131369" x="8423275" y="3109913"/>
          <p14:tracePt t="131379" x="8451850" y="3109913"/>
          <p14:tracePt t="131385" x="8496300" y="3136900"/>
          <p14:tracePt t="131399" x="8523288" y="3136900"/>
          <p14:tracePt t="131400" x="8542338" y="3146425"/>
          <p14:tracePt t="131409" x="8578850" y="3163888"/>
          <p14:tracePt t="131415" x="8596313" y="3182938"/>
          <p14:tracePt t="131427" x="8605838" y="3192463"/>
          <p14:tracePt t="131439" x="8624888" y="3192463"/>
          <p14:tracePt t="131447" x="8624888" y="3200400"/>
          <p14:tracePt t="131464" x="8632825" y="3209925"/>
          <p14:tracePt t="131479" x="8642350" y="3219450"/>
          <p14:tracePt t="131495" x="8651875" y="3228975"/>
          <p14:tracePt t="131575" x="8651875" y="3236913"/>
          <p14:tracePt t="131599" x="8651875" y="3255963"/>
          <p14:tracePt t="131633" x="8651875" y="3265488"/>
          <p14:tracePt t="131762" x="8651875" y="3255963"/>
          <p14:tracePt t="131773" x="8651875" y="3228975"/>
          <p14:tracePt t="131779" x="8615363" y="3200400"/>
          <p14:tracePt t="131784" x="8542338" y="3155950"/>
          <p14:tracePt t="131792" x="8505825" y="3136900"/>
          <p14:tracePt t="131799" x="8478838" y="3109913"/>
          <p14:tracePt t="131809" x="8432800" y="3073400"/>
          <p14:tracePt t="131815" x="8386763" y="3046413"/>
          <p14:tracePt t="131825" x="8332788" y="3009900"/>
          <p14:tracePt t="131832" x="8269288" y="2963863"/>
          <p14:tracePt t="131840" x="8223250" y="2927350"/>
          <p14:tracePt t="131847" x="8140700" y="2854325"/>
          <p14:tracePt t="131862" x="8059738" y="2781300"/>
          <p14:tracePt t="131870" x="8023225" y="2763838"/>
          <p14:tracePt t="131874" x="7921625" y="2690813"/>
          <p14:tracePt t="131882" x="7821613" y="2617788"/>
          <p14:tracePt t="131888" x="7704138" y="2554288"/>
          <p14:tracePt t="131896" x="7567613" y="2481263"/>
          <p14:tracePt t="131905" x="7458075" y="2425700"/>
          <p14:tracePt t="131916" x="7302500" y="2362200"/>
          <p14:tracePt t="131919" x="7138988" y="2316163"/>
          <p14:tracePt t="131928" x="6964363" y="2270125"/>
          <p14:tracePt t="131936" x="6783388" y="2206625"/>
          <p14:tracePt t="131943" x="6645275" y="2179638"/>
          <p14:tracePt t="131952" x="6518275" y="2133600"/>
          <p14:tracePt t="131960" x="6472238" y="2125663"/>
          <p14:tracePt t="131967" x="6454775" y="2125663"/>
          <p14:tracePt t="131976" x="6435725" y="2125663"/>
          <p14:tracePt t="132128" x="6464300" y="2133600"/>
          <p14:tracePt t="132136" x="6491288" y="2152650"/>
          <p14:tracePt t="132145" x="6564313" y="2189163"/>
          <p14:tracePt t="132151" x="6718300" y="2252663"/>
          <p14:tracePt t="132160" x="6846888" y="2298700"/>
          <p14:tracePt t="132168" x="7110413" y="2371725"/>
          <p14:tracePt t="132177" x="7412038" y="2444750"/>
          <p14:tracePt t="132184" x="7712075" y="2554288"/>
          <p14:tracePt t="132192" x="7858125" y="2562225"/>
          <p14:tracePt t="132201" x="8096250" y="2617788"/>
          <p14:tracePt t="132212" x="8240713" y="2625725"/>
          <p14:tracePt t="132217" x="8378825" y="2644775"/>
          <p14:tracePt t="132235" x="8488363" y="2644775"/>
          <p14:tracePt t="132256" x="8496300" y="2644775"/>
          <p14:tracePt t="132271" x="8488363" y="2617788"/>
          <p14:tracePt t="132279" x="8459788" y="2608263"/>
          <p14:tracePt t="132287" x="8442325" y="2589213"/>
          <p14:tracePt t="132295" x="8423275" y="2581275"/>
          <p14:tracePt t="132311" x="8415338" y="2581275"/>
          <p14:tracePt t="132421" x="8405813" y="2581275"/>
          <p14:tracePt t="132424" x="8386763" y="2581275"/>
          <p14:tracePt t="132432" x="8359775" y="2581275"/>
          <p14:tracePt t="132440" x="8342313" y="2581275"/>
          <p14:tracePt t="132447" x="8313738" y="2571750"/>
          <p14:tracePt t="132455" x="8296275" y="2571750"/>
          <p14:tracePt t="132463" x="8269288" y="2571750"/>
          <p14:tracePt t="132472" x="8259763" y="2571750"/>
          <p14:tracePt t="132480" x="8232775" y="2562225"/>
          <p14:tracePt t="132496" x="8223250" y="2562225"/>
          <p14:tracePt t="132608" x="8250238" y="2517775"/>
          <p14:tracePt t="132617" x="8286750" y="2489200"/>
          <p14:tracePt t="132624" x="8342313" y="2452688"/>
          <p14:tracePt t="132631" x="8378825" y="2425700"/>
          <p14:tracePt t="132640" x="8478838" y="2335213"/>
          <p14:tracePt t="132647" x="8523288" y="2298700"/>
          <p14:tracePt t="132656" x="8605838" y="2216150"/>
          <p14:tracePt t="132663" x="8697913" y="2116138"/>
          <p14:tracePt t="132672" x="8797925" y="1997075"/>
          <p14:tracePt t="132680" x="8870950" y="1897063"/>
          <p14:tracePt t="132688" x="8943975" y="1814513"/>
          <p14:tracePt t="132695" x="8980488" y="1751013"/>
          <p14:tracePt t="132705" x="9034463" y="1668463"/>
          <p14:tracePt t="132712" x="9090025" y="1595438"/>
          <p14:tracePt t="132721" x="9107488" y="1550988"/>
          <p14:tracePt t="133397" x="9080500" y="3063875"/>
          <p14:tracePt t="133400" x="9061450" y="3073400"/>
          <p14:tracePt t="133408" x="9053513" y="3073400"/>
          <p14:tracePt t="133425" x="9034463" y="3073400"/>
          <p14:tracePt t="133444" x="9024938" y="3073400"/>
          <p14:tracePt t="133447" x="9007475" y="3073400"/>
          <p14:tracePt t="133455" x="8980488" y="3046413"/>
          <p14:tracePt t="133463" x="8961438" y="3027363"/>
          <p14:tracePt t="133475" x="8915400" y="2982913"/>
          <p14:tracePt t="133479" x="8878888" y="2936875"/>
          <p14:tracePt t="133487" x="8842375" y="2890838"/>
          <p14:tracePt t="133496" x="8824913" y="2854325"/>
          <p14:tracePt t="133505" x="8807450" y="2827338"/>
          <p14:tracePt t="133512" x="8778875" y="2800350"/>
          <p14:tracePt t="133520" x="8770938" y="2763838"/>
          <p14:tracePt t="133527" x="8751888" y="2744788"/>
          <p14:tracePt t="133536" x="8751888" y="2727325"/>
          <p14:tracePt t="133543" x="8751888" y="2708275"/>
          <p14:tracePt t="133552" x="8742363" y="2690813"/>
          <p14:tracePt t="133560" x="8742363" y="2671763"/>
          <p14:tracePt t="133567" x="8734425" y="2644775"/>
          <p14:tracePt t="133576" x="8715375" y="2617788"/>
          <p14:tracePt t="133584" x="8705850" y="2608263"/>
          <p14:tracePt t="133592" x="8697913" y="2598738"/>
          <p14:tracePt t="133600" x="8678863" y="2589213"/>
          <p14:tracePt t="133608" x="8661400" y="2571750"/>
          <p14:tracePt t="133625" x="8642350" y="2562225"/>
          <p14:tracePt t="133631" x="8632825" y="2554288"/>
          <p14:tracePt t="133640" x="8615363" y="2544763"/>
          <p14:tracePt t="133663" x="8596313" y="2535238"/>
          <p14:tracePt t="133905" x="8588375" y="2535238"/>
          <p14:tracePt t="134009" x="8588375" y="2508250"/>
          <p14:tracePt t="134015" x="8588375" y="2498725"/>
          <p14:tracePt t="134024" x="8588375" y="2481263"/>
          <p14:tracePt t="134032" x="8596313" y="2416175"/>
          <p14:tracePt t="134041" x="8624888" y="2371725"/>
          <p14:tracePt t="134048" x="8632825" y="2335213"/>
          <p14:tracePt t="134056" x="8632825" y="2306638"/>
          <p14:tracePt t="134064" x="8632825" y="2270125"/>
          <p14:tracePt t="134072" x="8642350" y="2233613"/>
          <p14:tracePt t="134080" x="8642350" y="2206625"/>
          <p14:tracePt t="134087" x="8642350" y="2197100"/>
          <p14:tracePt t="134096" x="8651875" y="2170113"/>
          <p14:tracePt t="134103" x="8651875" y="2160588"/>
          <p14:tracePt t="134112" x="8651875" y="2152650"/>
          <p14:tracePt t="134130" x="8651875" y="2125663"/>
          <p14:tracePt t="134151" x="8651875" y="2116138"/>
          <p14:tracePt t="134193" x="8651875" y="2106613"/>
          <p14:tracePt t="134218" x="8661400" y="2097088"/>
          <p14:tracePt t="134315" x="8669338" y="2097088"/>
          <p14:tracePt t="134322" x="8688388" y="2079625"/>
          <p14:tracePt t="134329" x="8697913" y="2070100"/>
          <p14:tracePt t="134336" x="8724900" y="2060575"/>
          <p14:tracePt t="134344" x="8734425" y="2052638"/>
          <p14:tracePt t="134351" x="8770938" y="2024063"/>
          <p14:tracePt t="134359" x="8778875" y="2016125"/>
          <p14:tracePt t="134367" x="8815388" y="1987550"/>
          <p14:tracePt t="134377" x="8834438" y="1970088"/>
          <p14:tracePt t="134384" x="8861425" y="1951038"/>
          <p14:tracePt t="134391" x="8897938" y="1914525"/>
          <p14:tracePt t="134401" x="8907463" y="1906588"/>
          <p14:tracePt t="134426" x="8951913" y="1870075"/>
          <p14:tracePt t="134432" x="8951913" y="1860550"/>
          <p14:tracePt t="134440" x="8961438" y="1851025"/>
          <p14:tracePt t="134447" x="8961438" y="1841500"/>
          <p14:tracePt t="134464" x="8970963" y="1833563"/>
          <p14:tracePt t="134480" x="8970963" y="1814513"/>
          <p14:tracePt t="134649" x="8961438" y="1814513"/>
          <p14:tracePt t="134673" x="8951913" y="1824038"/>
          <p14:tracePt t="134697" x="8934450" y="1841500"/>
          <p14:tracePt t="134712" x="8924925" y="1851025"/>
          <p14:tracePt t="134720" x="8924925" y="1860550"/>
          <p14:tracePt t="134727" x="8907463" y="1870075"/>
          <p14:tracePt t="134735" x="8897938" y="1887538"/>
          <p14:tracePt t="134744" x="8888413" y="1897063"/>
          <p14:tracePt t="134752" x="8878888" y="1924050"/>
          <p14:tracePt t="134759" x="8870950" y="1933575"/>
          <p14:tracePt t="134776" x="8861425" y="1943100"/>
          <p14:tracePt t="134784" x="8861425" y="1960563"/>
          <p14:tracePt t="134793" x="8861425" y="1970088"/>
          <p14:tracePt t="134799" x="8851900" y="1979613"/>
          <p14:tracePt t="134808" x="8851900" y="1987550"/>
          <p14:tracePt t="134825" x="8851900" y="1997075"/>
          <p14:tracePt t="134858" x="8842375" y="2024063"/>
          <p14:tracePt t="134890" x="8842375" y="2033588"/>
          <p14:tracePt t="134900" x="8842375" y="2043113"/>
          <p14:tracePt t="134905" x="8842375" y="2060575"/>
          <p14:tracePt t="134913" x="8842375" y="2070100"/>
          <p14:tracePt t="134921" x="8842375" y="2106613"/>
          <p14:tracePt t="134929" x="8824913" y="2133600"/>
          <p14:tracePt t="134935" x="8824913" y="2160588"/>
          <p14:tracePt t="134943" x="8824913" y="2189163"/>
          <p14:tracePt t="134951" x="8824913" y="2233613"/>
          <p14:tracePt t="134960" x="8824913" y="2262188"/>
          <p14:tracePt t="134976" x="8824913" y="2306638"/>
          <p14:tracePt t="134983" x="8824913" y="2343150"/>
          <p14:tracePt t="134992" x="8824913" y="2398713"/>
          <p14:tracePt t="135000" x="8824913" y="2444750"/>
          <p14:tracePt t="135008" x="8824913" y="2471738"/>
          <p14:tracePt t="135016" x="8824913" y="2498725"/>
          <p14:tracePt t="135025" x="8824913" y="2517775"/>
          <p14:tracePt t="135031" x="8824913" y="2535238"/>
          <p14:tracePt t="135047" x="8824913" y="2544763"/>
          <p14:tracePt t="135055" x="8824913" y="2554288"/>
          <p14:tracePt t="135530" x="8807450" y="2554288"/>
          <p14:tracePt t="135545" x="8770938" y="2525713"/>
          <p14:tracePt t="135553" x="8724900" y="2489200"/>
          <p14:tracePt t="135560" x="8697913" y="2462213"/>
          <p14:tracePt t="135570" x="8669338" y="2444750"/>
          <p14:tracePt t="135576" x="8624888" y="2435225"/>
          <p14:tracePt t="135584" x="8559800" y="2379663"/>
          <p14:tracePt t="135593" x="8551863" y="2371725"/>
          <p14:tracePt t="135599" x="8542338" y="2371725"/>
          <p14:tracePt t="135608" x="8532813" y="2362200"/>
          <p14:tracePt t="135615" x="8515350" y="2343150"/>
          <p14:tracePt t="136345" x="8515350" y="2352675"/>
          <p14:tracePt t="136356" x="8515350" y="2362200"/>
          <p14:tracePt t="136359" x="8515350" y="2371725"/>
          <p14:tracePt t="136492" x="8515350" y="2362200"/>
          <p14:tracePt t="136561" x="8523288" y="2362200"/>
          <p14:tracePt t="137494" x="8542338" y="2362200"/>
          <p14:tracePt t="138137" x="8559800" y="2352675"/>
          <p14:tracePt t="138151" x="8559800" y="2343150"/>
          <p14:tracePt t="138713" x="8559800" y="2352675"/>
          <p14:tracePt t="138733" x="8551863" y="2362200"/>
          <p14:tracePt t="138743" x="8551863" y="2371725"/>
          <p14:tracePt t="138775" x="8542338" y="2379663"/>
          <p14:tracePt t="138799" x="8542338" y="2389188"/>
          <p14:tracePt t="138808" x="8523288" y="2408238"/>
          <p14:tracePt t="138818" x="8523288" y="2435225"/>
          <p14:tracePt t="138824" x="8523288" y="2462213"/>
          <p14:tracePt t="138832" x="8523288" y="2481263"/>
          <p14:tracePt t="138841" x="8523288" y="2508250"/>
          <p14:tracePt t="138849" x="8523288" y="2517775"/>
          <p14:tracePt t="139328" x="8523288" y="2525713"/>
          <p14:tracePt t="139344" x="8505825" y="2525713"/>
          <p14:tracePt t="139351" x="8432800" y="2508250"/>
          <p14:tracePt t="139360" x="8369300" y="2498725"/>
          <p14:tracePt t="139368" x="8342313" y="2498725"/>
          <p14:tracePt t="139376" x="8269288" y="2471738"/>
          <p14:tracePt t="139384" x="8213725" y="2462213"/>
          <p14:tracePt t="139395" x="8177213" y="2452688"/>
          <p14:tracePt t="139401" x="8140700" y="2452688"/>
          <p14:tracePt t="139417" x="8113713" y="2444750"/>
          <p14:tracePt t="139426" x="8096250" y="2444750"/>
          <p14:tracePt t="139431" x="8086725" y="2444750"/>
          <p14:tracePt t="150546" x="7986713" y="2444750"/>
          <p14:tracePt t="150553" x="7840663" y="2444750"/>
          <p14:tracePt t="150560" x="7748588" y="2444750"/>
          <p14:tracePt t="150569" x="7639050" y="2444750"/>
          <p14:tracePt t="150576" x="7558088" y="2444750"/>
          <p14:tracePt t="150585" x="7448550" y="2444750"/>
          <p14:tracePt t="150592" x="7375525" y="2444750"/>
          <p14:tracePt t="150599" x="7319963" y="2444750"/>
          <p14:tracePt t="150608" x="7248525" y="2444750"/>
          <p14:tracePt t="150615" x="7192963" y="2444750"/>
          <p14:tracePt t="150624" x="7146925" y="2444750"/>
          <p14:tracePt t="150635" x="7110413" y="2444750"/>
          <p14:tracePt t="150648" x="7073900" y="2444750"/>
          <p14:tracePt t="150658" x="7056438" y="2444750"/>
          <p14:tracePt t="150665" x="7046913" y="2444750"/>
          <p14:tracePt t="150672" x="7019925" y="2444750"/>
          <p14:tracePt t="150679" x="7000875" y="2444750"/>
          <p14:tracePt t="152896" x="6992938" y="2435225"/>
          <p14:tracePt t="152913" x="6992938" y="2416175"/>
          <p14:tracePt t="153169" x="6983413" y="2398713"/>
          <p14:tracePt t="153201" x="6973888" y="2389188"/>
          <p14:tracePt t="153416" x="6964363" y="2379663"/>
          <p14:tracePt t="153424" x="6964363" y="2362200"/>
          <p14:tracePt t="153431" x="6973888" y="2325688"/>
          <p14:tracePt t="153439" x="6973888" y="2306638"/>
          <p14:tracePt t="153447" x="6983413" y="2289175"/>
          <p14:tracePt t="153456" x="6983413" y="2279650"/>
          <p14:tracePt t="153464" x="6992938" y="2262188"/>
          <p14:tracePt t="153487" x="6992938" y="2233613"/>
          <p14:tracePt t="153498" x="7000875" y="2225675"/>
          <p14:tracePt t="153513" x="7010400" y="2216150"/>
          <p14:tracePt t="153529" x="7019925" y="2206625"/>
          <p14:tracePt t="154114" x="7019925" y="2197100"/>
          <p14:tracePt t="154207" x="7019925" y="2206625"/>
          <p14:tracePt t="154216" x="7010400" y="2225675"/>
          <p14:tracePt t="154227" x="7000875" y="2233613"/>
          <p14:tracePt t="154231" x="6992938" y="2243138"/>
          <p14:tracePt t="154361" x="6992938" y="2233613"/>
          <p14:tracePt t="154393" x="6992938" y="2225675"/>
          <p14:tracePt t="154408" x="6992938" y="2216150"/>
          <p14:tracePt t="154545" x="6992938" y="2197100"/>
          <p14:tracePt t="154555" x="6992938" y="2189163"/>
          <p14:tracePt t="154560" x="6992938" y="2179638"/>
          <p14:tracePt t="154735" x="6992938" y="2189163"/>
          <p14:tracePt t="154752" x="6992938" y="2197100"/>
          <p14:tracePt t="155027" x="6992938" y="2225675"/>
          <p14:tracePt t="155032" x="6992938" y="2233613"/>
          <p14:tracePt t="155039" x="6973888" y="2262188"/>
          <p14:tracePt t="155048" x="6964363" y="2270125"/>
          <p14:tracePt t="155064" x="6956425" y="2289175"/>
          <p14:tracePt t="155074" x="6946900" y="2298700"/>
          <p14:tracePt t="155088" x="6946900" y="2306638"/>
          <p14:tracePt t="156250" x="6937375" y="2316163"/>
          <p14:tracePt t="156985" x="6937375" y="2298700"/>
          <p14:tracePt t="156995" x="6956425" y="2279650"/>
          <p14:tracePt t="157001" x="6956425" y="2270125"/>
          <p14:tracePt t="157007" x="6973888" y="2252663"/>
          <p14:tracePt t="157096" x="6964363" y="2252663"/>
          <p14:tracePt t="157112" x="6956425" y="2262188"/>
          <p14:tracePt t="157119" x="6946900" y="2262188"/>
          <p14:tracePt t="157127" x="6937375" y="2262188"/>
          <p14:tracePt t="157135" x="6919913" y="2262188"/>
          <p14:tracePt t="157143" x="6900863" y="2262188"/>
          <p14:tracePt t="157160" x="6883400" y="2262188"/>
          <p14:tracePt t="157167" x="6873875" y="2262188"/>
          <p14:tracePt t="157175" x="6856413" y="2252663"/>
          <p14:tracePt t="157184" x="6856413" y="2243138"/>
          <p14:tracePt t="157193" x="6846888" y="2233613"/>
          <p14:tracePt t="157199" x="6837363" y="2225675"/>
          <p14:tracePt t="157215" x="6810375" y="2225675"/>
          <p14:tracePt t="157228" x="6791325" y="2225675"/>
          <p14:tracePt t="157232" x="6764338" y="2225675"/>
          <p14:tracePt t="157243" x="6746875" y="2225675"/>
          <p14:tracePt t="157249" x="6710363" y="2225675"/>
          <p14:tracePt t="157260" x="6664325" y="2233613"/>
          <p14:tracePt t="157265" x="6637338" y="2262188"/>
          <p14:tracePt t="157276" x="6591300" y="2289175"/>
          <p14:tracePt t="157281" x="6554788" y="2298700"/>
          <p14:tracePt t="157294" x="6554788" y="2306638"/>
          <p14:tracePt t="157298" x="6527800" y="2335213"/>
          <p14:tracePt t="157305" x="6518275" y="2335213"/>
          <p14:tracePt t="157311" x="6508750" y="2343150"/>
          <p14:tracePt t="157319" x="6500813" y="2352675"/>
          <p14:tracePt t="157327" x="6464300" y="2379663"/>
          <p14:tracePt t="157335" x="6445250" y="2398713"/>
          <p14:tracePt t="157343" x="6408738" y="2425700"/>
          <p14:tracePt t="157353" x="6391275" y="2452688"/>
          <p14:tracePt t="157363" x="6362700" y="2452688"/>
          <p14:tracePt t="157369" x="6345238" y="2471738"/>
          <p14:tracePt t="157378" x="6318250" y="2489200"/>
          <p14:tracePt t="157393" x="6318250" y="2498725"/>
          <p14:tracePt t="157479" x="6308725" y="2498725"/>
          <p14:tracePt t="157576" x="6308725" y="2489200"/>
          <p14:tracePt t="157585" x="6308725" y="2481263"/>
          <p14:tracePt t="157592" x="6308725" y="2444750"/>
          <p14:tracePt t="157599" x="6308725" y="2425700"/>
          <p14:tracePt t="157608" x="6308725" y="2416175"/>
          <p14:tracePt t="157615" x="6308725" y="2408238"/>
          <p14:tracePt t="157624" x="6299200" y="2389188"/>
          <p14:tracePt t="157631" x="6299200" y="2379663"/>
          <p14:tracePt t="157647" x="6299200" y="2362200"/>
          <p14:tracePt t="157656" x="6299200" y="2343150"/>
          <p14:tracePt t="157663" x="6299200" y="2316163"/>
          <p14:tracePt t="157673" x="6299200" y="2289175"/>
          <p14:tracePt t="157679" x="6299200" y="2243138"/>
          <p14:tracePt t="157689" x="6291263" y="2189163"/>
          <p14:tracePt t="157695" x="6272213" y="2143125"/>
          <p14:tracePt t="157703" x="6262688" y="2052638"/>
          <p14:tracePt t="157711" x="6262688" y="1960563"/>
          <p14:tracePt t="157719" x="6262688" y="1870075"/>
          <p14:tracePt t="157728" x="6262688" y="1741488"/>
          <p14:tracePt t="157735" x="6235700" y="1660525"/>
          <p14:tracePt t="157743" x="6235700" y="1550988"/>
          <p14:tracePt t="157752" x="6199188" y="1468438"/>
          <p14:tracePt t="157759" x="6181725" y="1412875"/>
          <p14:tracePt t="157768" x="6181725" y="1368425"/>
          <p14:tracePt t="157775" x="6172200" y="1339850"/>
          <p14:tracePt t="157783" x="6162675" y="1285875"/>
          <p14:tracePt t="157791" x="6153150" y="1258888"/>
          <p14:tracePt t="157799" x="6145213" y="1212850"/>
          <p14:tracePt t="157807" x="6145213" y="1176338"/>
          <p14:tracePt t="157817" x="6135688" y="1139825"/>
          <p14:tracePt t="157826" x="6126163" y="1112838"/>
          <p14:tracePt t="157836" x="6099175" y="1057275"/>
          <p14:tracePt t="157842" x="6099175" y="1039813"/>
          <p14:tracePt t="157854" x="6089650" y="1003300"/>
          <p14:tracePt t="157855" x="6080125" y="976313"/>
          <p14:tracePt t="157867" x="6072188" y="939800"/>
          <p14:tracePt t="157875" x="6072188" y="903288"/>
          <p14:tracePt t="157881" x="6062663" y="884238"/>
          <p14:tracePt t="157889" x="6053138" y="866775"/>
          <p14:tracePt t="157895" x="6053138" y="847725"/>
          <p14:tracePt t="157903" x="6043613" y="830263"/>
          <p14:tracePt t="157913" x="6035675" y="803275"/>
          <p14:tracePt t="157919" x="6035675" y="793750"/>
          <p14:tracePt t="157928" x="6035675" y="784225"/>
          <p14:tracePt t="157935" x="6035675" y="774700"/>
          <p14:tracePt t="158241" x="6116638" y="784225"/>
          <p14:tracePt t="158247" x="6181725" y="839788"/>
          <p14:tracePt t="158255" x="6262688" y="911225"/>
          <p14:tracePt t="158264" x="6354763" y="976313"/>
          <p14:tracePt t="158273" x="6435725" y="1066800"/>
          <p14:tracePt t="158280" x="6537325" y="1166813"/>
          <p14:tracePt t="158290" x="6637338" y="1268413"/>
          <p14:tracePt t="158296" x="6773863" y="1376363"/>
          <p14:tracePt t="158303" x="6892925" y="1468438"/>
          <p14:tracePt t="158312" x="7000875" y="1550988"/>
          <p14:tracePt t="158320" x="7102475" y="1660525"/>
          <p14:tracePt t="158327" x="7165975" y="1724025"/>
          <p14:tracePt t="158336" x="7239000" y="1787525"/>
          <p14:tracePt t="158344" x="7302500" y="1860550"/>
          <p14:tracePt t="158351" x="7339013" y="1906588"/>
          <p14:tracePt t="158359" x="7356475" y="1924050"/>
          <p14:tracePt t="158376" x="7356475" y="1933575"/>
          <p14:tracePt t="158592" x="7356475" y="1943100"/>
          <p14:tracePt t="158599" x="7339013" y="1951038"/>
          <p14:tracePt t="158607" x="7329488" y="1960563"/>
          <p14:tracePt t="158615" x="7302500" y="1979613"/>
          <p14:tracePt t="158626" x="7283450" y="1987550"/>
          <p14:tracePt t="158634" x="7265988" y="1997075"/>
          <p14:tracePt t="158642" x="7229475" y="2006600"/>
          <p14:tracePt t="158648" x="7219950" y="2006600"/>
          <p14:tracePt t="158657" x="7202488" y="2024063"/>
          <p14:tracePt t="158663" x="7192963" y="2024063"/>
          <p14:tracePt t="158712" x="7183438" y="2024063"/>
          <p14:tracePt t="158727" x="7175500" y="2024063"/>
          <p14:tracePt t="158735" x="7156450" y="2024063"/>
          <p14:tracePt t="158744" x="7146925" y="2024063"/>
          <p14:tracePt t="158751" x="7119938" y="2024063"/>
          <p14:tracePt t="158760" x="7092950" y="2024063"/>
          <p14:tracePt t="158768" x="7056438" y="2024063"/>
          <p14:tracePt t="158775" x="7037388" y="2024063"/>
          <p14:tracePt t="158783" x="7010400" y="2033588"/>
          <p14:tracePt t="158791" x="6992938" y="2033588"/>
          <p14:tracePt t="158800" x="6983413" y="2043113"/>
          <p14:tracePt t="158808" x="6964363" y="2043113"/>
          <p14:tracePt t="158818" x="6937375" y="2052638"/>
          <p14:tracePt t="158824" x="6900863" y="2079625"/>
          <p14:tracePt t="158831" x="6892925" y="2079625"/>
          <p14:tracePt t="158839" x="6864350" y="2089150"/>
          <p14:tracePt t="158850" x="6856413" y="2097088"/>
          <p14:tracePt t="158856" x="6800850" y="2116138"/>
          <p14:tracePt t="158863" x="6773863" y="2116138"/>
          <p14:tracePt t="158872" x="6754813" y="2125663"/>
          <p14:tracePt t="158881" x="6727825" y="2125663"/>
          <p14:tracePt t="158889" x="6710363" y="2125663"/>
          <p14:tracePt t="158895" x="6681788" y="2125663"/>
          <p14:tracePt t="158903" x="6664325" y="2125663"/>
          <p14:tracePt t="158911" x="6637338" y="2125663"/>
          <p14:tracePt t="158920" x="6618288" y="2125663"/>
          <p14:tracePt t="158928" x="6610350" y="2125663"/>
          <p14:tracePt t="158936" x="6591300" y="2125663"/>
          <p14:tracePt t="158944" x="6573838" y="2125663"/>
          <p14:tracePt t="158959" x="6564313" y="2116138"/>
          <p14:tracePt t="158984" x="6564313" y="2097088"/>
          <p14:tracePt t="158999" x="6564313" y="2079625"/>
          <p14:tracePt t="159008" x="6573838" y="2052638"/>
          <p14:tracePt t="159016" x="6591300" y="2016125"/>
          <p14:tracePt t="159024" x="6610350" y="1970088"/>
          <p14:tracePt t="159031" x="6654800" y="1924050"/>
          <p14:tracePt t="159040" x="6710363" y="1860550"/>
          <p14:tracePt t="159047" x="6737350" y="1797050"/>
          <p14:tracePt t="159056" x="6800850" y="1731963"/>
          <p14:tracePt t="159064" x="6837363" y="1668463"/>
          <p14:tracePt t="159072" x="6864350" y="1651000"/>
          <p14:tracePt t="159079" x="6873875" y="1614488"/>
          <p14:tracePt t="159089" x="6892925" y="1595438"/>
          <p14:tracePt t="159256" x="6892925" y="1614488"/>
          <p14:tracePt t="159264" x="6892925" y="1651000"/>
          <p14:tracePt t="159272" x="6892925" y="1677988"/>
          <p14:tracePt t="159280" x="6892925" y="1714500"/>
          <p14:tracePt t="159292" x="6900863" y="1741488"/>
          <p14:tracePt t="159295" x="6910388" y="1787525"/>
          <p14:tracePt t="159303" x="6910388" y="1814513"/>
          <p14:tracePt t="159312" x="6937375" y="1878013"/>
          <p14:tracePt t="159328" x="6946900" y="1914525"/>
          <p14:tracePt t="159336" x="6946900" y="1924050"/>
          <p14:tracePt t="159344" x="6946900" y="1943100"/>
          <p14:tracePt t="159352" x="6946900" y="1951038"/>
          <p14:tracePt t="159399" x="6946900" y="1960563"/>
          <p14:tracePt t="159408" x="6946900" y="1970088"/>
          <p14:tracePt t="159415" x="6946900" y="1997075"/>
          <p14:tracePt t="159431" x="6946900" y="2016125"/>
          <p14:tracePt t="159448" x="6946900" y="2024063"/>
          <p14:tracePt t="159455" x="6946900" y="2033588"/>
          <p14:tracePt t="159471" x="6946900" y="2043113"/>
          <p14:tracePt t="159560" x="6992938" y="2016125"/>
          <p14:tracePt t="159568" x="7073900" y="1951038"/>
          <p14:tracePt t="159575" x="7156450" y="1887538"/>
          <p14:tracePt t="159583" x="7256463" y="1797050"/>
          <p14:tracePt t="159592" x="7339013" y="1741488"/>
          <p14:tracePt t="159599" x="7421563" y="1677988"/>
          <p14:tracePt t="159608" x="7539038" y="1587500"/>
          <p14:tracePt t="159615" x="7631113" y="1514475"/>
          <p14:tracePt t="159623" x="7694613" y="1449388"/>
          <p14:tracePt t="159631" x="7785100" y="1349375"/>
          <p14:tracePt t="159639" x="7831138" y="1295400"/>
          <p14:tracePt t="159648" x="7850188" y="1249363"/>
          <p14:tracePt t="159656" x="7877175" y="1222375"/>
          <p14:tracePt t="159663" x="7885113" y="1212850"/>
          <p14:tracePt t="159793" x="7885113" y="1222375"/>
          <p14:tracePt t="159802" x="7885113" y="1249363"/>
          <p14:tracePt t="159809" x="7867650" y="1295400"/>
          <p14:tracePt t="159818" x="7858125" y="1349375"/>
          <p14:tracePt t="159823" x="7813675" y="1449388"/>
          <p14:tracePt t="159832" x="7794625" y="1514475"/>
          <p14:tracePt t="159840" x="7777163" y="1587500"/>
          <p14:tracePt t="159850" x="7777163" y="1677988"/>
          <p14:tracePt t="159856" x="7748588" y="1797050"/>
          <p14:tracePt t="159865" x="7748588" y="1870075"/>
          <p14:tracePt t="159873" x="7748588" y="1943100"/>
          <p14:tracePt t="159880" x="7740650" y="2033588"/>
          <p14:tracePt t="159889" x="7740650" y="2097088"/>
          <p14:tracePt t="159897" x="7740650" y="2125663"/>
          <p14:tracePt t="159903" x="7740650" y="2160588"/>
          <p14:tracePt t="159914" x="7740650" y="2179638"/>
          <p14:tracePt t="159921" x="7740650" y="2197100"/>
          <p14:tracePt t="159929" x="7740650" y="2216150"/>
          <p14:tracePt t="159937" x="7740650" y="2233613"/>
          <p14:tracePt t="159947" x="7740650" y="2243138"/>
          <p14:tracePt t="159953" x="7740650" y="2262188"/>
          <p14:tracePt t="159960" x="7740650" y="2279650"/>
          <p14:tracePt t="159976" x="7740650" y="2298700"/>
          <p14:tracePt t="159984" x="7740650" y="2325688"/>
          <p14:tracePt t="159999" x="7740650" y="2371725"/>
          <p14:tracePt t="160007" x="7740650" y="2389188"/>
          <p14:tracePt t="160015" x="7731125" y="2398713"/>
          <p14:tracePt t="160024" x="7721600" y="2425700"/>
          <p14:tracePt t="160041" x="7721600" y="2435225"/>
          <p14:tracePt t="160047" x="7721600" y="2452688"/>
          <p14:tracePt t="160247" x="7721600" y="2435225"/>
          <p14:tracePt t="160257" x="7721600" y="2416175"/>
          <p14:tracePt t="160263" x="7740650" y="2398713"/>
          <p14:tracePt t="160272" x="7758113" y="2379663"/>
          <p14:tracePt t="160280" x="7777163" y="2371725"/>
          <p14:tracePt t="160291" x="7804150" y="2343150"/>
          <p14:tracePt t="160295" x="7813675" y="2325688"/>
          <p14:tracePt t="160304" x="7821613" y="2316163"/>
          <p14:tracePt t="160311" x="7831138" y="2316163"/>
          <p14:tracePt t="160529" x="7840663" y="2298700"/>
          <p14:tracePt t="160542" x="7840663" y="2252663"/>
          <p14:tracePt t="160544" x="7840663" y="2197100"/>
          <p14:tracePt t="160552" x="7885113" y="2106613"/>
          <p14:tracePt t="160560" x="7921625" y="2024063"/>
          <p14:tracePt t="160567" x="7977188" y="1924050"/>
          <p14:tracePt t="160575" x="8040688" y="1787525"/>
          <p14:tracePt t="160583" x="8096250" y="1668463"/>
          <p14:tracePt t="160591" x="8169275" y="1558925"/>
          <p14:tracePt t="160600" x="8232775" y="1422400"/>
          <p14:tracePt t="160607" x="8286750" y="1303338"/>
          <p14:tracePt t="160615" x="8342313" y="1222375"/>
          <p14:tracePt t="160624" x="8369300" y="1158875"/>
          <p14:tracePt t="160632" x="8386763" y="1130300"/>
          <p14:tracePt t="160640" x="8396288" y="1112838"/>
          <p14:tracePt t="160647" x="8396288" y="1103313"/>
          <p14:tracePt t="160712" x="8396288" y="1166813"/>
          <p14:tracePt t="160720" x="8396288" y="1239838"/>
          <p14:tracePt t="160727" x="8386763" y="1295400"/>
          <p14:tracePt t="160735" x="8378825" y="1339850"/>
          <p14:tracePt t="160743" x="8378825" y="1412875"/>
          <p14:tracePt t="160751" x="8378825" y="1468438"/>
          <p14:tracePt t="160759" x="8359775" y="1514475"/>
          <p14:tracePt t="160767" x="8359775" y="1568450"/>
          <p14:tracePt t="160775" x="8342313" y="1595438"/>
          <p14:tracePt t="160783" x="8342313" y="1641475"/>
          <p14:tracePt t="160793" x="8342313" y="1660525"/>
          <p14:tracePt t="160801" x="8342313" y="1668463"/>
          <p14:tracePt t="160811" x="8342313" y="1677988"/>
          <p14:tracePt t="160895" x="8350250" y="1651000"/>
          <p14:tracePt t="160904" x="8396288" y="1587500"/>
          <p14:tracePt t="160913" x="8451850" y="1522413"/>
          <p14:tracePt t="160920" x="8488363" y="1477963"/>
          <p14:tracePt t="160927" x="8523288" y="1412875"/>
          <p14:tracePt t="160936" x="8559800" y="1349375"/>
          <p14:tracePt t="160944" x="8596313" y="1303338"/>
          <p14:tracePt t="160951" x="8605838" y="1285875"/>
          <p14:tracePt t="160967" x="8632825" y="1249363"/>
          <p14:tracePt t="161105" x="8632825" y="1258888"/>
          <p14:tracePt t="161118" x="8632825" y="1268413"/>
          <p14:tracePt t="161120" x="8632825" y="1276350"/>
          <p14:tracePt t="161218" x="8632825" y="1258888"/>
          <p14:tracePt t="161231" x="8632825" y="1239838"/>
          <p14:tracePt t="161243" x="8632825" y="1212850"/>
          <p14:tracePt t="161247" x="8632825" y="1203325"/>
          <p14:tracePt t="161263" x="8632825" y="1195388"/>
          <p14:tracePt t="161424" x="8642350" y="1166813"/>
          <p14:tracePt t="161464" x="8642350" y="1158875"/>
          <p14:tracePt t="161491" x="8661400" y="1158875"/>
          <p14:tracePt t="161495" x="8669338" y="1158875"/>
          <p14:tracePt t="161506" x="8678863" y="1149350"/>
          <p14:tracePt t="161528" x="8688388" y="1149350"/>
          <p14:tracePt t="161535" x="8697913" y="1139825"/>
          <p14:tracePt t="161543" x="8705850" y="1130300"/>
          <p14:tracePt t="161560" x="8724900" y="1122363"/>
          <p14:tracePt t="161584" x="8724900" y="1112838"/>
          <p14:tracePt t="161592" x="8742363" y="1103313"/>
          <p14:tracePt t="161599" x="8761413" y="1093788"/>
          <p14:tracePt t="161608" x="8778875" y="1076325"/>
          <p14:tracePt t="161616" x="8788400" y="1066800"/>
          <p14:tracePt t="161626" x="8807450" y="1057275"/>
          <p14:tracePt t="161832" x="8815388" y="1057275"/>
          <p14:tracePt t="161851" x="8797925" y="1085850"/>
          <p14:tracePt t="161855" x="8788400" y="1093788"/>
          <p14:tracePt t="161863" x="8778875" y="1122363"/>
          <p14:tracePt t="161871" x="8761413" y="1122363"/>
          <p14:tracePt t="162096" x="8751888" y="1122363"/>
          <p14:tracePt t="162104" x="8642350" y="1176338"/>
          <p14:tracePt t="162111" x="8488363" y="1222375"/>
          <p14:tracePt t="162123" x="8277225" y="1285875"/>
          <p14:tracePt t="162127" x="8050213" y="1358900"/>
          <p14:tracePt t="162135" x="7785100" y="1431925"/>
          <p14:tracePt t="162145" x="7521575" y="1514475"/>
          <p14:tracePt t="162152" x="7356475" y="1558925"/>
          <p14:tracePt t="162160" x="7212013" y="1614488"/>
          <p14:tracePt t="162167" x="7073900" y="1677988"/>
          <p14:tracePt t="162175" x="6992938" y="1714500"/>
          <p14:tracePt t="162184" x="6929438" y="1768475"/>
          <p14:tracePt t="162193" x="6900863" y="1778000"/>
          <p14:tracePt t="162199" x="6873875" y="1797050"/>
          <p14:tracePt t="162215" x="6873875" y="1804988"/>
          <p14:tracePt t="162243" x="6864350" y="1814513"/>
          <p14:tracePt t="162352" x="6837363" y="1841500"/>
          <p14:tracePt t="162359" x="6827838" y="1851025"/>
          <p14:tracePt t="162368" x="6800850" y="1878013"/>
          <p14:tracePt t="162376" x="6791325" y="1897063"/>
          <p14:tracePt t="162384" x="6783388" y="1924050"/>
          <p14:tracePt t="162392" x="6773863" y="1943100"/>
          <p14:tracePt t="162399" x="6764338" y="1960563"/>
          <p14:tracePt t="162408" x="6754813" y="1979613"/>
          <p14:tracePt t="162415" x="6737350" y="1997075"/>
          <p14:tracePt t="162425" x="6718300" y="2016125"/>
          <p14:tracePt t="162432" x="6691313" y="2052638"/>
          <p14:tracePt t="162441" x="6673850" y="2070100"/>
          <p14:tracePt t="162447" x="6654800" y="2089150"/>
          <p14:tracePt t="162456" x="6637338" y="2106613"/>
          <p14:tracePt t="162464" x="6591300" y="2152650"/>
          <p14:tracePt t="162476" x="6554788" y="2189163"/>
          <p14:tracePt t="162479" x="6537325" y="2206625"/>
          <p14:tracePt t="162489" x="6491288" y="2225675"/>
          <p14:tracePt t="162495" x="6472238" y="2243138"/>
          <p14:tracePt t="162506" x="6464300" y="2252663"/>
          <p14:tracePt t="162511" x="6454775" y="2279650"/>
          <p14:tracePt t="162524" x="6445250" y="2289175"/>
          <p14:tracePt t="162528" x="6445250" y="2298700"/>
          <p14:tracePt t="162680" x="6427788" y="2325688"/>
          <p14:tracePt t="162688" x="6418263" y="2335213"/>
          <p14:tracePt t="162695" x="6408738" y="2343150"/>
          <p14:tracePt t="162704" x="6399213" y="2343150"/>
          <p14:tracePt t="162870" x="6391275" y="2316163"/>
          <p14:tracePt t="162877" x="6391275" y="2262188"/>
          <p14:tracePt t="162884" x="6381750" y="2206625"/>
          <p14:tracePt t="162892" x="6381750" y="2133600"/>
          <p14:tracePt t="162897" x="6335713" y="2016125"/>
          <p14:tracePt t="162905" x="6335713" y="1943100"/>
          <p14:tracePt t="162911" x="6335713" y="1851025"/>
          <p14:tracePt t="162920" x="6335713" y="1760538"/>
          <p14:tracePt t="162927" x="6326188" y="1677988"/>
          <p14:tracePt t="162935" x="6326188" y="1604963"/>
          <p14:tracePt t="162943" x="6308725" y="1495425"/>
          <p14:tracePt t="162951" x="6308725" y="1422400"/>
          <p14:tracePt t="162959" x="6281738" y="1339850"/>
          <p14:tracePt t="162967" x="6281738" y="1231900"/>
          <p14:tracePt t="162975" x="6272213" y="1166813"/>
          <p14:tracePt t="162983" x="6254750" y="1093788"/>
          <p14:tracePt t="162993" x="6254750" y="1039813"/>
          <p14:tracePt t="162999" x="6245225" y="976313"/>
          <p14:tracePt t="163008" x="6245225" y="920750"/>
          <p14:tracePt t="163016" x="6226175" y="893763"/>
          <p14:tracePt t="163024" x="6226175" y="839788"/>
          <p14:tracePt t="163032" x="6226175" y="811213"/>
          <p14:tracePt t="163040" x="6226175" y="766763"/>
          <p14:tracePt t="163047" x="6226175" y="730250"/>
          <p14:tracePt t="163057" x="6226175" y="674688"/>
          <p14:tracePt t="163064" x="6226175" y="657225"/>
          <p14:tracePt t="163072" x="6226175" y="611188"/>
          <p14:tracePt t="163080" x="6226175" y="555625"/>
          <p14:tracePt t="163089" x="6218238" y="519113"/>
          <p14:tracePt t="163096" x="6218238" y="501650"/>
          <p14:tracePt t="163104" x="6208713" y="455613"/>
          <p14:tracePt t="163111" x="6208713" y="428625"/>
          <p14:tracePt t="163120" x="6199188" y="411163"/>
          <p14:tracePt t="163127" x="6199188" y="401638"/>
          <p14:tracePt t="163143" x="6199188" y="382588"/>
          <p14:tracePt t="166241" x="6218238" y="374650"/>
          <p14:tracePt t="166256" x="6226175" y="365125"/>
          <p14:tracePt t="166272" x="6226175" y="355600"/>
          <p14:tracePt t="166492" x="6226175" y="382588"/>
          <p14:tracePt t="166498" x="6226175" y="411163"/>
          <p14:tracePt t="166507" x="6226175" y="428625"/>
          <p14:tracePt t="166513" x="6226175" y="474663"/>
          <p14:tracePt t="166523" x="6226175" y="511175"/>
          <p14:tracePt t="166528" x="6218238" y="555625"/>
          <p14:tracePt t="166536" x="6208713" y="584200"/>
          <p14:tracePt t="166543" x="6208713" y="620713"/>
          <p14:tracePt t="166559" x="6208713" y="647700"/>
          <p14:tracePt t="166569" x="6208713" y="657225"/>
          <p14:tracePt t="166575" x="6208713" y="665163"/>
          <p14:tracePt t="166583" x="6208713" y="693738"/>
          <p14:tracePt t="166591" x="6208713" y="701675"/>
          <p14:tracePt t="166601" x="6208713" y="720725"/>
          <p14:tracePt t="166607" x="6208713" y="730250"/>
          <p14:tracePt t="166617" x="6208713" y="738188"/>
          <p14:tracePt t="166623" x="6208713" y="757238"/>
          <p14:tracePt t="166632" x="6208713" y="784225"/>
          <p14:tracePt t="166640" x="6208713" y="803275"/>
          <p14:tracePt t="166647" x="6208713" y="839788"/>
          <p14:tracePt t="166656" x="6208713" y="866775"/>
          <p14:tracePt t="166663" x="6208713" y="893763"/>
          <p14:tracePt t="166672" x="6208713" y="930275"/>
          <p14:tracePt t="166680" x="6208713" y="976313"/>
          <p14:tracePt t="166688" x="6208713" y="1003300"/>
          <p14:tracePt t="166696" x="6208713" y="1049338"/>
          <p14:tracePt t="166705" x="6208713" y="1076325"/>
          <p14:tracePt t="166712" x="6208713" y="1103313"/>
          <p14:tracePt t="166720" x="6208713" y="1130300"/>
          <p14:tracePt t="166727" x="6208713" y="1149350"/>
          <p14:tracePt t="166735" x="6208713" y="1176338"/>
          <p14:tracePt t="166743" x="6208713" y="1185863"/>
          <p14:tracePt t="166753" x="6208713" y="1212850"/>
          <p14:tracePt t="166761" x="6208713" y="1239838"/>
          <p14:tracePt t="166771" x="6208713" y="1276350"/>
          <p14:tracePt t="166777" x="6208713" y="1322388"/>
          <p14:tracePt t="166788" x="6208713" y="1368425"/>
          <p14:tracePt t="166791" x="6208713" y="1404938"/>
          <p14:tracePt t="166799" x="6208713" y="1449388"/>
          <p14:tracePt t="166807" x="6208713" y="1485900"/>
          <p14:tracePt t="166817" x="6208713" y="1531938"/>
          <p14:tracePt t="166823" x="6208713" y="1587500"/>
          <p14:tracePt t="166832" x="6208713" y="1624013"/>
          <p14:tracePt t="166839" x="6208713" y="1660525"/>
          <p14:tracePt t="166849" x="6208713" y="1697038"/>
          <p14:tracePt t="166855" x="6208713" y="1751013"/>
          <p14:tracePt t="166866" x="6208713" y="1778000"/>
          <p14:tracePt t="166872" x="6208713" y="1804988"/>
          <p14:tracePt t="166879" x="6208713" y="1851025"/>
          <p14:tracePt t="166888" x="6208713" y="1887538"/>
          <p14:tracePt t="166895" x="6208713" y="1933575"/>
          <p14:tracePt t="166905" x="6208713" y="1987550"/>
          <p14:tracePt t="166913" x="6208713" y="2016125"/>
          <p14:tracePt t="166919" x="6208713" y="2060575"/>
          <p14:tracePt t="166928" x="6208713" y="2089150"/>
          <p14:tracePt t="166936" x="6208713" y="2106613"/>
          <p14:tracePt t="166944" x="6208713" y="2133600"/>
          <p14:tracePt t="166952" x="6208713" y="2143125"/>
          <p14:tracePt t="166959" x="6208713" y="2152650"/>
          <p14:tracePt t="167044" x="6208713" y="2170113"/>
          <p14:tracePt t="167064" x="6208713" y="2179638"/>
          <p14:tracePt t="167079" x="6208713" y="2189163"/>
          <p14:tracePt t="167088" x="6208713" y="2197100"/>
          <p14:tracePt t="167095" x="6208713" y="2216150"/>
          <p14:tracePt t="167105" x="6208713" y="2225675"/>
          <p14:tracePt t="167120" x="6208713" y="2252663"/>
          <p14:tracePt t="167139" x="6208713" y="2270125"/>
          <p14:tracePt t="167144" x="6208713" y="2298700"/>
          <p14:tracePt t="167153" x="6208713" y="2306638"/>
          <p14:tracePt t="167161" x="6208713" y="2335213"/>
          <p14:tracePt t="167169" x="6208713" y="2362200"/>
          <p14:tracePt t="167176" x="6208713" y="2408238"/>
          <p14:tracePt t="167184" x="6208713" y="2425700"/>
          <p14:tracePt t="167193" x="6218238" y="2452688"/>
          <p14:tracePt t="167199" x="6218238" y="2462213"/>
          <p14:tracePt t="167207" x="6218238" y="2471738"/>
          <p14:tracePt t="167216" x="6218238" y="2489200"/>
          <p14:tracePt t="167231" x="6218238" y="2498725"/>
          <p14:tracePt t="167240" x="6218238" y="2508250"/>
          <p14:tracePt t="167256" x="6218238" y="2535238"/>
          <p14:tracePt t="167272" x="6218238" y="2544763"/>
          <p14:tracePt t="167561" x="6218238" y="2554288"/>
          <p14:tracePt t="167587" x="6218238" y="2571750"/>
          <p14:tracePt t="167607" x="6218238" y="2581275"/>
          <p14:tracePt t="167624" x="6218238" y="2589213"/>
          <p14:tracePt t="167648" x="6218238" y="2617788"/>
          <p14:tracePt t="167671" x="6218238" y="2625725"/>
          <p14:tracePt t="167727" x="6218238" y="2635250"/>
          <p14:tracePt t="167995" x="6218238" y="2625725"/>
          <p14:tracePt t="168002" x="6218238" y="2617788"/>
          <p14:tracePt t="168016" x="6208713" y="2598738"/>
          <p14:tracePt t="168064" x="6208713" y="2589213"/>
          <p14:tracePt t="168216" x="6199188" y="2589213"/>
          <p14:tracePt t="168554" x="6181725" y="2589213"/>
          <p14:tracePt t="168577" x="6172200" y="2589213"/>
          <p14:tracePt t="168858" x="6162675" y="2589213"/>
          <p14:tracePt t="168888" x="6162675" y="2608263"/>
          <p14:tracePt t="168897" x="6172200" y="2625725"/>
          <p14:tracePt t="168920" x="6181725" y="2635250"/>
          <p14:tracePt t="168929" x="6181725" y="2654300"/>
          <p14:tracePt t="168945" x="6189663" y="2662238"/>
          <p14:tracePt t="169185" x="6199188" y="2662238"/>
          <p14:tracePt t="169199" x="6218238" y="2681288"/>
          <p14:tracePt t="169202" x="6226175" y="2698750"/>
          <p14:tracePt t="169264" x="6245225" y="2698750"/>
          <p14:tracePt t="169271" x="6272213" y="2698750"/>
          <p14:tracePt t="169279" x="6308725" y="2698750"/>
          <p14:tracePt t="169289" x="6354763" y="2681288"/>
          <p14:tracePt t="169298" x="6418263" y="2654300"/>
          <p14:tracePt t="169309" x="6435725" y="2635250"/>
          <p14:tracePt t="169314" x="6500813" y="2598738"/>
          <p14:tracePt t="169325" x="6518275" y="2581275"/>
          <p14:tracePt t="169328" x="6545263" y="2562225"/>
          <p14:tracePt t="169336" x="6581775" y="2525713"/>
          <p14:tracePt t="169344" x="6581775" y="2517775"/>
          <p14:tracePt t="169351" x="6581775" y="2508250"/>
          <p14:tracePt t="169359" x="6591300" y="2498725"/>
          <p14:tracePt t="169586" x="6618288" y="2489200"/>
          <p14:tracePt t="169594" x="6627813" y="2481263"/>
          <p14:tracePt t="169606" x="6681788" y="2435225"/>
          <p14:tracePt t="169607" x="6710363" y="2425700"/>
          <p14:tracePt t="169615" x="6727825" y="2408238"/>
          <p14:tracePt t="169626" x="6746875" y="2389188"/>
          <p14:tracePt t="169633" x="6773863" y="2362200"/>
          <p14:tracePt t="169648" x="6773863" y="2306638"/>
          <p14:tracePt t="169656" x="6783388" y="2289175"/>
          <p14:tracePt t="169663" x="6791325" y="2262188"/>
          <p14:tracePt t="169673" x="6791325" y="2252663"/>
          <p14:tracePt t="169680" x="6791325" y="2243138"/>
          <p14:tracePt t="169689" x="6800850" y="2225675"/>
          <p14:tracePt t="169695" x="6800850" y="2216150"/>
          <p14:tracePt t="169706" x="6800850" y="2206625"/>
          <p14:tracePt t="169720" x="6800850" y="2197100"/>
          <p14:tracePt t="169728" x="6810375" y="2179638"/>
          <p14:tracePt t="169735" x="6810375" y="2170113"/>
          <p14:tracePt t="169743" x="6819900" y="2160588"/>
          <p14:tracePt t="169759" x="6837363" y="2116138"/>
          <p14:tracePt t="169775" x="6837363" y="2106613"/>
          <p14:tracePt t="169783" x="6837363" y="2089150"/>
          <p14:tracePt t="169791" x="6846888" y="2070100"/>
          <p14:tracePt t="169905" x="6827838" y="2079625"/>
          <p14:tracePt t="169923" x="6810375" y="2097088"/>
          <p14:tracePt t="169932" x="6800850" y="2106613"/>
          <p14:tracePt t="169944" x="6800850" y="2116138"/>
          <p14:tracePt t="169960" x="6783388" y="2133600"/>
          <p14:tracePt t="169999" x="6783388" y="2143125"/>
          <p14:tracePt t="170024" x="6783388" y="2152650"/>
          <p14:tracePt t="170423" x="6783388" y="2160588"/>
          <p14:tracePt t="170943" x="6791325" y="2170113"/>
          <p14:tracePt t="172703" x="6791325" y="2197100"/>
          <p14:tracePt t="172711" x="6791325" y="2206625"/>
          <p14:tracePt t="172735" x="6791325" y="2216150"/>
          <p14:tracePt t="173170" x="6791325" y="2225675"/>
          <p14:tracePt t="173179" x="6791325" y="2233613"/>
          <p14:tracePt t="173193" x="6791325" y="2243138"/>
          <p14:tracePt t="173207" x="6791325" y="2252663"/>
          <p14:tracePt t="173233" x="6791325" y="2270125"/>
          <p14:tracePt t="173794" x="6791325" y="2289175"/>
          <p14:tracePt t="173807" x="6791325" y="2298700"/>
          <p14:tracePt t="174319" x="6764338" y="2298700"/>
          <p14:tracePt t="174327" x="6710363" y="2298700"/>
          <p14:tracePt t="174336" x="6673850" y="2298700"/>
          <p14:tracePt t="174344" x="6645275" y="2298700"/>
          <p14:tracePt t="174351" x="6610350" y="2298700"/>
          <p14:tracePt t="174360" x="6581775" y="2298700"/>
          <p14:tracePt t="174368" x="6564313" y="2298700"/>
          <p14:tracePt t="174375" x="6537325" y="2298700"/>
          <p14:tracePt t="174383" x="6500813" y="2298700"/>
          <p14:tracePt t="174391" x="6491288" y="2298700"/>
          <p14:tracePt t="174408" x="6481763" y="2298700"/>
          <p14:tracePt t="174623" x="6472238" y="2298700"/>
          <p14:tracePt t="174632" x="6464300" y="2306638"/>
          <p14:tracePt t="174640" x="6454775" y="2325688"/>
          <p14:tracePt t="174656" x="6445250" y="2335213"/>
          <p14:tracePt t="174672" x="6435725" y="2343150"/>
          <p14:tracePt t="174687" x="6418263" y="2343150"/>
          <p14:tracePt t="174704" x="6408738" y="2343150"/>
          <p14:tracePt t="174711" x="6391275" y="2343150"/>
          <p14:tracePt t="174721" x="6362700" y="2343150"/>
          <p14:tracePt t="174727" x="6354763" y="2343150"/>
          <p14:tracePt t="174736" x="6326188" y="2343150"/>
          <p14:tracePt t="174743" x="6318250" y="2343150"/>
          <p14:tracePt t="174751" x="6308725" y="2343150"/>
          <p14:tracePt t="174767" x="6291263" y="2343150"/>
          <p14:tracePt t="174784" x="6272213" y="2362200"/>
          <p14:tracePt t="174841" x="6262688" y="2362200"/>
          <p14:tracePt t="174847" x="6245225" y="2362200"/>
          <p14:tracePt t="175249" x="6235700" y="2362200"/>
          <p14:tracePt t="175258" x="6218238" y="2335213"/>
          <p14:tracePt t="175264" x="6208713" y="2306638"/>
          <p14:tracePt t="175271" x="6172200" y="2262188"/>
          <p14:tracePt t="175280" x="6162675" y="2197100"/>
          <p14:tracePt t="175290" x="6126163" y="2133600"/>
          <p14:tracePt t="175295" x="6126163" y="2079625"/>
          <p14:tracePt t="175305" x="6108700" y="2006600"/>
          <p14:tracePt t="175311" x="6080125" y="1906588"/>
          <p14:tracePt t="175321" x="6035675" y="1860550"/>
          <p14:tracePt t="175327" x="6026150" y="1778000"/>
          <p14:tracePt t="175336" x="5999163" y="1687513"/>
          <p14:tracePt t="175343" x="5980113" y="1558925"/>
          <p14:tracePt t="175351" x="5962650" y="1431925"/>
          <p14:tracePt t="175359" x="5953125" y="1312863"/>
          <p14:tracePt t="175367" x="5907088" y="1166813"/>
          <p14:tracePt t="175376" x="5889625" y="1020763"/>
          <p14:tracePt t="175384" x="5880100" y="893763"/>
          <p14:tracePt t="175392" x="5843588" y="738188"/>
          <p14:tracePt t="175399" x="5843588" y="628650"/>
          <p14:tracePt t="175407" x="5843588" y="538163"/>
          <p14:tracePt t="175415" x="5843588" y="465138"/>
          <p14:tracePt t="175423" x="5843588" y="411163"/>
          <p14:tracePt t="175431" x="5843588" y="365125"/>
          <p14:tracePt t="175439" x="5843588" y="328613"/>
          <p14:tracePt t="175447" x="5843588" y="309563"/>
          <p14:tracePt t="175455" x="5843588" y="292100"/>
          <p14:tracePt t="175464" x="5843588" y="282575"/>
          <p14:tracePt t="175489" x="5843588" y="273050"/>
          <p14:tracePt t="175495" x="5853113" y="273050"/>
          <p14:tracePt t="175505" x="5862638" y="255588"/>
          <p14:tracePt t="175512" x="5880100" y="236538"/>
          <p14:tracePt t="175522" x="5889625" y="228600"/>
          <p14:tracePt t="175528" x="5899150" y="219075"/>
          <p14:tracePt t="175539" x="5916613" y="200025"/>
          <p14:tracePt t="175543" x="5935663" y="182563"/>
          <p14:tracePt t="175554" x="5943600" y="173038"/>
          <p14:tracePt t="175559" x="5972175" y="146050"/>
          <p14:tracePt t="175575" x="5980113" y="127000"/>
          <p14:tracePt t="175583" x="5989638" y="119063"/>
          <p14:tracePt t="175687" x="5999163" y="109538"/>
          <p14:tracePt t="175703" x="6016625" y="109538"/>
          <p14:tracePt t="175712" x="6026150" y="119063"/>
          <p14:tracePt t="175720" x="6043613" y="155575"/>
          <p14:tracePt t="175727" x="6062663" y="173038"/>
          <p14:tracePt t="175736" x="6089650" y="209550"/>
          <p14:tracePt t="175752" x="6108700" y="228600"/>
          <p14:tracePt t="175759" x="6116638" y="236538"/>
          <p14:tracePt t="175768" x="6126163" y="236538"/>
          <p14:tracePt t="175884" x="6135688" y="236538"/>
          <p14:tracePt t="175891" x="6181725" y="236538"/>
          <p14:tracePt t="175900" x="6262688" y="236538"/>
          <p14:tracePt t="175904" x="6335713" y="236538"/>
          <p14:tracePt t="175912" x="6445250" y="236538"/>
          <p14:tracePt t="175921" x="6554788" y="236538"/>
          <p14:tracePt t="175927" x="6627813" y="236538"/>
          <p14:tracePt t="175936" x="6710363" y="236538"/>
          <p14:tracePt t="175944" x="6737350" y="236538"/>
          <p14:tracePt t="175951" x="6764338" y="236538"/>
          <p14:tracePt t="176183" x="6737350" y="236538"/>
          <p14:tracePt t="176187" x="6727825" y="246063"/>
          <p14:tracePt t="176193" x="6718300" y="246063"/>
          <p14:tracePt t="176199" x="6700838" y="246063"/>
          <p14:tracePt t="176216" x="6691313" y="255588"/>
          <p14:tracePt t="176241" x="6681788" y="265113"/>
          <p14:tracePt t="176247" x="6664325" y="273050"/>
          <p14:tracePt t="176255" x="6645275" y="292100"/>
          <p14:tracePt t="176263" x="6637338" y="301625"/>
          <p14:tracePt t="176273" x="6627813" y="301625"/>
          <p14:tracePt t="176279" x="6610350" y="309563"/>
          <p14:tracePt t="176289" x="6591300" y="328613"/>
          <p14:tracePt t="176295" x="6581775" y="338138"/>
          <p14:tracePt t="176312" x="6573838" y="346075"/>
          <p14:tracePt t="176512" x="6573838" y="365125"/>
          <p14:tracePt t="176696" x="6573838" y="382588"/>
          <p14:tracePt t="176704" x="6573838" y="428625"/>
          <p14:tracePt t="176712" x="6573838" y="455613"/>
          <p14:tracePt t="176720" x="6581775" y="511175"/>
          <p14:tracePt t="176727" x="6618288" y="574675"/>
          <p14:tracePt t="176740" x="6618288" y="628650"/>
          <p14:tracePt t="176743" x="6627813" y="665163"/>
          <p14:tracePt t="176751" x="6664325" y="738188"/>
          <p14:tracePt t="176759" x="6673850" y="774700"/>
          <p14:tracePt t="176767" x="6681788" y="820738"/>
          <p14:tracePt t="176776" x="6700838" y="874713"/>
          <p14:tracePt t="176783" x="6710363" y="920750"/>
          <p14:tracePt t="176791" x="6718300" y="966788"/>
          <p14:tracePt t="176799" x="6727825" y="993775"/>
          <p14:tracePt t="176807" x="6737350" y="1039813"/>
          <p14:tracePt t="176815" x="6737350" y="1066800"/>
          <p14:tracePt t="176823" x="6737350" y="1103313"/>
          <p14:tracePt t="176831" x="6737350" y="1130300"/>
          <p14:tracePt t="176840" x="6746875" y="1176338"/>
          <p14:tracePt t="176849" x="6746875" y="1222375"/>
          <p14:tracePt t="176855" x="6754813" y="1239838"/>
          <p14:tracePt t="176868" x="6773863" y="1276350"/>
          <p14:tracePt t="176872" x="6783388" y="1339850"/>
          <p14:tracePt t="176879" x="6783388" y="1358900"/>
          <p14:tracePt t="176888" x="6791325" y="1412875"/>
          <p14:tracePt t="176896" x="6791325" y="1449388"/>
          <p14:tracePt t="176904" x="6800850" y="1495425"/>
          <p14:tracePt t="176913" x="6800850" y="1504950"/>
          <p14:tracePt t="176921" x="6800850" y="1541463"/>
          <p14:tracePt t="176927" x="6800850" y="1558925"/>
          <p14:tracePt t="176937" x="6819900" y="1587500"/>
          <p14:tracePt t="176943" x="6819900" y="1595438"/>
          <p14:tracePt t="176951" x="6819900" y="1624013"/>
          <p14:tracePt t="176959" x="6819900" y="1631950"/>
          <p14:tracePt t="176976" x="6819900" y="1641475"/>
          <p14:tracePt t="176983" x="6819900" y="1668463"/>
          <p14:tracePt t="177000" x="6819900" y="1677988"/>
          <p14:tracePt t="177193" x="6819900" y="1687513"/>
          <p14:tracePt t="177231" x="6819900" y="1704975"/>
          <p14:tracePt t="177631" x="6827838" y="1731963"/>
          <p14:tracePt t="177647" x="6827838" y="1741488"/>
          <p14:tracePt t="177720" x="6837363" y="1751013"/>
          <p14:tracePt t="177736" x="6864350" y="1751013"/>
          <p14:tracePt t="177743" x="6873875" y="1751013"/>
          <p14:tracePt t="177751" x="6883400" y="1751013"/>
          <p14:tracePt t="177759" x="6892925" y="1741488"/>
          <p14:tracePt t="177767" x="6892925" y="1731963"/>
          <p14:tracePt t="177896" x="6883400" y="1741488"/>
          <p14:tracePt t="177903" x="6846888" y="1768475"/>
          <p14:tracePt t="177911" x="6764338" y="1841500"/>
          <p14:tracePt t="177920" x="6718300" y="1887538"/>
          <p14:tracePt t="177928" x="6664325" y="1960563"/>
          <p14:tracePt t="177936" x="6645275" y="1987550"/>
          <p14:tracePt t="177943" x="6591300" y="2052638"/>
          <p14:tracePt t="177951" x="6581775" y="2079625"/>
          <p14:tracePt t="177959" x="6554788" y="2125663"/>
          <p14:tracePt t="177968" x="6545263" y="2133600"/>
          <p14:tracePt t="177976" x="6537325" y="2160588"/>
          <p14:tracePt t="177983" x="6518275" y="2179638"/>
          <p14:tracePt t="178023" x="6508750" y="2197100"/>
          <p14:tracePt t="178032" x="6508750" y="2216150"/>
          <p14:tracePt t="178040" x="6481763" y="2252663"/>
          <p14:tracePt t="178047" x="6464300" y="2298700"/>
          <p14:tracePt t="178055" x="6435725" y="2343150"/>
          <p14:tracePt t="178063" x="6381750" y="2425700"/>
          <p14:tracePt t="178073" x="6372225" y="2462213"/>
          <p14:tracePt t="178079" x="6362700" y="2498725"/>
          <p14:tracePt t="178088" x="6345238" y="2544763"/>
          <p14:tracePt t="178096" x="6345238" y="2571750"/>
          <p14:tracePt t="178104" x="6345238" y="2589213"/>
          <p14:tracePt t="178111" x="6345238" y="2608263"/>
          <p14:tracePt t="178141" x="6345238" y="2617788"/>
          <p14:tracePt t="178151" x="6345238" y="2625725"/>
          <p14:tracePt t="178258" x="6345238" y="2644775"/>
          <p14:tracePt t="178266" x="6345238" y="2654300"/>
          <p14:tracePt t="178272" x="6345238" y="2681288"/>
          <p14:tracePt t="178289" x="6345238" y="2698750"/>
          <p14:tracePt t="178295" x="6345238" y="2717800"/>
          <p14:tracePt t="178304" x="6345238" y="2735263"/>
          <p14:tracePt t="178311" x="6345238" y="2744788"/>
          <p14:tracePt t="178321" x="6345238" y="2771775"/>
          <p14:tracePt t="178327" x="6345238" y="2781300"/>
          <p14:tracePt t="178343" x="6345238" y="2808288"/>
          <p14:tracePt t="178359" x="6345238" y="2817813"/>
          <p14:tracePt t="178938" x="6335713" y="2800350"/>
          <p14:tracePt t="178954" x="6335713" y="2781300"/>
          <p14:tracePt t="178961" x="6326188" y="2763838"/>
          <p14:tracePt t="178968" x="6308725" y="2744788"/>
          <p14:tracePt t="178975" x="6308725" y="2727325"/>
          <p14:tracePt t="178985" x="6308725" y="2681288"/>
          <p14:tracePt t="178996" x="6291263" y="2654300"/>
          <p14:tracePt t="179001" x="6291263" y="2625725"/>
          <p14:tracePt t="179008" x="6281738" y="2589213"/>
          <p14:tracePt t="179016" x="6281738" y="2562225"/>
          <p14:tracePt t="179024" x="6281738" y="2535238"/>
          <p14:tracePt t="179032" x="6281738" y="2481263"/>
          <p14:tracePt t="179040" x="6281738" y="2435225"/>
          <p14:tracePt t="179047" x="6281738" y="2389188"/>
          <p14:tracePt t="179056" x="6281738" y="2343150"/>
          <p14:tracePt t="179064" x="6281738" y="2270125"/>
          <p14:tracePt t="179072" x="6281738" y="2197100"/>
          <p14:tracePt t="179079" x="6281738" y="2106613"/>
          <p14:tracePt t="179088" x="6281738" y="2016125"/>
          <p14:tracePt t="179095" x="6281738" y="1887538"/>
          <p14:tracePt t="179104" x="6281738" y="1724025"/>
          <p14:tracePt t="179111" x="6281738" y="1558925"/>
          <p14:tracePt t="179121" x="6281738" y="1412875"/>
          <p14:tracePt t="179137" x="6281738" y="1130300"/>
          <p14:tracePt t="179143" x="6281738" y="984250"/>
          <p14:tracePt t="179152" x="6281738" y="874713"/>
          <p14:tracePt t="179161" x="6281738" y="766763"/>
          <p14:tracePt t="179167" x="6281738" y="701675"/>
          <p14:tracePt t="179175" x="6281738" y="647700"/>
          <p14:tracePt t="179183" x="6281738" y="620713"/>
          <p14:tracePt t="179193" x="6281738" y="601663"/>
          <p14:tracePt t="179207" x="6291263" y="592138"/>
          <p14:tracePt t="179314" x="6291263" y="565150"/>
          <p14:tracePt t="179323" x="6291263" y="555625"/>
          <p14:tracePt t="179514" x="6299200" y="555625"/>
          <p14:tracePt t="180122" x="6318250" y="555625"/>
          <p14:tracePt t="180136" x="6326188" y="547688"/>
          <p14:tracePt t="180199" x="6335713" y="538163"/>
          <p14:tracePt t="180207" x="6345238" y="528638"/>
          <p14:tracePt t="180215" x="6354763" y="519113"/>
          <p14:tracePt t="181362" x="6345238" y="528638"/>
          <p14:tracePt t="181873" x="6345238" y="538163"/>
          <p14:tracePt t="181888" x="6345238" y="547688"/>
          <p14:tracePt t="181898" x="6345238" y="555625"/>
          <p14:tracePt t="181905" x="6345238" y="565150"/>
          <p14:tracePt t="181914" x="6345238" y="574675"/>
          <p14:tracePt t="181921" x="6345238" y="601663"/>
          <p14:tracePt t="181937" x="6345238" y="611188"/>
          <p14:tracePt t="182090" x="6345238" y="628650"/>
          <p14:tracePt t="182098" x="6345238" y="647700"/>
          <p14:tracePt t="182110" x="6345238" y="657225"/>
          <p14:tracePt t="182112" x="6345238" y="674688"/>
          <p14:tracePt t="182121" x="6345238" y="693738"/>
          <p14:tracePt t="182128" x="6345238" y="701675"/>
          <p14:tracePt t="182140" x="6345238" y="730250"/>
          <p14:tracePt t="182282" x="6345238" y="757238"/>
          <p14:tracePt t="182298" x="6345238" y="803275"/>
          <p14:tracePt t="182305" x="6345238" y="820738"/>
          <p14:tracePt t="182312" x="6345238" y="866775"/>
          <p14:tracePt t="182320" x="6345238" y="884238"/>
          <p14:tracePt t="182327" x="6345238" y="903288"/>
          <p14:tracePt t="182338" x="6345238" y="920750"/>
          <p14:tracePt t="182344" x="6345238" y="947738"/>
          <p14:tracePt t="182359" x="6354763" y="966788"/>
          <p14:tracePt t="182529" x="6362700" y="976313"/>
          <p14:tracePt t="182545" x="6372225" y="1003300"/>
          <p14:tracePt t="182552" x="6381750" y="1003300"/>
          <p14:tracePt t="182680" x="6408738" y="1003300"/>
          <p14:tracePt t="182688" x="6427788" y="1030288"/>
          <p14:tracePt t="182695" x="6454775" y="1057275"/>
          <p14:tracePt t="182704" x="6472238" y="1076325"/>
          <p14:tracePt t="182712" x="6537325" y="1112838"/>
          <p14:tracePt t="182720" x="6564313" y="1130300"/>
          <p14:tracePt t="182727" x="6627813" y="1185863"/>
          <p14:tracePt t="182740" x="6654800" y="1212850"/>
          <p14:tracePt t="182747" x="6710363" y="1258888"/>
          <p14:tracePt t="182756" x="6754813" y="1312863"/>
          <p14:tracePt t="182760" x="6773863" y="1339850"/>
          <p14:tracePt t="182768" x="6800850" y="1376363"/>
          <p14:tracePt t="182776" x="6819900" y="1404938"/>
          <p14:tracePt t="182784" x="6856413" y="1449388"/>
          <p14:tracePt t="182791" x="6856413" y="1458913"/>
          <p14:tracePt t="182799" x="6873875" y="1485900"/>
          <p14:tracePt t="182807" x="6900863" y="1514475"/>
          <p14:tracePt t="182815" x="6910388" y="1531938"/>
          <p14:tracePt t="182824" x="6929438" y="1568450"/>
          <p14:tracePt t="182831" x="6929438" y="1577975"/>
          <p14:tracePt t="182840" x="6946900" y="1614488"/>
          <p14:tracePt t="182847" x="6956425" y="1631950"/>
          <p14:tracePt t="182856" x="6964363" y="1668463"/>
          <p14:tracePt t="182863" x="6964363" y="1704975"/>
          <p14:tracePt t="182871" x="6983413" y="1741488"/>
          <p14:tracePt t="182881" x="7000875" y="1804988"/>
          <p14:tracePt t="182888" x="7010400" y="1851025"/>
          <p14:tracePt t="182897" x="7010400" y="1906588"/>
          <p14:tracePt t="182907" x="7010400" y="1960563"/>
          <p14:tracePt t="182922" x="7029450" y="2033588"/>
          <p14:tracePt t="182928" x="7029450" y="2089150"/>
          <p14:tracePt t="182937" x="7029450" y="2116138"/>
          <p14:tracePt t="182943" x="7037388" y="2143125"/>
          <p14:tracePt t="182951" x="7037388" y="2179638"/>
          <p14:tracePt t="182967" x="7056438" y="2197100"/>
          <p14:tracePt t="183133" x="7056438" y="2206625"/>
          <p14:tracePt t="183147" x="7056438" y="2216150"/>
          <p14:tracePt t="183152" x="7056438" y="2225675"/>
          <p14:tracePt t="183159" x="7056438" y="2243138"/>
          <p14:tracePt t="183167" x="7056438" y="2252663"/>
          <p14:tracePt t="183199" x="7056438" y="2262188"/>
          <p14:tracePt t="183226" x="7046913" y="2270125"/>
          <p14:tracePt t="183232" x="7046913" y="2279650"/>
          <p14:tracePt t="183243" x="7037388" y="2289175"/>
          <p14:tracePt t="183247" x="7019925" y="2306638"/>
          <p14:tracePt t="183265" x="7010400" y="2316163"/>
          <p14:tracePt t="183277" x="7000875" y="2316163"/>
          <p14:tracePt t="183281" x="6992938" y="2335213"/>
          <p14:tracePt t="183292" x="6973888" y="2335213"/>
          <p14:tracePt t="183312" x="6973888" y="2343150"/>
          <p14:tracePt t="184356" x="6964363" y="2343150"/>
          <p14:tracePt t="184363" x="6946900" y="2343150"/>
          <p14:tracePt t="184376" x="6937375" y="2343150"/>
          <p14:tracePt t="184407" x="6929438" y="2343150"/>
          <p14:tracePt t="184423" x="6919913" y="2343150"/>
          <p14:tracePt t="184474" x="6910388" y="2343150"/>
          <p14:tracePt t="184479" x="6900863" y="2352675"/>
          <p14:tracePt t="184487" x="6883400" y="2371725"/>
          <p14:tracePt t="185249" x="6873875" y="2379663"/>
          <p14:tracePt t="185369" x="6864350" y="2389188"/>
          <p14:tracePt t="186529" x="6883400" y="2379663"/>
          <p14:tracePt t="186541" x="6892925" y="2371725"/>
          <p14:tracePt t="186543" x="6900863" y="2371725"/>
          <p14:tracePt t="186554" x="6910388" y="2352675"/>
          <p14:tracePt t="186559" x="6946900" y="2343150"/>
          <p14:tracePt t="186568" x="6973888" y="2316163"/>
          <p14:tracePt t="186575" x="7010400" y="2279650"/>
          <p14:tracePt t="186585" x="7037388" y="2252663"/>
          <p14:tracePt t="186591" x="7102475" y="2197100"/>
          <p14:tracePt t="186603" x="7156450" y="2143125"/>
          <p14:tracePt t="186607" x="7183438" y="2133600"/>
          <p14:tracePt t="186623" x="7229475" y="2089150"/>
          <p14:tracePt t="186626" x="7312025" y="2024063"/>
          <p14:tracePt t="186634" x="7319963" y="2016125"/>
          <p14:tracePt t="186642" x="7348538" y="1987550"/>
          <p14:tracePt t="186648" x="7412038" y="1951038"/>
          <p14:tracePt t="186655" x="7485063" y="1878013"/>
          <p14:tracePt t="186664" x="7531100" y="1833563"/>
          <p14:tracePt t="186672" x="7575550" y="1797050"/>
          <p14:tracePt t="186681" x="7594600" y="1778000"/>
          <p14:tracePt t="186689" x="7631113" y="1741488"/>
          <p14:tracePt t="186697" x="7639050" y="1731963"/>
          <p14:tracePt t="186707" x="7658100" y="1724025"/>
          <p14:tracePt t="186951" x="7685088" y="1714500"/>
          <p14:tracePt t="186960" x="7704138" y="1697038"/>
          <p14:tracePt t="186967" x="7721600" y="1687513"/>
          <p14:tracePt t="186975" x="7731125" y="1677988"/>
          <p14:tracePt t="186984" x="7740650" y="1677988"/>
          <p14:tracePt t="186991" x="7758113" y="1660525"/>
          <p14:tracePt t="187001" x="7777163" y="1631950"/>
          <p14:tracePt t="187012" x="7794625" y="1624013"/>
          <p14:tracePt t="187017" x="7821613" y="1595438"/>
          <p14:tracePt t="187027" x="7840663" y="1577975"/>
          <p14:tracePt t="187033" x="7877175" y="1541463"/>
          <p14:tracePt t="187040" x="7894638" y="1531938"/>
          <p14:tracePt t="187049" x="7921625" y="1504950"/>
          <p14:tracePt t="187057" x="7931150" y="1495425"/>
          <p14:tracePt t="187088" x="7931150" y="1485900"/>
          <p14:tracePt t="187096" x="7940675" y="1477963"/>
          <p14:tracePt t="187104" x="7950200" y="1458913"/>
          <p14:tracePt t="187113" x="7967663" y="1441450"/>
          <p14:tracePt t="187143" x="7977188" y="1431925"/>
          <p14:tracePt t="187232" x="7986713" y="1422400"/>
          <p14:tracePt t="187264" x="8013700" y="1412875"/>
          <p14:tracePt t="187273" x="8023225" y="1404938"/>
          <p14:tracePt t="187279" x="8031163" y="1404938"/>
          <p14:tracePt t="187289" x="8050213" y="1404938"/>
          <p14:tracePt t="187295" x="8059738" y="1395413"/>
          <p14:tracePt t="187304" x="8067675" y="1395413"/>
          <p14:tracePt t="187311" x="8086725" y="1376363"/>
          <p14:tracePt t="187320" x="8096250" y="1376363"/>
          <p14:tracePt t="187337" x="8113713" y="1368425"/>
          <p14:tracePt t="187353" x="8123238" y="1358900"/>
          <p14:tracePt t="187375" x="8140700" y="1339850"/>
          <p14:tracePt t="187384" x="8150225" y="1331913"/>
          <p14:tracePt t="187400" x="8159750" y="1322388"/>
          <p14:tracePt t="187408" x="8177213" y="1312863"/>
          <p14:tracePt t="187416" x="8186738" y="1312863"/>
          <p14:tracePt t="187424" x="8204200" y="1303338"/>
          <p14:tracePt t="187440" x="8223250" y="1285875"/>
          <p14:tracePt t="187457" x="8240713" y="1276350"/>
          <p14:tracePt t="187466" x="8259763" y="1276350"/>
          <p14:tracePt t="187478" x="8269288" y="1268413"/>
          <p14:tracePt t="187479" x="8277225" y="1268413"/>
          <p14:tracePt t="187488" x="8286750" y="1249363"/>
          <p14:tracePt t="187504" x="8305800" y="1239838"/>
          <p14:tracePt t="187512" x="8313738" y="1231900"/>
          <p14:tracePt t="187522" x="8323263" y="1222375"/>
          <p14:tracePt t="187527" x="8342313" y="1222375"/>
          <p14:tracePt t="187542" x="8359775" y="1203325"/>
          <p14:tracePt t="187543" x="8369300" y="1195388"/>
          <p14:tracePt t="187559" x="8386763" y="1185863"/>
          <p14:tracePt t="187570" x="8405813" y="1176338"/>
          <p14:tracePt t="187577" x="8415338" y="1176338"/>
          <p14:tracePt t="187592" x="8432800" y="1158875"/>
          <p14:tracePt t="187608" x="8442325" y="1149350"/>
          <p14:tracePt t="187615" x="8459788" y="1139825"/>
          <p14:tracePt t="187640" x="8469313" y="1139825"/>
          <p14:tracePt t="187760" x="8478838" y="1139825"/>
          <p14:tracePt t="187768" x="8478838" y="1166813"/>
          <p14:tracePt t="187775" x="8478838" y="1176338"/>
          <p14:tracePt t="187783" x="8478838" y="1195388"/>
          <p14:tracePt t="187791" x="8478838" y="1203325"/>
          <p14:tracePt t="187799" x="8469313" y="1222375"/>
          <p14:tracePt t="187808" x="8469313" y="1231900"/>
          <p14:tracePt t="187921" x="8459788" y="1239838"/>
          <p14:tracePt t="187932" x="8459788" y="1249363"/>
          <p14:tracePt t="187938" x="8459788" y="1258888"/>
          <p14:tracePt t="187943" x="8459788" y="1285875"/>
          <p14:tracePt t="187960" x="8459788" y="1295400"/>
          <p14:tracePt t="187967" x="8459788" y="1331913"/>
          <p14:tracePt t="187975" x="8459788" y="1358900"/>
          <p14:tracePt t="187983" x="8459788" y="1376363"/>
          <p14:tracePt t="187993" x="8459788" y="1422400"/>
          <p14:tracePt t="187999" x="8459788" y="1477963"/>
          <p14:tracePt t="188007" x="8459788" y="1531938"/>
          <p14:tracePt t="188015" x="8459788" y="1604963"/>
          <p14:tracePt t="188023" x="8469313" y="1677988"/>
          <p14:tracePt t="188032" x="8469313" y="1760538"/>
          <p14:tracePt t="188039" x="8469313" y="1870075"/>
          <p14:tracePt t="188047" x="8469313" y="1997075"/>
          <p14:tracePt t="188055" x="8469313" y="2089150"/>
          <p14:tracePt t="188063" x="8469313" y="2216150"/>
          <p14:tracePt t="188072" x="8469313" y="2252663"/>
          <p14:tracePt t="188079" x="8469313" y="2279650"/>
          <p14:tracePt t="188087" x="8469313" y="2379663"/>
          <p14:tracePt t="188095" x="8496300" y="2517775"/>
          <p14:tracePt t="188104" x="8496300" y="2608263"/>
          <p14:tracePt t="188111" x="8496300" y="2717800"/>
          <p14:tracePt t="188120" x="8496300" y="2790825"/>
          <p14:tracePt t="188139" x="8505825" y="2917825"/>
          <p14:tracePt t="188143" x="8515350" y="2982913"/>
          <p14:tracePt t="188153" x="8515350" y="3036888"/>
          <p14:tracePt t="188160" x="8515350" y="3063875"/>
          <p14:tracePt t="188173" x="8515350" y="3100388"/>
          <p14:tracePt t="188177" x="8515350" y="3136900"/>
          <p14:tracePt t="188185" x="8515350" y="3182938"/>
          <p14:tracePt t="188196" x="8515350" y="3209925"/>
          <p14:tracePt t="188200" x="8515350" y="3228975"/>
          <p14:tracePt t="188208" x="8515350" y="3265488"/>
          <p14:tracePt t="188215" x="8515350" y="3282950"/>
          <p14:tracePt t="188227" x="8505825" y="3328988"/>
          <p14:tracePt t="188231" x="8496300" y="3346450"/>
          <p14:tracePt t="188240" x="8496300" y="3365500"/>
          <p14:tracePt t="188247" x="8496300" y="3375025"/>
          <p14:tracePt t="188369" x="8488363" y="3375025"/>
          <p14:tracePt t="188377" x="8488363" y="3365500"/>
          <p14:tracePt t="188386" x="8488363" y="3355975"/>
          <p14:tracePt t="188423" x="8488363" y="3328988"/>
          <p14:tracePt t="188431" x="8488363" y="3319463"/>
          <p14:tracePt t="188440" x="8469313" y="3302000"/>
          <p14:tracePt t="188447" x="8451850" y="3282950"/>
          <p14:tracePt t="188455" x="8432800" y="3255963"/>
          <p14:tracePt t="188464" x="8405813" y="3209925"/>
          <p14:tracePt t="188472" x="8359775" y="3163888"/>
          <p14:tracePt t="188481" x="8350250" y="3155950"/>
          <p14:tracePt t="188497" x="8350250" y="3136900"/>
          <p14:tracePt t="188506" x="8350250" y="3127375"/>
          <p14:tracePt t="188524" x="8350250" y="3119438"/>
          <p14:tracePt t="188552" x="8342313" y="3100388"/>
          <p14:tracePt t="188575" x="8342313" y="3090863"/>
          <p14:tracePt t="188664" x="8323263" y="3090863"/>
          <p14:tracePt t="188672" x="8305800" y="3090863"/>
          <p14:tracePt t="188752" x="8305800" y="3100388"/>
          <p14:tracePt t="188775" x="8305800" y="3109913"/>
          <p14:tracePt t="188783" x="8305800" y="3119438"/>
          <p14:tracePt t="188792" x="8305800" y="3127375"/>
          <p14:tracePt t="188799" x="8305800" y="3146425"/>
          <p14:tracePt t="188808" x="8313738" y="3155950"/>
          <p14:tracePt t="188816" x="8332788" y="3163888"/>
          <p14:tracePt t="188823" x="8342313" y="3163888"/>
          <p14:tracePt t="189082" x="8296275" y="3090863"/>
          <p14:tracePt t="189090" x="8269288" y="2963863"/>
          <p14:tracePt t="189106" x="8169275" y="2800350"/>
          <p14:tracePt t="189111" x="8132763" y="2717800"/>
          <p14:tracePt t="189120" x="8104188" y="2671763"/>
          <p14:tracePt t="189140" x="8077200" y="2625725"/>
          <p14:tracePt t="189143" x="8059738" y="2598738"/>
          <p14:tracePt t="189153" x="8050213" y="2589213"/>
          <p14:tracePt t="189159" x="8040688" y="2589213"/>
          <p14:tracePt t="189167" x="8004175" y="2589213"/>
          <p14:tracePt t="189175" x="7950200" y="2589213"/>
          <p14:tracePt t="189183" x="7894638" y="2589213"/>
          <p14:tracePt t="189193" x="7804150" y="2589213"/>
          <p14:tracePt t="189199" x="7712075" y="2589213"/>
          <p14:tracePt t="189208" x="7621588" y="2589213"/>
          <p14:tracePt t="189215" x="7475538" y="2571750"/>
          <p14:tracePt t="189226" x="7366000" y="2571750"/>
          <p14:tracePt t="189231" x="7248525" y="2544763"/>
          <p14:tracePt t="189241" x="7156450" y="2535238"/>
          <p14:tracePt t="189247" x="7092950" y="2517775"/>
          <p14:tracePt t="189255" x="7056438" y="2508250"/>
          <p14:tracePt t="189264" x="7019925" y="2489200"/>
          <p14:tracePt t="189272" x="6992938" y="2489200"/>
          <p14:tracePt t="189279" x="6983413" y="2489200"/>
          <p14:tracePt t="189288" x="6973888" y="2489200"/>
          <p14:tracePt t="189295" x="6956425" y="2489200"/>
          <p14:tracePt t="189304" x="6946900" y="2489200"/>
          <p14:tracePt t="189312" x="6937375" y="2489200"/>
          <p14:tracePt t="189376" x="6929438" y="2481263"/>
          <p14:tracePt t="189408" x="6929438" y="2452688"/>
          <p14:tracePt t="189415" x="6929438" y="2444750"/>
          <p14:tracePt t="189431" x="6929438" y="2435225"/>
          <p14:tracePt t="189522" x="6929438" y="2416175"/>
          <p14:tracePt t="189528" x="6929438" y="2408238"/>
          <p14:tracePt t="189538" x="6929438" y="2398713"/>
          <p14:tracePt t="189543" x="6900863" y="2379663"/>
          <p14:tracePt t="189553" x="6864350" y="2335213"/>
          <p14:tracePt t="189560" x="6819900" y="2298700"/>
          <p14:tracePt t="189567" x="6764338" y="2233613"/>
          <p14:tracePt t="189577" x="6700838" y="2170113"/>
          <p14:tracePt t="189594" x="6481763" y="2024063"/>
          <p14:tracePt t="189609" x="6299200" y="1860550"/>
          <p14:tracePt t="189617" x="6218238" y="1797050"/>
          <p14:tracePt t="189624" x="6126163" y="1724025"/>
          <p14:tracePt t="189633" x="6099175" y="1704975"/>
          <p14:tracePt t="189640" x="6053138" y="1668463"/>
          <p14:tracePt t="189647" x="6035675" y="1660525"/>
          <p14:tracePt t="189743" x="6026150" y="1660525"/>
          <p14:tracePt t="189791" x="6016625" y="1660525"/>
          <p14:tracePt t="189807" x="6016625" y="1668463"/>
          <p14:tracePt t="189824" x="6016625" y="1687513"/>
          <p14:tracePt t="189832" x="6016625" y="1704975"/>
          <p14:tracePt t="189840" x="6016625" y="1714500"/>
          <p14:tracePt t="189849" x="6016625" y="1724025"/>
          <p14:tracePt t="189855" x="6016625" y="1760538"/>
          <p14:tracePt t="189865" x="6016625" y="1768475"/>
          <p14:tracePt t="189872" x="6035675" y="1804988"/>
          <p14:tracePt t="189880" x="6035675" y="1824038"/>
          <p14:tracePt t="189887" x="6043613" y="1851025"/>
          <p14:tracePt t="189896" x="6043613" y="1897063"/>
          <p14:tracePt t="189905" x="6043613" y="1906588"/>
          <p14:tracePt t="189912" x="6053138" y="1914525"/>
          <p14:tracePt t="189921" x="6062663" y="1943100"/>
          <p14:tracePt t="189927" x="6062663" y="1951038"/>
          <p14:tracePt t="189936" x="6062663" y="1960563"/>
          <p14:tracePt t="189943" x="6062663" y="1987550"/>
          <p14:tracePt t="189953" x="6062663" y="2006600"/>
          <p14:tracePt t="189960" x="6080125" y="2052638"/>
          <p14:tracePt t="189976" x="6080125" y="2079625"/>
          <p14:tracePt t="189983" x="6099175" y="2097088"/>
          <p14:tracePt t="189991" x="6099175" y="2116138"/>
          <p14:tracePt t="190000" x="6135688" y="2152650"/>
          <p14:tracePt t="190007" x="6135688" y="2160588"/>
          <p14:tracePt t="190016" x="6145213" y="2170113"/>
          <p14:tracePt t="190023" x="6153150" y="2179638"/>
          <p14:tracePt t="190032" x="6181725" y="2206625"/>
          <p14:tracePt t="190039" x="6189663" y="2216150"/>
          <p14:tracePt t="190049" x="6199188" y="2225675"/>
          <p14:tracePt t="190065" x="6208713" y="2233613"/>
          <p14:tracePt t="190080" x="6218238" y="2243138"/>
          <p14:tracePt t="190162" x="6235700" y="2225675"/>
          <p14:tracePt t="190167" x="6245225" y="2206625"/>
          <p14:tracePt t="190177" x="6245225" y="2179638"/>
          <p14:tracePt t="190186" x="6262688" y="2133600"/>
          <p14:tracePt t="190198" x="6272213" y="2097088"/>
          <p14:tracePt t="190200" x="6272213" y="2060575"/>
          <p14:tracePt t="190209" x="6281738" y="2006600"/>
          <p14:tracePt t="190216" x="6281738" y="1951038"/>
          <p14:tracePt t="190227" x="6299200" y="1887538"/>
          <p14:tracePt t="190231" x="6299200" y="1814513"/>
          <p14:tracePt t="190239" x="6326188" y="1731963"/>
          <p14:tracePt t="190247" x="6326188" y="1697038"/>
          <p14:tracePt t="190256" x="6326188" y="1641475"/>
          <p14:tracePt t="190265" x="6326188" y="1587500"/>
          <p14:tracePt t="190272" x="6326188" y="1522413"/>
          <p14:tracePt t="190281" x="6326188" y="1468438"/>
          <p14:tracePt t="190292" x="6326188" y="1431925"/>
          <p14:tracePt t="190295" x="6326188" y="1376363"/>
          <p14:tracePt t="190303" x="6326188" y="1322388"/>
          <p14:tracePt t="190311" x="6326188" y="1276350"/>
          <p14:tracePt t="190320" x="6326188" y="1222375"/>
          <p14:tracePt t="190328" x="6326188" y="1185863"/>
          <p14:tracePt t="190336" x="6318250" y="1112838"/>
          <p14:tracePt t="190343" x="6308725" y="1049338"/>
          <p14:tracePt t="190353" x="6308725" y="1012825"/>
          <p14:tracePt t="190359" x="6299200" y="939800"/>
          <p14:tracePt t="190367" x="6299200" y="866775"/>
          <p14:tracePt t="190376" x="6299200" y="774700"/>
          <p14:tracePt t="190384" x="6299200" y="701675"/>
          <p14:tracePt t="190392" x="6272213" y="638175"/>
          <p14:tracePt t="190400" x="6262688" y="584200"/>
          <p14:tracePt t="190408" x="6262688" y="547688"/>
          <p14:tracePt t="190415" x="6262688" y="492125"/>
          <p14:tracePt t="190423" x="6262688" y="455613"/>
          <p14:tracePt t="190431" x="6262688" y="428625"/>
          <p14:tracePt t="190439" x="6262688" y="419100"/>
          <p14:tracePt t="190447" x="6262688" y="411163"/>
          <p14:tracePt t="190745" x="6254750" y="411163"/>
          <p14:tracePt t="190754" x="6226175" y="428625"/>
          <p14:tracePt t="190761" x="6208713" y="455613"/>
          <p14:tracePt t="190773" x="6181725" y="474663"/>
          <p14:tracePt t="190777" x="6172200" y="501650"/>
          <p14:tracePt t="190785" x="6153150" y="519113"/>
          <p14:tracePt t="190791" x="6145213" y="538163"/>
          <p14:tracePt t="190799" x="6145213" y="555625"/>
          <p14:tracePt t="190807" x="6135688" y="555625"/>
          <p14:tracePt t="190816" x="6135688" y="565150"/>
          <p14:tracePt t="190985" x="6172200" y="547688"/>
          <p14:tracePt t="190995" x="6181725" y="528638"/>
          <p14:tracePt t="191002" x="6189663" y="511175"/>
          <p14:tracePt t="191011" x="6189663" y="501650"/>
          <p14:tracePt t="191016" x="6199188" y="465138"/>
          <p14:tracePt t="191025" x="6218238" y="446088"/>
          <p14:tracePt t="191031" x="6226175" y="438150"/>
          <p14:tracePt t="191039" x="6235700" y="428625"/>
          <p14:tracePt t="191047" x="6235700" y="419100"/>
          <p14:tracePt t="191055" x="6235700" y="401638"/>
          <p14:tracePt t="191202" x="6245225" y="401638"/>
          <p14:tracePt t="191218" x="6254750" y="401638"/>
          <p14:tracePt t="191229" x="6262688" y="401638"/>
          <p14:tracePt t="191231" x="6272213" y="401638"/>
          <p14:tracePt t="191241" x="6281738" y="401638"/>
          <p14:tracePt t="191247" x="6299200" y="401638"/>
          <p14:tracePt t="191264" x="6326188" y="401638"/>
          <p14:tracePt t="191272" x="6345238" y="401638"/>
          <p14:tracePt t="191279" x="6372225" y="401638"/>
          <p14:tracePt t="191290" x="6408738" y="401638"/>
          <p14:tracePt t="191295" x="6454775" y="419100"/>
          <p14:tracePt t="191312" x="6508750" y="438150"/>
          <p14:tracePt t="191319" x="6527800" y="446088"/>
          <p14:tracePt t="191327" x="6554788" y="474663"/>
          <p14:tracePt t="191336" x="6573838" y="482600"/>
          <p14:tracePt t="191344" x="6581775" y="482600"/>
          <p14:tracePt t="191352" x="6600825" y="492125"/>
          <p14:tracePt t="191959" x="6581775" y="474663"/>
          <p14:tracePt t="191968" x="6564313" y="455613"/>
          <p14:tracePt t="191975" x="6527800" y="419100"/>
          <p14:tracePt t="191983" x="6508750" y="401638"/>
          <p14:tracePt t="191991" x="6491288" y="382588"/>
          <p14:tracePt t="191999" x="6481763" y="374650"/>
          <p14:tracePt t="192008" x="6472238" y="365125"/>
          <p14:tracePt t="192015" x="6464300" y="346075"/>
          <p14:tracePt t="192168" x="6464300" y="355600"/>
          <p14:tracePt t="192183" x="6464300" y="365125"/>
          <p14:tracePt t="192200" x="6464300" y="374650"/>
          <p14:tracePt t="192216" x="6464300" y="382588"/>
          <p14:tracePt t="192226" x="6464300" y="411163"/>
          <p14:tracePt t="192231" x="6445250" y="428625"/>
          <p14:tracePt t="192241" x="6435725" y="438150"/>
          <p14:tracePt t="192247" x="6418263" y="455613"/>
          <p14:tracePt t="192255" x="6399213" y="474663"/>
          <p14:tracePt t="192264" x="6381750" y="492125"/>
          <p14:tracePt t="192274" x="6354763" y="519113"/>
          <p14:tracePt t="192281" x="6345238" y="538163"/>
          <p14:tracePt t="192300" x="6308725" y="584200"/>
          <p14:tracePt t="192306" x="6291263" y="601663"/>
          <p14:tracePt t="192313" x="6281738" y="611188"/>
          <p14:tracePt t="192321" x="6254750" y="638175"/>
          <p14:tracePt t="192328" x="6254750" y="647700"/>
          <p14:tracePt t="192336" x="6245225" y="657225"/>
          <p14:tracePt t="192526" x="6245225" y="665163"/>
          <p14:tracePt t="192531" x="6254750" y="665163"/>
          <p14:tracePt t="192540" x="6262688" y="665163"/>
          <p14:tracePt t="192553" x="6291263" y="657225"/>
          <p14:tracePt t="192559" x="6299200" y="657225"/>
          <p14:tracePt t="192569" x="6308725" y="647700"/>
          <p14:tracePt t="192576" x="6308725" y="638175"/>
          <p14:tracePt t="192583" x="6326188" y="620713"/>
          <p14:tracePt t="192591" x="6335713" y="611188"/>
          <p14:tracePt t="192599" x="6345238" y="592138"/>
          <p14:tracePt t="192608" x="6354763" y="565150"/>
          <p14:tracePt t="192616" x="6381750" y="538163"/>
          <p14:tracePt t="192623" x="6391275" y="511175"/>
          <p14:tracePt t="192632" x="6399213" y="482600"/>
          <p14:tracePt t="192640" x="6399213" y="465138"/>
          <p14:tracePt t="192647" x="6408738" y="446088"/>
          <p14:tracePt t="192655" x="6408738" y="428625"/>
          <p14:tracePt t="192663" x="6427788" y="401638"/>
          <p14:tracePt t="193575" x="6427788" y="411163"/>
          <p14:tracePt t="193584" x="6427788" y="465138"/>
          <p14:tracePt t="193591" x="6427788" y="501650"/>
          <p14:tracePt t="193601" x="6427788" y="519113"/>
          <p14:tracePt t="193607" x="6427788" y="565150"/>
          <p14:tracePt t="193617" x="6435725" y="592138"/>
          <p14:tracePt t="193623" x="6435725" y="611188"/>
          <p14:tracePt t="193632" x="6435725" y="628650"/>
          <p14:tracePt t="193648" x="6445250" y="647700"/>
          <p14:tracePt t="193655" x="6445250" y="657225"/>
          <p14:tracePt t="193672" x="6445250" y="665163"/>
          <p14:tracePt t="193680" x="6445250" y="674688"/>
          <p14:tracePt t="193687" x="6445250" y="693738"/>
          <p14:tracePt t="193695" x="6445250" y="711200"/>
          <p14:tracePt t="193703" x="6445250" y="766763"/>
          <p14:tracePt t="193711" x="6445250" y="811213"/>
          <p14:tracePt t="193719" x="6445250" y="874713"/>
          <p14:tracePt t="193727" x="6445250" y="966788"/>
          <p14:tracePt t="193736" x="6445250" y="1049338"/>
          <p14:tracePt t="193743" x="6445250" y="1158875"/>
          <p14:tracePt t="193753" x="6445250" y="1268413"/>
          <p14:tracePt t="193759" x="6464300" y="1395413"/>
          <p14:tracePt t="193769" x="6491288" y="1541463"/>
          <p14:tracePt t="193775" x="6537325" y="1660525"/>
          <p14:tracePt t="193783" x="6564313" y="1768475"/>
          <p14:tracePt t="193791" x="6591300" y="1887538"/>
          <p14:tracePt t="193800" x="6627813" y="1979613"/>
          <p14:tracePt t="193807" x="6654800" y="2024063"/>
          <p14:tracePt t="193819" x="6691313" y="2089150"/>
          <p14:tracePt t="193824" x="6691313" y="2106613"/>
          <p14:tracePt t="193835" x="6700838" y="2125663"/>
          <p14:tracePt t="193839" x="6700838" y="2133600"/>
          <p14:tracePt t="193937" x="6700838" y="2143125"/>
          <p14:tracePt t="193943" x="6710363" y="2152650"/>
          <p14:tracePt t="193959" x="6710363" y="2170113"/>
          <p14:tracePt t="193976" x="6710363" y="2179638"/>
          <p14:tracePt t="193983" x="6718300" y="2189163"/>
          <p14:tracePt t="194087" x="6727825" y="2189163"/>
          <p14:tracePt t="194095" x="6737350" y="2189163"/>
          <p14:tracePt t="194242" x="6737350" y="2152650"/>
          <p14:tracePt t="194249" x="6754813" y="2133600"/>
          <p14:tracePt t="194256" x="6754813" y="2097088"/>
          <p14:tracePt t="194264" x="6754813" y="2079625"/>
          <p14:tracePt t="194271" x="6754813" y="2043113"/>
          <p14:tracePt t="194280" x="6754813" y="2033588"/>
          <p14:tracePt t="194289" x="6754813" y="2006600"/>
          <p14:tracePt t="194295" x="6754813" y="1997075"/>
          <p14:tracePt t="194351" x="6764338" y="1997075"/>
          <p14:tracePt t="194359" x="6773863" y="1997075"/>
          <p14:tracePt t="194368" x="6783388" y="1997075"/>
          <p14:tracePt t="194375" x="6791325" y="1987550"/>
          <p14:tracePt t="194423" x="6810375" y="1987550"/>
          <p14:tracePt t="194495" x="6819900" y="1987550"/>
          <p14:tracePt t="194503" x="6827838" y="1979613"/>
          <p14:tracePt t="194586" x="6819900" y="1979613"/>
          <p14:tracePt t="194593" x="6791325" y="1997075"/>
          <p14:tracePt t="194605" x="6773863" y="2016125"/>
          <p14:tracePt t="194607" x="6764338" y="2024063"/>
          <p14:tracePt t="204735" x="6764338" y="2016125"/>
          <p14:tracePt t="204743" x="6764338" y="2006600"/>
          <p14:tracePt t="204751" x="6764338" y="1997075"/>
          <p14:tracePt t="204767" x="6764338" y="1970088"/>
          <p14:tracePt t="204776" x="6754813" y="1951038"/>
          <p14:tracePt t="204785" x="6718300" y="1914525"/>
          <p14:tracePt t="204791" x="6718300" y="1906588"/>
          <p14:tracePt t="204808" x="6710363" y="1906588"/>
          <p14:tracePt t="204819" x="6691313" y="1897063"/>
          <p14:tracePt t="204823" x="6673850" y="1870075"/>
          <p14:tracePt t="204832" x="6664325" y="1870075"/>
          <p14:tracePt t="204839" x="6654800" y="1860550"/>
          <p14:tracePt t="204847" x="6645275" y="1860550"/>
          <p14:tracePt t="204855" x="6637338" y="1851025"/>
          <p14:tracePt t="204872" x="6627813" y="1841500"/>
          <p14:tracePt t="204880" x="6627813" y="1833563"/>
          <p14:tracePt t="204888" x="6618288" y="1824038"/>
          <p14:tracePt t="204904" x="6600825" y="1814513"/>
          <p14:tracePt t="204911" x="6591300" y="1814513"/>
          <p14:tracePt t="204927" x="6573838" y="1804988"/>
          <p14:tracePt t="204944" x="6564313" y="1797050"/>
          <p14:tracePt t="205137" x="6554788" y="1797050"/>
          <p14:tracePt t="205152" x="6554788" y="1804988"/>
          <p14:tracePt t="205160" x="6573838" y="1833563"/>
          <p14:tracePt t="205167" x="6610350" y="1906588"/>
          <p14:tracePt t="205176" x="6627813" y="1933575"/>
          <p14:tracePt t="205185" x="6664325" y="1979613"/>
          <p14:tracePt t="205194" x="6673850" y="1997075"/>
          <p14:tracePt t="205200" x="6681788" y="2016125"/>
          <p14:tracePt t="205207" x="6691313" y="2033588"/>
          <p14:tracePt t="205225" x="6691313" y="2043113"/>
          <p14:tracePt t="205362" x="6691313" y="2060575"/>
          <p14:tracePt t="205371" x="6691313" y="2089150"/>
          <p14:tracePt t="205376" x="6691313" y="2097088"/>
          <p14:tracePt t="205387" x="6691313" y="2106613"/>
          <p14:tracePt t="205400" x="6700838" y="2116138"/>
          <p14:tracePt t="205464" x="6700838" y="2097088"/>
          <p14:tracePt t="205472" x="6700838" y="2089150"/>
          <p14:tracePt t="205479" x="6700838" y="2070100"/>
          <p14:tracePt t="205869" x="6764338" y="2125663"/>
          <p14:tracePt t="205875" x="6856413" y="2179638"/>
          <p14:tracePt t="205883" x="6983413" y="2243138"/>
          <p14:tracePt t="205888" x="7110413" y="2270125"/>
          <p14:tracePt t="205897" x="7229475" y="2316163"/>
          <p14:tracePt t="205904" x="7356475" y="2325688"/>
          <p14:tracePt t="205917" x="7485063" y="2325688"/>
          <p14:tracePt t="205919" x="7631113" y="2343150"/>
          <p14:tracePt t="205927" x="7758113" y="2343150"/>
          <p14:tracePt t="205936" x="7885113" y="2343150"/>
          <p14:tracePt t="205943" x="7994650" y="2343150"/>
          <p14:tracePt t="205953" x="8123238" y="2343150"/>
          <p14:tracePt t="205960" x="8232775" y="2343150"/>
          <p14:tracePt t="205968" x="8350250" y="2335213"/>
          <p14:tracePt t="205975" x="8442325" y="2306638"/>
          <p14:tracePt t="205985" x="8532813" y="2298700"/>
          <p14:tracePt t="205991" x="8596313" y="2289175"/>
          <p14:tracePt t="206000" x="8642350" y="2270125"/>
          <p14:tracePt t="206007" x="8715375" y="2252663"/>
          <p14:tracePt t="206015" x="8761413" y="2233613"/>
          <p14:tracePt t="206023" x="8797925" y="2233613"/>
          <p14:tracePt t="206031" x="8834438" y="2233613"/>
          <p14:tracePt t="206039" x="8888413" y="2233613"/>
          <p14:tracePt t="206047" x="8924925" y="2233613"/>
          <p14:tracePt t="206056" x="8970963" y="2233613"/>
          <p14:tracePt t="206063" x="9007475" y="2252663"/>
          <p14:tracePt t="206071" x="9070975" y="2270125"/>
        </p14:tracePtLst>
      </p14:laserTraceLst>
    </p:ext>
  </p:extLst>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1588</TotalTime>
  <Words>5908</Words>
  <Application>Microsoft Office PowerPoint</Application>
  <PresentationFormat>画面に合わせる (4:3)</PresentationFormat>
  <Paragraphs>668</Paragraphs>
  <Slides>33</Slides>
  <Notes>31</Notes>
  <HiddenSlides>0</HiddenSlides>
  <MMClips>32</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33</vt:i4>
      </vt:variant>
    </vt:vector>
  </HeadingPairs>
  <TitlesOfParts>
    <vt:vector size="37" baseType="lpstr">
      <vt:lpstr>Arial</vt:lpstr>
      <vt:lpstr>Garamond</vt:lpstr>
      <vt:lpstr>Wingdings</vt:lpstr>
      <vt:lpstr>Edge</vt:lpstr>
      <vt:lpstr>第7回 RV32Iのアセンブラプログラム</vt:lpstr>
      <vt:lpstr>前回までにやった基本的な命令</vt:lpstr>
      <vt:lpstr>最大値を選ぶプログラム例　max.asm</vt:lpstr>
      <vt:lpstr>Flagを使った分岐（RV32Iでは使えないので注意！）</vt:lpstr>
      <vt:lpstr>サブルーチンコール</vt:lpstr>
      <vt:lpstr>サブルーチンコール</vt:lpstr>
      <vt:lpstr>PowerPoint プレゼンテーション</vt:lpstr>
      <vt:lpstr>スタック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例題3</vt:lpstr>
      <vt:lpstr>掛け算用サブルーチン</vt:lpstr>
      <vt:lpstr>jal, jalrの実装</vt:lpstr>
      <vt:lpstr>jal,jalrの実装</vt:lpstr>
      <vt:lpstr>PC周辺</vt:lpstr>
      <vt:lpstr>疑似命令</vt:lpstr>
      <vt:lpstr>PowerPoint プレゼンテーション</vt:lpstr>
      <vt:lpstr>PowerPoint プレゼンテーション</vt:lpstr>
      <vt:lpstr>PowerPoint プレゼンテーション</vt:lpstr>
      <vt:lpstr>PowerPoint プレゼンテーション</vt:lpstr>
      <vt:lpstr>auipc</vt:lpstr>
      <vt:lpstr>RV32M　乗算への拡張</vt:lpstr>
      <vt:lpstr>RV32M　除算への拡張</vt:lpstr>
      <vt:lpstr>浮動小数点演算拡張RV32F, RV32D 基本命令</vt:lpstr>
      <vt:lpstr>浮動小数点演算拡張RV32F, RV32D   </vt:lpstr>
      <vt:lpstr>他の拡張命令セット</vt:lpstr>
      <vt:lpstr>本日のまとめ</vt:lpstr>
      <vt:lpstr>演習1</vt:lpstr>
      <vt:lpstr>演習2</vt:lpstr>
      <vt:lpstr>覚えておくと便利</vt:lpstr>
    </vt:vector>
  </TitlesOfParts>
  <Company>慶應義塾大学理工学部情報工学科</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計算機構成： トップダウンの解説</dc:title>
  <dc:creator>hunga</dc:creator>
  <cp:lastModifiedBy>天野 英晴</cp:lastModifiedBy>
  <cp:revision>140</cp:revision>
  <dcterms:created xsi:type="dcterms:W3CDTF">2003-01-11T21:22:28Z</dcterms:created>
  <dcterms:modified xsi:type="dcterms:W3CDTF">2020-11-04T12:28:52Z</dcterms:modified>
</cp:coreProperties>
</file>