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3"/>
  </p:notesMasterIdLst>
  <p:sldIdLst>
    <p:sldId id="607" r:id="rId2"/>
    <p:sldId id="655" r:id="rId3"/>
    <p:sldId id="795" r:id="rId4"/>
    <p:sldId id="763" r:id="rId5"/>
    <p:sldId id="656" r:id="rId6"/>
    <p:sldId id="349" r:id="rId7"/>
    <p:sldId id="353" r:id="rId8"/>
    <p:sldId id="285" r:id="rId9"/>
    <p:sldId id="328" r:id="rId10"/>
    <p:sldId id="287" r:id="rId11"/>
    <p:sldId id="286" r:id="rId12"/>
    <p:sldId id="288" r:id="rId13"/>
    <p:sldId id="319" r:id="rId14"/>
    <p:sldId id="330" r:id="rId15"/>
    <p:sldId id="329" r:id="rId16"/>
    <p:sldId id="331" r:id="rId17"/>
    <p:sldId id="332" r:id="rId18"/>
    <p:sldId id="333" r:id="rId19"/>
    <p:sldId id="334" r:id="rId20"/>
    <p:sldId id="335" r:id="rId21"/>
    <p:sldId id="336" r:id="rId22"/>
    <p:sldId id="355" r:id="rId23"/>
    <p:sldId id="337" r:id="rId24"/>
    <p:sldId id="338" r:id="rId25"/>
    <p:sldId id="378" r:id="rId26"/>
    <p:sldId id="379" r:id="rId27"/>
    <p:sldId id="381" r:id="rId28"/>
    <p:sldId id="380" r:id="rId29"/>
    <p:sldId id="798" r:id="rId30"/>
    <p:sldId id="796" r:id="rId31"/>
    <p:sldId id="797" r:id="rId32"/>
  </p:sldIdLst>
  <p:sldSz cx="9144000" cy="6858000" type="screen4x3"/>
  <p:notesSz cx="6858000" cy="9144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0000FF"/>
    <a:srgbClr val="FF0000"/>
    <a:srgbClr val="9999FF"/>
    <a:srgbClr val="66FFFF"/>
    <a:srgbClr val="FF99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284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714B8BE-FF47-488A-A2C7-A5CAD939856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406513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06A2E-1E75-438C-9DE4-F4B38B39FAE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47005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1F911-5173-4CE0-955B-EC3A5243A4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36697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9A1A9-3EF7-4EDB-8F60-FA418431DD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97297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SmartArt プレースホルダー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C065C-90BC-475F-ADB2-EF2581CA46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7535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7D9FF-4463-414B-B32A-942A2B460F2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0115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6D278-3EDD-439E-A151-ED608591779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47177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1C763-F8EB-4145-8CEB-FB4B2BDE0AC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6960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4DC98-FE17-48C1-9BE4-00468654CB4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1703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7A351-D8C8-40AE-BFA5-2D81A03281A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32935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1FD38-BF7E-45C9-94AA-812B497397D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418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6B600-B041-4333-9602-DC86BCCD066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6256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71B97-BAA6-4E82-AFC2-A6B7855BB48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82623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E603C-2609-4F76-B56F-16483B137F5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14901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2640A-83A3-439A-86F7-F9CC1DA03E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51373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3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3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35CF3B3-0F9B-4494-8C04-D44C2A82265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hyperlink" Target="http://www.am.ics.keio.ac.jp/arc/mpiex.tar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hyperlink" Target="mailto:&#65300;&#12398;&#23455;&#34892;&#26178;&#38291;&#12434;hunga4125@gmail.com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6900" y="1295400"/>
            <a:ext cx="7359650" cy="1125538"/>
          </a:xfrm>
        </p:spPr>
        <p:txBody>
          <a:bodyPr anchor="ctr"/>
          <a:lstStyle/>
          <a:p>
            <a:pPr eaLnBrk="1" hangingPunct="1"/>
            <a:r>
              <a:rPr lang="ja-JP" altLang="en-US" sz="4400" dirty="0"/>
              <a:t>クラスタとメッセージ</a:t>
            </a:r>
            <a:br>
              <a:rPr lang="en-US" altLang="ja-JP" sz="4400" dirty="0"/>
            </a:br>
            <a:r>
              <a:rPr lang="ja-JP" altLang="en-US" sz="4400" dirty="0"/>
              <a:t>パッシング型プログラム　</a:t>
            </a:r>
            <a:br>
              <a:rPr lang="ja-JP" altLang="en-US" sz="4400" dirty="0"/>
            </a:br>
            <a:endParaRPr lang="ja-JP" altLang="en-US" sz="44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r>
              <a:rPr lang="ja-JP" altLang="en-US" sz="3200"/>
              <a:t>慶應義塾大学理工学部</a:t>
            </a:r>
          </a:p>
          <a:p>
            <a:pPr eaLnBrk="1" hangingPunct="1"/>
            <a:r>
              <a:rPr lang="ja-JP" altLang="en-US" sz="3200"/>
              <a:t>天野英晴</a:t>
            </a:r>
          </a:p>
          <a:p>
            <a:pPr eaLnBrk="1" hangingPunct="1"/>
            <a:r>
              <a:rPr lang="en-US" altLang="ja-JP" sz="3200"/>
              <a:t>hunga@am</a:t>
            </a:r>
            <a:r>
              <a:rPr lang="ja-JP" altLang="en-US" sz="3200"/>
              <a:t>．</a:t>
            </a:r>
            <a:r>
              <a:rPr lang="en-US" altLang="ja-JP" sz="3200"/>
              <a:t>ics</a:t>
            </a:r>
            <a:r>
              <a:rPr lang="ja-JP" altLang="en-US" sz="3200"/>
              <a:t>．</a:t>
            </a:r>
            <a:r>
              <a:rPr lang="en-US" altLang="ja-JP" sz="3200"/>
              <a:t>keio</a:t>
            </a:r>
            <a:r>
              <a:rPr lang="ja-JP" altLang="en-US" sz="3200"/>
              <a:t>．</a:t>
            </a:r>
            <a:r>
              <a:rPr lang="en-US" altLang="ja-JP" sz="3200"/>
              <a:t>ac</a:t>
            </a:r>
            <a:r>
              <a:rPr lang="ja-JP" altLang="en-US" sz="3200"/>
              <a:t>．</a:t>
            </a:r>
            <a:r>
              <a:rPr lang="en-US" altLang="ja-JP" sz="3200"/>
              <a:t>jp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FC1C825-0625-4E82-A8D7-CE216541E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1"/>
    </mc:Choice>
    <mc:Fallback xmlns="">
      <p:transition spd="slow" advTm="18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395" x="73025" y="1468438"/>
          <p14:tracePt t="16404" x="109538" y="1477963"/>
          <p14:tracePt t="16409" x="119063" y="1477963"/>
          <p14:tracePt t="16489" x="173038" y="1485900"/>
          <p14:tracePt t="16498" x="236538" y="1514475"/>
          <p14:tracePt t="16506" x="328613" y="1522413"/>
          <p14:tracePt t="16514" x="601663" y="1614488"/>
          <p14:tracePt t="16522" x="728663" y="1677988"/>
          <p14:tracePt t="16530" x="1020763" y="1714500"/>
          <p14:tracePt t="16538" x="1303338" y="1768475"/>
          <p14:tracePt t="16546" x="1612900" y="1787525"/>
          <p14:tracePt t="16554" x="2070100" y="1833563"/>
          <p14:tracePt t="16562" x="2616200" y="1933575"/>
          <p14:tracePt t="16570" x="3081338" y="2006600"/>
          <p14:tracePt t="16578" x="3619500" y="2052638"/>
          <p14:tracePt t="16586" x="4102100" y="2079625"/>
          <p14:tracePt t="16594" x="4467225" y="2160588"/>
          <p14:tracePt t="16602" x="4759325" y="2216150"/>
          <p14:tracePt t="16610" x="5114925" y="2262188"/>
          <p14:tracePt t="16618" x="5378450" y="2279650"/>
          <p14:tracePt t="16626" x="5634038" y="2335213"/>
          <p14:tracePt t="16634" x="5880100" y="2371725"/>
          <p14:tracePt t="16642" x="6043613" y="2416175"/>
          <p14:tracePt t="16651" x="6218238" y="2425700"/>
          <p14:tracePt t="16658" x="6362700" y="2444750"/>
          <p14:tracePt t="16665" x="6472238" y="2489200"/>
          <p14:tracePt t="16674" x="6581775" y="2498725"/>
          <p14:tracePt t="16683" x="6700838" y="2498725"/>
          <p14:tracePt t="16690" x="6773863" y="2517775"/>
          <p14:tracePt t="16699" x="6864350" y="2544763"/>
          <p14:tracePt t="16706" x="6964363" y="2554288"/>
          <p14:tracePt t="16715" x="6992938" y="2554288"/>
          <p14:tracePt t="16722" x="7046913" y="2562225"/>
          <p14:tracePt t="16730" x="7102475" y="2562225"/>
          <p14:tracePt t="16738" x="7119938" y="2562225"/>
          <p14:tracePt t="16746" x="7175500" y="2562225"/>
          <p14:tracePt t="16756" x="7229475" y="2562225"/>
          <p14:tracePt t="16761" x="7292975" y="2581275"/>
          <p14:tracePt t="16769" x="7375525" y="2608263"/>
          <p14:tracePt t="16777" x="7485063" y="2617788"/>
          <p14:tracePt t="16785" x="7594600" y="2635250"/>
          <p14:tracePt t="16793" x="7685088" y="2635250"/>
          <p14:tracePt t="16801" x="7785100" y="2671763"/>
          <p14:tracePt t="16809" x="7913688" y="2690813"/>
          <p14:tracePt t="16817" x="8040688" y="2698750"/>
          <p14:tracePt t="16825" x="8204200" y="2717800"/>
          <p14:tracePt t="16834" x="8359775" y="2744788"/>
          <p14:tracePt t="16841" x="8505825" y="2763838"/>
          <p14:tracePt t="16849" x="8651875" y="2771775"/>
          <p14:tracePt t="16858" x="8797925" y="2790825"/>
          <p14:tracePt t="16868" x="8924925" y="2836863"/>
          <p14:tracePt t="16874" x="9024938" y="28448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ノンブロッキングのメッセージ通信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4389438" y="38100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>
            <a:off x="2713038" y="38862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42000" name="Group 16"/>
          <p:cNvGrpSpPr>
            <a:grpSpLocks/>
          </p:cNvGrpSpPr>
          <p:nvPr/>
        </p:nvGrpSpPr>
        <p:grpSpPr bwMode="auto">
          <a:xfrm>
            <a:off x="2484438" y="1752600"/>
            <a:ext cx="628650" cy="2127250"/>
            <a:chOff x="3216" y="1104"/>
            <a:chExt cx="396" cy="1340"/>
          </a:xfrm>
        </p:grpSpPr>
        <p:sp>
          <p:nvSpPr>
            <p:cNvPr id="42001" name="Line 17"/>
            <p:cNvSpPr>
              <a:spLocks noChangeShapeType="1"/>
            </p:cNvSpPr>
            <p:nvPr/>
          </p:nvSpPr>
          <p:spPr bwMode="auto">
            <a:xfrm>
              <a:off x="3360" y="110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2002" name="Text Box 18"/>
            <p:cNvSpPr txBox="1">
              <a:spLocks noChangeArrowheads="1"/>
            </p:cNvSpPr>
            <p:nvPr/>
          </p:nvSpPr>
          <p:spPr bwMode="auto">
            <a:xfrm>
              <a:off x="3216" y="2208"/>
              <a:ext cx="396" cy="23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latin typeface="Times New Roman" panose="02020603050405020304" pitchFamily="18" charset="0"/>
                </a:rPr>
                <a:t>Send</a:t>
              </a:r>
            </a:p>
          </p:txBody>
        </p:sp>
      </p:grpSp>
      <p:grpSp>
        <p:nvGrpSpPr>
          <p:cNvPr id="42003" name="Group 19"/>
          <p:cNvGrpSpPr>
            <a:grpSpLocks/>
          </p:cNvGrpSpPr>
          <p:nvPr/>
        </p:nvGrpSpPr>
        <p:grpSpPr bwMode="auto">
          <a:xfrm>
            <a:off x="4084638" y="1752600"/>
            <a:ext cx="715962" cy="2065338"/>
            <a:chOff x="4224" y="1104"/>
            <a:chExt cx="451" cy="1301"/>
          </a:xfrm>
        </p:grpSpPr>
        <p:sp>
          <p:nvSpPr>
            <p:cNvPr id="42004" name="Line 20"/>
            <p:cNvSpPr>
              <a:spLocks noChangeShapeType="1"/>
            </p:cNvSpPr>
            <p:nvPr/>
          </p:nvSpPr>
          <p:spPr bwMode="auto">
            <a:xfrm>
              <a:off x="4416" y="110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2005" name="Text Box 21"/>
            <p:cNvSpPr txBox="1">
              <a:spLocks noChangeArrowheads="1"/>
            </p:cNvSpPr>
            <p:nvPr/>
          </p:nvSpPr>
          <p:spPr bwMode="auto">
            <a:xfrm>
              <a:off x="4224" y="2208"/>
              <a:ext cx="451" cy="19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>
                  <a:latin typeface="Times New Roman" panose="02020603050405020304" pitchFamily="18" charset="0"/>
                </a:rPr>
                <a:t>Receive</a:t>
              </a:r>
            </a:p>
          </p:txBody>
        </p:sp>
      </p:grpSp>
      <p:grpSp>
        <p:nvGrpSpPr>
          <p:cNvPr id="42009" name="Group 25"/>
          <p:cNvGrpSpPr>
            <a:grpSpLocks/>
          </p:cNvGrpSpPr>
          <p:nvPr/>
        </p:nvGrpSpPr>
        <p:grpSpPr bwMode="auto">
          <a:xfrm>
            <a:off x="3170238" y="3505200"/>
            <a:ext cx="914400" cy="304800"/>
            <a:chOff x="1344" y="2208"/>
            <a:chExt cx="576" cy="192"/>
          </a:xfrm>
        </p:grpSpPr>
        <p:sp>
          <p:nvSpPr>
            <p:cNvPr id="42010" name="Line 26"/>
            <p:cNvSpPr>
              <a:spLocks noChangeShapeType="1"/>
            </p:cNvSpPr>
            <p:nvPr/>
          </p:nvSpPr>
          <p:spPr bwMode="auto">
            <a:xfrm>
              <a:off x="1344" y="2304"/>
              <a:ext cx="38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2011" name="Rectangle 27"/>
            <p:cNvSpPr>
              <a:spLocks noChangeArrowheads="1"/>
            </p:cNvSpPr>
            <p:nvPr/>
          </p:nvSpPr>
          <p:spPr bwMode="auto">
            <a:xfrm>
              <a:off x="1728" y="2208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2013" name="Oval 29"/>
          <p:cNvSpPr>
            <a:spLocks noChangeArrowheads="1"/>
          </p:cNvSpPr>
          <p:nvPr/>
        </p:nvSpPr>
        <p:spPr bwMode="auto">
          <a:xfrm>
            <a:off x="3856038" y="3581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2014" name="AutoShape 30"/>
          <p:cNvSpPr>
            <a:spLocks noChangeArrowheads="1"/>
          </p:cNvSpPr>
          <p:nvPr/>
        </p:nvSpPr>
        <p:spPr bwMode="auto">
          <a:xfrm>
            <a:off x="3967163" y="3213100"/>
            <a:ext cx="1368425" cy="720725"/>
          </a:xfrm>
          <a:prstGeom prst="roundRect">
            <a:avLst>
              <a:gd name="adj" fmla="val 16667"/>
            </a:avLst>
          </a:prstGeom>
          <a:solidFill>
            <a:srgbClr val="CC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b="1"/>
              <a:t>Other Job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226F80D0-2569-41CA-B0E9-AB0B44F303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96"/>
    </mc:Choice>
    <mc:Fallback xmlns="">
      <p:transition spd="slow" advTm="50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998" grpId="0" animBg="1"/>
      <p:bldP spid="41999" grpId="0" animBg="1"/>
      <p:bldP spid="42013" grpId="0" animBg="1"/>
      <p:bldP spid="42014" grpId="0" animBg="1"/>
      <p:bldP spid="42014" grpId="1" animBg="1"/>
    </p:bldLst>
  </p:timing>
  <p:extLst>
    <p:ext uri="{3A86A75C-4F4B-4683-9AE1-C65F6400EC91}">
      <p14:laserTraceLst xmlns:p14="http://schemas.microsoft.com/office/powerpoint/2010/main">
        <p14:tracePtLst>
          <p14:tracePt t="41998" x="8951913" y="3548063"/>
          <p14:tracePt t="42006" x="8907463" y="3548063"/>
          <p14:tracePt t="42014" x="8851900" y="3548063"/>
          <p14:tracePt t="42022" x="8797925" y="3548063"/>
          <p14:tracePt t="42030" x="8778875" y="3548063"/>
          <p14:tracePt t="42039" x="8751888" y="3548063"/>
          <p14:tracePt t="42047" x="8724900" y="3548063"/>
          <p14:tracePt t="42055" x="8688388" y="3548063"/>
          <p14:tracePt t="42063" x="8661400" y="3548063"/>
          <p14:tracePt t="42071" x="8632825" y="3548063"/>
          <p14:tracePt t="42079" x="8605838" y="3548063"/>
          <p14:tracePt t="42087" x="8578850" y="3548063"/>
          <p14:tracePt t="42096" x="8559800" y="3556000"/>
          <p14:tracePt t="42103" x="8551863" y="3556000"/>
          <p14:tracePt t="42113" x="8542338" y="3556000"/>
          <p14:tracePt t="42216" x="8532813" y="3556000"/>
          <p14:tracePt t="42233" x="8496300" y="3556000"/>
          <p14:tracePt t="42241" x="8423275" y="3575050"/>
          <p14:tracePt t="42247" x="8369300" y="3575050"/>
          <p14:tracePt t="42256" x="8269288" y="3602038"/>
          <p14:tracePt t="42266" x="8213725" y="3602038"/>
          <p14:tracePt t="42271" x="8140700" y="3621088"/>
          <p14:tracePt t="42280" x="8077200" y="3629025"/>
          <p14:tracePt t="42287" x="8004175" y="3629025"/>
          <p14:tracePt t="42295" x="7950200" y="3638550"/>
          <p14:tracePt t="42302" x="7867650" y="3665538"/>
          <p14:tracePt t="42311" x="7813675" y="3665538"/>
          <p14:tracePt t="42318" x="7748588" y="3684588"/>
          <p14:tracePt t="42326" x="7694613" y="3684588"/>
          <p14:tracePt t="42335" x="7639050" y="3694113"/>
          <p14:tracePt t="42342" x="7575550" y="3702050"/>
          <p14:tracePt t="42350" x="7485063" y="3702050"/>
          <p14:tracePt t="42359" x="7392988" y="3730625"/>
          <p14:tracePt t="42367" x="7256463" y="3748088"/>
          <p14:tracePt t="42375" x="7110413" y="3757613"/>
          <p14:tracePt t="42382" x="6873875" y="3811588"/>
          <p14:tracePt t="42390" x="6673850" y="3830638"/>
          <p14:tracePt t="42398" x="6391275" y="3857625"/>
          <p14:tracePt t="42406" x="6016625" y="3857625"/>
          <p14:tracePt t="42414" x="5534025" y="3857625"/>
          <p14:tracePt t="42422" x="5122863" y="3857625"/>
          <p14:tracePt t="42430" x="4795838" y="3857625"/>
          <p14:tracePt t="42439" x="4530725" y="3857625"/>
          <p14:tracePt t="42446" x="4330700" y="3857625"/>
          <p14:tracePt t="42455" x="4165600" y="3857625"/>
          <p14:tracePt t="42463" x="4038600" y="3857625"/>
          <p14:tracePt t="42471" x="3911600" y="3830638"/>
          <p14:tracePt t="42478" x="3846513" y="3811588"/>
          <p14:tracePt t="42487" x="3783013" y="3794125"/>
          <p14:tracePt t="42495" x="3775075" y="3794125"/>
          <p14:tracePt t="42502" x="3765550" y="3775075"/>
          <p14:tracePt t="42511" x="3756025" y="3775075"/>
          <p14:tracePt t="42518" x="3746500" y="3767138"/>
          <p14:tracePt t="42535" x="3738563" y="3767138"/>
          <p14:tracePt t="42551" x="3729038" y="3767138"/>
          <p14:tracePt t="42567" x="3709988" y="3767138"/>
          <p14:tracePt t="42575" x="3702050" y="3757613"/>
          <p14:tracePt t="42599" x="3692525" y="3738563"/>
          <p14:tracePt t="42607" x="3665538" y="3721100"/>
          <p14:tracePt t="42615" x="3656013" y="3694113"/>
          <p14:tracePt t="42623" x="3646488" y="3657600"/>
          <p14:tracePt t="42631" x="3629025" y="3621088"/>
          <p14:tracePt t="42639" x="3600450" y="3556000"/>
          <p14:tracePt t="42647" x="3582988" y="3519488"/>
          <p14:tracePt t="42655" x="3536950" y="3465513"/>
          <p14:tracePt t="42664" x="3500438" y="3419475"/>
          <p14:tracePt t="42671" x="3463925" y="3382963"/>
          <p14:tracePt t="42679" x="3427413" y="3319463"/>
          <p14:tracePt t="42687" x="3409950" y="3292475"/>
          <p14:tracePt t="42696" x="3400425" y="3265488"/>
          <p14:tracePt t="42703" x="3382963" y="3228975"/>
          <p14:tracePt t="42712" x="3382963" y="3209925"/>
          <p14:tracePt t="42719" x="3382963" y="3173413"/>
          <p14:tracePt t="42727" x="3363913" y="3136900"/>
          <p14:tracePt t="42735" x="3363913" y="3109913"/>
          <p14:tracePt t="42743" x="3354388" y="3082925"/>
          <p14:tracePt t="42751" x="3354388" y="3009900"/>
          <p14:tracePt t="42759" x="3317875" y="2946400"/>
          <p14:tracePt t="42768" x="3309938" y="2927350"/>
          <p14:tracePt t="42776" x="3300413" y="2900363"/>
          <p14:tracePt t="42784" x="3290888" y="2890838"/>
          <p14:tracePt t="42792" x="3263900" y="2854325"/>
          <p14:tracePt t="42808" x="3254375" y="2844800"/>
          <p14:tracePt t="42944" x="3227388" y="2844800"/>
          <p14:tracePt t="42952" x="3154363" y="2863850"/>
          <p14:tracePt t="42960" x="3081338" y="2963863"/>
          <p14:tracePt t="42968" x="3027363" y="3046413"/>
          <p14:tracePt t="42978" x="2990850" y="3109913"/>
          <p14:tracePt t="42982" x="2954338" y="3155950"/>
          <p14:tracePt t="42990" x="2935288" y="3219450"/>
          <p14:tracePt t="42999" x="2917825" y="3246438"/>
          <p14:tracePt t="43007" x="2898775" y="3273425"/>
          <p14:tracePt t="43014" x="2889250" y="3319463"/>
          <p14:tracePt t="43022" x="2881313" y="3346450"/>
          <p14:tracePt t="43030" x="2862263" y="3392488"/>
          <p14:tracePt t="43038" x="2844800" y="3419475"/>
          <p14:tracePt t="43046" x="2844800" y="3465513"/>
          <p14:tracePt t="43055" x="2844800" y="3492500"/>
          <p14:tracePt t="43063" x="2835275" y="3511550"/>
          <p14:tracePt t="43071" x="2835275" y="3519488"/>
          <p14:tracePt t="43078" x="2835275" y="3538538"/>
          <p14:tracePt t="43087" x="2835275" y="3548063"/>
          <p14:tracePt t="43265" x="2871788" y="3519488"/>
          <p14:tracePt t="43272" x="3027363" y="3402013"/>
          <p14:tracePt t="43280" x="3227388" y="3236913"/>
          <p14:tracePt t="43288" x="3346450" y="3127375"/>
          <p14:tracePt t="43297" x="3500438" y="3000375"/>
          <p14:tracePt t="43303" x="3636963" y="2881313"/>
          <p14:tracePt t="43313" x="3783013" y="2744788"/>
          <p14:tracePt t="43320" x="3883025" y="2635250"/>
          <p14:tracePt t="43326" x="3965575" y="2535238"/>
          <p14:tracePt t="43336" x="4057650" y="2416175"/>
          <p14:tracePt t="43344" x="4111625" y="2335213"/>
          <p14:tracePt t="43354" x="4157663" y="2252663"/>
          <p14:tracePt t="43361" x="4194175" y="2206625"/>
          <p14:tracePt t="43369" x="4221163" y="2160588"/>
          <p14:tracePt t="43375" x="4238625" y="2133600"/>
          <p14:tracePt t="43382" x="4257675" y="2089150"/>
          <p14:tracePt t="43390" x="4275138" y="2070100"/>
          <p14:tracePt t="43398" x="4284663" y="2052638"/>
          <p14:tracePt t="43414" x="4294188" y="2033588"/>
          <p14:tracePt t="43422" x="4311650" y="2016125"/>
          <p14:tracePt t="43430" x="4321175" y="1987550"/>
          <p14:tracePt t="43463" x="4330700" y="1979613"/>
          <p14:tracePt t="43471" x="4330700" y="1970088"/>
          <p14:tracePt t="43486" x="4340225" y="1960563"/>
          <p14:tracePt t="43632" x="4340225" y="2006600"/>
          <p14:tracePt t="43638" x="4340225" y="2079625"/>
          <p14:tracePt t="43646" x="4340225" y="2170113"/>
          <p14:tracePt t="43654" x="4340225" y="2233613"/>
          <p14:tracePt t="43662" x="4340225" y="2306638"/>
          <p14:tracePt t="43670" x="4340225" y="2362200"/>
          <p14:tracePt t="43678" x="4340225" y="2416175"/>
          <p14:tracePt t="43688" x="4311650" y="2481263"/>
          <p14:tracePt t="43699" x="4311650" y="2554288"/>
          <p14:tracePt t="43704" x="4284663" y="2635250"/>
          <p14:tracePt t="43714" x="4284663" y="2671763"/>
          <p14:tracePt t="43720" x="4284663" y="2727325"/>
          <p14:tracePt t="43730" x="4275138" y="2808288"/>
          <p14:tracePt t="43736" x="4248150" y="2854325"/>
          <p14:tracePt t="43744" x="4248150" y="2927350"/>
          <p14:tracePt t="43754" x="4248150" y="2963863"/>
          <p14:tracePt t="43759" x="4238625" y="3054350"/>
          <p14:tracePt t="43767" x="4238625" y="3090863"/>
          <p14:tracePt t="43775" x="4238625" y="3146425"/>
          <p14:tracePt t="43783" x="4230688" y="3209925"/>
          <p14:tracePt t="43790" x="4211638" y="3265488"/>
          <p14:tracePt t="43799" x="4184650" y="3346450"/>
          <p14:tracePt t="43807" x="4184650" y="3419475"/>
          <p14:tracePt t="43815" x="4175125" y="3482975"/>
          <p14:tracePt t="43823" x="4175125" y="3519488"/>
          <p14:tracePt t="43831" x="4165600" y="3548063"/>
          <p14:tracePt t="43838" x="4165600" y="3592513"/>
          <p14:tracePt t="43846" x="4165600" y="3602038"/>
          <p14:tracePt t="43854" x="4165600" y="3611563"/>
          <p14:tracePt t="43870" x="4165600" y="3621088"/>
          <p14:tracePt t="44264" x="4165600" y="3602038"/>
          <p14:tracePt t="44272" x="4175125" y="3556000"/>
          <p14:tracePt t="44280" x="4230688" y="3519488"/>
          <p14:tracePt t="44297" x="4248150" y="3511550"/>
          <p14:tracePt t="44305" x="4267200" y="3492500"/>
          <p14:tracePt t="44317" x="4294188" y="3475038"/>
          <p14:tracePt t="44331" x="4321175" y="3455988"/>
          <p14:tracePt t="44336" x="4330700" y="3446463"/>
          <p14:tracePt t="44343" x="4340225" y="3438525"/>
          <p14:tracePt t="44478" x="4321175" y="3438525"/>
          <p14:tracePt t="44486" x="4294188" y="3446463"/>
          <p14:tracePt t="44494" x="4275138" y="3482975"/>
          <p14:tracePt t="44502" x="4248150" y="3502025"/>
          <p14:tracePt t="44511" x="4202113" y="3556000"/>
          <p14:tracePt t="44518" x="4175125" y="3584575"/>
          <p14:tracePt t="44527" x="4138613" y="3611563"/>
          <p14:tracePt t="44534" x="4094163" y="3648075"/>
          <p14:tracePt t="44543" x="4065588" y="3675063"/>
          <p14:tracePt t="44551" x="4057650" y="3684588"/>
          <p14:tracePt t="44558" x="4021138" y="3711575"/>
          <p14:tracePt t="44566" x="4011613" y="3721100"/>
          <p14:tracePt t="44574" x="4002088" y="3730625"/>
          <p14:tracePt t="44582" x="3992563" y="3738563"/>
          <p14:tracePt t="44591" x="3992563" y="3748088"/>
          <p14:tracePt t="44598" x="3992563" y="3757613"/>
          <p14:tracePt t="44606" x="3975100" y="3775075"/>
          <p14:tracePt t="44824" x="3956050" y="3794125"/>
          <p14:tracePt t="44834" x="3919538" y="3794125"/>
          <p14:tracePt t="44840" x="3819525" y="3794125"/>
          <p14:tracePt t="44848" x="3729038" y="3794125"/>
          <p14:tracePt t="44855" x="3619500" y="3794125"/>
          <p14:tracePt t="44864" x="3546475" y="3794125"/>
          <p14:tracePt t="44871" x="3463925" y="3794125"/>
          <p14:tracePt t="44881" x="3390900" y="3794125"/>
          <p14:tracePt t="44900" x="3244850" y="3794125"/>
          <p14:tracePt t="44903" x="3190875" y="3794125"/>
          <p14:tracePt t="44913" x="3136900" y="3794125"/>
          <p14:tracePt t="44919" x="3100388" y="3794125"/>
          <p14:tracePt t="44928" x="3063875" y="3794125"/>
          <p14:tracePt t="44935" x="3035300" y="3794125"/>
          <p14:tracePt t="44943" x="3027363" y="3794125"/>
          <p14:tracePt t="44959" x="3017838" y="3794125"/>
          <p14:tracePt t="45225" x="2981325" y="3794125"/>
          <p14:tracePt t="45232" x="2925763" y="3794125"/>
          <p14:tracePt t="45240" x="2889250" y="3794125"/>
          <p14:tracePt t="45247" x="2852738" y="3794125"/>
          <p14:tracePt t="45255" x="2817813" y="3794125"/>
          <p14:tracePt t="45263" x="2789238" y="3803650"/>
          <p14:tracePt t="45271" x="2771775" y="3803650"/>
          <p14:tracePt t="45279" x="2735263" y="3803650"/>
          <p14:tracePt t="45295" x="2725738" y="3803650"/>
          <p14:tracePt t="45528" x="2735263" y="3794125"/>
          <p14:tracePt t="45544" x="2735263" y="3784600"/>
          <p14:tracePt t="45554" x="2744788" y="3775075"/>
          <p14:tracePt t="45560" x="2752725" y="3757613"/>
          <p14:tracePt t="45787" x="2762250" y="3767138"/>
          <p14:tracePt t="45793" x="2762250" y="3803650"/>
          <p14:tracePt t="45817" x="2762250" y="3811588"/>
          <p14:tracePt t="45848" x="2762250" y="3830638"/>
          <p14:tracePt t="45863" x="2762250" y="3840163"/>
          <p14:tracePt t="45872" x="2762250" y="3857625"/>
          <p14:tracePt t="46112" x="2771775" y="3867150"/>
          <p14:tracePt t="46120" x="2808288" y="3867150"/>
          <p14:tracePt t="46129" x="2844800" y="3830638"/>
          <p14:tracePt t="46136" x="2862263" y="3803650"/>
          <p14:tracePt t="46144" x="2908300" y="3757613"/>
          <p14:tracePt t="46152" x="2954338" y="3721100"/>
          <p14:tracePt t="46160" x="3017838" y="3665538"/>
          <p14:tracePt t="46169" x="3100388" y="3629025"/>
          <p14:tracePt t="46175" x="3136900" y="3592513"/>
          <p14:tracePt t="46183" x="3163888" y="3584575"/>
          <p14:tracePt t="46190" x="3181350" y="3575050"/>
          <p14:tracePt t="46198" x="3200400" y="3556000"/>
          <p14:tracePt t="46312" x="3208338" y="3565525"/>
          <p14:tracePt t="46320" x="3208338" y="3602038"/>
          <p14:tracePt t="46329" x="3208338" y="3648075"/>
          <p14:tracePt t="46336" x="3208338" y="3684588"/>
          <p14:tracePt t="46344" x="3208338" y="3702050"/>
          <p14:tracePt t="46352" x="3208338" y="3748088"/>
          <p14:tracePt t="46360" x="3208338" y="3757613"/>
          <p14:tracePt t="46366" x="3208338" y="3784600"/>
          <p14:tracePt t="46382" x="3208338" y="3794125"/>
          <p14:tracePt t="46398" x="3208338" y="3803650"/>
          <p14:tracePt t="46474" x="3217863" y="3811588"/>
          <p14:tracePt t="46479" x="3227388" y="3811588"/>
          <p14:tracePt t="46487" x="3263900" y="3811588"/>
          <p14:tracePt t="46494" x="3363913" y="3811588"/>
          <p14:tracePt t="46502" x="3473450" y="3811588"/>
          <p14:tracePt t="46511" x="3582988" y="3811588"/>
          <p14:tracePt t="46518" x="3709988" y="3811588"/>
          <p14:tracePt t="46526" x="3838575" y="3811588"/>
          <p14:tracePt t="46534" x="3929063" y="3811588"/>
          <p14:tracePt t="46542" x="4021138" y="3811588"/>
          <p14:tracePt t="46550" x="4111625" y="3803650"/>
          <p14:tracePt t="46559" x="4138613" y="3784600"/>
          <p14:tracePt t="46566" x="4184650" y="3775075"/>
          <p14:tracePt t="46575" x="4194175" y="3775075"/>
          <p14:tracePt t="46583" x="4202113" y="3767138"/>
          <p14:tracePt t="46666" x="4211638" y="3767138"/>
          <p14:tracePt t="46888" x="4294188" y="3784600"/>
          <p14:tracePt t="46896" x="4384675" y="3794125"/>
          <p14:tracePt t="46904" x="4484688" y="3821113"/>
          <p14:tracePt t="46912" x="4540250" y="3848100"/>
          <p14:tracePt t="46919" x="4603750" y="3875088"/>
          <p14:tracePt t="46929" x="4667250" y="3894138"/>
          <p14:tracePt t="46935" x="4730750" y="3930650"/>
          <p14:tracePt t="46944" x="4776788" y="3948113"/>
          <p14:tracePt t="46951" x="4803775" y="3957638"/>
          <p14:tracePt t="46963" x="4832350" y="3976688"/>
          <p14:tracePt t="46967" x="4849813" y="3984625"/>
          <p14:tracePt t="46976" x="4859338" y="3984625"/>
          <p14:tracePt t="47207" x="4868863" y="3994150"/>
          <p14:tracePt t="47214" x="4868863" y="4003675"/>
          <p14:tracePt t="47503" x="4868863" y="4013200"/>
          <p14:tracePt t="47513" x="4832350" y="4013200"/>
          <p14:tracePt t="47520" x="4803775" y="3994150"/>
          <p14:tracePt t="47529" x="4759325" y="3984625"/>
          <p14:tracePt t="47536" x="4695825" y="3957638"/>
          <p14:tracePt t="47546" x="4640263" y="3940175"/>
          <p14:tracePt t="47552" x="4557713" y="3894138"/>
          <p14:tracePt t="47560" x="4540250" y="3884613"/>
          <p14:tracePt t="47571" x="4521200" y="3875088"/>
          <p14:tracePt t="47576" x="4503738" y="3867150"/>
          <p14:tracePt t="47587" x="4484688" y="3848100"/>
          <p14:tracePt t="47606" x="4484688" y="3830638"/>
          <p14:tracePt t="47615" x="4484688" y="3803650"/>
          <p14:tracePt t="47622" x="4484688" y="3784600"/>
          <p14:tracePt t="47630" x="4484688" y="3757613"/>
          <p14:tracePt t="47638" x="4484688" y="3738563"/>
          <p14:tracePt t="47646" x="4484688" y="3694113"/>
          <p14:tracePt t="47654" x="4484688" y="3665538"/>
          <p14:tracePt t="47662" x="4494213" y="3638550"/>
          <p14:tracePt t="47670" x="4513263" y="3592513"/>
          <p14:tracePt t="47678" x="4549775" y="3548063"/>
          <p14:tracePt t="47686" x="4567238" y="3511550"/>
          <p14:tracePt t="47694" x="4603750" y="3475038"/>
          <p14:tracePt t="47702" x="4649788" y="3419475"/>
          <p14:tracePt t="47711" x="4676775" y="3402013"/>
          <p14:tracePt t="47718" x="4722813" y="3365500"/>
          <p14:tracePt t="47726" x="4740275" y="3355975"/>
          <p14:tracePt t="47735" x="4767263" y="3346450"/>
          <p14:tracePt t="47743" x="4813300" y="3328988"/>
          <p14:tracePt t="47759" x="4859338" y="3319463"/>
          <p14:tracePt t="47767" x="4895850" y="3319463"/>
          <p14:tracePt t="47774" x="4922838" y="3319463"/>
          <p14:tracePt t="47782" x="4968875" y="3319463"/>
          <p14:tracePt t="47790" x="5005388" y="3319463"/>
          <p14:tracePt t="47798" x="5041900" y="3328988"/>
          <p14:tracePt t="47806" x="5068888" y="3346450"/>
          <p14:tracePt t="47814" x="5086350" y="3365500"/>
          <p14:tracePt t="47822" x="5122863" y="3411538"/>
          <p14:tracePt t="47831" x="5132388" y="3429000"/>
          <p14:tracePt t="47839" x="5132388" y="3475038"/>
          <p14:tracePt t="47847" x="5141913" y="3492500"/>
          <p14:tracePt t="47854" x="5159375" y="3538538"/>
          <p14:tracePt t="47863" x="5159375" y="3565525"/>
          <p14:tracePt t="47871" x="5159375" y="3584575"/>
          <p14:tracePt t="47879" x="5159375" y="3611563"/>
          <p14:tracePt t="47897" x="5159375" y="3665538"/>
          <p14:tracePt t="47902" x="5159375" y="3684588"/>
          <p14:tracePt t="47911" x="5159375" y="3702050"/>
          <p14:tracePt t="47918" x="5159375" y="3730625"/>
          <p14:tracePt t="47927" x="5151438" y="3757613"/>
          <p14:tracePt t="47935" x="5114925" y="3803650"/>
          <p14:tracePt t="47943" x="5086350" y="3830638"/>
          <p14:tracePt t="47951" x="5059363" y="3848100"/>
          <p14:tracePt t="47961" x="5014913" y="3884613"/>
          <p14:tracePt t="47968" x="4968875" y="3894138"/>
          <p14:tracePt t="47975" x="4886325" y="3940175"/>
          <p14:tracePt t="47984" x="4813300" y="3948113"/>
          <p14:tracePt t="47994" x="4740275" y="3948113"/>
          <p14:tracePt t="47999" x="4695825" y="3957638"/>
          <p14:tracePt t="48007" x="4649788" y="3957638"/>
          <p14:tracePt t="48015" x="4630738" y="3967163"/>
          <p14:tracePt t="48023" x="4613275" y="3967163"/>
          <p14:tracePt t="48128" x="4603750" y="3930650"/>
          <p14:tracePt t="48136" x="4603750" y="3875088"/>
          <p14:tracePt t="48144" x="4603750" y="3830638"/>
          <p14:tracePt t="48152" x="4603750" y="3775075"/>
          <p14:tracePt t="48160" x="4613275" y="3730625"/>
          <p14:tracePt t="48168" x="4622800" y="3675063"/>
          <p14:tracePt t="48176" x="4630738" y="3629025"/>
          <p14:tracePt t="48183" x="4659313" y="3584575"/>
          <p14:tracePt t="48191" x="4667250" y="3565525"/>
          <p14:tracePt t="48199" x="4667250" y="3548063"/>
          <p14:tracePt t="48207" x="4686300" y="3529013"/>
          <p14:tracePt t="48215" x="4703763" y="3511550"/>
          <p14:tracePt t="48222" x="4713288" y="3502025"/>
          <p14:tracePt t="48230" x="4722813" y="3492500"/>
          <p14:tracePt t="48238" x="4730750" y="3482975"/>
          <p14:tracePt t="48246" x="4749800" y="3465513"/>
          <p14:tracePt t="48254" x="4767263" y="3465513"/>
          <p14:tracePt t="48262" x="4822825" y="3465513"/>
          <p14:tracePt t="48271" x="4859338" y="3465513"/>
          <p14:tracePt t="48280" x="4932363" y="3465513"/>
          <p14:tracePt t="48289" x="5005388" y="3465513"/>
          <p14:tracePt t="48297" x="5095875" y="3482975"/>
          <p14:tracePt t="48305" x="5159375" y="3502025"/>
          <p14:tracePt t="48311" x="5214938" y="3511550"/>
          <p14:tracePt t="48318" x="5314950" y="3565525"/>
          <p14:tracePt t="48327" x="5351463" y="3575050"/>
          <p14:tracePt t="48335" x="5378450" y="3592513"/>
          <p14:tracePt t="48342" x="5397500" y="3621088"/>
          <p14:tracePt t="48350" x="5405438" y="3621088"/>
          <p14:tracePt t="48358" x="5405438" y="3629025"/>
          <p14:tracePt t="48366" x="5405438" y="3638550"/>
          <p14:tracePt t="48375" x="5405438" y="3657600"/>
          <p14:tracePt t="48382" x="5405438" y="3684588"/>
          <p14:tracePt t="48390" x="5405438" y="3702050"/>
          <p14:tracePt t="48398" x="5405438" y="3730625"/>
          <p14:tracePt t="48406" x="5405438" y="3748088"/>
          <p14:tracePt t="48414" x="5405438" y="3767138"/>
          <p14:tracePt t="48422" x="5397500" y="3803650"/>
          <p14:tracePt t="48430" x="5387975" y="3821113"/>
          <p14:tracePt t="48439" x="5360988" y="3857625"/>
          <p14:tracePt t="48446" x="5341938" y="3867150"/>
          <p14:tracePt t="48456" x="5324475" y="3903663"/>
          <p14:tracePt t="48462" x="5297488" y="3930650"/>
          <p14:tracePt t="48470" x="5287963" y="3930650"/>
          <p14:tracePt t="48478" x="5260975" y="3948113"/>
          <p14:tracePt t="48488" x="5241925" y="3957638"/>
          <p14:tracePt t="48496" x="5224463" y="3957638"/>
          <p14:tracePt t="48503" x="5205413" y="3976688"/>
          <p14:tracePt t="48513" x="5178425" y="3994150"/>
          <p14:tracePt t="48529" x="5168900" y="3994150"/>
          <p14:tracePt t="48537" x="5159375" y="3994150"/>
          <p14:tracePt t="48632" x="5151438" y="4003675"/>
          <p14:tracePt t="48920" x="5178425" y="4003675"/>
          <p14:tracePt t="48929" x="5360988" y="4003675"/>
          <p14:tracePt t="48936" x="5543550" y="4003675"/>
          <p14:tracePt t="48943" x="5743575" y="4003675"/>
          <p14:tracePt t="48951" x="5935663" y="4003675"/>
          <p14:tracePt t="48959" x="6162675" y="4003675"/>
          <p14:tracePt t="48967" x="6381750" y="4003675"/>
          <p14:tracePt t="48975" x="6564313" y="4003675"/>
          <p14:tracePt t="48983" x="6710363" y="4003675"/>
          <p14:tracePt t="48991" x="6856413" y="4003675"/>
          <p14:tracePt t="48999" x="7000875" y="4003675"/>
          <p14:tracePt t="49007" x="7146925" y="4003675"/>
          <p14:tracePt t="49015" x="7256463" y="4003675"/>
          <p14:tracePt t="49023" x="7366000" y="4003675"/>
          <p14:tracePt t="49031" x="7458075" y="4003675"/>
          <p14:tracePt t="49039" x="7531100" y="4003675"/>
          <p14:tracePt t="49047" x="7639050" y="4003675"/>
          <p14:tracePt t="49055" x="7731125" y="4003675"/>
          <p14:tracePt t="49065" x="7850188" y="3967163"/>
          <p14:tracePt t="49070" x="7958138" y="3967163"/>
          <p14:tracePt t="49079" x="8104188" y="3930650"/>
          <p14:tracePt t="49086" x="8250238" y="3921125"/>
          <p14:tracePt t="49094" x="8423275" y="3884613"/>
          <p14:tracePt t="49102" x="8615363" y="3884613"/>
          <p14:tracePt t="49113" x="8797925" y="3884613"/>
          <p14:tracePt t="49118" x="8924925" y="3884613"/>
          <p14:tracePt t="49126" x="9107488" y="38750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PVM (Parallel</a:t>
            </a:r>
            <a:r>
              <a:rPr lang="ja-JP" altLang="en-US"/>
              <a:t>　</a:t>
            </a:r>
            <a:r>
              <a:rPr lang="en-US" altLang="ja-JP"/>
              <a:t>Virtual</a:t>
            </a:r>
            <a:r>
              <a:rPr lang="ja-JP" altLang="en-US"/>
              <a:t>　</a:t>
            </a:r>
            <a:r>
              <a:rPr lang="en-US" altLang="ja-JP"/>
              <a:t>Machine)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送り側にはバッファが一つ存在</a:t>
            </a:r>
            <a:endParaRPr lang="en-US" altLang="ja-JP" dirty="0"/>
          </a:p>
          <a:p>
            <a:r>
              <a:rPr lang="ja-JP" altLang="en-US" dirty="0"/>
              <a:t>受信側にはブロッキング・ノンブロッキングの両方が可能。</a:t>
            </a:r>
            <a:endParaRPr lang="en-US" altLang="ja-JP" dirty="0"/>
          </a:p>
          <a:p>
            <a:r>
              <a:rPr lang="ja-JP" altLang="en-US" dirty="0"/>
              <a:t>バリア同期を利用</a:t>
            </a:r>
            <a:endParaRPr lang="en-US" altLang="ja-JP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B7C571B-AEB4-46D2-A10D-4199ACB74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66"/>
    </mc:Choice>
    <mc:Fallback xmlns="">
      <p:transition spd="slow" advTm="30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48" x="9007475" y="3694113"/>
          <p14:tracePt t="2456" x="8915400" y="3694113"/>
          <p14:tracePt t="2464" x="8834438" y="3694113"/>
          <p14:tracePt t="2472" x="8778875" y="3694113"/>
          <p14:tracePt t="2480" x="8688388" y="3694113"/>
          <p14:tracePt t="2488" x="8632825" y="3694113"/>
          <p14:tracePt t="2495" x="8605838" y="3694113"/>
          <p14:tracePt t="2504" x="8542338" y="3675063"/>
          <p14:tracePt t="2512" x="8488363" y="3665538"/>
          <p14:tracePt t="2520" x="8432800" y="3665538"/>
          <p14:tracePt t="2528" x="8350250" y="3657600"/>
          <p14:tracePt t="2537" x="8259763" y="3629025"/>
          <p14:tracePt t="2545" x="8186738" y="3629025"/>
          <p14:tracePt t="2553" x="8123238" y="3611563"/>
          <p14:tracePt t="2560" x="8067675" y="3602038"/>
          <p14:tracePt t="2570" x="8031163" y="3602038"/>
          <p14:tracePt t="2577" x="8004175" y="3592513"/>
          <p14:tracePt t="2586" x="7950200" y="3592513"/>
          <p14:tracePt t="2593" x="7921625" y="3592513"/>
          <p14:tracePt t="2602" x="7877175" y="3575050"/>
          <p14:tracePt t="2608" x="7850188" y="3575050"/>
          <p14:tracePt t="2618" x="7821613" y="3565525"/>
          <p14:tracePt t="2625" x="7813675" y="3565525"/>
          <p14:tracePt t="2634" x="7785100" y="3565525"/>
          <p14:tracePt t="2641" x="7777163" y="3565525"/>
          <p14:tracePt t="2658" x="7767638" y="3565525"/>
          <p14:tracePt t="2672" x="7758113" y="3565525"/>
          <p14:tracePt t="2688" x="7748588" y="3565525"/>
          <p14:tracePt t="2696" x="7740650" y="3556000"/>
          <p14:tracePt t="2705" x="7731125" y="3556000"/>
          <p14:tracePt t="2720" x="7721600" y="3556000"/>
          <p14:tracePt t="2866" x="7712075" y="3519488"/>
          <p14:tracePt t="2874" x="7712075" y="3482975"/>
          <p14:tracePt t="2883" x="7712075" y="3475038"/>
          <p14:tracePt t="2888" x="7712075" y="3465513"/>
          <p14:tracePt t="29026" x="7731125" y="3455988"/>
          <p14:tracePt t="29032" x="7813675" y="3455988"/>
          <p14:tracePt t="29040" x="7921625" y="3455988"/>
          <p14:tracePt t="29050" x="7967663" y="3482975"/>
          <p14:tracePt t="29055" x="8031163" y="3482975"/>
          <p14:tracePt t="29065" x="8059738" y="3482975"/>
          <p14:tracePt t="29072" x="8086725" y="3492500"/>
          <p14:tracePt t="29082" x="8104188" y="3492500"/>
          <p14:tracePt t="29089" x="8123238" y="3492500"/>
          <p14:tracePt t="29105" x="8132763" y="3492500"/>
          <p14:tracePt t="29256" x="8186738" y="3502025"/>
          <p14:tracePt t="29264" x="8269288" y="3511550"/>
          <p14:tracePt t="29272" x="8432800" y="3556000"/>
          <p14:tracePt t="29280" x="8632825" y="3556000"/>
          <p14:tracePt t="29287" x="8797925" y="3556000"/>
          <p14:tracePt t="29296" x="8997950" y="35560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MPI</a:t>
            </a:r>
            <a:br>
              <a:rPr lang="en-US" altLang="ja-JP"/>
            </a:br>
            <a:r>
              <a:rPr lang="en-US" altLang="ja-JP"/>
              <a:t>(Message</a:t>
            </a:r>
            <a:r>
              <a:rPr lang="ja-JP" altLang="en-US"/>
              <a:t>　</a:t>
            </a:r>
            <a:r>
              <a:rPr lang="en-US" altLang="ja-JP"/>
              <a:t>Passing</a:t>
            </a:r>
            <a:r>
              <a:rPr lang="ja-JP" altLang="en-US"/>
              <a:t>　</a:t>
            </a:r>
            <a:r>
              <a:rPr lang="en-US" altLang="ja-JP"/>
              <a:t>Interface)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29600" cy="4530725"/>
          </a:xfrm>
        </p:spPr>
        <p:txBody>
          <a:bodyPr/>
          <a:lstStyle/>
          <a:p>
            <a:r>
              <a:rPr lang="en-US" altLang="ja-JP" dirty="0"/>
              <a:t>1</a:t>
            </a:r>
            <a:r>
              <a:rPr lang="ja-JP" altLang="en-US" dirty="0"/>
              <a:t>対</a:t>
            </a:r>
            <a:r>
              <a:rPr lang="en-US" altLang="ja-JP" dirty="0"/>
              <a:t>1</a:t>
            </a:r>
            <a:r>
              <a:rPr lang="ja-JP" altLang="en-US" dirty="0"/>
              <a:t>の通信では</a:t>
            </a:r>
            <a:r>
              <a:rPr lang="en-US" altLang="ja-JP" dirty="0" err="1"/>
              <a:t>PVM</a:t>
            </a:r>
            <a:r>
              <a:rPr lang="ja-JP" altLang="en-US" dirty="0"/>
              <a:t>のスーパーセット</a:t>
            </a:r>
            <a:endParaRPr lang="en-US" altLang="ja-JP" dirty="0"/>
          </a:p>
          <a:p>
            <a:r>
              <a:rPr lang="ja-JP" altLang="en-US" dirty="0"/>
              <a:t>グループ通信</a:t>
            </a:r>
            <a:endParaRPr lang="en-US" altLang="ja-JP" dirty="0"/>
          </a:p>
          <a:p>
            <a:r>
              <a:rPr lang="ja-JP" altLang="en-US" dirty="0"/>
              <a:t>多様な通信をサポート</a:t>
            </a:r>
            <a:endParaRPr lang="en-US" altLang="ja-JP" dirty="0"/>
          </a:p>
          <a:p>
            <a:r>
              <a:rPr lang="en-US" altLang="ja-JP" dirty="0"/>
              <a:t>Communication tag</a:t>
            </a:r>
            <a:r>
              <a:rPr lang="ja-JP" altLang="en-US" dirty="0"/>
              <a:t>でエラーチェック</a:t>
            </a:r>
            <a:endParaRPr lang="en-US" altLang="ja-JP" dirty="0"/>
          </a:p>
          <a:p>
            <a:pPr marL="0" indent="0">
              <a:buNone/>
            </a:pPr>
            <a:endParaRPr lang="en-US" altLang="ja-JP" dirty="0">
              <a:solidFill>
                <a:srgbClr val="FF0000"/>
              </a:solidFill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8CCB19FA-585F-4996-A532-4CEA18441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83"/>
    </mc:Choice>
    <mc:Fallback xmlns="">
      <p:transition spd="slow" advTm="36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1" x="7867650" y="3228975"/>
          <p14:tracePt t="959" x="7366000" y="3155950"/>
          <p14:tracePt t="967" x="6856413" y="3063875"/>
          <p14:tracePt t="974" x="6299200" y="2909888"/>
          <p14:tracePt t="984" x="5962650" y="2800350"/>
          <p14:tracePt t="991" x="5797550" y="2744788"/>
          <p14:tracePt t="999" x="5680075" y="2698750"/>
          <p14:tracePt t="1007" x="5597525" y="2671763"/>
          <p14:tracePt t="1015" x="5551488" y="2654300"/>
          <p14:tracePt t="1023" x="5534025" y="2644775"/>
          <p14:tracePt t="1031" x="5514975" y="2625725"/>
          <p14:tracePt t="1047" x="5507038" y="2625725"/>
          <p14:tracePt t="1055" x="5497513" y="2625725"/>
          <p14:tracePt t="1063" x="5478463" y="2617788"/>
          <p14:tracePt t="1071" x="5470525" y="2617788"/>
          <p14:tracePt t="1079" x="5441950" y="2598738"/>
          <p14:tracePt t="1087" x="5424488" y="2598738"/>
          <p14:tracePt t="1095" x="5405438" y="2589213"/>
          <p14:tracePt t="1103" x="5387975" y="2589213"/>
          <p14:tracePt t="1112" x="5368925" y="2581275"/>
          <p14:tracePt t="1119" x="5360988" y="2581275"/>
          <p14:tracePt t="1128" x="5341938" y="2581275"/>
          <p14:tracePt t="1144" x="5334000" y="2581275"/>
          <p14:tracePt t="1152" x="5324475" y="2571750"/>
          <p14:tracePt t="1248" x="5314950" y="2554288"/>
          <p14:tracePt t="1255" x="5305425" y="2554288"/>
          <p14:tracePt t="1263" x="5287963" y="2535238"/>
          <p14:tracePt t="1272" x="5251450" y="2517775"/>
          <p14:tracePt t="1281" x="5232400" y="2498725"/>
          <p14:tracePt t="1286" x="5205413" y="2481263"/>
          <p14:tracePt t="1295" x="5178425" y="2462213"/>
          <p14:tracePt t="1302" x="5151438" y="2444750"/>
          <p14:tracePt t="1311" x="5122863" y="2425700"/>
          <p14:tracePt t="1319" x="5078413" y="2398713"/>
          <p14:tracePt t="1327" x="5059363" y="2379663"/>
          <p14:tracePt t="1335" x="5049838" y="2371725"/>
          <p14:tracePt t="1343" x="5032375" y="2352675"/>
          <p14:tracePt t="1351" x="5014913" y="2335213"/>
          <p14:tracePt t="1361" x="5005388" y="2335213"/>
          <p14:tracePt t="1368" x="4986338" y="2306638"/>
          <p14:tracePt t="3215" x="4995863" y="2306638"/>
          <p14:tracePt t="3223" x="5032375" y="2306638"/>
          <p14:tracePt t="3239" x="5049838" y="2306638"/>
          <p14:tracePt t="3247" x="5068888" y="2306638"/>
          <p14:tracePt t="3254" x="5086350" y="2306638"/>
          <p14:tracePt t="3263" x="5114925" y="2306638"/>
          <p14:tracePt t="3271" x="5132388" y="2306638"/>
          <p14:tracePt t="3279" x="5151438" y="2325688"/>
          <p14:tracePt t="3295" x="5159375" y="2325688"/>
          <p14:tracePt t="3303" x="5187950" y="2335213"/>
          <p14:tracePt t="3310" x="5187950" y="2343150"/>
          <p14:tracePt t="3319" x="5187950" y="2362200"/>
          <p14:tracePt t="3327" x="5187950" y="2389188"/>
          <p14:tracePt t="3343" x="5195888" y="2398713"/>
          <p14:tracePt t="3359" x="5195888" y="2408238"/>
          <p14:tracePt t="3441" x="5205413" y="2416175"/>
          <p14:tracePt t="3529" x="5224463" y="2435225"/>
          <p14:tracePt t="3545" x="5232400" y="2444750"/>
          <p14:tracePt t="3568" x="5241925" y="2444750"/>
          <p14:tracePt t="3585" x="5251450" y="2452688"/>
          <p14:tracePt t="34681" x="5268913" y="2481263"/>
          <p14:tracePt t="34688" x="5397500" y="2481263"/>
          <p14:tracePt t="34697" x="5543550" y="2481263"/>
          <p14:tracePt t="34703" x="5670550" y="2481263"/>
          <p14:tracePt t="34711" x="5780088" y="2481263"/>
          <p14:tracePt t="34719" x="5853113" y="2481263"/>
          <p14:tracePt t="34727" x="5926138" y="2481263"/>
          <p14:tracePt t="34735" x="5989638" y="2481263"/>
          <p14:tracePt t="34743" x="6043613" y="2481263"/>
          <p14:tracePt t="34751" x="6072188" y="2481263"/>
          <p14:tracePt t="34759" x="6080125" y="2481263"/>
          <p14:tracePt t="34969" x="6099175" y="2481263"/>
          <p14:tracePt t="34975" x="6181725" y="2481263"/>
          <p14:tracePt t="34984" x="6272213" y="2481263"/>
          <p14:tracePt t="34993" x="6399213" y="2481263"/>
          <p14:tracePt t="35001" x="6545263" y="2481263"/>
          <p14:tracePt t="35011" x="6691313" y="2481263"/>
          <p14:tracePt t="35017" x="6856413" y="2481263"/>
          <p14:tracePt t="35026" x="7000875" y="2481263"/>
          <p14:tracePt t="35033" x="7165975" y="2481263"/>
          <p14:tracePt t="35040" x="7302500" y="2481263"/>
          <p14:tracePt t="35048" x="7448550" y="2481263"/>
          <p14:tracePt t="35057" x="7558088" y="2481263"/>
          <p14:tracePt t="35065" x="7685088" y="2481263"/>
          <p14:tracePt t="35072" x="7785100" y="2481263"/>
          <p14:tracePt t="35082" x="7877175" y="2481263"/>
          <p14:tracePt t="35091" x="7967663" y="2481263"/>
          <p14:tracePt t="35094" x="8023225" y="2481263"/>
          <p14:tracePt t="35103" x="8077200" y="2481263"/>
          <p14:tracePt t="35111" x="8159750" y="2481263"/>
          <p14:tracePt t="35119" x="8232775" y="2481263"/>
          <p14:tracePt t="35127" x="8323263" y="2481263"/>
          <p14:tracePt t="35135" x="8415338" y="2481263"/>
          <p14:tracePt t="35143" x="8542338" y="2481263"/>
          <p14:tracePt t="35151" x="8688388" y="2481263"/>
          <p14:tracePt t="35165" x="8834438" y="2481263"/>
          <p14:tracePt t="35166" x="8961438" y="2481263"/>
          <p14:tracePt t="35175" x="9090025" y="24812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800" b="1" dirty="0" err="1"/>
              <a:t>MPI</a:t>
            </a:r>
            <a:r>
              <a:rPr lang="ja-JP" altLang="en-US" sz="3800" b="1" dirty="0"/>
              <a:t>のプログラミングモデル</a:t>
            </a:r>
            <a:br>
              <a:rPr lang="en-US" altLang="ja-JP" sz="3800" b="1" dirty="0"/>
            </a:br>
            <a:endParaRPr lang="en-US" altLang="ja-JP" sz="3800" b="1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基本的には、</a:t>
            </a:r>
            <a:r>
              <a:rPr lang="en-US" altLang="ja-JP" dirty="0" err="1"/>
              <a:t>SPMD</a:t>
            </a:r>
            <a:r>
              <a:rPr lang="en-US" altLang="ja-JP" dirty="0"/>
              <a:t> (Single Program Multiple Data Streams) </a:t>
            </a:r>
          </a:p>
          <a:p>
            <a:pPr lvl="1"/>
            <a:r>
              <a:rPr lang="ja-JP" altLang="en-US" dirty="0"/>
              <a:t>同じプログラムが複数プロセスで実行</a:t>
            </a:r>
            <a:endParaRPr lang="en-US" altLang="ja-JP" dirty="0"/>
          </a:p>
          <a:p>
            <a:pPr lvl="1"/>
            <a:r>
              <a:rPr lang="ja-JP" altLang="en-US" dirty="0"/>
              <a:t>プロセス番号を識別すれば個別のプログラムが走る。</a:t>
            </a:r>
            <a:endParaRPr lang="en-US" altLang="ja-JP" dirty="0"/>
          </a:p>
          <a:p>
            <a:r>
              <a:rPr lang="en-US" altLang="ja-JP" dirty="0" err="1"/>
              <a:t>MPI</a:t>
            </a:r>
            <a:r>
              <a:rPr lang="ja-JP" altLang="en-US" dirty="0"/>
              <a:t>を用いたプログラム</a:t>
            </a:r>
            <a:endParaRPr lang="en-US" altLang="ja-JP" dirty="0"/>
          </a:p>
          <a:p>
            <a:pPr lvl="1"/>
            <a:r>
              <a:rPr lang="ja-JP" altLang="en-US" dirty="0"/>
              <a:t>指定した数のプロセスが生成される</a:t>
            </a:r>
            <a:endParaRPr lang="en-US" altLang="ja-JP" dirty="0"/>
          </a:p>
          <a:p>
            <a:pPr lvl="1"/>
            <a:r>
              <a:rPr lang="en-US" altLang="ja-JP" dirty="0"/>
              <a:t>NORA</a:t>
            </a:r>
            <a:r>
              <a:rPr lang="ja-JP" altLang="en-US" dirty="0"/>
              <a:t>マシンまたは</a:t>
            </a:r>
            <a:r>
              <a:rPr lang="en-US" altLang="ja-JP" dirty="0"/>
              <a:t>PC</a:t>
            </a:r>
            <a:r>
              <a:rPr lang="ja-JP" altLang="en-US" dirty="0"/>
              <a:t>クラスタの各ノードに分散される</a:t>
            </a:r>
            <a:endParaRPr lang="en-US" altLang="ja-JP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F374F63-9C04-4DE0-9E4C-29D818817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612"/>
    </mc:Choice>
    <mc:Fallback xmlns="">
      <p:transition spd="slow" advTm="140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5" x="8980488" y="3592513"/>
          <p14:tracePt t="1300" x="8907463" y="3592513"/>
          <p14:tracePt t="1307" x="8834438" y="3592513"/>
          <p14:tracePt t="1315" x="8742363" y="3592513"/>
          <p14:tracePt t="1323" x="8669338" y="3592513"/>
          <p14:tracePt t="1330" x="8624888" y="3592513"/>
          <p14:tracePt t="1338" x="8596313" y="3592513"/>
          <p14:tracePt t="1345" x="8559800" y="3592513"/>
          <p14:tracePt t="1354" x="8515350" y="3592513"/>
          <p14:tracePt t="1362" x="8469313" y="3592513"/>
          <p14:tracePt t="1372" x="8459788" y="3592513"/>
          <p14:tracePt t="1381" x="8415338" y="3575050"/>
          <p14:tracePt t="1387" x="8396288" y="3565525"/>
          <p14:tracePt t="1397" x="8359775" y="3565525"/>
          <p14:tracePt t="1404" x="8359775" y="3556000"/>
          <p14:tracePt t="1411" x="8350250" y="3556000"/>
          <p14:tracePt t="1418" x="8313738" y="3548063"/>
          <p14:tracePt t="1434" x="8305800" y="3548063"/>
          <p14:tracePt t="1443" x="8286750" y="3529013"/>
          <p14:tracePt t="1452" x="8269288" y="3529013"/>
          <p14:tracePt t="1462" x="8250238" y="3519488"/>
          <p14:tracePt t="1468" x="8232775" y="3519488"/>
          <p14:tracePt t="1479" x="8213725" y="3519488"/>
          <p14:tracePt t="1484" x="8196263" y="3511550"/>
          <p14:tracePt t="1495" x="8177213" y="3502025"/>
          <p14:tracePt t="1509" x="8159750" y="3482975"/>
          <p14:tracePt t="1515" x="8150225" y="3475038"/>
          <p14:tracePt t="1521" x="8140700" y="3465513"/>
          <p14:tracePt t="1539" x="8132763" y="3465513"/>
          <p14:tracePt t="1546" x="8132763" y="3455988"/>
          <p14:tracePt t="1562" x="8132763" y="3446463"/>
          <p14:tracePt t="1570" x="8123238" y="3438525"/>
          <p14:tracePt t="1586" x="8104188" y="3429000"/>
          <p14:tracePt t="1603" x="8096250" y="3429000"/>
          <p14:tracePt t="1611" x="8086725" y="3419475"/>
          <p14:tracePt t="1618" x="8086725" y="3411538"/>
          <p14:tracePt t="1634" x="8067675" y="3392488"/>
          <p14:tracePt t="1650" x="8059738" y="3382963"/>
          <p14:tracePt t="1675" x="8050213" y="3375025"/>
          <p14:tracePt t="1683" x="8050213" y="3365500"/>
          <p14:tracePt t="1724" x="8050213" y="3355975"/>
          <p14:tracePt t="1748" x="8050213" y="3346450"/>
          <p14:tracePt t="1796" x="8050213" y="3328988"/>
          <p14:tracePt t="1836" x="8050213" y="3319463"/>
          <p14:tracePt t="1851" x="8050213" y="3309938"/>
          <p14:tracePt t="1878" x="8050213" y="3302000"/>
          <p14:tracePt t="1915" x="8050213" y="3292475"/>
          <p14:tracePt t="2172" x="8050213" y="3273425"/>
          <p14:tracePt t="2179" x="8050213" y="3265488"/>
          <p14:tracePt t="2188" x="8040688" y="3236913"/>
          <p14:tracePt t="2196" x="8040688" y="3228975"/>
          <p14:tracePt t="2204" x="8040688" y="3200400"/>
          <p14:tracePt t="2213" x="8040688" y="3173413"/>
          <p14:tracePt t="2219" x="8013700" y="3155950"/>
          <p14:tracePt t="2228" x="8013700" y="3136900"/>
          <p14:tracePt t="2235" x="7994650" y="3090863"/>
          <p14:tracePt t="2243" x="7994650" y="3082925"/>
          <p14:tracePt t="2251" x="7986713" y="3046413"/>
          <p14:tracePt t="2262" x="7967663" y="3027363"/>
          <p14:tracePt t="2267" x="7958138" y="3000375"/>
          <p14:tracePt t="2278" x="7931150" y="2954338"/>
          <p14:tracePt t="2281" x="7913688" y="2927350"/>
          <p14:tracePt t="2293" x="7894638" y="2890838"/>
          <p14:tracePt t="2297" x="7858125" y="2844800"/>
          <p14:tracePt t="2306" x="7850188" y="2827338"/>
          <p14:tracePt t="2314" x="7840663" y="2771775"/>
          <p14:tracePt t="2322" x="7831138" y="2735263"/>
          <p14:tracePt t="2330" x="7794625" y="2671763"/>
          <p14:tracePt t="2338" x="7777163" y="2608263"/>
          <p14:tracePt t="2346" x="7767638" y="2562225"/>
          <p14:tracePt t="2354" x="7748588" y="2535238"/>
          <p14:tracePt t="2362" x="7731125" y="2489200"/>
          <p14:tracePt t="2370" x="7704138" y="2471738"/>
          <p14:tracePt t="2377" x="7685088" y="2444750"/>
          <p14:tracePt t="2386" x="7675563" y="2425700"/>
          <p14:tracePt t="2393" x="7675563" y="2408238"/>
          <p14:tracePt t="2402" x="7667625" y="2389188"/>
          <p14:tracePt t="2409" x="7648575" y="2371725"/>
          <p14:tracePt t="2426" x="7639050" y="2362200"/>
          <p14:tracePt t="2434" x="7639050" y="2352675"/>
          <p14:tracePt t="2451" x="7631113" y="2335213"/>
          <p14:tracePt t="2467" x="7631113" y="2325688"/>
          <p14:tracePt t="2480" x="7631113" y="2316163"/>
          <p14:tracePt t="2483" x="7621588" y="2306638"/>
          <p14:tracePt t="2596" x="7621588" y="2289175"/>
          <p14:tracePt t="2604" x="7621588" y="2279650"/>
          <p14:tracePt t="2611" x="7612063" y="2270125"/>
          <p14:tracePt t="138915" x="7612063" y="2262188"/>
          <p14:tracePt t="138939" x="7648575" y="2225675"/>
          <p14:tracePt t="138948" x="7748588" y="2197100"/>
          <p14:tracePt t="138955" x="7840663" y="2197100"/>
          <p14:tracePt t="138966" x="7913688" y="2197100"/>
          <p14:tracePt t="138971" x="7958138" y="2170113"/>
          <p14:tracePt t="138983" x="7977188" y="2170113"/>
          <p14:tracePt t="138996" x="8004175" y="2160588"/>
          <p14:tracePt t="139555" x="8013700" y="2160588"/>
          <p14:tracePt t="139563" x="8023225" y="2197100"/>
          <p14:tracePt t="139572" x="8031163" y="2243138"/>
          <p14:tracePt t="139580" x="8031163" y="2262188"/>
          <p14:tracePt t="139587" x="8040688" y="2279650"/>
          <p14:tracePt t="139594" x="8050213" y="2289175"/>
          <p14:tracePt t="139601" x="8050213" y="2298700"/>
          <p14:tracePt t="139610" x="8059738" y="2298700"/>
          <p14:tracePt t="139618" x="8077200" y="2316163"/>
          <p14:tracePt t="139626" x="8096250" y="2325688"/>
          <p14:tracePt t="139635" x="8159750" y="2352675"/>
          <p14:tracePt t="139643" x="8196263" y="2362200"/>
          <p14:tracePt t="139653" x="8240713" y="2362200"/>
          <p14:tracePt t="139659" x="8296275" y="2371725"/>
          <p14:tracePt t="139668" x="8332788" y="2371725"/>
          <p14:tracePt t="139675" x="8378825" y="2379663"/>
          <p14:tracePt t="139684" x="8432800" y="2379663"/>
          <p14:tracePt t="139691" x="8488363" y="2379663"/>
          <p14:tracePt t="139699" x="8551863" y="2408238"/>
          <p14:tracePt t="139707" x="8615363" y="2416175"/>
          <p14:tracePt t="139716" x="8688388" y="2416175"/>
          <p14:tracePt t="139723" x="8778875" y="2435225"/>
          <p14:tracePt t="139732" x="8842375" y="2444750"/>
          <p14:tracePt t="139737" x="8934450" y="2471738"/>
          <p14:tracePt t="139746" x="8980488" y="2481263"/>
          <p14:tracePt t="139754" x="9053513" y="2481263"/>
          <p14:tracePt t="139761" x="9107488" y="24987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交信の種類</a:t>
            </a:r>
            <a:endParaRPr lang="en-US" altLang="ja-JP" b="1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ja-JP" dirty="0"/>
              <a:t>1</a:t>
            </a:r>
            <a:r>
              <a:rPr lang="ja-JP" altLang="en-US" dirty="0"/>
              <a:t>対</a:t>
            </a:r>
            <a:r>
              <a:rPr lang="en-US" altLang="ja-JP" dirty="0"/>
              <a:t>1</a:t>
            </a:r>
            <a:r>
              <a:rPr lang="ja-JP" altLang="en-US" dirty="0"/>
              <a:t>転送</a:t>
            </a:r>
            <a:endParaRPr lang="en-US" altLang="ja-JP" dirty="0"/>
          </a:p>
          <a:p>
            <a:pPr lvl="1">
              <a:lnSpc>
                <a:spcPct val="90000"/>
              </a:lnSpc>
            </a:pPr>
            <a:r>
              <a:rPr lang="ja-JP" altLang="en-US" dirty="0"/>
              <a:t>送信側と受信側が対応する関数を実行</a:t>
            </a:r>
            <a:endParaRPr lang="en-US" altLang="ja-JP" dirty="0"/>
          </a:p>
          <a:p>
            <a:pPr lvl="1">
              <a:lnSpc>
                <a:spcPct val="90000"/>
              </a:lnSpc>
            </a:pPr>
            <a:r>
              <a:rPr lang="ja-JP" altLang="en-US" dirty="0"/>
              <a:t>きちんと対応していないとダメ</a:t>
            </a:r>
            <a:endParaRPr lang="en-US" altLang="ja-JP" dirty="0"/>
          </a:p>
          <a:p>
            <a:pPr>
              <a:lnSpc>
                <a:spcPct val="90000"/>
              </a:lnSpc>
            </a:pPr>
            <a:r>
              <a:rPr lang="ja-JP" altLang="en-US" dirty="0"/>
              <a:t>集合的な通信</a:t>
            </a:r>
            <a:endParaRPr lang="en-US" altLang="ja-JP" dirty="0"/>
          </a:p>
          <a:p>
            <a:pPr lvl="1">
              <a:lnSpc>
                <a:spcPct val="90000"/>
              </a:lnSpc>
            </a:pPr>
            <a:r>
              <a:rPr lang="ja-JP" altLang="en-US" dirty="0"/>
              <a:t>複数のプロセス間での通信</a:t>
            </a:r>
            <a:endParaRPr lang="en-US" altLang="ja-JP" dirty="0"/>
          </a:p>
          <a:p>
            <a:pPr lvl="1">
              <a:lnSpc>
                <a:spcPct val="90000"/>
              </a:lnSpc>
            </a:pPr>
            <a:r>
              <a:rPr lang="ja-JP" altLang="en-US" dirty="0"/>
              <a:t>共通の関数を実行</a:t>
            </a:r>
            <a:endParaRPr lang="en-US" altLang="ja-JP" dirty="0"/>
          </a:p>
          <a:p>
            <a:pPr lvl="1">
              <a:lnSpc>
                <a:spcPct val="90000"/>
              </a:lnSpc>
            </a:pPr>
            <a:r>
              <a:rPr lang="en-US" altLang="ja-JP" dirty="0"/>
              <a:t>1</a:t>
            </a:r>
            <a:r>
              <a:rPr lang="ja-JP" altLang="en-US" dirty="0"/>
              <a:t>対</a:t>
            </a:r>
            <a:r>
              <a:rPr lang="en-US" altLang="ja-JP" dirty="0"/>
              <a:t>1</a:t>
            </a:r>
            <a:r>
              <a:rPr lang="ja-JP" altLang="en-US" dirty="0"/>
              <a:t>転送で置き換え可能だが、効率がやや向上する場合がある</a:t>
            </a:r>
            <a:endParaRPr lang="en-US" altLang="ja-JP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A9320095-A68E-4FEA-A40B-D878B04AB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37"/>
    </mc:Choice>
    <mc:Fallback xmlns="">
      <p:transition spd="slow" advTm="61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52" x="9080500" y="3429000"/>
          <p14:tracePt t="2461" x="9070975" y="3429000"/>
          <p14:tracePt t="2468" x="9061450" y="3429000"/>
          <p14:tracePt t="2664" x="9053513" y="3419475"/>
          <p14:tracePt t="2678" x="9017000" y="3392488"/>
          <p14:tracePt t="2686" x="8970963" y="3375025"/>
          <p14:tracePt t="2693" x="8915400" y="3355975"/>
          <p14:tracePt t="2703" x="8834438" y="3302000"/>
          <p14:tracePt t="2709" x="8715375" y="3236913"/>
          <p14:tracePt t="2718" x="8615363" y="3163888"/>
          <p14:tracePt t="2725" x="8478838" y="3090863"/>
          <p14:tracePt t="2733" x="8378825" y="3017838"/>
          <p14:tracePt t="2741" x="8259763" y="2936875"/>
          <p14:tracePt t="2750" x="8140700" y="2890838"/>
          <p14:tracePt t="2758" x="8040688" y="2817813"/>
          <p14:tracePt t="2765" x="7940675" y="2744788"/>
          <p14:tracePt t="2772" x="7877175" y="2708275"/>
          <p14:tracePt t="2780" x="7831138" y="2671763"/>
          <p14:tracePt t="2788" x="7785100" y="2654300"/>
          <p14:tracePt t="2796" x="7758113" y="2617788"/>
          <p14:tracePt t="2804" x="7721600" y="2608263"/>
          <p14:tracePt t="2812" x="7685088" y="2589213"/>
          <p14:tracePt t="2820" x="7675563" y="2581275"/>
          <p14:tracePt t="2828" x="7658100" y="2562225"/>
          <p14:tracePt t="2836" x="7639050" y="2554288"/>
          <p14:tracePt t="2844" x="7621588" y="2535238"/>
          <p14:tracePt t="2852" x="7602538" y="2525713"/>
          <p14:tracePt t="2860" x="7567613" y="2508250"/>
          <p14:tracePt t="2868" x="7539038" y="2498725"/>
          <p14:tracePt t="2886" x="7466013" y="2444750"/>
          <p14:tracePt t="2893" x="7439025" y="2425700"/>
          <p14:tracePt t="2901" x="7412038" y="2416175"/>
          <p14:tracePt t="2908" x="7366000" y="2398713"/>
          <p14:tracePt t="2918" x="7348538" y="2389188"/>
          <p14:tracePt t="2924" x="7329488" y="2371725"/>
          <p14:tracePt t="2933" x="7312025" y="2362200"/>
          <p14:tracePt t="2949" x="7302500" y="2352675"/>
          <p14:tracePt t="2956" x="7292975" y="2335213"/>
          <p14:tracePt t="2973" x="7292975" y="2325688"/>
          <p14:tracePt t="3028" x="7283450" y="2316163"/>
          <p14:tracePt t="3070" x="7275513" y="2306638"/>
          <p14:tracePt t="3231" x="7265988" y="2298700"/>
          <p14:tracePt t="3252" x="7256463" y="2298700"/>
          <p14:tracePt t="3268" x="7248525" y="2298700"/>
          <p14:tracePt t="3276" x="7239000" y="2289175"/>
          <p14:tracePt t="3308" x="7239000" y="2279650"/>
          <p14:tracePt t="3324" x="7229475" y="2270125"/>
          <p14:tracePt t="3340" x="7212013" y="2252663"/>
          <p14:tracePt t="3364" x="7192963" y="2243138"/>
          <p14:tracePt t="3372" x="7175500" y="2243138"/>
          <p14:tracePt t="3383" x="7165975" y="2233613"/>
          <p14:tracePt t="3735" x="7156450" y="2233613"/>
          <p14:tracePt t="3744" x="7129463" y="2206625"/>
          <p14:tracePt t="3750" x="7102475" y="2189163"/>
          <p14:tracePt t="3758" x="7019925" y="2125663"/>
          <p14:tracePt t="3767" x="6892925" y="2079625"/>
          <p14:tracePt t="3773" x="6819900" y="2070100"/>
          <p14:tracePt t="3781" x="6718300" y="2016125"/>
          <p14:tracePt t="3788" x="6673850" y="2006600"/>
          <p14:tracePt t="3796" x="6581775" y="1987550"/>
          <p14:tracePt t="3805" x="6518275" y="1979613"/>
          <p14:tracePt t="3812" x="6472238" y="1951038"/>
          <p14:tracePt t="3820" x="6464300" y="1943100"/>
          <p14:tracePt t="3926" x="6445250" y="1943100"/>
          <p14:tracePt t="3935" x="6435725" y="1943100"/>
          <p14:tracePt t="3951" x="6427788" y="1943100"/>
          <p14:tracePt t="3958" x="6418263" y="1933575"/>
          <p14:tracePt t="3984" x="6408738" y="1924050"/>
          <p14:tracePt t="3990" x="6408738" y="1914525"/>
          <p14:tracePt t="3998" x="6408738" y="1906588"/>
          <p14:tracePt t="4005" x="6408738" y="1897063"/>
          <p14:tracePt t="4013" x="6408738" y="1887538"/>
          <p14:tracePt t="4020" x="6408738" y="1878013"/>
          <p14:tracePt t="4029" x="6408738" y="1870075"/>
          <p14:tracePt t="4045" x="6399213" y="1860550"/>
          <p14:tracePt t="4110" x="6399213" y="1841500"/>
          <p14:tracePt t="4120" x="6399213" y="1833563"/>
          <p14:tracePt t="4127" x="6399213" y="1824038"/>
          <p14:tracePt t="4141" x="6399213" y="1804988"/>
          <p14:tracePt t="4150" x="6399213" y="1797050"/>
          <p14:tracePt t="4294" x="6399213" y="1804988"/>
          <p14:tracePt t="4301" x="6399213" y="1833563"/>
          <p14:tracePt t="4310" x="6381750" y="1851025"/>
          <p14:tracePt t="4321" x="6326188" y="1897063"/>
          <p14:tracePt t="4325" x="6245225" y="1951038"/>
          <p14:tracePt t="4333" x="6199188" y="1970088"/>
          <p14:tracePt t="4340" x="6116638" y="2024063"/>
          <p14:tracePt t="4348" x="6026150" y="2089150"/>
          <p14:tracePt t="4356" x="5926138" y="2116138"/>
          <p14:tracePt t="4366" x="5843588" y="2152650"/>
          <p14:tracePt t="4372" x="5734050" y="2197100"/>
          <p14:tracePt t="4381" x="5716588" y="2197100"/>
          <p14:tracePt t="4388" x="5597525" y="2233613"/>
          <p14:tracePt t="4397" x="5514975" y="2270125"/>
          <p14:tracePt t="4404" x="5387975" y="2306638"/>
          <p14:tracePt t="4413" x="5251450" y="2335213"/>
          <p14:tracePt t="4420" x="5159375" y="2371725"/>
          <p14:tracePt t="4429" x="5022850" y="2408238"/>
          <p14:tracePt t="4436" x="4895850" y="2444750"/>
          <p14:tracePt t="4444" x="4776788" y="2481263"/>
          <p14:tracePt t="4452" x="4649788" y="2508250"/>
          <p14:tracePt t="4461" x="4467225" y="2535238"/>
          <p14:tracePt t="4468" x="4303713" y="2581275"/>
          <p14:tracePt t="4476" x="4157663" y="2598738"/>
          <p14:tracePt t="4484" x="4021138" y="2608263"/>
          <p14:tracePt t="4492" x="3911600" y="2625725"/>
          <p14:tracePt t="4500" x="3856038" y="2625725"/>
          <p14:tracePt t="4508" x="3765550" y="2625725"/>
          <p14:tracePt t="4516" x="3738563" y="2625725"/>
          <p14:tracePt t="4524" x="3719513" y="2625725"/>
          <p14:tracePt t="4533" x="3702050" y="2635250"/>
          <p14:tracePt t="4540" x="3692525" y="2644775"/>
          <p14:tracePt t="4573" x="3656013" y="2644775"/>
          <p14:tracePt t="4582" x="3609975" y="2644775"/>
          <p14:tracePt t="4589" x="3556000" y="2644775"/>
          <p14:tracePt t="4596" x="3500438" y="2644775"/>
          <p14:tracePt t="4604" x="3463925" y="2644775"/>
          <p14:tracePt t="4612" x="3409950" y="2644775"/>
          <p14:tracePt t="4620" x="3354388" y="2644775"/>
          <p14:tracePt t="4628" x="3273425" y="2635250"/>
          <p14:tracePt t="4636" x="3254375" y="2625725"/>
          <p14:tracePt t="4644" x="3200400" y="2625725"/>
          <p14:tracePt t="4652" x="3108325" y="2625725"/>
          <p14:tracePt t="4660" x="3017838" y="2625725"/>
          <p14:tracePt t="4668" x="2944813" y="2625725"/>
          <p14:tracePt t="4676" x="2835275" y="2617788"/>
          <p14:tracePt t="4684" x="2752725" y="2589213"/>
          <p14:tracePt t="4692" x="2652713" y="2562225"/>
          <p14:tracePt t="4700" x="2579688" y="2562225"/>
          <p14:tracePt t="4709" x="2506663" y="2562225"/>
          <p14:tracePt t="4716" x="2433638" y="2562225"/>
          <p14:tracePt t="4724" x="2389188" y="2554288"/>
          <p14:tracePt t="4732" x="2352675" y="2554288"/>
          <p14:tracePt t="4741" x="2324100" y="2554288"/>
          <p14:tracePt t="4749" x="2306638" y="2554288"/>
          <p14:tracePt t="4757" x="2287588" y="2554288"/>
          <p14:tracePt t="4765" x="2279650" y="2554288"/>
          <p14:tracePt t="4772" x="2260600" y="2554288"/>
          <p14:tracePt t="4781" x="2251075" y="2554288"/>
          <p14:tracePt t="4797" x="2243138" y="2554288"/>
          <p14:tracePt t="4894" x="2243138" y="2544763"/>
          <p14:tracePt t="4996" x="2243138" y="2535238"/>
          <p14:tracePt t="5004" x="2243138" y="2525713"/>
          <p14:tracePt t="5012" x="2243138" y="2498725"/>
          <p14:tracePt t="5020" x="2243138" y="2489200"/>
          <p14:tracePt t="5036" x="2243138" y="2481263"/>
          <p14:tracePt t="5044" x="2243138" y="2452688"/>
          <p14:tracePt t="5054" x="2243138" y="2435225"/>
          <p14:tracePt t="5060" x="2243138" y="2389188"/>
          <p14:tracePt t="5068" x="2251075" y="2379663"/>
          <p14:tracePt t="5076" x="2270125" y="2335213"/>
          <p14:tracePt t="5092" x="2279650" y="2306638"/>
          <p14:tracePt t="5109" x="2297113" y="2270125"/>
          <p14:tracePt t="5124" x="2306638" y="2262188"/>
          <p14:tracePt t="5173" x="2316163" y="2252663"/>
          <p14:tracePt t="5198" x="2324100" y="2243138"/>
          <p14:tracePt t="5214" x="2324100" y="2225675"/>
          <p14:tracePt t="5230" x="2324100" y="2216150"/>
          <p14:tracePt t="5382" x="2333625" y="2206625"/>
          <p14:tracePt t="6310" x="2324100" y="2270125"/>
          <p14:tracePt t="6316" x="2316163" y="2379663"/>
          <p14:tracePt t="6325" x="2297113" y="2498725"/>
          <p14:tracePt t="6332" x="2279650" y="2608263"/>
          <p14:tracePt t="6340" x="2251075" y="2698750"/>
          <p14:tracePt t="6349" x="2243138" y="2800350"/>
          <p14:tracePt t="6356" x="2206625" y="2881313"/>
          <p14:tracePt t="6368" x="2179638" y="2973388"/>
          <p14:tracePt t="6372" x="2151063" y="3036888"/>
          <p14:tracePt t="6381" x="2124075" y="3109913"/>
          <p14:tracePt t="6389" x="2114550" y="3155950"/>
          <p14:tracePt t="6398" x="2078038" y="3200400"/>
          <p14:tracePt t="6405" x="2070100" y="3236913"/>
          <p14:tracePt t="6418" x="2060575" y="3255963"/>
          <p14:tracePt t="6423" x="2051050" y="3265488"/>
          <p14:tracePt t="6433" x="2041525" y="3265488"/>
          <p14:tracePt t="6446" x="2033588" y="3273425"/>
          <p14:tracePt t="6470" x="2024063" y="3292475"/>
          <p14:tracePt t="6477" x="2014538" y="3302000"/>
          <p14:tracePt t="6485" x="2005013" y="3319463"/>
          <p14:tracePt t="6493" x="1987550" y="3338513"/>
          <p14:tracePt t="6511" x="1978025" y="3355975"/>
          <p14:tracePt t="6518" x="1968500" y="3375025"/>
          <p14:tracePt t="6526" x="1968500" y="3382963"/>
          <p14:tracePt t="6533" x="1960563" y="3392488"/>
          <p14:tracePt t="6541" x="1951038" y="3419475"/>
          <p14:tracePt t="6854" x="1951038" y="3429000"/>
          <p14:tracePt t="6870" x="1960563" y="3475038"/>
          <p14:tracePt t="6878" x="2024063" y="3492500"/>
          <p14:tracePt t="6886" x="2097088" y="3538538"/>
          <p14:tracePt t="6893" x="2179638" y="3565525"/>
          <p14:tracePt t="6900" x="2224088" y="3565525"/>
          <p14:tracePt t="6909" x="2279650" y="3592513"/>
          <p14:tracePt t="6917" x="2324100" y="3592513"/>
          <p14:tracePt t="6926" x="2360613" y="3592513"/>
          <p14:tracePt t="6933" x="2379663" y="3602038"/>
          <p14:tracePt t="6942" x="2397125" y="3602038"/>
          <p14:tracePt t="7246" x="2470150" y="3602038"/>
          <p14:tracePt t="7254" x="2562225" y="3584575"/>
          <p14:tracePt t="7262" x="2662238" y="3556000"/>
          <p14:tracePt t="7270" x="2716213" y="3548063"/>
          <p14:tracePt t="7278" x="2781300" y="3519488"/>
          <p14:tracePt t="7287" x="2808288" y="3502025"/>
          <p14:tracePt t="7293" x="2852738" y="3492500"/>
          <p14:tracePt t="7303" x="2862263" y="3492500"/>
          <p14:tracePt t="7310" x="2881313" y="3475038"/>
          <p14:tracePt t="7324" x="2889250" y="3465513"/>
          <p14:tracePt t="8465" x="2898775" y="3438525"/>
          <p14:tracePt t="8471" x="2898775" y="3419475"/>
          <p14:tracePt t="8495" x="2898775" y="3402013"/>
          <p14:tracePt t="8502" x="2898775" y="3382963"/>
          <p14:tracePt t="8510" x="2898775" y="3375025"/>
          <p14:tracePt t="8517" x="2898775" y="3338513"/>
          <p14:tracePt t="8525" x="2898775" y="3319463"/>
          <p14:tracePt t="8533" x="2898775" y="3302000"/>
          <p14:tracePt t="8540" x="2908300" y="3273425"/>
          <p14:tracePt t="8548" x="2925763" y="3255963"/>
          <p14:tracePt t="8557" x="2944813" y="3246438"/>
          <p14:tracePt t="8567" x="2954338" y="3236913"/>
          <p14:tracePt t="8574" x="2954338" y="3219450"/>
          <p14:tracePt t="8583" x="2971800" y="3209925"/>
          <p14:tracePt t="8589" x="2981325" y="3192463"/>
          <p14:tracePt t="8597" x="2998788" y="3173413"/>
          <p14:tracePt t="8613" x="3008313" y="3155950"/>
          <p14:tracePt t="8621" x="3027363" y="3146425"/>
          <p14:tracePt t="8636" x="3035300" y="3136900"/>
          <p14:tracePt t="8644" x="3044825" y="3127375"/>
          <p14:tracePt t="8652" x="3054350" y="3119438"/>
          <p14:tracePt t="8660" x="3063875" y="3119438"/>
          <p14:tracePt t="8668" x="3071813" y="3119438"/>
          <p14:tracePt t="8676" x="3081338" y="3119438"/>
          <p14:tracePt t="8692" x="3100388" y="3119438"/>
          <p14:tracePt t="8934" x="3054350" y="3119438"/>
          <p14:tracePt t="8942" x="3035300" y="3127375"/>
          <p14:tracePt t="8950" x="2990850" y="3127375"/>
          <p14:tracePt t="8958" x="2954338" y="3146425"/>
          <p14:tracePt t="8969" x="2889250" y="3146425"/>
          <p14:tracePt t="8974" x="2852738" y="3146425"/>
          <p14:tracePt t="8989" x="2789238" y="3136900"/>
          <p14:tracePt t="9005" x="2752725" y="3109913"/>
          <p14:tracePt t="9022" x="2744788" y="3090863"/>
          <p14:tracePt t="9028" x="2735263" y="3073400"/>
          <p14:tracePt t="9036" x="2735263" y="3063875"/>
          <p14:tracePt t="9044" x="2716213" y="3036888"/>
          <p14:tracePt t="9052" x="2708275" y="3027363"/>
          <p14:tracePt t="9060" x="2698750" y="3017838"/>
          <p14:tracePt t="9068" x="2698750" y="3000375"/>
          <p14:tracePt t="9076" x="2689225" y="2990850"/>
          <p14:tracePt t="9084" x="2679700" y="2973388"/>
          <p14:tracePt t="9092" x="2662238" y="2954338"/>
          <p14:tracePt t="9109" x="2652713" y="2946400"/>
          <p14:tracePt t="9150" x="2643188" y="2936875"/>
          <p14:tracePt t="9173" x="2635250" y="2900363"/>
          <p14:tracePt t="9183" x="2616200" y="2890838"/>
          <p14:tracePt t="9190" x="2598738" y="2863850"/>
          <p14:tracePt t="9200" x="2562225" y="2827338"/>
          <p14:tracePt t="9206" x="2562225" y="2817813"/>
          <p14:tracePt t="9213" x="2543175" y="2781300"/>
          <p14:tracePt t="9223" x="2516188" y="2754313"/>
          <p14:tracePt t="9229" x="2506663" y="2744788"/>
          <p14:tracePt t="9238" x="2498725" y="2735263"/>
          <p14:tracePt t="9253" x="2489200" y="2708275"/>
          <p14:tracePt t="9260" x="2479675" y="2698750"/>
          <p14:tracePt t="9276" x="2470150" y="2690813"/>
          <p14:tracePt t="9292" x="2462213" y="2690813"/>
          <p14:tracePt t="9334" x="2425700" y="2644775"/>
          <p14:tracePt t="9341" x="2416175" y="2635250"/>
          <p14:tracePt t="9348" x="2379663" y="2608263"/>
          <p14:tracePt t="9357" x="2333625" y="2598738"/>
          <p14:tracePt t="9365" x="2306638" y="2562225"/>
          <p14:tracePt t="9372" x="2270125" y="2544763"/>
          <p14:tracePt t="9381" x="2224088" y="2508250"/>
          <p14:tracePt t="9388" x="2206625" y="2498725"/>
          <p14:tracePt t="9396" x="2170113" y="2489200"/>
          <p14:tracePt t="9404" x="2124075" y="2481263"/>
          <p14:tracePt t="9428" x="2114550" y="2481263"/>
          <p14:tracePt t="9637" x="2106613" y="2471738"/>
          <p14:tracePt t="9644" x="2106613" y="2462213"/>
          <p14:tracePt t="9652" x="2106613" y="2444750"/>
          <p14:tracePt t="9660" x="2106613" y="2408238"/>
          <p14:tracePt t="9668" x="2106613" y="2398713"/>
          <p14:tracePt t="9676" x="2106613" y="2389188"/>
          <p14:tracePt t="9684" x="2106613" y="2379663"/>
          <p14:tracePt t="9774" x="2070100" y="2379663"/>
          <p14:tracePt t="9783" x="2070100" y="2389188"/>
          <p14:tracePt t="9790" x="2041525" y="2416175"/>
          <p14:tracePt t="9798" x="2033588" y="2425700"/>
          <p14:tracePt t="9805" x="2005013" y="2425700"/>
          <p14:tracePt t="9814" x="1987550" y="2435225"/>
          <p14:tracePt t="9837" x="1978025" y="2435225"/>
          <p14:tracePt t="9845" x="1960563" y="2435225"/>
          <p14:tracePt t="9853" x="1941513" y="2462213"/>
          <p14:tracePt t="9861" x="1924050" y="2481263"/>
          <p14:tracePt t="9869" x="1914525" y="2489200"/>
          <p14:tracePt t="9886" x="1895475" y="2498725"/>
          <p14:tracePt t="10143" x="1887538" y="2498725"/>
          <p14:tracePt t="10278" x="1887538" y="2481263"/>
          <p14:tracePt t="10294" x="1887538" y="2471738"/>
          <p14:tracePt t="11094" x="1895475" y="2452688"/>
          <p14:tracePt t="11102" x="1924050" y="2435225"/>
          <p14:tracePt t="11120" x="2014538" y="2398713"/>
          <p14:tracePt t="11125" x="2097088" y="2362200"/>
          <p14:tracePt t="11134" x="2133600" y="2352675"/>
          <p14:tracePt t="11141" x="2197100" y="2343150"/>
          <p14:tracePt t="11148" x="2243138" y="2325688"/>
          <p14:tracePt t="11157" x="2279650" y="2325688"/>
          <p14:tracePt t="11165" x="2306638" y="2306638"/>
          <p14:tracePt t="11173" x="2360613" y="2306638"/>
          <p14:tracePt t="11181" x="2406650" y="2306638"/>
          <p14:tracePt t="11188" x="2452688" y="2298700"/>
          <p14:tracePt t="11196" x="2506663" y="2298700"/>
          <p14:tracePt t="11204" x="2525713" y="2289175"/>
          <p14:tracePt t="11214" x="2543175" y="2289175"/>
          <p14:tracePt t="11220" x="2562225" y="2289175"/>
          <p14:tracePt t="11228" x="2579688" y="2279650"/>
          <p14:tracePt t="11236" x="2606675" y="2279650"/>
          <p14:tracePt t="11252" x="2635250" y="2262188"/>
          <p14:tracePt t="11260" x="2652713" y="2262188"/>
          <p14:tracePt t="11269" x="2662238" y="2252663"/>
          <p14:tracePt t="11276" x="2679700" y="2252663"/>
          <p14:tracePt t="11285" x="2689225" y="2252663"/>
          <p14:tracePt t="11293" x="2698750" y="2252663"/>
          <p14:tracePt t="11301" x="2716213" y="2252663"/>
          <p14:tracePt t="11309" x="2735263" y="2252663"/>
          <p14:tracePt t="11316" x="2798763" y="2262188"/>
          <p14:tracePt t="11325" x="2852738" y="2270125"/>
          <p14:tracePt t="11332" x="2917825" y="2289175"/>
          <p14:tracePt t="11341" x="2998788" y="2325688"/>
          <p14:tracePt t="11348" x="3035300" y="2325688"/>
          <p14:tracePt t="11356" x="3108325" y="2352675"/>
          <p14:tracePt t="11364" x="3136900" y="2352675"/>
          <p14:tracePt t="11372" x="3154363" y="2352675"/>
          <p14:tracePt t="11381" x="3171825" y="2352675"/>
          <p14:tracePt t="11388" x="3181350" y="2352675"/>
          <p14:tracePt t="11479" x="3190875" y="2352675"/>
          <p14:tracePt t="11615" x="3200400" y="2362200"/>
          <p14:tracePt t="11630" x="3200400" y="2379663"/>
          <p14:tracePt t="11638" x="3200400" y="2416175"/>
          <p14:tracePt t="11654" x="3200400" y="2425700"/>
          <p14:tracePt t="11661" x="3200400" y="2444750"/>
          <p14:tracePt t="12064" x="3200400" y="2452688"/>
          <p14:tracePt t="12070" x="3208338" y="2489200"/>
          <p14:tracePt t="12078" x="3227388" y="2508250"/>
          <p14:tracePt t="12086" x="3227388" y="2535238"/>
          <p14:tracePt t="12093" x="3244850" y="2554288"/>
          <p14:tracePt t="12100" x="3273425" y="2581275"/>
          <p14:tracePt t="12108" x="3336925" y="2608263"/>
          <p14:tracePt t="12116" x="3354388" y="2625725"/>
          <p14:tracePt t="12124" x="3409950" y="2635250"/>
          <p14:tracePt t="12132" x="3436938" y="2654300"/>
          <p14:tracePt t="12140" x="3455988" y="2654300"/>
          <p14:tracePt t="12148" x="3500438" y="2654300"/>
          <p14:tracePt t="12165" x="3527425" y="2654300"/>
          <p14:tracePt t="12172" x="3546475" y="2654300"/>
          <p14:tracePt t="12181" x="3592513" y="2654300"/>
          <p14:tracePt t="12188" x="3600450" y="2654300"/>
          <p14:tracePt t="12197" x="3619500" y="2654300"/>
          <p14:tracePt t="12204" x="3665538" y="2654300"/>
          <p14:tracePt t="12212" x="3692525" y="2654300"/>
          <p14:tracePt t="12220" x="3729038" y="2644775"/>
          <p14:tracePt t="12229" x="3765550" y="2635250"/>
          <p14:tracePt t="12236" x="3792538" y="2635250"/>
          <p14:tracePt t="12244" x="3838575" y="2608263"/>
          <p14:tracePt t="12260" x="3865563" y="2608263"/>
          <p14:tracePt t="12268" x="3883025" y="2598738"/>
          <p14:tracePt t="12284" x="3892550" y="2598738"/>
          <p14:tracePt t="12293" x="3911600" y="2598738"/>
          <p14:tracePt t="12301" x="3929063" y="2598738"/>
          <p14:tracePt t="12309" x="3938588" y="2598738"/>
          <p14:tracePt t="12317" x="3956050" y="2589213"/>
          <p14:tracePt t="12325" x="3965575" y="2589213"/>
          <p14:tracePt t="12334" x="3975100" y="2581275"/>
          <p14:tracePt t="12670" x="4084638" y="2544763"/>
          <p14:tracePt t="12683" x="4157663" y="2544763"/>
          <p14:tracePt t="12684" x="4267200" y="2544763"/>
          <p14:tracePt t="12692" x="4376738" y="2544763"/>
          <p14:tracePt t="12700" x="4467225" y="2544763"/>
          <p14:tracePt t="12709" x="4594225" y="2544763"/>
          <p14:tracePt t="12716" x="4686300" y="2544763"/>
          <p14:tracePt t="12724" x="4795838" y="2544763"/>
          <p14:tracePt t="12732" x="4868863" y="2544763"/>
          <p14:tracePt t="12740" x="4913313" y="2544763"/>
          <p14:tracePt t="12748" x="4941888" y="2544763"/>
          <p14:tracePt t="12756" x="4968875" y="2544763"/>
          <p14:tracePt t="12764" x="4978400" y="2544763"/>
          <p14:tracePt t="13080" x="5041900" y="2544763"/>
          <p14:tracePt t="13086" x="5151438" y="2544763"/>
          <p14:tracePt t="13095" x="5241925" y="2544763"/>
          <p14:tracePt t="13101" x="5368925" y="2544763"/>
          <p14:tracePt t="13109" x="5514975" y="2544763"/>
          <p14:tracePt t="13117" x="5643563" y="2544763"/>
          <p14:tracePt t="13125" x="5753100" y="2544763"/>
          <p14:tracePt t="13132" x="5880100" y="2544763"/>
          <p14:tracePt t="13141" x="6007100" y="2544763"/>
          <p14:tracePt t="13149" x="6116638" y="2544763"/>
          <p14:tracePt t="13157" x="6208713" y="2544763"/>
          <p14:tracePt t="13165" x="6281738" y="2535238"/>
          <p14:tracePt t="13173" x="6308725" y="2535238"/>
          <p14:tracePt t="13183" x="6354763" y="2525713"/>
          <p14:tracePt t="17900" x="6362700" y="2517775"/>
          <p14:tracePt t="18511" x="6335713" y="2517775"/>
          <p14:tracePt t="18517" x="6189663" y="2517775"/>
          <p14:tracePt t="18526" x="6007100" y="2517775"/>
          <p14:tracePt t="18534" x="5816600" y="2517775"/>
          <p14:tracePt t="18542" x="5616575" y="2517775"/>
          <p14:tracePt t="18550" x="5434013" y="2517775"/>
          <p14:tracePt t="18557" x="5251450" y="2517775"/>
          <p14:tracePt t="18566" x="5068888" y="2517775"/>
          <p14:tracePt t="18573" x="4941888" y="2517775"/>
          <p14:tracePt t="18582" x="4913313" y="2517775"/>
          <p14:tracePt t="18589" x="4840288" y="2517775"/>
          <p14:tracePt t="18598" x="4803775" y="2517775"/>
          <p14:tracePt t="18605" x="4795838" y="2517775"/>
          <p14:tracePt t="18615" x="4776788" y="2517775"/>
          <p14:tracePt t="18683" x="4767263" y="2517775"/>
          <p14:tracePt t="18692" x="4740275" y="2517775"/>
          <p14:tracePt t="18700" x="4730750" y="2517775"/>
          <p14:tracePt t="18708" x="4722813" y="2517775"/>
          <p14:tracePt t="18716" x="4695825" y="2517775"/>
          <p14:tracePt t="18724" x="4686300" y="2517775"/>
          <p14:tracePt t="18732" x="4676775" y="2517775"/>
          <p14:tracePt t="18765" x="4659313" y="2517775"/>
          <p14:tracePt t="18781" x="4649788" y="2517775"/>
          <p14:tracePt t="18789" x="4640263" y="2517775"/>
          <p14:tracePt t="18805" x="4630738" y="2517775"/>
          <p14:tracePt t="18814" x="4613275" y="2517775"/>
          <p14:tracePt t="18829" x="4603750" y="2517775"/>
          <p14:tracePt t="18837" x="4576763" y="2517775"/>
          <p14:tracePt t="18845" x="4557713" y="2517775"/>
          <p14:tracePt t="18853" x="4513263" y="2517775"/>
          <p14:tracePt t="18862" x="4476750" y="2517775"/>
          <p14:tracePt t="18869" x="4421188" y="2517775"/>
          <p14:tracePt t="18879" x="4394200" y="2517775"/>
          <p14:tracePt t="18899" x="4294188" y="2517775"/>
          <p14:tracePt t="18900" x="4257675" y="2517775"/>
          <p14:tracePt t="18909" x="4248150" y="2517775"/>
          <p14:tracePt t="18916" x="4221163" y="2517775"/>
          <p14:tracePt t="18924" x="4211638" y="2517775"/>
          <p14:tracePt t="18940" x="4202113" y="2517775"/>
          <p14:tracePt t="19182" x="4194175" y="2517775"/>
          <p14:tracePt t="19250" x="4194175" y="2508250"/>
          <p14:tracePt t="19254" x="4194175" y="2498725"/>
          <p14:tracePt t="19264" x="4211638" y="2481263"/>
          <p14:tracePt t="19282" x="4221163" y="2471738"/>
          <p14:tracePt t="19294" x="4230688" y="2462213"/>
          <p14:tracePt t="19302" x="4238625" y="2452688"/>
          <p14:tracePt t="19310" x="4248150" y="2444750"/>
          <p14:tracePt t="21782" x="4257675" y="2462213"/>
          <p14:tracePt t="21792" x="4257675" y="2471738"/>
          <p14:tracePt t="22206" x="4257675" y="2481263"/>
          <p14:tracePt t="22526" x="4221163" y="2481263"/>
          <p14:tracePt t="22534" x="4202113" y="2489200"/>
          <p14:tracePt t="22542" x="4129088" y="2508250"/>
          <p14:tracePt t="22549" x="4075113" y="2525713"/>
          <p14:tracePt t="22558" x="4002088" y="2525713"/>
          <p14:tracePt t="22564" x="3938588" y="2535238"/>
          <p14:tracePt t="22573" x="3911600" y="2535238"/>
          <p14:tracePt t="22580" x="3892550" y="2535238"/>
          <p14:tracePt t="22589" x="3865563" y="2535238"/>
          <p14:tracePt t="22598" x="3856038" y="2544763"/>
          <p14:tracePt t="22718" x="3846513" y="2544763"/>
          <p14:tracePt t="22726" x="3829050" y="2544763"/>
          <p14:tracePt t="22734" x="3810000" y="2544763"/>
          <p14:tracePt t="22744" x="3783013" y="2544763"/>
          <p14:tracePt t="22749" x="3765550" y="2544763"/>
          <p14:tracePt t="22759" x="3738563" y="2544763"/>
          <p14:tracePt t="22765" x="3729038" y="2544763"/>
          <p14:tracePt t="22773" x="3719513" y="2544763"/>
          <p14:tracePt t="22780" x="3709988" y="2544763"/>
          <p14:tracePt t="22876" x="3692525" y="2544763"/>
          <p14:tracePt t="22884" x="3646488" y="2544763"/>
          <p14:tracePt t="22892" x="3563938" y="2544763"/>
          <p14:tracePt t="22900" x="3455988" y="2544763"/>
          <p14:tracePt t="22908" x="3346450" y="2544763"/>
          <p14:tracePt t="22916" x="3217863" y="2544763"/>
          <p14:tracePt t="22924" x="3071813" y="2544763"/>
          <p14:tracePt t="22932" x="2925763" y="2544763"/>
          <p14:tracePt t="22940" x="2781300" y="2544763"/>
          <p14:tracePt t="22948" x="2652713" y="2525713"/>
          <p14:tracePt t="22957" x="2552700" y="2481263"/>
          <p14:tracePt t="22964" x="2443163" y="2452688"/>
          <p14:tracePt t="22972" x="2379663" y="2425700"/>
          <p14:tracePt t="22981" x="2316163" y="2416175"/>
          <p14:tracePt t="22989" x="2297113" y="2408238"/>
          <p14:tracePt t="22997" x="2279650" y="2408238"/>
          <p14:tracePt t="23230" x="2270125" y="2408238"/>
          <p14:tracePt t="23246" x="2233613" y="2408238"/>
          <p14:tracePt t="23254" x="2187575" y="2408238"/>
          <p14:tracePt t="23261" x="2133600" y="2408238"/>
          <p14:tracePt t="23270" x="2114550" y="2408238"/>
          <p14:tracePt t="23277" x="2060575" y="2408238"/>
          <p14:tracePt t="23286" x="1987550" y="2408238"/>
          <p14:tracePt t="23294" x="1931988" y="2408238"/>
          <p14:tracePt t="23302" x="1887538" y="2408238"/>
          <p14:tracePt t="23309" x="1851025" y="2408238"/>
          <p14:tracePt t="23316" x="1831975" y="2408238"/>
          <p14:tracePt t="23333" x="1814513" y="2408238"/>
          <p14:tracePt t="23342" x="1804988" y="2408238"/>
          <p14:tracePt t="23357" x="1795463" y="2408238"/>
          <p14:tracePt t="23389" x="1778000" y="2408238"/>
          <p14:tracePt t="23404" x="1768475" y="2408238"/>
          <p14:tracePt t="25228" x="1804988" y="2408238"/>
          <p14:tracePt t="25236" x="1968500" y="2408238"/>
          <p14:tracePt t="25245" x="2114550" y="2408238"/>
          <p14:tracePt t="25253" x="2243138" y="2408238"/>
          <p14:tracePt t="25261" x="2352675" y="2408238"/>
          <p14:tracePt t="25272" x="2425700" y="2408238"/>
          <p14:tracePt t="25277" x="2516188" y="2408238"/>
          <p14:tracePt t="25286" x="2525713" y="2408238"/>
          <p14:tracePt t="25293" x="2552700" y="2408238"/>
          <p14:tracePt t="25303" x="2562225" y="2408238"/>
          <p14:tracePt t="25868" x="2570163" y="2416175"/>
          <p14:tracePt t="25892" x="2570163" y="2425700"/>
          <p14:tracePt t="25900" x="2570163" y="2471738"/>
          <p14:tracePt t="25908" x="2570163" y="2535238"/>
          <p14:tracePt t="25916" x="2570163" y="2554288"/>
          <p14:tracePt t="25924" x="2579688" y="2571750"/>
          <p14:tracePt t="26068" x="2579688" y="2581275"/>
          <p14:tracePt t="26324" x="2579688" y="2625725"/>
          <p14:tracePt t="26333" x="2579688" y="2671763"/>
          <p14:tracePt t="26340" x="2579688" y="2717800"/>
          <p14:tracePt t="26349" x="2579688" y="2744788"/>
          <p14:tracePt t="26356" x="2579688" y="2771775"/>
          <p14:tracePt t="26366" x="2579688" y="2790825"/>
          <p14:tracePt t="26372" x="2579688" y="2808288"/>
          <p14:tracePt t="26380" x="2579688" y="2827338"/>
          <p14:tracePt t="26388" x="2579688" y="2836863"/>
          <p14:tracePt t="26396" x="2579688" y="2844800"/>
          <p14:tracePt t="26414" x="2579688" y="2854325"/>
          <p14:tracePt t="26517" x="2579688" y="2863850"/>
          <p14:tracePt t="26670" x="2579688" y="2900363"/>
          <p14:tracePt t="26678" x="2570163" y="2909888"/>
          <p14:tracePt t="26686" x="2562225" y="2917825"/>
          <p14:tracePt t="26810" x="2562225" y="2936875"/>
          <p14:tracePt t="26815" x="2552700" y="2936875"/>
          <p14:tracePt t="26935" x="2552700" y="2946400"/>
          <p14:tracePt t="26942" x="2552700" y="2954338"/>
          <p14:tracePt t="26950" x="2552700" y="2982913"/>
          <p14:tracePt t="26958" x="2543175" y="2990850"/>
          <p14:tracePt t="26982" x="2543175" y="3000375"/>
          <p14:tracePt t="27009" x="2533650" y="3017838"/>
          <p14:tracePt t="27086" x="2533650" y="3036888"/>
          <p14:tracePt t="27094" x="2533650" y="3073400"/>
          <p14:tracePt t="27102" x="2533650" y="3119438"/>
          <p14:tracePt t="27109" x="2506663" y="3146425"/>
          <p14:tracePt t="27118" x="2498725" y="3192463"/>
          <p14:tracePt t="27125" x="2489200" y="3228975"/>
          <p14:tracePt t="27133" x="2479675" y="3246438"/>
          <p14:tracePt t="27141" x="2470150" y="3265488"/>
          <p14:tracePt t="27150" x="2470150" y="3273425"/>
          <p14:tracePt t="27264" x="2462213" y="3282950"/>
          <p14:tracePt t="27270" x="2452688" y="3282950"/>
          <p14:tracePt t="27278" x="2416175" y="3292475"/>
          <p14:tracePt t="27286" x="2406650" y="3309938"/>
          <p14:tracePt t="27294" x="2397125" y="3319463"/>
          <p14:tracePt t="27301" x="2379663" y="3338513"/>
          <p14:tracePt t="27309" x="2370138" y="3346450"/>
          <p14:tracePt t="27317" x="2352675" y="3375025"/>
          <p14:tracePt t="27325" x="2343150" y="3382963"/>
          <p14:tracePt t="27341" x="2333625" y="3382963"/>
          <p14:tracePt t="27348" x="2316163" y="3402013"/>
          <p14:tracePt t="27372" x="2306638" y="3402013"/>
          <p14:tracePt t="27397" x="2297113" y="3411538"/>
          <p14:tracePt t="27419" x="2279650" y="3419475"/>
          <p14:tracePt t="27430" x="2270125" y="3429000"/>
          <p14:tracePt t="27438" x="2251075" y="3438525"/>
          <p14:tracePt t="27542" x="2233613" y="3455988"/>
          <p14:tracePt t="27550" x="2206625" y="3465513"/>
          <p14:tracePt t="27558" x="2187575" y="3482975"/>
          <p14:tracePt t="27567" x="2151063" y="3519488"/>
          <p14:tracePt t="27574" x="2133600" y="3529013"/>
          <p14:tracePt t="27580" x="2106613" y="3556000"/>
          <p14:tracePt t="27589" x="2097088" y="3565525"/>
          <p14:tracePt t="27597" x="2078038" y="3575050"/>
          <p14:tracePt t="27605" x="2078038" y="3584575"/>
          <p14:tracePt t="27613" x="2070100" y="3602038"/>
          <p14:tracePt t="27629" x="2060575" y="3602038"/>
          <p14:tracePt t="28022" x="2087563" y="3602038"/>
          <p14:tracePt t="28031" x="2106613" y="3602038"/>
          <p14:tracePt t="28038" x="2133600" y="3602038"/>
          <p14:tracePt t="28046" x="2151063" y="3602038"/>
          <p14:tracePt t="28054" x="2187575" y="3602038"/>
          <p14:tracePt t="28062" x="2197100" y="3602038"/>
          <p14:tracePt t="28070" x="2233613" y="3602038"/>
          <p14:tracePt t="28081" x="2260600" y="3602038"/>
          <p14:tracePt t="28085" x="2297113" y="3602038"/>
          <p14:tracePt t="28095" x="2343150" y="3611563"/>
          <p14:tracePt t="28100" x="2379663" y="3611563"/>
          <p14:tracePt t="28109" x="2416175" y="3611563"/>
          <p14:tracePt t="28116" x="2443163" y="3611563"/>
          <p14:tracePt t="28124" x="2462213" y="3611563"/>
          <p14:tracePt t="28132" x="2489200" y="3611563"/>
          <p14:tracePt t="28140" x="2498725" y="3611563"/>
          <p14:tracePt t="28156" x="2506663" y="3611563"/>
          <p14:tracePt t="28397" x="2533650" y="3611563"/>
          <p14:tracePt t="28404" x="2570163" y="3611563"/>
          <p14:tracePt t="28412" x="2625725" y="3592513"/>
          <p14:tracePt t="28420" x="2662238" y="3592513"/>
          <p14:tracePt t="28429" x="2698750" y="3584575"/>
          <p14:tracePt t="28436" x="2708275" y="3575050"/>
          <p14:tracePt t="28444" x="2744788" y="3565525"/>
          <p14:tracePt t="28452" x="2789238" y="3565525"/>
          <p14:tracePt t="28460" x="2798763" y="3565525"/>
          <p14:tracePt t="28468" x="2835275" y="3556000"/>
          <p14:tracePt t="28485" x="2844800" y="3548063"/>
          <p14:tracePt t="29628" x="2835275" y="3548063"/>
          <p14:tracePt t="29636" x="2817813" y="3575050"/>
          <p14:tracePt t="29644" x="2781300" y="3621088"/>
          <p14:tracePt t="29652" x="2781300" y="3638550"/>
          <p14:tracePt t="29660" x="2771775" y="3657600"/>
          <p14:tracePt t="29775" x="2762250" y="3675063"/>
          <p14:tracePt t="29781" x="2744788" y="3711575"/>
          <p14:tracePt t="29789" x="2735263" y="3738563"/>
          <p14:tracePt t="29799" x="2725738" y="3757613"/>
          <p14:tracePt t="29808" x="2716213" y="3775075"/>
          <p14:tracePt t="29815" x="2698750" y="3794125"/>
          <p14:tracePt t="29821" x="2689225" y="3821113"/>
          <p14:tracePt t="29830" x="2679700" y="3840163"/>
          <p14:tracePt t="29838" x="2671763" y="3848100"/>
          <p14:tracePt t="29860" x="2671763" y="3867150"/>
          <p14:tracePt t="29925" x="2643188" y="3894138"/>
          <p14:tracePt t="29935" x="2635250" y="3911600"/>
          <p14:tracePt t="29941" x="2616200" y="3948113"/>
          <p14:tracePt t="29952" x="2579688" y="3994150"/>
          <p14:tracePt t="29958" x="2562225" y="4040188"/>
          <p14:tracePt t="29968" x="2533650" y="4067175"/>
          <p14:tracePt t="29973" x="2506663" y="4103688"/>
          <p14:tracePt t="29989" x="2479675" y="4122738"/>
          <p14:tracePt t="29997" x="2470150" y="4130675"/>
          <p14:tracePt t="30005" x="2470150" y="4140200"/>
          <p14:tracePt t="30280" x="2443163" y="4149725"/>
          <p14:tracePt t="30285" x="2397125" y="4149725"/>
          <p14:tracePt t="30293" x="2370138" y="4149725"/>
          <p14:tracePt t="30301" x="2343150" y="4149725"/>
          <p14:tracePt t="30308" x="2297113" y="4149725"/>
          <p14:tracePt t="30316" x="2279650" y="4149725"/>
          <p14:tracePt t="30324" x="2251075" y="4149725"/>
          <p14:tracePt t="30332" x="2233613" y="4149725"/>
          <p14:tracePt t="30340" x="2187575" y="4140200"/>
          <p14:tracePt t="30365" x="2187575" y="4130675"/>
          <p14:tracePt t="30525" x="2170113" y="4130675"/>
          <p14:tracePt t="30574" x="2143125" y="4130675"/>
          <p14:tracePt t="30581" x="2087563" y="4130675"/>
          <p14:tracePt t="30590" x="2024063" y="4130675"/>
          <p14:tracePt t="30599" x="1968500" y="4130675"/>
          <p14:tracePt t="30606" x="1931988" y="4130675"/>
          <p14:tracePt t="30617" x="1905000" y="4130675"/>
          <p14:tracePt t="30621" x="1887538" y="4130675"/>
          <p14:tracePt t="30630" x="1878013" y="4130675"/>
          <p14:tracePt t="30828" x="1868488" y="4122738"/>
          <p14:tracePt t="30964" x="1868488" y="4094163"/>
          <p14:tracePt t="30972" x="1887538" y="4086225"/>
          <p14:tracePt t="30980" x="1941513" y="4076700"/>
          <p14:tracePt t="30990" x="2005013" y="4067175"/>
          <p14:tracePt t="30999" x="2041525" y="4067175"/>
          <p14:tracePt t="31008" x="2097088" y="4067175"/>
          <p14:tracePt t="31016" x="2143125" y="4067175"/>
          <p14:tracePt t="31023" x="2197100" y="4067175"/>
          <p14:tracePt t="31032" x="2251075" y="4067175"/>
          <p14:tracePt t="31038" x="2287588" y="4067175"/>
          <p14:tracePt t="31047" x="2343150" y="4067175"/>
          <p14:tracePt t="31054" x="2389188" y="4067175"/>
          <p14:tracePt t="31061" x="2443163" y="4067175"/>
          <p14:tracePt t="31069" x="2479675" y="4067175"/>
          <p14:tracePt t="31077" x="2533650" y="4067175"/>
          <p14:tracePt t="31085" x="2589213" y="4067175"/>
          <p14:tracePt t="31093" x="2652713" y="4067175"/>
          <p14:tracePt t="31101" x="2725738" y="4067175"/>
          <p14:tracePt t="31109" x="2781300" y="4067175"/>
          <p14:tracePt t="31116" x="2871788" y="4067175"/>
          <p14:tracePt t="31124" x="2962275" y="4067175"/>
          <p14:tracePt t="31132" x="3054350" y="4067175"/>
          <p14:tracePt t="31140" x="3181350" y="4067175"/>
          <p14:tracePt t="31148" x="3309938" y="4067175"/>
          <p14:tracePt t="31156" x="3400425" y="4067175"/>
          <p14:tracePt t="31164" x="3509963" y="4067175"/>
          <p14:tracePt t="31172" x="3619500" y="4067175"/>
          <p14:tracePt t="31180" x="3709988" y="4067175"/>
          <p14:tracePt t="31190" x="3775075" y="4067175"/>
          <p14:tracePt t="31198" x="3829050" y="4067175"/>
          <p14:tracePt t="31206" x="3865563" y="4067175"/>
          <p14:tracePt t="31214" x="3883025" y="4067175"/>
          <p14:tracePt t="31224" x="3911600" y="4067175"/>
          <p14:tracePt t="31236" x="3919538" y="4067175"/>
          <p14:tracePt t="31245" x="3929063" y="4067175"/>
          <p14:tracePt t="31252" x="3938588" y="4067175"/>
          <p14:tracePt t="31294" x="3956050" y="4067175"/>
          <p14:tracePt t="31310" x="3965575" y="4067175"/>
          <p14:tracePt t="31325" x="3992563" y="4067175"/>
          <p14:tracePt t="31333" x="4002088" y="4067175"/>
          <p14:tracePt t="31349" x="4021138" y="4067175"/>
          <p14:tracePt t="31366" x="4038600" y="4067175"/>
          <p14:tracePt t="31373" x="4048125" y="4067175"/>
          <p14:tracePt t="31381" x="4057650" y="4067175"/>
          <p14:tracePt t="31405" x="4075113" y="4067175"/>
          <p14:tracePt t="31422" x="4084638" y="4067175"/>
          <p14:tracePt t="31431" x="4094163" y="4067175"/>
          <p14:tracePt t="31444" x="4102100" y="4067175"/>
          <p14:tracePt t="31452" x="4121150" y="4067175"/>
          <p14:tracePt t="31468" x="4129088" y="4067175"/>
          <p14:tracePt t="31477" x="4157663" y="4049713"/>
          <p14:tracePt t="31484" x="4175125" y="4049713"/>
          <p14:tracePt t="31493" x="4211638" y="4030663"/>
          <p14:tracePt t="31508" x="4221163" y="4030663"/>
          <p14:tracePt t="31516" x="4238625" y="4021138"/>
          <p14:tracePt t="31532" x="4248150" y="4021138"/>
          <p14:tracePt t="32444" x="4202113" y="4040188"/>
          <p14:tracePt t="32452" x="4157663" y="4076700"/>
          <p14:tracePt t="32462" x="4111625" y="4113213"/>
          <p14:tracePt t="32468" x="4084638" y="4130675"/>
          <p14:tracePt t="32476" x="4021138" y="4149725"/>
          <p14:tracePt t="32485" x="3992563" y="4176713"/>
          <p14:tracePt t="32493" x="3975100" y="4186238"/>
          <p14:tracePt t="32501" x="3929063" y="4203700"/>
          <p14:tracePt t="32509" x="3919538" y="4213225"/>
          <p14:tracePt t="32598" x="3883025" y="4232275"/>
          <p14:tracePt t="32606" x="3856038" y="4249738"/>
          <p14:tracePt t="32614" x="3838575" y="4268788"/>
          <p14:tracePt t="32621" x="3792538" y="4276725"/>
          <p14:tracePt t="32631" x="3765550" y="4313238"/>
          <p14:tracePt t="32638" x="3729038" y="4322763"/>
          <p14:tracePt t="32648" x="3702050" y="4332288"/>
          <p14:tracePt t="32653" x="3656013" y="4349750"/>
          <p14:tracePt t="32661" x="3636963" y="4368800"/>
          <p14:tracePt t="32668" x="3619500" y="4376738"/>
          <p14:tracePt t="32676" x="3573463" y="4386263"/>
          <p14:tracePt t="32684" x="3546475" y="4405313"/>
          <p14:tracePt t="32692" x="3536950" y="4405313"/>
          <p14:tracePt t="32700" x="3527425" y="4413250"/>
          <p14:tracePt t="32741" x="3509963" y="4413250"/>
          <p14:tracePt t="32748" x="3500438" y="4422775"/>
          <p14:tracePt t="32756" x="3490913" y="4422775"/>
          <p14:tracePt t="32764" x="3473450" y="4432300"/>
          <p14:tracePt t="32772" x="3455988" y="4432300"/>
          <p14:tracePt t="32780" x="3409950" y="4449763"/>
          <p14:tracePt t="32789" x="3390900" y="4459288"/>
          <p14:tracePt t="32797" x="3336925" y="4486275"/>
          <p14:tracePt t="32804" x="3309938" y="4486275"/>
          <p14:tracePt t="32812" x="3290888" y="4505325"/>
          <p14:tracePt t="32820" x="3263900" y="4505325"/>
          <p14:tracePt t="32829" x="3254375" y="4505325"/>
          <p14:tracePt t="32836" x="3236913" y="4514850"/>
          <p14:tracePt t="32861" x="3217863" y="4514850"/>
          <p14:tracePt t="32885" x="3208338" y="4514850"/>
          <p14:tracePt t="32909" x="3200400" y="4514850"/>
          <p14:tracePt t="32917" x="3171825" y="4514850"/>
          <p14:tracePt t="32928" x="3154363" y="4522788"/>
          <p14:tracePt t="32932" x="3100388" y="4532313"/>
          <p14:tracePt t="32940" x="3035300" y="4559300"/>
          <p14:tracePt t="32948" x="2998788" y="4568825"/>
          <p14:tracePt t="32957" x="2954338" y="4578350"/>
          <p14:tracePt t="32964" x="2881313" y="4578350"/>
          <p14:tracePt t="32973" x="2817813" y="4587875"/>
          <p14:tracePt t="32980" x="2762250" y="4587875"/>
          <p14:tracePt t="32989" x="2725738" y="4587875"/>
          <p14:tracePt t="32999" x="2662238" y="4624388"/>
          <p14:tracePt t="33004" x="2635250" y="4624388"/>
          <p14:tracePt t="33013" x="2589213" y="4632325"/>
          <p14:tracePt t="33020" x="2533650" y="4632325"/>
          <p14:tracePt t="33029" x="2506663" y="4632325"/>
          <p14:tracePt t="33036" x="2489200" y="4632325"/>
          <p14:tracePt t="33045" x="2462213" y="4632325"/>
          <p14:tracePt t="33052" x="2452688" y="4632325"/>
          <p14:tracePt t="33060" x="2443163" y="4632325"/>
          <p14:tracePt t="33068" x="2433638" y="4632325"/>
          <p14:tracePt t="33076" x="2406650" y="4632325"/>
          <p14:tracePt t="33110" x="2379663" y="4632325"/>
          <p14:tracePt t="33118" x="2370138" y="4632325"/>
          <p14:tracePt t="33131" x="2352675" y="4632325"/>
          <p14:tracePt t="33132" x="2324100" y="4632325"/>
          <p14:tracePt t="33141" x="2306638" y="4632325"/>
          <p14:tracePt t="33148" x="2287588" y="4632325"/>
          <p14:tracePt t="33156" x="2279650" y="4632325"/>
          <p14:tracePt t="33164" x="2270125" y="4632325"/>
          <p14:tracePt t="33222" x="2260600" y="4632325"/>
          <p14:tracePt t="33238" x="2251075" y="4632325"/>
          <p14:tracePt t="33246" x="2243138" y="4632325"/>
          <p14:tracePt t="33254" x="2233613" y="4632325"/>
          <p14:tracePt t="33262" x="2206625" y="4632325"/>
          <p14:tracePt t="33269" x="2197100" y="4632325"/>
          <p14:tracePt t="33277" x="2179638" y="4641850"/>
          <p14:tracePt t="33285" x="2170113" y="4641850"/>
          <p14:tracePt t="33293" x="2160588" y="4641850"/>
          <p14:tracePt t="33300" x="2151063" y="4641850"/>
          <p14:tracePt t="33308" x="2143125" y="4641850"/>
          <p14:tracePt t="33316" x="2124075" y="4641850"/>
          <p14:tracePt t="33325" x="2114550" y="4641850"/>
          <p14:tracePt t="33341" x="2106613" y="4641850"/>
          <p14:tracePt t="33348" x="2097088" y="4641850"/>
          <p14:tracePt t="33356" x="2078038" y="4641850"/>
          <p14:tracePt t="33364" x="2060575" y="4641850"/>
          <p14:tracePt t="33372" x="2033588" y="4641850"/>
          <p14:tracePt t="33380" x="2014538" y="4641850"/>
          <p14:tracePt t="33388" x="1968500" y="4641850"/>
          <p14:tracePt t="33399" x="1931988" y="4641850"/>
          <p14:tracePt t="33405" x="1924050" y="4641850"/>
          <p14:tracePt t="33415" x="1895475" y="4641850"/>
          <p14:tracePt t="33422" x="1887538" y="4641850"/>
          <p14:tracePt t="33607" x="1905000" y="4641850"/>
          <p14:tracePt t="33614" x="1931988" y="4641850"/>
          <p14:tracePt t="33624" x="1978025" y="4641850"/>
          <p14:tracePt t="33630" x="2014538" y="4641850"/>
          <p14:tracePt t="33637" x="2041525" y="4641850"/>
          <p14:tracePt t="33646" x="2087563" y="4641850"/>
          <p14:tracePt t="33653" x="2124075" y="4641850"/>
          <p14:tracePt t="33660" x="2170113" y="4641850"/>
          <p14:tracePt t="33668" x="2197100" y="4624388"/>
          <p14:tracePt t="33684" x="2214563" y="4624388"/>
          <p14:tracePt t="33692" x="2224088" y="4624388"/>
          <p14:tracePt t="33997" x="2233613" y="4624388"/>
          <p14:tracePt t="34012" x="2243138" y="4624388"/>
          <p14:tracePt t="34020" x="2251075" y="4624388"/>
          <p14:tracePt t="34029" x="2260600" y="4624388"/>
          <p14:tracePt t="34036" x="2279650" y="4624388"/>
          <p14:tracePt t="34045" x="2316163" y="4624388"/>
          <p14:tracePt t="34053" x="2352675" y="4624388"/>
          <p14:tracePt t="34065" x="2397125" y="4624388"/>
          <p14:tracePt t="34069" x="2433638" y="4624388"/>
          <p14:tracePt t="34077" x="2479675" y="4624388"/>
          <p14:tracePt t="34085" x="2516188" y="4624388"/>
          <p14:tracePt t="34093" x="2562225" y="4624388"/>
          <p14:tracePt t="34103" x="2589213" y="4624388"/>
          <p14:tracePt t="34109" x="2643188" y="4624388"/>
          <p14:tracePt t="34117" x="2671763" y="4624388"/>
          <p14:tracePt t="34126" x="2708275" y="4624388"/>
          <p14:tracePt t="34134" x="2725738" y="4624388"/>
          <p14:tracePt t="34140" x="2762250" y="4624388"/>
          <p14:tracePt t="34148" x="2781300" y="4624388"/>
          <p14:tracePt t="34164" x="2798763" y="4624388"/>
          <p14:tracePt t="34172" x="2808288" y="4624388"/>
          <p14:tracePt t="34180" x="2817813" y="4624388"/>
          <p14:tracePt t="34535" x="2825750" y="4614863"/>
          <p14:tracePt t="34542" x="2862263" y="4595813"/>
          <p14:tracePt t="34550" x="2935288" y="4595813"/>
          <p14:tracePt t="34558" x="2981325" y="4595813"/>
          <p14:tracePt t="34566" x="3044825" y="4595813"/>
          <p14:tracePt t="34573" x="3090863" y="4578350"/>
          <p14:tracePt t="34582" x="3163888" y="4559300"/>
          <p14:tracePt t="34589" x="3208338" y="4551363"/>
          <p14:tracePt t="34596" x="3273425" y="4541838"/>
          <p14:tracePt t="34605" x="3309938" y="4532313"/>
          <p14:tracePt t="34615" x="3346450" y="4505325"/>
          <p14:tracePt t="34621" x="3363913" y="4505325"/>
          <p14:tracePt t="34630" x="3382963" y="4495800"/>
          <p14:tracePt t="34646" x="3400425" y="4495800"/>
          <p14:tracePt t="36478" x="3390900" y="4495800"/>
          <p14:tracePt t="36486" x="3300413" y="4522788"/>
          <p14:tracePt t="36494" x="3236913" y="4551363"/>
          <p14:tracePt t="36502" x="3136900" y="4605338"/>
          <p14:tracePt t="36509" x="2990850" y="4605338"/>
          <p14:tracePt t="36517" x="2898775" y="4624388"/>
          <p14:tracePt t="36525" x="2789238" y="4651375"/>
          <p14:tracePt t="36533" x="2725738" y="4660900"/>
          <p14:tracePt t="36541" x="2689225" y="4660900"/>
          <p14:tracePt t="36549" x="2625725" y="4678363"/>
          <p14:tracePt t="36565" x="2606675" y="4678363"/>
          <p14:tracePt t="36580" x="2598738" y="4678363"/>
          <p14:tracePt t="36589" x="2589213" y="4678363"/>
          <p14:tracePt t="36597" x="2570163" y="4687888"/>
          <p14:tracePt t="36605" x="2562225" y="4697413"/>
          <p14:tracePt t="36620" x="2543175" y="4705350"/>
          <p14:tracePt t="36631" x="2525713" y="4705350"/>
          <p14:tracePt t="36636" x="2506663" y="4705350"/>
          <p14:tracePt t="36646" x="2479675" y="4714875"/>
          <p14:tracePt t="36653" x="2443163" y="4714875"/>
          <p14:tracePt t="36661" x="2416175" y="4724400"/>
          <p14:tracePt t="36669" x="2397125" y="4724400"/>
          <p14:tracePt t="36676" x="2352675" y="4751388"/>
          <p14:tracePt t="36685" x="2343150" y="4751388"/>
          <p14:tracePt t="36693" x="2324100" y="4751388"/>
          <p14:tracePt t="36701" x="2279650" y="4751388"/>
          <p14:tracePt t="36710" x="2251075" y="4760913"/>
          <p14:tracePt t="36716" x="2224088" y="4760913"/>
          <p14:tracePt t="36724" x="2187575" y="4768850"/>
          <p14:tracePt t="36732" x="2160588" y="4768850"/>
          <p14:tracePt t="36741" x="2151063" y="4778375"/>
          <p14:tracePt t="36748" x="2124075" y="4778375"/>
          <p14:tracePt t="36756" x="2106613" y="4797425"/>
          <p14:tracePt t="36772" x="2087563" y="4797425"/>
          <p14:tracePt t="36780" x="2078038" y="4805363"/>
          <p14:tracePt t="36805" x="2070100" y="4805363"/>
          <p14:tracePt t="36814" x="2051050" y="4805363"/>
          <p14:tracePt t="36854" x="2041525" y="4805363"/>
          <p14:tracePt t="36862" x="2033588" y="4814888"/>
          <p14:tracePt t="36885" x="2024063" y="4814888"/>
          <p14:tracePt t="37150" x="2041525" y="4814888"/>
          <p14:tracePt t="37158" x="2114550" y="4814888"/>
          <p14:tracePt t="37165" x="2206625" y="4814888"/>
          <p14:tracePt t="37173" x="2243138" y="4814888"/>
          <p14:tracePt t="37182" x="2287588" y="4814888"/>
          <p14:tracePt t="37190" x="2324100" y="4814888"/>
          <p14:tracePt t="37197" x="2379663" y="4814888"/>
          <p14:tracePt t="37206" x="2416175" y="4814888"/>
          <p14:tracePt t="37215" x="2433638" y="4841875"/>
          <p14:tracePt t="37222" x="2462213" y="4841875"/>
          <p14:tracePt t="37230" x="2479675" y="4841875"/>
          <p14:tracePt t="37237" x="2489200" y="4841875"/>
          <p14:tracePt t="37246" x="2506663" y="4841875"/>
          <p14:tracePt t="37260" x="2516188" y="4841875"/>
          <p14:tracePt t="37268" x="2525713" y="4841875"/>
          <p14:tracePt t="37276" x="2543175" y="4841875"/>
          <p14:tracePt t="37300" x="2552700" y="4841875"/>
          <p14:tracePt t="37446" x="2579688" y="4841875"/>
          <p14:tracePt t="37453" x="2662238" y="4841875"/>
          <p14:tracePt t="37463" x="2789238" y="4841875"/>
          <p14:tracePt t="37469" x="2935288" y="4841875"/>
          <p14:tracePt t="37477" x="3063875" y="4841875"/>
          <p14:tracePt t="37485" x="3208338" y="4851400"/>
          <p14:tracePt t="37494" x="3373438" y="4870450"/>
          <p14:tracePt t="37501" x="3500438" y="4878388"/>
          <p14:tracePt t="37509" x="3646488" y="4914900"/>
          <p14:tracePt t="37516" x="3810000" y="4924425"/>
          <p14:tracePt t="37524" x="3911600" y="4943475"/>
          <p14:tracePt t="37532" x="3984625" y="4951413"/>
          <p14:tracePt t="37540" x="4038600" y="4951413"/>
          <p14:tracePt t="37548" x="4057650" y="4951413"/>
          <p14:tracePt t="37557" x="4065588" y="4951413"/>
          <p14:tracePt t="37741" x="4075113" y="4951413"/>
          <p14:tracePt t="37748" x="4121150" y="4951413"/>
          <p14:tracePt t="37756" x="4194175" y="4951413"/>
          <p14:tracePt t="37764" x="4303713" y="4951413"/>
          <p14:tracePt t="37772" x="4430713" y="4951413"/>
          <p14:tracePt t="37780" x="4576763" y="4951413"/>
          <p14:tracePt t="37789" x="4686300" y="4951413"/>
          <p14:tracePt t="37796" x="4832350" y="4951413"/>
          <p14:tracePt t="37804" x="4968875" y="4979988"/>
          <p14:tracePt t="37812" x="5078413" y="4997450"/>
          <p14:tracePt t="37821" x="5168900" y="5006975"/>
          <p14:tracePt t="37829" x="5224463" y="5006975"/>
          <p14:tracePt t="37836" x="5268913" y="5024438"/>
          <p14:tracePt t="37845" x="5287963" y="5024438"/>
          <p14:tracePt t="37852" x="5305425" y="5024438"/>
          <p14:tracePt t="39070" x="5351463" y="5006975"/>
          <p14:tracePt t="39080" x="5368925" y="4987925"/>
          <p14:tracePt t="39094" x="5387975" y="4979988"/>
          <p14:tracePt t="39109" x="5405438" y="4970463"/>
          <p14:tracePt t="39117" x="5414963" y="4970463"/>
          <p14:tracePt t="39133" x="5434013" y="4960938"/>
          <p14:tracePt t="39628" x="5470525" y="4951413"/>
          <p14:tracePt t="39636" x="5543550" y="4951413"/>
          <p14:tracePt t="39644" x="5624513" y="4933950"/>
          <p14:tracePt t="39652" x="5661025" y="4933950"/>
          <p14:tracePt t="39660" x="5716588" y="4924425"/>
          <p14:tracePt t="39668" x="5761038" y="4914900"/>
          <p14:tracePt t="39676" x="5797550" y="4914900"/>
          <p14:tracePt t="39684" x="5834063" y="4897438"/>
          <p14:tracePt t="39693" x="5853113" y="4897438"/>
          <p14:tracePt t="39700" x="5889625" y="4897438"/>
          <p14:tracePt t="39708" x="5907088" y="4897438"/>
          <p14:tracePt t="39716" x="5916613" y="4897438"/>
          <p14:tracePt t="39724" x="5943600" y="4887913"/>
          <p14:tracePt t="40111" x="5953125" y="4897438"/>
          <p14:tracePt t="40118" x="5962650" y="4906963"/>
          <p14:tracePt t="40125" x="5989638" y="4906963"/>
          <p14:tracePt t="40133" x="6026150" y="4914900"/>
          <p14:tracePt t="40141" x="6089650" y="4943475"/>
          <p14:tracePt t="40149" x="6162675" y="4951413"/>
          <p14:tracePt t="40157" x="6262688" y="4979988"/>
          <p14:tracePt t="40166" x="6372225" y="5006975"/>
          <p14:tracePt t="40172" x="6472238" y="5024438"/>
          <p14:tracePt t="40180" x="6564313" y="5024438"/>
          <p14:tracePt t="40188" x="6637338" y="5033963"/>
          <p14:tracePt t="40198" x="6700838" y="5043488"/>
          <p14:tracePt t="40205" x="6754813" y="5043488"/>
          <p14:tracePt t="40214" x="6764338" y="5043488"/>
          <p14:tracePt t="40221" x="6773863" y="5043488"/>
          <p14:tracePt t="40480" x="6783388" y="5070475"/>
          <p14:tracePt t="40486" x="6754813" y="5116513"/>
          <p14:tracePt t="40494" x="6654800" y="5143500"/>
          <p14:tracePt t="40502" x="6564313" y="5160963"/>
          <p14:tracePt t="40510" x="6454775" y="5189538"/>
          <p14:tracePt t="40517" x="6318250" y="5197475"/>
          <p14:tracePt t="40526" x="6189663" y="5216525"/>
          <p14:tracePt t="40534" x="6043613" y="5233988"/>
          <p14:tracePt t="40543" x="5880100" y="5262563"/>
          <p14:tracePt t="40548" x="5734050" y="5270500"/>
          <p14:tracePt t="40557" x="5570538" y="5289550"/>
          <p14:tracePt t="40565" x="5405438" y="5289550"/>
          <p14:tracePt t="40572" x="5241925" y="5289550"/>
          <p14:tracePt t="40580" x="5095875" y="5289550"/>
          <p14:tracePt t="40589" x="4986338" y="5289550"/>
          <p14:tracePt t="40596" x="4840288" y="5289550"/>
          <p14:tracePt t="40604" x="4713288" y="5289550"/>
          <p14:tracePt t="40612" x="4603750" y="5289550"/>
          <p14:tracePt t="40620" x="4513263" y="5289550"/>
          <p14:tracePt t="40629" x="4457700" y="5289550"/>
          <p14:tracePt t="40636" x="4384675" y="5289550"/>
          <p14:tracePt t="40646" x="4330700" y="5289550"/>
          <p14:tracePt t="40653" x="4267200" y="5289550"/>
          <p14:tracePt t="40662" x="4211638" y="5289550"/>
          <p14:tracePt t="40668" x="4157663" y="5289550"/>
          <p14:tracePt t="40676" x="4094163" y="5299075"/>
          <p14:tracePt t="40684" x="4057650" y="5299075"/>
          <p14:tracePt t="40692" x="4029075" y="5299075"/>
          <p14:tracePt t="40700" x="3992563" y="5326063"/>
          <p14:tracePt t="40708" x="3965575" y="5326063"/>
          <p14:tracePt t="40716" x="3929063" y="5326063"/>
          <p14:tracePt t="40724" x="3902075" y="5326063"/>
          <p14:tracePt t="40732" x="3856038" y="5326063"/>
          <p14:tracePt t="40740" x="3802063" y="5326063"/>
          <p14:tracePt t="40748" x="3765550" y="5326063"/>
          <p14:tracePt t="40756" x="3746500" y="5326063"/>
          <p14:tracePt t="40765" x="3692525" y="5326063"/>
          <p14:tracePt t="40772" x="3646488" y="5326063"/>
          <p14:tracePt t="40780" x="3609975" y="5326063"/>
          <p14:tracePt t="40789" x="3536950" y="5326063"/>
          <p14:tracePt t="40798" x="3482975" y="5326063"/>
          <p14:tracePt t="40808" x="3427413" y="5326063"/>
          <p14:tracePt t="40813" x="3354388" y="5326063"/>
          <p14:tracePt t="40822" x="3309938" y="5326063"/>
          <p14:tracePt t="40831" x="3244850" y="5326063"/>
          <p14:tracePt t="40837" x="3181350" y="5326063"/>
          <p14:tracePt t="40849" x="3127375" y="5326063"/>
          <p14:tracePt t="40852" x="3071813" y="5326063"/>
          <p14:tracePt t="40864" x="3017838" y="5326063"/>
          <p14:tracePt t="40869" x="2971800" y="5326063"/>
          <p14:tracePt t="40876" x="2935288" y="5326063"/>
          <p14:tracePt t="40897" x="2862263" y="5326063"/>
          <p14:tracePt t="40900" x="2835275" y="5326063"/>
          <p14:tracePt t="40908" x="2817813" y="5326063"/>
          <p14:tracePt t="40916" x="2798763" y="5326063"/>
          <p14:tracePt t="40924" x="2789238" y="5326063"/>
          <p14:tracePt t="40940" x="2781300" y="5326063"/>
          <p14:tracePt t="41004" x="2762250" y="5326063"/>
          <p14:tracePt t="41012" x="2744788" y="5326063"/>
          <p14:tracePt t="41020" x="2716213" y="5326063"/>
          <p14:tracePt t="41029" x="2698750" y="5326063"/>
          <p14:tracePt t="41040" x="2689225" y="5326063"/>
          <p14:tracePt t="41044" x="2662238" y="5326063"/>
          <p14:tracePt t="41053" x="2635250" y="5326063"/>
          <p14:tracePt t="41061" x="2616200" y="5326063"/>
          <p14:tracePt t="41069" x="2598738" y="5326063"/>
          <p14:tracePt t="41085" x="2579688" y="5326063"/>
          <p14:tracePt t="41093" x="2562225" y="5326063"/>
          <p14:tracePt t="41103" x="2552700" y="5326063"/>
          <p14:tracePt t="41117" x="2533650" y="5326063"/>
          <p14:tracePt t="41140" x="2525713" y="5326063"/>
          <p14:tracePt t="41148" x="2516188" y="5326063"/>
          <p14:tracePt t="41156" x="2489200" y="5326063"/>
          <p14:tracePt t="41164" x="2470150" y="5326063"/>
          <p14:tracePt t="41172" x="2443163" y="5326063"/>
          <p14:tracePt t="41180" x="2397125" y="5326063"/>
          <p14:tracePt t="41188" x="2379663" y="5326063"/>
          <p14:tracePt t="41196" x="2352675" y="5335588"/>
          <p14:tracePt t="41204" x="2343150" y="5343525"/>
          <p14:tracePt t="41212" x="2333625" y="5343525"/>
          <p14:tracePt t="41900" x="2352675" y="5343525"/>
          <p14:tracePt t="41909" x="2397125" y="5343525"/>
          <p14:tracePt t="41916" x="2433638" y="5343525"/>
          <p14:tracePt t="41926" x="2452688" y="5343525"/>
          <p14:tracePt t="41932" x="2498725" y="5343525"/>
          <p14:tracePt t="41941" x="2525713" y="5343525"/>
          <p14:tracePt t="41948" x="2543175" y="5343525"/>
          <p14:tracePt t="41959" x="2552700" y="5343525"/>
          <p14:tracePt t="41965" x="2562225" y="5343525"/>
          <p14:tracePt t="57309" x="2570163" y="5343525"/>
          <p14:tracePt t="57317" x="2662238" y="5253038"/>
          <p14:tracePt t="57325" x="2781300" y="5180013"/>
          <p14:tracePt t="57333" x="2881313" y="5106988"/>
          <p14:tracePt t="57340" x="2944813" y="5053013"/>
          <p14:tracePt t="57348" x="2990850" y="5033963"/>
          <p14:tracePt t="57356" x="3027363" y="4997450"/>
          <p14:tracePt t="57364" x="3035300" y="4987925"/>
          <p14:tracePt t="58062" x="3054350" y="4970463"/>
          <p14:tracePt t="58070" x="3100388" y="4943475"/>
          <p14:tracePt t="58080" x="3181350" y="4870450"/>
          <p14:tracePt t="58084" x="3244850" y="4833938"/>
          <p14:tracePt t="58093" x="3281363" y="4778375"/>
          <p14:tracePt t="58100" x="3346450" y="4732338"/>
          <p14:tracePt t="58108" x="3409950" y="4697413"/>
          <p14:tracePt t="58116" x="3490913" y="4668838"/>
          <p14:tracePt t="58124" x="3546475" y="4641850"/>
          <p14:tracePt t="58132" x="3665538" y="4614863"/>
          <p14:tracePt t="58142" x="3702050" y="4605338"/>
          <p14:tracePt t="58148" x="3783013" y="4578350"/>
          <p14:tracePt t="58157" x="3846513" y="4551363"/>
          <p14:tracePt t="58165" x="3919538" y="4522788"/>
          <p14:tracePt t="58172" x="3956050" y="4505325"/>
          <p14:tracePt t="58180" x="3975100" y="4495800"/>
          <p14:tracePt t="58188" x="4002088" y="4486275"/>
          <p14:tracePt t="58196" x="4021138" y="4468813"/>
          <p14:tracePt t="58204" x="4038600" y="4449763"/>
          <p14:tracePt t="58212" x="4057650" y="4441825"/>
          <p14:tracePt t="58220" x="4084638" y="4413250"/>
          <p14:tracePt t="58229" x="4102100" y="4405313"/>
          <p14:tracePt t="58237" x="4111625" y="4405313"/>
          <p14:tracePt t="58246" x="4111625" y="4395788"/>
          <p14:tracePt t="58253" x="4129088" y="4376738"/>
          <p14:tracePt t="58299" x="4138613" y="4376738"/>
          <p14:tracePt t="58380" x="4148138" y="4376738"/>
          <p14:tracePt t="58388" x="4165600" y="4359275"/>
          <p14:tracePt t="58396" x="4184650" y="4349750"/>
          <p14:tracePt t="58404" x="4202113" y="4332288"/>
          <p14:tracePt t="58412" x="4211638" y="4322763"/>
          <p14:tracePt t="58437" x="4221163" y="4313238"/>
          <p14:tracePt t="58550" x="4230688" y="4303713"/>
          <p14:tracePt t="58558" x="4257675" y="4276725"/>
          <p14:tracePt t="58565" x="4267200" y="4259263"/>
          <p14:tracePt t="58574" x="4284663" y="4232275"/>
          <p14:tracePt t="58580" x="4303713" y="4213225"/>
          <p14:tracePt t="58596" x="4311650" y="4203700"/>
          <p14:tracePt t="59004" x="4330700" y="4186238"/>
          <p14:tracePt t="59013" x="4384675" y="4159250"/>
          <p14:tracePt t="59020" x="4448175" y="4103688"/>
          <p14:tracePt t="59028" x="4513263" y="4086225"/>
          <p14:tracePt t="59036" x="4530725" y="4067175"/>
          <p14:tracePt t="59046" x="4567238" y="4057650"/>
          <p14:tracePt t="59052" x="4622800" y="4040188"/>
          <p14:tracePt t="59061" x="4649788" y="4021138"/>
          <p14:tracePt t="59069" x="4667250" y="4013200"/>
          <p14:tracePt t="59079" x="4686300" y="4003675"/>
          <p14:tracePt t="59941" x="4713288" y="4003675"/>
          <p14:tracePt t="59948" x="4813300" y="4003675"/>
          <p14:tracePt t="59956" x="4949825" y="4040188"/>
          <p14:tracePt t="59978" x="5461000" y="4140200"/>
          <p14:tracePt t="59980" x="5643563" y="4159250"/>
          <p14:tracePt t="59988" x="5826125" y="4203700"/>
          <p14:tracePt t="59996" x="6108700" y="4240213"/>
          <p14:tracePt t="60006" x="6435725" y="4295775"/>
          <p14:tracePt t="60017" x="6710363" y="4313238"/>
          <p14:tracePt t="60021" x="7065963" y="4376738"/>
          <p14:tracePt t="60029" x="7421563" y="4422775"/>
          <p14:tracePt t="60038" x="7658100" y="4441825"/>
          <p14:tracePt t="60048" x="7831138" y="4441825"/>
          <p14:tracePt t="60053" x="8031163" y="4441825"/>
          <p14:tracePt t="60063" x="8213725" y="4441825"/>
          <p14:tracePt t="60068" x="8396288" y="4441825"/>
          <p14:tracePt t="60077" x="8578850" y="4432300"/>
          <p14:tracePt t="60084" x="8797925" y="4432300"/>
          <p14:tracePt t="60093" x="8943975" y="44053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基本的な</a:t>
            </a:r>
            <a:r>
              <a:rPr lang="en-US" altLang="ja-JP" b="1" dirty="0" err="1"/>
              <a:t>MPI</a:t>
            </a:r>
            <a:r>
              <a:rPr lang="ja-JP" altLang="en-US" b="1" dirty="0"/>
              <a:t>関数</a:t>
            </a:r>
            <a:endParaRPr lang="en-US" altLang="ja-JP" b="1" dirty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この</a:t>
            </a:r>
            <a:r>
              <a:rPr lang="en-US" altLang="ja-JP" dirty="0"/>
              <a:t>6</a:t>
            </a:r>
            <a:r>
              <a:rPr lang="ja-JP" altLang="en-US" dirty="0"/>
              <a:t>つが使えれば多くのプログラムが書ける！</a:t>
            </a:r>
            <a:endParaRPr lang="en-US" altLang="ja-JP" dirty="0"/>
          </a:p>
          <a:p>
            <a:pPr lvl="1"/>
            <a:r>
              <a:rPr lang="en-US" altLang="ja-JP" b="1" dirty="0" err="1">
                <a:latin typeface="Courier New" panose="02070309020205020404" pitchFamily="49" charset="0"/>
              </a:rPr>
              <a:t>MPI_Init</a:t>
            </a:r>
            <a:r>
              <a:rPr lang="en-US" altLang="ja-JP" b="1" dirty="0">
                <a:latin typeface="Courier New" panose="02070309020205020404" pitchFamily="49" charset="0"/>
              </a:rPr>
              <a:t>()</a:t>
            </a:r>
            <a:r>
              <a:rPr lang="en-US" altLang="ja-JP" dirty="0"/>
              <a:t> </a:t>
            </a:r>
            <a:r>
              <a:rPr lang="en-US" altLang="ja-JP" dirty="0">
                <a:latin typeface="Verdana" panose="020B0604030504040204" pitchFamily="34" charset="0"/>
              </a:rPr>
              <a:t>…</a:t>
            </a:r>
            <a:r>
              <a:rPr lang="en-US" altLang="ja-JP" dirty="0"/>
              <a:t> </a:t>
            </a:r>
            <a:r>
              <a:rPr lang="en-US" altLang="ja-JP" dirty="0" err="1"/>
              <a:t>MPI</a:t>
            </a:r>
            <a:r>
              <a:rPr lang="en-US" altLang="ja-JP" dirty="0"/>
              <a:t> Initialization</a:t>
            </a:r>
          </a:p>
          <a:p>
            <a:pPr lvl="1"/>
            <a:r>
              <a:rPr lang="en-US" altLang="ja-JP" b="1" dirty="0" err="1">
                <a:latin typeface="Courier New" panose="02070309020205020404" pitchFamily="49" charset="0"/>
              </a:rPr>
              <a:t>MPI_Comm_rank</a:t>
            </a:r>
            <a:r>
              <a:rPr lang="en-US" altLang="ja-JP" b="1" dirty="0">
                <a:latin typeface="Courier New" panose="02070309020205020404" pitchFamily="49" charset="0"/>
              </a:rPr>
              <a:t>()</a:t>
            </a:r>
            <a:r>
              <a:rPr lang="en-US" altLang="ja-JP" dirty="0"/>
              <a:t> </a:t>
            </a:r>
            <a:r>
              <a:rPr lang="en-US" altLang="ja-JP" dirty="0">
                <a:latin typeface="Verdana" panose="020B0604030504040204" pitchFamily="34" charset="0"/>
              </a:rPr>
              <a:t>…</a:t>
            </a:r>
            <a:r>
              <a:rPr lang="en-US" altLang="ja-JP" dirty="0"/>
              <a:t> Get the process #</a:t>
            </a:r>
          </a:p>
          <a:p>
            <a:pPr lvl="1"/>
            <a:r>
              <a:rPr lang="en-US" altLang="ja-JP" b="1" dirty="0" err="1">
                <a:latin typeface="Courier New" panose="02070309020205020404" pitchFamily="49" charset="0"/>
              </a:rPr>
              <a:t>MPI_Comm_size</a:t>
            </a:r>
            <a:r>
              <a:rPr lang="en-US" altLang="ja-JP" b="1" dirty="0">
                <a:latin typeface="Courier New" panose="02070309020205020404" pitchFamily="49" charset="0"/>
              </a:rPr>
              <a:t>()</a:t>
            </a:r>
            <a:r>
              <a:rPr lang="en-US" altLang="ja-JP" dirty="0"/>
              <a:t> </a:t>
            </a:r>
            <a:r>
              <a:rPr lang="en-US" altLang="ja-JP" dirty="0">
                <a:latin typeface="Verdana" panose="020B0604030504040204" pitchFamily="34" charset="0"/>
              </a:rPr>
              <a:t>…</a:t>
            </a:r>
            <a:r>
              <a:rPr lang="en-US" altLang="ja-JP" dirty="0"/>
              <a:t> Get the total process #</a:t>
            </a:r>
            <a:endParaRPr lang="en-US" altLang="ja-JP" b="1" dirty="0">
              <a:latin typeface="Courier New" panose="02070309020205020404" pitchFamily="49" charset="0"/>
            </a:endParaRPr>
          </a:p>
          <a:p>
            <a:pPr lvl="1"/>
            <a:r>
              <a:rPr lang="en-US" altLang="ja-JP" b="1" dirty="0" err="1">
                <a:latin typeface="Courier New" panose="02070309020205020404" pitchFamily="49" charset="0"/>
              </a:rPr>
              <a:t>MPI_Send</a:t>
            </a:r>
            <a:r>
              <a:rPr lang="en-US" altLang="ja-JP" b="1" dirty="0">
                <a:latin typeface="Courier New" panose="02070309020205020404" pitchFamily="49" charset="0"/>
              </a:rPr>
              <a:t>()</a:t>
            </a:r>
            <a:r>
              <a:rPr lang="en-US" altLang="ja-JP" dirty="0"/>
              <a:t> </a:t>
            </a:r>
            <a:r>
              <a:rPr lang="en-US" altLang="ja-JP" dirty="0">
                <a:latin typeface="Verdana" panose="020B0604030504040204" pitchFamily="34" charset="0"/>
              </a:rPr>
              <a:t>…</a:t>
            </a:r>
            <a:r>
              <a:rPr lang="en-US" altLang="ja-JP" dirty="0"/>
              <a:t> Message send</a:t>
            </a:r>
          </a:p>
          <a:p>
            <a:pPr lvl="1"/>
            <a:r>
              <a:rPr lang="en-US" altLang="ja-JP" b="1" dirty="0" err="1">
                <a:latin typeface="Courier New" panose="02070309020205020404" pitchFamily="49" charset="0"/>
              </a:rPr>
              <a:t>MPI_Recv</a:t>
            </a:r>
            <a:r>
              <a:rPr lang="en-US" altLang="ja-JP" b="1" dirty="0">
                <a:latin typeface="Courier New" panose="02070309020205020404" pitchFamily="49" charset="0"/>
              </a:rPr>
              <a:t>()</a:t>
            </a:r>
            <a:r>
              <a:rPr lang="en-US" altLang="ja-JP" dirty="0"/>
              <a:t> </a:t>
            </a:r>
            <a:r>
              <a:rPr lang="en-US" altLang="ja-JP" dirty="0">
                <a:latin typeface="Verdana" panose="020B0604030504040204" pitchFamily="34" charset="0"/>
              </a:rPr>
              <a:t>…</a:t>
            </a:r>
            <a:r>
              <a:rPr lang="en-US" altLang="ja-JP" dirty="0"/>
              <a:t> Message receive</a:t>
            </a:r>
          </a:p>
          <a:p>
            <a:pPr lvl="1"/>
            <a:r>
              <a:rPr lang="en-US" altLang="ja-JP" b="1" dirty="0" err="1">
                <a:latin typeface="Courier New" panose="02070309020205020404" pitchFamily="49" charset="0"/>
              </a:rPr>
              <a:t>MPI_Finalize</a:t>
            </a:r>
            <a:r>
              <a:rPr lang="en-US" altLang="ja-JP" b="1" dirty="0">
                <a:latin typeface="Courier New" panose="02070309020205020404" pitchFamily="49" charset="0"/>
              </a:rPr>
              <a:t>()</a:t>
            </a:r>
            <a:r>
              <a:rPr lang="en-US" altLang="ja-JP" dirty="0"/>
              <a:t> </a:t>
            </a:r>
            <a:r>
              <a:rPr lang="en-US" altLang="ja-JP" dirty="0">
                <a:latin typeface="Verdana" panose="020B0604030504040204" pitchFamily="34" charset="0"/>
              </a:rPr>
              <a:t>…</a:t>
            </a:r>
            <a:r>
              <a:rPr lang="en-US" altLang="ja-JP" dirty="0"/>
              <a:t> </a:t>
            </a:r>
            <a:r>
              <a:rPr lang="en-US" altLang="ja-JP" dirty="0" err="1"/>
              <a:t>MPI</a:t>
            </a:r>
            <a:r>
              <a:rPr lang="en-US" altLang="ja-JP" dirty="0"/>
              <a:t> termination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DA119F1-6A4E-4B63-910A-6A080EAAE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44"/>
    </mc:Choice>
    <mc:Fallback xmlns="">
      <p:transition spd="slow" advTm="50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9" x="9090025" y="5043488"/>
          <p14:tracePt t="687" x="9024938" y="5080000"/>
          <p14:tracePt t="695" x="8934450" y="5097463"/>
          <p14:tracePt t="703" x="8851900" y="5133975"/>
          <p14:tracePt t="711" x="8742363" y="5160963"/>
          <p14:tracePt t="719" x="8697913" y="5180013"/>
          <p14:tracePt t="729" x="8588375" y="5207000"/>
          <p14:tracePt t="735" x="8523288" y="5226050"/>
          <p14:tracePt t="743" x="8432800" y="5243513"/>
          <p14:tracePt t="751" x="8313738" y="5270500"/>
          <p14:tracePt t="763" x="8240713" y="5270500"/>
          <p14:tracePt t="767" x="8169275" y="5270500"/>
          <p14:tracePt t="775" x="8123238" y="5270500"/>
          <p14:tracePt t="784" x="8086725" y="5270500"/>
          <p14:tracePt t="791" x="8040688" y="5270500"/>
          <p14:tracePt t="799" x="8004175" y="5270500"/>
          <p14:tracePt t="807" x="7958138" y="5243513"/>
          <p14:tracePt t="817" x="7913688" y="5243513"/>
          <p14:tracePt t="824" x="7885113" y="5226050"/>
          <p14:tracePt t="833" x="7858125" y="5216525"/>
          <p14:tracePt t="840" x="7821613" y="5207000"/>
          <p14:tracePt t="856" x="7804150" y="5197475"/>
          <p14:tracePt t="863" x="7785100" y="5197475"/>
          <p14:tracePt t="872" x="7767638" y="5189538"/>
          <p14:tracePt t="903" x="7758113" y="5170488"/>
          <p14:tracePt t="961" x="7748588" y="5133975"/>
          <p14:tracePt t="967" x="7731125" y="5097463"/>
          <p14:tracePt t="976" x="7712075" y="5060950"/>
          <p14:tracePt t="984" x="7694613" y="5033963"/>
          <p14:tracePt t="991" x="7667625" y="5006975"/>
          <p14:tracePt t="1001" x="7639050" y="4970463"/>
          <p14:tracePt t="1007" x="7602538" y="4951413"/>
          <p14:tracePt t="1016" x="7567613" y="4943475"/>
          <p14:tracePt t="1023" x="7531100" y="4914900"/>
          <p14:tracePt t="1032" x="7475538" y="4906963"/>
          <p14:tracePt t="1040" x="7466013" y="4906963"/>
          <p14:tracePt t="1049" x="7421563" y="4897438"/>
          <p14:tracePt t="1056" x="7375525" y="4897438"/>
          <p14:tracePt t="1068" x="7348538" y="4897438"/>
          <p14:tracePt t="1071" x="7312025" y="4887913"/>
          <p14:tracePt t="1079" x="7265988" y="4887913"/>
          <p14:tracePt t="1087" x="7229475" y="4887913"/>
          <p14:tracePt t="1096" x="7175500" y="4887913"/>
          <p14:tracePt t="1104" x="7092950" y="4887913"/>
          <p14:tracePt t="1112" x="7019925" y="4887913"/>
          <p14:tracePt t="1119" x="6964363" y="4887913"/>
          <p14:tracePt t="1127" x="6873875" y="4860925"/>
          <p14:tracePt t="1135" x="6773863" y="4851400"/>
          <p14:tracePt t="1143" x="6664325" y="4805363"/>
          <p14:tracePt t="1152" x="6564313" y="4760913"/>
          <p14:tracePt t="1159" x="6464300" y="4705350"/>
          <p14:tracePt t="1167" x="6372225" y="4678363"/>
          <p14:tracePt t="1176" x="6291263" y="4624388"/>
          <p14:tracePt t="1183" x="6235700" y="4587875"/>
          <p14:tracePt t="1191" x="6172200" y="4551363"/>
          <p14:tracePt t="1200" x="6126163" y="4514850"/>
          <p14:tracePt t="1208" x="6099175" y="4478338"/>
          <p14:tracePt t="1217" x="6043613" y="4432300"/>
          <p14:tracePt t="1223" x="6035675" y="4413250"/>
          <p14:tracePt t="1232" x="6016625" y="4395788"/>
          <p14:tracePt t="1239" x="5999163" y="4349750"/>
          <p14:tracePt t="1249" x="5989638" y="4332288"/>
          <p14:tracePt t="1255" x="5972175" y="4286250"/>
          <p14:tracePt t="1263" x="5962650" y="4259263"/>
          <p14:tracePt t="1271" x="5943600" y="4203700"/>
          <p14:tracePt t="1280" x="5935663" y="4140200"/>
          <p14:tracePt t="1287" x="5935663" y="4086225"/>
          <p14:tracePt t="1296" x="5935663" y="4030663"/>
          <p14:tracePt t="1303" x="5935663" y="3957638"/>
          <p14:tracePt t="1311" x="5935663" y="3848100"/>
          <p14:tracePt t="1320" x="5935663" y="3738563"/>
          <p14:tracePt t="1327" x="5935663" y="3629025"/>
          <p14:tracePt t="1335" x="5935663" y="3556000"/>
          <p14:tracePt t="1343" x="5943600" y="3492500"/>
          <p14:tracePt t="1351" x="5972175" y="3446463"/>
          <p14:tracePt t="1360" x="6016625" y="3382963"/>
          <p14:tracePt t="1369" x="6072188" y="3309938"/>
          <p14:tracePt t="1377" x="6089650" y="3282950"/>
          <p14:tracePt t="1385" x="6126163" y="3236913"/>
          <p14:tracePt t="1392" x="6189663" y="3209925"/>
          <p14:tracePt t="1400" x="6218238" y="3182938"/>
          <p14:tracePt t="1408" x="6281738" y="3146425"/>
          <p14:tracePt t="1417" x="6362700" y="3119438"/>
          <p14:tracePt t="1424" x="6427788" y="3109913"/>
          <p14:tracePt t="1435" x="6500813" y="3082925"/>
          <p14:tracePt t="1441" x="6610350" y="3082925"/>
          <p14:tracePt t="1453" x="6691313" y="3063875"/>
          <p14:tracePt t="1456" x="6783388" y="3054350"/>
          <p14:tracePt t="1465" x="6892925" y="3054350"/>
          <p14:tracePt t="1472" x="6983413" y="3054350"/>
          <p14:tracePt t="1484" x="7073900" y="3054350"/>
          <p14:tracePt t="1488" x="7146925" y="3054350"/>
          <p14:tracePt t="1500" x="7212013" y="3054350"/>
          <p14:tracePt t="1504" x="7219950" y="3054350"/>
          <p14:tracePt t="1513" x="7265988" y="3063875"/>
          <p14:tracePt t="1521" x="7292975" y="3100388"/>
          <p14:tracePt t="1537" x="7319963" y="3146425"/>
          <p14:tracePt t="1544" x="7339013" y="3192463"/>
          <p14:tracePt t="1551" x="7339013" y="3282950"/>
          <p14:tracePt t="1560" x="7366000" y="3392488"/>
          <p14:tracePt t="1568" x="7366000" y="3502025"/>
          <p14:tracePt t="1576" x="7366000" y="3629025"/>
          <p14:tracePt t="1583" x="7366000" y="3721100"/>
          <p14:tracePt t="1592" x="7366000" y="3830638"/>
          <p14:tracePt t="1599" x="7366000" y="3940175"/>
          <p14:tracePt t="1608" x="7366000" y="4067175"/>
          <p14:tracePt t="1616" x="7366000" y="4176713"/>
          <p14:tracePt t="1623" x="7366000" y="4249738"/>
          <p14:tracePt t="1633" x="7366000" y="4295775"/>
          <p14:tracePt t="1639" x="7366000" y="4322763"/>
          <p14:tracePt t="1647" x="7366000" y="4340225"/>
          <p14:tracePt t="1655" x="7366000" y="4349750"/>
          <p14:tracePt t="1687" x="7366000" y="4359275"/>
          <p14:tracePt t="1703" x="7366000" y="4368800"/>
          <p14:tracePt t="1711" x="7356475" y="4386263"/>
          <p14:tracePt t="1719" x="7319963" y="4413250"/>
          <p14:tracePt t="1727" x="7275513" y="4432300"/>
          <p14:tracePt t="1735" x="7229475" y="4468813"/>
          <p14:tracePt t="1744" x="7165975" y="4486275"/>
          <p14:tracePt t="1751" x="7083425" y="4541838"/>
          <p14:tracePt t="1761" x="7056438" y="4551363"/>
          <p14:tracePt t="1767" x="7037388" y="4551363"/>
          <p14:tracePt t="1775" x="7019925" y="4551363"/>
          <p14:tracePt t="2143" x="7010400" y="4551363"/>
          <p14:tracePt t="2153" x="7010400" y="4486275"/>
          <p14:tracePt t="2159" x="7010400" y="4449763"/>
          <p14:tracePt t="2167" x="7010400" y="4422775"/>
          <p14:tracePt t="2176" x="7010400" y="4376738"/>
          <p14:tracePt t="2183" x="7010400" y="4340225"/>
          <p14:tracePt t="2191" x="7010400" y="4322763"/>
          <p14:tracePt t="2199" x="7010400" y="4313238"/>
          <p14:tracePt t="2208" x="7010400" y="4295775"/>
          <p14:tracePt t="2280" x="7010400" y="4268788"/>
          <p14:tracePt t="2288" x="7010400" y="4240213"/>
          <p14:tracePt t="2296" x="7010400" y="4222750"/>
          <p14:tracePt t="2304" x="7037388" y="4176713"/>
          <p14:tracePt t="2312" x="7046913" y="4167188"/>
          <p14:tracePt t="2320" x="7056438" y="4130675"/>
          <p14:tracePt t="2328" x="7056438" y="4122738"/>
          <p14:tracePt t="2336" x="7056438" y="4103688"/>
          <p14:tracePt t="2344" x="7056438" y="4094163"/>
          <p14:tracePt t="2352" x="7065963" y="4094163"/>
          <p14:tracePt t="2769" x="7065963" y="4057650"/>
          <p14:tracePt t="2777" x="7073900" y="4021138"/>
          <p14:tracePt t="2785" x="7102475" y="3976688"/>
          <p14:tracePt t="2793" x="7102475" y="3957638"/>
          <p14:tracePt t="2800" x="7138988" y="3921125"/>
          <p14:tracePt t="2809" x="7156450" y="3884613"/>
          <p14:tracePt t="2817" x="7165975" y="3857625"/>
          <p14:tracePt t="2823" x="7165975" y="3811588"/>
          <p14:tracePt t="2832" x="7192963" y="3784600"/>
          <p14:tracePt t="2839" x="7202488" y="3757613"/>
          <p14:tracePt t="2848" x="7202488" y="3748088"/>
          <p14:tracePt t="2857" x="7212013" y="3730625"/>
          <p14:tracePt t="4081" x="7212013" y="3711575"/>
          <p14:tracePt t="4095" x="7212013" y="3702050"/>
          <p14:tracePt t="4103" x="7212013" y="3684588"/>
          <p14:tracePt t="4112" x="7212013" y="3657600"/>
          <p14:tracePt t="4119" x="7212013" y="3638550"/>
          <p14:tracePt t="4127" x="7212013" y="3621088"/>
          <p14:tracePt t="4135" x="7219950" y="3592513"/>
          <p14:tracePt t="4144" x="7239000" y="3548063"/>
          <p14:tracePt t="4152" x="7239000" y="3511550"/>
          <p14:tracePt t="4159" x="7256463" y="3492500"/>
          <p14:tracePt t="4169" x="7265988" y="3455988"/>
          <p14:tracePt t="4176" x="7275513" y="3429000"/>
          <p14:tracePt t="4184" x="7292975" y="3402013"/>
          <p14:tracePt t="4192" x="7302500" y="3375025"/>
          <p14:tracePt t="4200" x="7302500" y="3355975"/>
          <p14:tracePt t="4208" x="7302500" y="3319463"/>
          <p14:tracePt t="4216" x="7312025" y="3302000"/>
          <p14:tracePt t="4226" x="7312025" y="3292475"/>
          <p14:tracePt t="4236" x="7312025" y="3273425"/>
          <p14:tracePt t="4241" x="7319963" y="3265488"/>
          <p14:tracePt t="4249" x="7319963" y="3255963"/>
          <p14:tracePt t="4346" x="7319963" y="3246438"/>
          <p14:tracePt t="4353" x="7319963" y="3228975"/>
          <p14:tracePt t="4361" x="7319963" y="3219450"/>
          <p14:tracePt t="4369" x="7329488" y="3219450"/>
          <p14:tracePt t="6561" x="7319963" y="3209925"/>
          <p14:tracePt t="6567" x="7219950" y="3209925"/>
          <p14:tracePt t="6575" x="7092950" y="3209925"/>
          <p14:tracePt t="6583" x="6983413" y="3209925"/>
          <p14:tracePt t="6591" x="6837363" y="3209925"/>
          <p14:tracePt t="6599" x="6710363" y="3209925"/>
          <p14:tracePt t="6607" x="6573838" y="3209925"/>
          <p14:tracePt t="6616" x="6427788" y="3209925"/>
          <p14:tracePt t="6623" x="6299200" y="3209925"/>
          <p14:tracePt t="6632" x="6172200" y="3209925"/>
          <p14:tracePt t="6640" x="6099175" y="3209925"/>
          <p14:tracePt t="6648" x="6016625" y="3236913"/>
          <p14:tracePt t="6656" x="5972175" y="3246438"/>
          <p14:tracePt t="6663" x="5943600" y="3246438"/>
          <p14:tracePt t="6671" x="5926138" y="3246438"/>
          <p14:tracePt t="6679" x="5916613" y="3246438"/>
          <p14:tracePt t="6737" x="5907088" y="3246438"/>
          <p14:tracePt t="6750" x="5899150" y="3246438"/>
          <p14:tracePt t="6752" x="5862638" y="3246438"/>
          <p14:tracePt t="6760" x="5826125" y="3246438"/>
          <p14:tracePt t="6768" x="5724525" y="3246438"/>
          <p14:tracePt t="6776" x="5653088" y="3246438"/>
          <p14:tracePt t="6783" x="5524500" y="3246438"/>
          <p14:tracePt t="6792" x="5434013" y="3246438"/>
          <p14:tracePt t="6800" x="5305425" y="3246438"/>
          <p14:tracePt t="6808" x="5214938" y="3246438"/>
          <p14:tracePt t="6815" x="5105400" y="3246438"/>
          <p14:tracePt t="6824" x="5032375" y="3246438"/>
          <p14:tracePt t="6832" x="4922838" y="3246438"/>
          <p14:tracePt t="6840" x="4822825" y="3246438"/>
          <p14:tracePt t="6848" x="4713288" y="3246438"/>
          <p14:tracePt t="6855" x="4622800" y="3246438"/>
          <p14:tracePt t="6863" x="4576763" y="3228975"/>
          <p14:tracePt t="6871" x="4503738" y="3200400"/>
          <p14:tracePt t="6879" x="4421188" y="3182938"/>
          <p14:tracePt t="6888" x="4330700" y="3155950"/>
          <p14:tracePt t="6896" x="4230688" y="3136900"/>
          <p14:tracePt t="6904" x="4148138" y="3100388"/>
          <p14:tracePt t="6912" x="4038600" y="3082925"/>
          <p14:tracePt t="6920" x="3956050" y="3046413"/>
          <p14:tracePt t="6928" x="3902075" y="3027363"/>
          <p14:tracePt t="6936" x="3819525" y="3017838"/>
          <p14:tracePt t="6944" x="3765550" y="3017838"/>
          <p14:tracePt t="6951" x="3738563" y="3009900"/>
          <p14:tracePt t="6959" x="3692525" y="3009900"/>
          <p14:tracePt t="6967" x="3683000" y="3009900"/>
          <p14:tracePt t="6975" x="3646488" y="3009900"/>
          <p14:tracePt t="6983" x="3629025" y="3009900"/>
          <p14:tracePt t="6999" x="3609975" y="3009900"/>
          <p14:tracePt t="7009" x="3600450" y="3009900"/>
          <p14:tracePt t="7018" x="3582988" y="3009900"/>
          <p14:tracePt t="7035" x="3563938" y="3009900"/>
          <p14:tracePt t="7223" x="3556000" y="3017838"/>
          <p14:tracePt t="7239" x="3546475" y="3027363"/>
          <p14:tracePt t="7248" x="3519488" y="3046413"/>
          <p14:tracePt t="7255" x="3473450" y="3090863"/>
          <p14:tracePt t="7264" x="3427413" y="3127375"/>
          <p14:tracePt t="7271" x="3382963" y="3173413"/>
          <p14:tracePt t="7279" x="3327400" y="3236913"/>
          <p14:tracePt t="7287" x="3309938" y="3273425"/>
          <p14:tracePt t="7295" x="3281363" y="3338513"/>
          <p14:tracePt t="7303" x="3227388" y="3419475"/>
          <p14:tracePt t="7312" x="3190875" y="3519488"/>
          <p14:tracePt t="7319" x="3163888" y="3621088"/>
          <p14:tracePt t="7327" x="3163888" y="3675063"/>
          <p14:tracePt t="7335" x="3090863" y="3738563"/>
          <p14:tracePt t="7343" x="3035300" y="3875088"/>
          <p14:tracePt t="7351" x="3017838" y="3948113"/>
          <p14:tracePt t="7359" x="2971800" y="4067175"/>
          <p14:tracePt t="7367" x="2962275" y="4140200"/>
          <p14:tracePt t="7375" x="2908300" y="4213225"/>
          <p14:tracePt t="7383" x="2898775" y="4268788"/>
          <p14:tracePt t="7391" x="2898775" y="4313238"/>
          <p14:tracePt t="7399" x="2889250" y="4332288"/>
          <p14:tracePt t="7407" x="2871788" y="4368800"/>
          <p14:tracePt t="7416" x="2862263" y="4386263"/>
          <p14:tracePt t="7424" x="2862263" y="4405313"/>
          <p14:tracePt t="7432" x="2852738" y="4422775"/>
          <p14:tracePt t="7439" x="2852738" y="4459288"/>
          <p14:tracePt t="7448" x="2844800" y="4478338"/>
          <p14:tracePt t="7455" x="2844800" y="4505325"/>
          <p14:tracePt t="7465" x="2789238" y="4578350"/>
          <p14:tracePt t="7472" x="2781300" y="4624388"/>
          <p14:tracePt t="7484" x="2781300" y="4678363"/>
          <p14:tracePt t="7488" x="2781300" y="4732338"/>
          <p14:tracePt t="7501" x="2781300" y="4787900"/>
          <p14:tracePt t="7504" x="2781300" y="4841875"/>
          <p14:tracePt t="7512" x="2781300" y="4887913"/>
          <p14:tracePt t="7520" x="2781300" y="4943475"/>
          <p14:tracePt t="7528" x="2762250" y="4970463"/>
          <p14:tracePt t="7536" x="2762250" y="4997450"/>
          <p14:tracePt t="7544" x="2762250" y="5006975"/>
          <p14:tracePt t="7618" x="2762250" y="5016500"/>
          <p14:tracePt t="7633" x="2762250" y="5053013"/>
          <p14:tracePt t="7640" x="2762250" y="5106988"/>
          <p14:tracePt t="7650" x="2762250" y="5180013"/>
          <p14:tracePt t="7656" x="2762250" y="5243513"/>
          <p14:tracePt t="7666" x="2781300" y="5353050"/>
          <p14:tracePt t="7672" x="2781300" y="5426075"/>
          <p14:tracePt t="7684" x="2789238" y="5535613"/>
          <p14:tracePt t="7688" x="2817813" y="5599113"/>
          <p14:tracePt t="7697" x="2825750" y="5672138"/>
          <p14:tracePt t="7704" x="2835275" y="5718175"/>
          <p14:tracePt t="7713" x="2852738" y="5745163"/>
          <p14:tracePt t="7719" x="2862263" y="5791200"/>
          <p14:tracePt t="7728" x="2871788" y="5808663"/>
          <p14:tracePt t="7736" x="2881313" y="5827713"/>
          <p14:tracePt t="9457" x="2889250" y="5827713"/>
          <p14:tracePt t="9469" x="2889250" y="5818188"/>
          <p14:tracePt t="9474" x="2889250" y="5808663"/>
          <p14:tracePt t="9480" x="2889250" y="5800725"/>
          <p14:tracePt t="9554" x="2889250" y="5791200"/>
          <p14:tracePt t="9689" x="2889250" y="5781675"/>
          <p14:tracePt t="9857" x="2889250" y="5772150"/>
          <p14:tracePt t="9868" x="2889250" y="5764213"/>
          <p14:tracePt t="9871" x="2889250" y="5754688"/>
          <p14:tracePt t="9895" x="2889250" y="5745163"/>
          <p14:tracePt t="9903" x="2889250" y="5727700"/>
          <p14:tracePt t="9936" x="2898775" y="5718175"/>
          <p14:tracePt t="10816" x="2908300" y="5708650"/>
          <p14:tracePt t="11130" x="2917825" y="5699125"/>
          <p14:tracePt t="11159" x="2925763" y="5691188"/>
          <p14:tracePt t="11257" x="2925763" y="5681663"/>
          <p14:tracePt t="11267" x="2925763" y="5662613"/>
          <p14:tracePt t="11273" x="2935288" y="5635625"/>
          <p14:tracePt t="11280" x="2944813" y="5618163"/>
          <p14:tracePt t="11287" x="2962275" y="5608638"/>
          <p14:tracePt t="12257" x="2971800" y="5599113"/>
          <p14:tracePt t="12296" x="2971800" y="5589588"/>
          <p14:tracePt t="12328" x="2981325" y="5581650"/>
          <p14:tracePt t="12336" x="2990850" y="5572125"/>
          <p14:tracePt t="12343" x="2990850" y="5562600"/>
          <p14:tracePt t="12351" x="3017838" y="5535613"/>
          <p14:tracePt t="12360" x="3063875" y="5518150"/>
          <p14:tracePt t="12367" x="3090863" y="5499100"/>
          <p14:tracePt t="12375" x="3117850" y="5472113"/>
          <p14:tracePt t="12383" x="3163888" y="5445125"/>
          <p14:tracePt t="12391" x="3171825" y="5435600"/>
          <p14:tracePt t="12399" x="3200400" y="5416550"/>
          <p14:tracePt t="12407" x="3217863" y="5389563"/>
          <p14:tracePt t="12416" x="3263900" y="5362575"/>
          <p14:tracePt t="12423" x="3273425" y="5353050"/>
          <p14:tracePt t="12432" x="3273425" y="5343525"/>
          <p14:tracePt t="12441" x="3281363" y="5343525"/>
          <p14:tracePt t="12452" x="3290888" y="5335588"/>
          <p14:tracePt t="13456" x="3290888" y="5243513"/>
          <p14:tracePt t="13464" x="3290888" y="5170488"/>
          <p14:tracePt t="13471" x="3290888" y="5097463"/>
          <p14:tracePt t="13480" x="3290888" y="5006975"/>
          <p14:tracePt t="13487" x="3290888" y="4914900"/>
          <p14:tracePt t="13496" x="3290888" y="4805363"/>
          <p14:tracePt t="13503" x="3290888" y="4714875"/>
          <p14:tracePt t="13511" x="3290888" y="4632325"/>
          <p14:tracePt t="13520" x="3273425" y="4541838"/>
          <p14:tracePt t="13527" x="3263900" y="4449763"/>
          <p14:tracePt t="13535" x="3263900" y="4386263"/>
          <p14:tracePt t="13543" x="3236913" y="4332288"/>
          <p14:tracePt t="13552" x="3227388" y="4286250"/>
          <p14:tracePt t="13559" x="3217863" y="4240213"/>
          <p14:tracePt t="13567" x="3208338" y="4222750"/>
          <p14:tracePt t="13575" x="3200400" y="4186238"/>
          <p14:tracePt t="13583" x="3190875" y="4176713"/>
          <p14:tracePt t="13673" x="3190875" y="4167188"/>
          <p14:tracePt t="13685" x="3190875" y="4130675"/>
          <p14:tracePt t="13688" x="3163888" y="4076700"/>
          <p14:tracePt t="13696" x="3154363" y="4013200"/>
          <p14:tracePt t="13703" x="3154363" y="3940175"/>
          <p14:tracePt t="13711" x="3127375" y="3894138"/>
          <p14:tracePt t="13720" x="3108325" y="3830638"/>
          <p14:tracePt t="13727" x="3108325" y="3803650"/>
          <p14:tracePt t="13735" x="3108325" y="3794125"/>
          <p14:tracePt t="13743" x="3100388" y="3775075"/>
          <p14:tracePt t="13751" x="3100388" y="3748088"/>
          <p14:tracePt t="13759" x="3090863" y="3730625"/>
          <p14:tracePt t="13767" x="3081338" y="3721100"/>
          <p14:tracePt t="13799" x="3081338" y="3711575"/>
          <p14:tracePt t="13807" x="3071813" y="3702050"/>
          <p14:tracePt t="13815" x="3063875" y="3684588"/>
          <p14:tracePt t="13823" x="3063875" y="3665538"/>
          <p14:tracePt t="13832" x="3054350" y="3648075"/>
          <p14:tracePt t="13839" x="3017838" y="3592513"/>
          <p14:tracePt t="13848" x="3008313" y="3548063"/>
          <p14:tracePt t="13855" x="2981325" y="3482975"/>
          <p14:tracePt t="13864" x="2944813" y="3438525"/>
          <p14:tracePt t="13871" x="2908300" y="3392488"/>
          <p14:tracePt t="13883" x="2898775" y="3355975"/>
          <p14:tracePt t="13887" x="2862263" y="3282950"/>
          <p14:tracePt t="13895" x="2825750" y="3236913"/>
          <p14:tracePt t="13903" x="2817813" y="3219450"/>
          <p14:tracePt t="13912" x="2789238" y="3192463"/>
          <p14:tracePt t="13920" x="2781300" y="3173413"/>
          <p14:tracePt t="13928" x="2781300" y="3163888"/>
          <p14:tracePt t="13935" x="2771775" y="3155950"/>
          <p14:tracePt t="14203" x="2771775" y="3119438"/>
          <p14:tracePt t="14209" x="2771775" y="3100388"/>
          <p14:tracePt t="14217" x="2771775" y="3082925"/>
          <p14:tracePt t="14225" x="2771775" y="3073400"/>
          <p14:tracePt t="14233" x="2771775" y="3063875"/>
          <p14:tracePt t="14922" x="2752725" y="3054350"/>
          <p14:tracePt t="14929" x="2625725" y="3054350"/>
          <p14:tracePt t="14937" x="2479675" y="3054350"/>
          <p14:tracePt t="14946" x="2352675" y="3054350"/>
          <p14:tracePt t="14953" x="2260600" y="3054350"/>
          <p14:tracePt t="14961" x="2151063" y="3046413"/>
          <p14:tracePt t="14969" x="2070100" y="3017838"/>
          <p14:tracePt t="14977" x="2014538" y="3017838"/>
          <p14:tracePt t="14989" x="1968500" y="3009900"/>
          <p14:tracePt t="14992" x="1941513" y="3000375"/>
          <p14:tracePt t="15002" x="1924050" y="2990850"/>
          <p14:tracePt t="15009" x="1914525" y="2990850"/>
          <p14:tracePt t="15145" x="1905000" y="2982913"/>
          <p14:tracePt t="15455" x="1931988" y="2973388"/>
          <p14:tracePt t="15464" x="2114550" y="2973388"/>
          <p14:tracePt t="15471" x="2279650" y="2973388"/>
          <p14:tracePt t="15481" x="2443163" y="2973388"/>
          <p14:tracePt t="15489" x="2625725" y="2973388"/>
          <p14:tracePt t="15500" x="2771775" y="2973388"/>
          <p14:tracePt t="15505" x="2917825" y="2973388"/>
          <p14:tracePt t="15511" x="3027363" y="2973388"/>
          <p14:tracePt t="15519" x="3154363" y="2973388"/>
          <p14:tracePt t="15527" x="3263900" y="2973388"/>
          <p14:tracePt t="15536" x="3336925" y="2973388"/>
          <p14:tracePt t="15544" x="3373438" y="2973388"/>
          <p14:tracePt t="15551" x="3409950" y="2973388"/>
          <p14:tracePt t="15560" x="3427413" y="2973388"/>
          <p14:tracePt t="15575" x="3436938" y="2973388"/>
          <p14:tracePt t="15583" x="3446463" y="2973388"/>
          <p14:tracePt t="15599" x="3463925" y="2973388"/>
          <p14:tracePt t="15608" x="3473450" y="2973388"/>
          <p14:tracePt t="15616" x="3482975" y="2973388"/>
          <p14:tracePt t="15625" x="3509963" y="2973388"/>
          <p14:tracePt t="15633" x="3536950" y="2973388"/>
          <p14:tracePt t="15641" x="3563938" y="2973388"/>
          <p14:tracePt t="15650" x="3600450" y="2973388"/>
          <p14:tracePt t="15657" x="3636963" y="2973388"/>
          <p14:tracePt t="15664" x="3692525" y="2973388"/>
          <p14:tracePt t="15673" x="3746500" y="2973388"/>
          <p14:tracePt t="15682" x="3802063" y="2973388"/>
          <p14:tracePt t="15691" x="3911600" y="2973388"/>
          <p14:tracePt t="15695" x="3965575" y="2973388"/>
          <p14:tracePt t="15703" x="4057650" y="2973388"/>
          <p14:tracePt t="15711" x="4148138" y="2973388"/>
          <p14:tracePt t="15719" x="4230688" y="2973388"/>
          <p14:tracePt t="15727" x="4303713" y="2973388"/>
          <p14:tracePt t="15735" x="4357688" y="2973388"/>
          <p14:tracePt t="15743" x="4413250" y="2973388"/>
          <p14:tracePt t="15751" x="4467225" y="2973388"/>
          <p14:tracePt t="15759" x="4513263" y="2973388"/>
          <p14:tracePt t="15768" x="4530725" y="2973388"/>
          <p14:tracePt t="15776" x="4567238" y="2973388"/>
          <p14:tracePt t="15784" x="4594225" y="2973388"/>
          <p14:tracePt t="15791" x="4613275" y="2973388"/>
          <p14:tracePt t="15799" x="4622800" y="2973388"/>
          <p14:tracePt t="15807" x="4649788" y="2973388"/>
          <p14:tracePt t="15815" x="4667250" y="2973388"/>
          <p14:tracePt t="15824" x="4703763" y="2963863"/>
          <p14:tracePt t="15832" x="4713288" y="2963863"/>
          <p14:tracePt t="15840" x="4740275" y="2954338"/>
          <p14:tracePt t="15848" x="4786313" y="2954338"/>
          <p14:tracePt t="15856" x="4803775" y="2946400"/>
          <p14:tracePt t="15865" x="4840288" y="2946400"/>
          <p14:tracePt t="15872" x="4886325" y="2917825"/>
          <p14:tracePt t="15883" x="4932363" y="2917825"/>
          <p14:tracePt t="15891" x="4959350" y="2917825"/>
          <p14:tracePt t="15896" x="4995863" y="2917825"/>
          <p14:tracePt t="15904" x="5041900" y="2917825"/>
          <p14:tracePt t="15911" x="5059363" y="2917825"/>
          <p14:tracePt t="15919" x="5086350" y="2917825"/>
          <p14:tracePt t="15927" x="5114925" y="2917825"/>
          <p14:tracePt t="15936" x="5141913" y="2917825"/>
          <p14:tracePt t="15943" x="5159375" y="2917825"/>
          <p14:tracePt t="15951" x="5178425" y="2917825"/>
          <p14:tracePt t="15959" x="5187950" y="2917825"/>
          <p14:tracePt t="15968" x="5205413" y="2917825"/>
          <p14:tracePt t="15991" x="5224463" y="2917825"/>
          <p14:tracePt t="16272" x="5187950" y="2946400"/>
          <p14:tracePt t="16281" x="5105400" y="2973388"/>
          <p14:tracePt t="16290" x="4978400" y="2982913"/>
          <p14:tracePt t="16296" x="4886325" y="3000375"/>
          <p14:tracePt t="16304" x="4776788" y="3000375"/>
          <p14:tracePt t="16313" x="4686300" y="3000375"/>
          <p14:tracePt t="16320" x="4557713" y="3000375"/>
          <p14:tracePt t="16332" x="4484688" y="3000375"/>
          <p14:tracePt t="16336" x="4376738" y="3000375"/>
          <p14:tracePt t="16344" x="4311650" y="3000375"/>
          <p14:tracePt t="16352" x="4257675" y="3000375"/>
          <p14:tracePt t="16359" x="4238625" y="3000375"/>
          <p14:tracePt t="16367" x="4211638" y="3000375"/>
          <p14:tracePt t="16375" x="4194175" y="3000375"/>
          <p14:tracePt t="16383" x="4165600" y="3000375"/>
          <p14:tracePt t="16391" x="4148138" y="3000375"/>
          <p14:tracePt t="16399" x="4121150" y="3000375"/>
          <p14:tracePt t="16408" x="4102100" y="3000375"/>
          <p14:tracePt t="16416" x="4084638" y="3000375"/>
          <p14:tracePt t="16423" x="4029075" y="3000375"/>
          <p14:tracePt t="16431" x="3975100" y="3000375"/>
          <p14:tracePt t="16439" x="3929063" y="3000375"/>
          <p14:tracePt t="16447" x="3865563" y="3009900"/>
          <p14:tracePt t="16456" x="3802063" y="3009900"/>
          <p14:tracePt t="16464" x="3775075" y="3009900"/>
          <p14:tracePt t="16471" x="3738563" y="3009900"/>
          <p14:tracePt t="16481" x="3692525" y="3009900"/>
          <p14:tracePt t="16488" x="3673475" y="3009900"/>
          <p14:tracePt t="16496" x="3646488" y="3009900"/>
          <p14:tracePt t="16504" x="3636963" y="3009900"/>
          <p14:tracePt t="16512" x="3600450" y="3009900"/>
          <p14:tracePt t="16520" x="3592513" y="3009900"/>
          <p14:tracePt t="16528" x="3573463" y="3009900"/>
          <p14:tracePt t="16535" x="3536950" y="3009900"/>
          <p14:tracePt t="16544" x="3509963" y="3009900"/>
          <p14:tracePt t="16553" x="3455988" y="3009900"/>
          <p14:tracePt t="16562" x="3382963" y="3009900"/>
          <p14:tracePt t="16569" x="3273425" y="3036888"/>
          <p14:tracePt t="16577" x="3154363" y="3054350"/>
          <p14:tracePt t="16583" x="3044825" y="3063875"/>
          <p14:tracePt t="16592" x="2954338" y="3082925"/>
          <p14:tracePt t="16599" x="2825750" y="3082925"/>
          <p14:tracePt t="16608" x="2752725" y="3082925"/>
          <p14:tracePt t="16618" x="2662238" y="3082925"/>
          <p14:tracePt t="16624" x="2579688" y="3082925"/>
          <p14:tracePt t="16631" x="2552700" y="3082925"/>
          <p14:tracePt t="16639" x="2525713" y="3082925"/>
          <p14:tracePt t="16647" x="2489200" y="3082925"/>
          <p14:tracePt t="16655" x="2470150" y="3082925"/>
          <p14:tracePt t="16664" x="2433638" y="3082925"/>
          <p14:tracePt t="16671" x="2416175" y="3082925"/>
          <p14:tracePt t="16680" x="2379663" y="3082925"/>
          <p14:tracePt t="16687" x="2333625" y="3082925"/>
          <p14:tracePt t="16697" x="2297113" y="3082925"/>
          <p14:tracePt t="16705" x="2270125" y="3082925"/>
          <p14:tracePt t="16713" x="2214563" y="3082925"/>
          <p14:tracePt t="16721" x="2160588" y="3082925"/>
          <p14:tracePt t="16729" x="2078038" y="3082925"/>
          <p14:tracePt t="16739" x="2041525" y="3082925"/>
          <p14:tracePt t="16744" x="1987550" y="3082925"/>
          <p14:tracePt t="16755" x="1960563" y="3082925"/>
          <p14:tracePt t="16761" x="1941513" y="3082925"/>
          <p14:tracePt t="16769" x="1914525" y="3082925"/>
          <p14:tracePt t="16777" x="1905000" y="3082925"/>
          <p14:tracePt t="16784" x="1895475" y="3082925"/>
          <p14:tracePt t="16794" x="1878013" y="3082925"/>
          <p14:tracePt t="17359" x="1968500" y="3073400"/>
          <p14:tracePt t="17367" x="2114550" y="3073400"/>
          <p14:tracePt t="17375" x="2243138" y="3073400"/>
          <p14:tracePt t="17384" x="2406650" y="3073400"/>
          <p14:tracePt t="17392" x="2533650" y="3073400"/>
          <p14:tracePt t="17399" x="2662238" y="3073400"/>
          <p14:tracePt t="17407" x="2789238" y="3073400"/>
          <p14:tracePt t="17415" x="2898775" y="3073400"/>
          <p14:tracePt t="17424" x="3008313" y="3073400"/>
          <p14:tracePt t="17431" x="3117850" y="3073400"/>
          <p14:tracePt t="17440" x="3171825" y="3073400"/>
          <p14:tracePt t="17448" x="3227388" y="3073400"/>
          <p14:tracePt t="17456" x="3273425" y="3073400"/>
          <p14:tracePt t="17465" x="3300413" y="3073400"/>
          <p14:tracePt t="17472" x="3346450" y="3073400"/>
          <p14:tracePt t="17482" x="3400425" y="3054350"/>
          <p14:tracePt t="17487" x="3455988" y="3036888"/>
          <p14:tracePt t="17496" x="3573463" y="3027363"/>
          <p14:tracePt t="17504" x="3665538" y="3009900"/>
          <p14:tracePt t="17511" x="3792538" y="3009900"/>
          <p14:tracePt t="17519" x="3919538" y="2982913"/>
          <p14:tracePt t="17528" x="4048125" y="2982913"/>
          <p14:tracePt t="17535" x="4194175" y="2982913"/>
          <p14:tracePt t="17543" x="4321175" y="2982913"/>
          <p14:tracePt t="17551" x="4448175" y="2982913"/>
          <p14:tracePt t="17560" x="4576763" y="2982913"/>
          <p14:tracePt t="17568" x="4649788" y="2982913"/>
          <p14:tracePt t="17577" x="4713288" y="2982913"/>
          <p14:tracePt t="17584" x="4767263" y="2982913"/>
          <p14:tracePt t="17592" x="4822825" y="2982913"/>
          <p14:tracePt t="17600" x="4849813" y="2982913"/>
          <p14:tracePt t="17608" x="4868863" y="2982913"/>
          <p14:tracePt t="17616" x="4913313" y="2982913"/>
          <p14:tracePt t="17624" x="4922838" y="2982913"/>
          <p14:tracePt t="17632" x="4968875" y="2973388"/>
          <p14:tracePt t="17640" x="5014913" y="2963863"/>
          <p14:tracePt t="17649" x="5049838" y="2963863"/>
          <p14:tracePt t="17656" x="5068888" y="2963863"/>
          <p14:tracePt t="17665" x="5114925" y="2963863"/>
          <p14:tracePt t="17672" x="5114925" y="2954338"/>
          <p14:tracePt t="17681" x="5122863" y="2954338"/>
          <p14:tracePt t="18543" x="5122863" y="2982913"/>
          <p14:tracePt t="18551" x="5114925" y="3054350"/>
          <p14:tracePt t="18559" x="5095875" y="3146425"/>
          <p14:tracePt t="18567" x="5086350" y="3173413"/>
          <p14:tracePt t="18577" x="5086350" y="3209925"/>
          <p14:tracePt t="18585" x="5078413" y="3236913"/>
          <p14:tracePt t="18591" x="5078413" y="3246438"/>
          <p14:tracePt t="18599" x="5078413" y="3255963"/>
          <p14:tracePt t="18697" x="5068888" y="3265488"/>
          <p14:tracePt t="18703" x="5059363" y="3265488"/>
          <p14:tracePt t="18712" x="5059363" y="3282950"/>
          <p14:tracePt t="18719" x="5059363" y="3292475"/>
          <p14:tracePt t="18727" x="5049838" y="3302000"/>
          <p14:tracePt t="18769" x="5049838" y="3309938"/>
          <p14:tracePt t="18839" x="5041900" y="3346450"/>
          <p14:tracePt t="18847" x="5014913" y="3365500"/>
          <p14:tracePt t="18855" x="5014913" y="3375025"/>
          <p14:tracePt t="18863" x="5005388" y="3392488"/>
          <p14:tracePt t="18871" x="5005388" y="3402013"/>
          <p14:tracePt t="18887" x="5005388" y="3419475"/>
          <p14:tracePt t="18895" x="4995863" y="3429000"/>
          <p14:tracePt t="18903" x="4986338" y="3438525"/>
          <p14:tracePt t="19568" x="4978400" y="3446463"/>
          <p14:tracePt t="19576" x="4968875" y="3465513"/>
          <p14:tracePt t="19584" x="4968875" y="3475038"/>
          <p14:tracePt t="19592" x="4968875" y="3482975"/>
          <p14:tracePt t="19600" x="4959350" y="3482975"/>
          <p14:tracePt t="19864" x="4959350" y="3502025"/>
          <p14:tracePt t="19880" x="4959350" y="3511550"/>
          <p14:tracePt t="19887" x="4959350" y="3519488"/>
          <p14:tracePt t="20456" x="5014913" y="3529013"/>
          <p14:tracePt t="20463" x="5105400" y="3529013"/>
          <p14:tracePt t="20471" x="5178425" y="3529013"/>
          <p14:tracePt t="20480" x="5232400" y="3529013"/>
          <p14:tracePt t="20487" x="5278438" y="3529013"/>
          <p14:tracePt t="20497" x="5305425" y="3529013"/>
          <p14:tracePt t="20503" x="5314950" y="3529013"/>
          <p14:tracePt t="20512" x="5324475" y="3529013"/>
          <p14:tracePt t="20519" x="5334000" y="3529013"/>
          <p14:tracePt t="20576" x="5341938" y="3529013"/>
          <p14:tracePt t="20608" x="5351463" y="3529013"/>
          <p14:tracePt t="20839" x="5360988" y="3556000"/>
          <p14:tracePt t="20847" x="5287963" y="3602038"/>
          <p14:tracePt t="20856" x="5168900" y="3638550"/>
          <p14:tracePt t="20865" x="5022850" y="3684588"/>
          <p14:tracePt t="20872" x="4905375" y="3711575"/>
          <p14:tracePt t="20881" x="4813300" y="3721100"/>
          <p14:tracePt t="20887" x="4730750" y="3748088"/>
          <p14:tracePt t="20896" x="4695825" y="3757613"/>
          <p14:tracePt t="20903" x="4667250" y="3757613"/>
          <p14:tracePt t="20911" x="4649788" y="3757613"/>
          <p14:tracePt t="21352" x="4640263" y="3775075"/>
          <p14:tracePt t="21360" x="4622800" y="3875088"/>
          <p14:tracePt t="21368" x="4622800" y="3930650"/>
          <p14:tracePt t="21375" x="4622800" y="4003675"/>
          <p14:tracePt t="21383" x="4622800" y="4049713"/>
          <p14:tracePt t="21391" x="4622800" y="4086225"/>
          <p14:tracePt t="21399" x="4622800" y="4103688"/>
          <p14:tracePt t="21407" x="4622800" y="4122738"/>
          <p14:tracePt t="21992" x="4630738" y="4130675"/>
          <p14:tracePt t="22000" x="4730750" y="4130675"/>
          <p14:tracePt t="22008" x="4913313" y="4130675"/>
          <p14:tracePt t="22016" x="5132388" y="4130675"/>
          <p14:tracePt t="22024" x="5470525" y="4130675"/>
          <p14:tracePt t="22032" x="5843588" y="4130675"/>
          <p14:tracePt t="22040" x="6291263" y="4130675"/>
          <p14:tracePt t="22048" x="6664325" y="4130675"/>
          <p14:tracePt t="22056" x="7073900" y="4130675"/>
          <p14:tracePt t="22068" x="7339013" y="4130675"/>
          <p14:tracePt t="22072" x="7594600" y="4130675"/>
          <p14:tracePt t="22082" x="7794625" y="4130675"/>
          <p14:tracePt t="22088" x="7940675" y="4130675"/>
          <p14:tracePt t="22097" x="8031163" y="4130675"/>
          <p14:tracePt t="22104" x="8086725" y="4130675"/>
          <p14:tracePt t="22111" x="8104188" y="4130675"/>
          <p14:tracePt t="22119" x="8113713" y="4130675"/>
          <p14:tracePt t="22424" x="8104188" y="4130675"/>
          <p14:tracePt t="22431" x="7994650" y="4130675"/>
          <p14:tracePt t="22439" x="7867650" y="4130675"/>
          <p14:tracePt t="22448" x="7740650" y="4130675"/>
          <p14:tracePt t="22455" x="7612063" y="4130675"/>
          <p14:tracePt t="22464" x="7448550" y="4130675"/>
          <p14:tracePt t="22471" x="7339013" y="4130675"/>
          <p14:tracePt t="22481" x="7212013" y="4130675"/>
          <p14:tracePt t="22487" x="7065963" y="4130675"/>
          <p14:tracePt t="22497" x="6956425" y="4130675"/>
          <p14:tracePt t="22503" x="6846888" y="4130675"/>
          <p14:tracePt t="22511" x="6754813" y="4130675"/>
          <p14:tracePt t="22519" x="6681788" y="4130675"/>
          <p14:tracePt t="22528" x="6627813" y="4130675"/>
          <p14:tracePt t="22535" x="6564313" y="4130675"/>
          <p14:tracePt t="22544" x="6545263" y="4130675"/>
          <p14:tracePt t="22551" x="6508750" y="4130675"/>
          <p14:tracePt t="22560" x="6481763" y="4130675"/>
          <p14:tracePt t="22567" x="6464300" y="4130675"/>
          <p14:tracePt t="22575" x="6435725" y="4130675"/>
          <p14:tracePt t="22583" x="6418263" y="4130675"/>
          <p14:tracePt t="22591" x="6391275" y="4130675"/>
          <p14:tracePt t="22600" x="6372225" y="4130675"/>
          <p14:tracePt t="22607" x="6335713" y="4130675"/>
          <p14:tracePt t="22615" x="6308725" y="4130675"/>
          <p14:tracePt t="22623" x="6272213" y="4130675"/>
          <p14:tracePt t="22631" x="6226175" y="4130675"/>
          <p14:tracePt t="22639" x="6172200" y="4130675"/>
          <p14:tracePt t="22647" x="6116638" y="4130675"/>
          <p14:tracePt t="22655" x="6062663" y="4130675"/>
          <p14:tracePt t="22664" x="6016625" y="4130675"/>
          <p14:tracePt t="22671" x="5962650" y="4130675"/>
          <p14:tracePt t="22681" x="5935663" y="4130675"/>
          <p14:tracePt t="22687" x="5880100" y="4130675"/>
          <p14:tracePt t="22695" x="5853113" y="4130675"/>
          <p14:tracePt t="22703" x="5816600" y="4130675"/>
          <p14:tracePt t="22712" x="5797550" y="4130675"/>
          <p14:tracePt t="22728" x="5761038" y="4122738"/>
          <p14:tracePt t="23556" x="5753100" y="4103688"/>
          <p14:tracePt t="23562" x="5761038" y="4076700"/>
          <p14:tracePt t="23569" x="5807075" y="4067175"/>
          <p14:tracePt t="23577" x="5853113" y="4067175"/>
          <p14:tracePt t="23585" x="5889625" y="4057650"/>
          <p14:tracePt t="23592" x="5935663" y="4049713"/>
          <p14:tracePt t="23600" x="5953125" y="4040188"/>
          <p14:tracePt t="23610" x="5972175" y="4040188"/>
          <p14:tracePt t="23617" x="5989638" y="4040188"/>
          <p14:tracePt t="23868" x="5962650" y="4040188"/>
          <p14:tracePt t="23873" x="5943600" y="4040188"/>
          <p14:tracePt t="23885" x="5889625" y="4040188"/>
          <p14:tracePt t="23890" x="5834063" y="4040188"/>
          <p14:tracePt t="23901" x="5743575" y="4040188"/>
          <p14:tracePt t="23905" x="5680075" y="4040188"/>
          <p14:tracePt t="23915" x="5607050" y="4040188"/>
          <p14:tracePt t="23921" x="5551488" y="4040188"/>
          <p14:tracePt t="23928" x="5497513" y="4040188"/>
          <p14:tracePt t="23936" x="5451475" y="4040188"/>
          <p14:tracePt t="23944" x="5424488" y="4040188"/>
          <p14:tracePt t="23952" x="5378450" y="4040188"/>
          <p14:tracePt t="23960" x="5341938" y="4040188"/>
          <p14:tracePt t="23968" x="5268913" y="4040188"/>
          <p14:tracePt t="23976" x="5195888" y="4040188"/>
          <p14:tracePt t="23983" x="5122863" y="4057650"/>
          <p14:tracePt t="23991" x="5049838" y="4057650"/>
          <p14:tracePt t="23999" x="4959350" y="4057650"/>
          <p14:tracePt t="24007" x="4840288" y="4057650"/>
          <p14:tracePt t="24015" x="4786313" y="4057650"/>
          <p14:tracePt t="24023" x="4713288" y="4057650"/>
          <p14:tracePt t="24031" x="4640263" y="4057650"/>
          <p14:tracePt t="24041" x="4603750" y="4057650"/>
          <p14:tracePt t="24054" x="4557713" y="4057650"/>
          <p14:tracePt t="24057" x="4530725" y="4057650"/>
          <p14:tracePt t="24067" x="4503738" y="4057650"/>
          <p14:tracePt t="24086" x="4467225" y="4057650"/>
          <p14:tracePt t="24096" x="4457700" y="4057650"/>
          <p14:tracePt t="24127" x="4448175" y="4057650"/>
          <p14:tracePt t="24152" x="4440238" y="4049713"/>
          <p14:tracePt t="24249" x="4430713" y="4040188"/>
          <p14:tracePt t="24281" x="4430713" y="4030663"/>
          <p14:tracePt t="24289" x="4430713" y="3984625"/>
          <p14:tracePt t="24297" x="4440238" y="3940175"/>
          <p14:tracePt t="24305" x="4484688" y="3894138"/>
          <p14:tracePt t="24315" x="4530725" y="3857625"/>
          <p14:tracePt t="24321" x="4613275" y="3803650"/>
          <p14:tracePt t="24328" x="4730750" y="3748088"/>
          <p14:tracePt t="24336" x="4859338" y="3721100"/>
          <p14:tracePt t="24344" x="4995863" y="3675063"/>
          <p14:tracePt t="24352" x="5122863" y="3657600"/>
          <p14:tracePt t="24360" x="5251450" y="3648075"/>
          <p14:tracePt t="24368" x="5378450" y="3611563"/>
          <p14:tracePt t="24376" x="5478463" y="3611563"/>
          <p14:tracePt t="24384" x="5570538" y="3611563"/>
          <p14:tracePt t="24392" x="5661025" y="3611563"/>
          <p14:tracePt t="24400" x="5697538" y="3611563"/>
          <p14:tracePt t="24408" x="5724525" y="3611563"/>
          <p14:tracePt t="24416" x="5743575" y="3611563"/>
          <p14:tracePt t="24423" x="5753100" y="3611563"/>
          <p14:tracePt t="24463" x="5761038" y="3611563"/>
          <p14:tracePt t="24480" x="5780088" y="3611563"/>
          <p14:tracePt t="24487" x="5797550" y="3621088"/>
          <p14:tracePt t="24497" x="5853113" y="3657600"/>
          <p14:tracePt t="24503" x="5889625" y="3694113"/>
          <p14:tracePt t="24511" x="5972175" y="3730625"/>
          <p14:tracePt t="24519" x="5989638" y="3748088"/>
          <p14:tracePt t="24528" x="6043613" y="3775075"/>
          <p14:tracePt t="24535" x="6062663" y="3784600"/>
          <p14:tracePt t="24544" x="6072188" y="3784600"/>
          <p14:tracePt t="24553" x="6089650" y="3794125"/>
          <p14:tracePt t="24585" x="6099175" y="3803650"/>
          <p14:tracePt t="24699" x="6099175" y="3821113"/>
          <p14:tracePt t="24706" x="6099175" y="3840163"/>
          <p14:tracePt t="24714" x="6099175" y="3857625"/>
          <p14:tracePt t="24721" x="6080125" y="3884613"/>
          <p14:tracePt t="24729" x="6043613" y="3903663"/>
          <p14:tracePt t="24737" x="6016625" y="3921125"/>
          <p14:tracePt t="24747" x="6007100" y="3921125"/>
          <p14:tracePt t="24751" x="5980113" y="3921125"/>
          <p14:tracePt t="24759" x="5962650" y="3921125"/>
          <p14:tracePt t="24767" x="5935663" y="3930650"/>
          <p14:tracePt t="24783" x="5926138" y="3930650"/>
          <p14:tracePt t="24799" x="5916613" y="3930650"/>
          <p14:tracePt t="24969" x="5907088" y="3921125"/>
          <p14:tracePt t="24977" x="5935663" y="3903663"/>
          <p14:tracePt t="24985" x="5943600" y="3884613"/>
          <p14:tracePt t="24993" x="5962650" y="3857625"/>
          <p14:tracePt t="25001" x="5989638" y="3821113"/>
          <p14:tracePt t="25009" x="5999163" y="3803650"/>
          <p14:tracePt t="25019" x="6007100" y="3757613"/>
          <p14:tracePt t="25028" x="6035675" y="3738563"/>
          <p14:tracePt t="25034" x="6053138" y="3702050"/>
          <p14:tracePt t="25040" x="6062663" y="3665538"/>
          <p14:tracePt t="25048" x="6062663" y="3648075"/>
          <p14:tracePt t="25055" x="6062663" y="3621088"/>
          <p14:tracePt t="25063" x="6080125" y="3602038"/>
          <p14:tracePt t="25071" x="6080125" y="3584575"/>
          <p14:tracePt t="25080" x="6080125" y="3565525"/>
          <p14:tracePt t="25099" x="6080125" y="3548063"/>
          <p14:tracePt t="25305" x="6080125" y="3538538"/>
          <p14:tracePt t="25313" x="6043613" y="3529013"/>
          <p14:tracePt t="25321" x="5935663" y="3529013"/>
          <p14:tracePt t="25329" x="5889625" y="3529013"/>
          <p14:tracePt t="25337" x="5789613" y="3529013"/>
          <p14:tracePt t="25345" x="5697538" y="3529013"/>
          <p14:tracePt t="25352" x="5588000" y="3529013"/>
          <p14:tracePt t="25360" x="5514975" y="3548063"/>
          <p14:tracePt t="25368" x="5470525" y="3548063"/>
          <p14:tracePt t="25376" x="5414963" y="3548063"/>
          <p14:tracePt t="25384" x="5360988" y="3548063"/>
          <p14:tracePt t="25392" x="5324475" y="3548063"/>
          <p14:tracePt t="25400" x="5287963" y="3548063"/>
          <p14:tracePt t="25407" x="5251450" y="3538538"/>
          <p14:tracePt t="25415" x="5241925" y="3538538"/>
          <p14:tracePt t="25425" x="5214938" y="3538538"/>
          <p14:tracePt t="25431" x="5195888" y="3538538"/>
          <p14:tracePt t="25439" x="5178425" y="3538538"/>
          <p14:tracePt t="25447" x="5168900" y="3538538"/>
          <p14:tracePt t="25455" x="5159375" y="3538538"/>
          <p14:tracePt t="25471" x="5141913" y="3538538"/>
          <p14:tracePt t="25480" x="5122863" y="3538538"/>
          <p14:tracePt t="25487" x="5105400" y="3538538"/>
          <p14:tracePt t="25496" x="5086350" y="3538538"/>
          <p14:tracePt t="25503" x="5068888" y="3519488"/>
          <p14:tracePt t="25512" x="5049838" y="3519488"/>
          <p14:tracePt t="25520" x="5032375" y="3519488"/>
          <p14:tracePt t="25528" x="5022850" y="3519488"/>
          <p14:tracePt t="25536" x="5005388" y="3519488"/>
          <p14:tracePt t="25543" x="4986338" y="3492500"/>
          <p14:tracePt t="25567" x="4978400" y="3492500"/>
          <p14:tracePt t="25626" x="4978400" y="3482975"/>
          <p14:tracePt t="25663" x="4978400" y="3446463"/>
          <p14:tracePt t="25671" x="5014913" y="3402013"/>
          <p14:tracePt t="25679" x="5078413" y="3355975"/>
          <p14:tracePt t="25688" x="5132388" y="3338513"/>
          <p14:tracePt t="25697" x="5195888" y="3309938"/>
          <p14:tracePt t="25704" x="5334000" y="3265488"/>
          <p14:tracePt t="25713" x="5478463" y="3236913"/>
          <p14:tracePt t="25721" x="5607050" y="3219450"/>
          <p14:tracePt t="25727" x="5716588" y="3219450"/>
          <p14:tracePt t="25737" x="5834063" y="3192463"/>
          <p14:tracePt t="25745" x="5907088" y="3192463"/>
          <p14:tracePt t="25753" x="5943600" y="3192463"/>
          <p14:tracePt t="25761" x="5953125" y="3192463"/>
          <p14:tracePt t="25769" x="5962650" y="3192463"/>
          <p14:tracePt t="25847" x="5972175" y="3192463"/>
          <p14:tracePt t="25871" x="5972175" y="3200400"/>
          <p14:tracePt t="25912" x="5972175" y="3228975"/>
          <p14:tracePt t="25919" x="5962650" y="3246438"/>
          <p14:tracePt t="25927" x="5953125" y="3255963"/>
          <p14:tracePt t="25936" x="5926138" y="3273425"/>
          <p14:tracePt t="25943" x="5907088" y="3292475"/>
          <p14:tracePt t="25951" x="5853113" y="3309938"/>
          <p14:tracePt t="25959" x="5826125" y="3338513"/>
          <p14:tracePt t="25967" x="5797550" y="3355975"/>
          <p14:tracePt t="25975" x="5770563" y="3365500"/>
          <p14:tracePt t="25983" x="5753100" y="3382963"/>
          <p14:tracePt t="25991" x="5734050" y="3392488"/>
          <p14:tracePt t="26008" x="5716588" y="3392488"/>
          <p14:tracePt t="26016" x="5707063" y="3402013"/>
          <p14:tracePt t="26179" x="5707063" y="3392488"/>
          <p14:tracePt t="26200" x="5707063" y="3382963"/>
          <p14:tracePt t="26415" x="5697538" y="3375025"/>
          <p14:tracePt t="26423" x="5653088" y="3375025"/>
          <p14:tracePt t="26431" x="5487988" y="3375025"/>
          <p14:tracePt t="26439" x="5232400" y="3365500"/>
          <p14:tracePt t="26447" x="5005388" y="3365500"/>
          <p14:tracePt t="26456" x="4703763" y="3365500"/>
          <p14:tracePt t="26464" x="4413250" y="3365500"/>
          <p14:tracePt t="26471" x="4184650" y="3365500"/>
          <p14:tracePt t="26481" x="3919538" y="3365500"/>
          <p14:tracePt t="26487" x="3738563" y="3365500"/>
          <p14:tracePt t="26497" x="3573463" y="3365500"/>
          <p14:tracePt t="26503" x="3427413" y="3365500"/>
          <p14:tracePt t="26511" x="3373438" y="3365500"/>
          <p14:tracePt t="26519" x="3317875" y="3346450"/>
          <p14:tracePt t="26527" x="3309938" y="3346450"/>
          <p14:tracePt t="26536" x="3300413" y="3346450"/>
          <p14:tracePt t="26544" x="3281363" y="3346450"/>
          <p14:tracePt t="26608" x="3273425" y="3346450"/>
          <p14:tracePt t="26623" x="3263900" y="3346450"/>
          <p14:tracePt t="26639" x="3244850" y="3346450"/>
          <p14:tracePt t="26799" x="3236913" y="3346450"/>
          <p14:tracePt t="26839" x="3227388" y="3355975"/>
          <p14:tracePt t="26847" x="3208338" y="3392488"/>
          <p14:tracePt t="26855" x="3208338" y="3429000"/>
          <p14:tracePt t="26863" x="3171825" y="3482975"/>
          <p14:tracePt t="26871" x="3154363" y="3492500"/>
          <p14:tracePt t="26880" x="3154363" y="3529013"/>
          <p14:tracePt t="26888" x="3127375" y="3565525"/>
          <p14:tracePt t="26896" x="3117850" y="3602038"/>
          <p14:tracePt t="26903" x="3117850" y="3629025"/>
          <p14:tracePt t="26912" x="3117850" y="3648075"/>
          <p14:tracePt t="26919" x="3108325" y="3694113"/>
          <p14:tracePt t="26930" x="3108325" y="3730625"/>
          <p14:tracePt t="26936" x="3108325" y="3748088"/>
          <p14:tracePt t="26946" x="3100388" y="3775075"/>
          <p14:tracePt t="26952" x="3100388" y="3794125"/>
          <p14:tracePt t="26960" x="3100388" y="3811588"/>
          <p14:tracePt t="26968" x="3100388" y="3821113"/>
          <p14:tracePt t="27256" x="3100388" y="3830638"/>
          <p14:tracePt t="27264" x="3090863" y="3848100"/>
          <p14:tracePt t="27272" x="3081338" y="3884613"/>
          <p14:tracePt t="27280" x="3081338" y="3930650"/>
          <p14:tracePt t="27287" x="3081338" y="3940175"/>
          <p14:tracePt t="27297" x="3071813" y="3976688"/>
          <p14:tracePt t="27312" x="3071813" y="3994150"/>
          <p14:tracePt t="27327" x="3071813" y="4003675"/>
          <p14:tracePt t="27343" x="3071813" y="4013200"/>
          <p14:tracePt t="27647" x="3071813" y="4003675"/>
          <p14:tracePt t="27656" x="3071813" y="3976688"/>
          <p14:tracePt t="27663" x="3071813" y="3948113"/>
          <p14:tracePt t="27672" x="3071813" y="3894138"/>
          <p14:tracePt t="27680" x="3071813" y="3848100"/>
          <p14:tracePt t="27688" x="3081338" y="3803650"/>
          <p14:tracePt t="27696" x="3081338" y="3767138"/>
          <p14:tracePt t="27704" x="3090863" y="3721100"/>
          <p14:tracePt t="27711" x="3090863" y="3702050"/>
          <p14:tracePt t="27719" x="3090863" y="3665538"/>
          <p14:tracePt t="27727" x="3108325" y="3648075"/>
          <p14:tracePt t="27735" x="3108325" y="3621088"/>
          <p14:tracePt t="27743" x="3127375" y="3602038"/>
          <p14:tracePt t="27759" x="3136900" y="3565525"/>
          <p14:tracePt t="27768" x="3144838" y="3556000"/>
          <p14:tracePt t="27792" x="3154363" y="3548063"/>
          <p14:tracePt t="27801" x="3154363" y="3538538"/>
          <p14:tracePt t="27809" x="3163888" y="3529013"/>
          <p14:tracePt t="27818" x="3171825" y="3519488"/>
          <p14:tracePt t="27825" x="3181350" y="3511550"/>
          <p14:tracePt t="27841" x="3190875" y="3502025"/>
          <p14:tracePt t="27867" x="3200400" y="3475038"/>
          <p14:tracePt t="28552" x="3208338" y="3475038"/>
          <p14:tracePt t="28743" x="3217863" y="3502025"/>
          <p14:tracePt t="28751" x="3217863" y="3511550"/>
          <p14:tracePt t="28767" x="3217863" y="3519488"/>
          <p14:tracePt t="28776" x="3217863" y="3529013"/>
          <p14:tracePt t="28785" x="3217863" y="3538538"/>
          <p14:tracePt t="29203" x="3227388" y="3548063"/>
          <p14:tracePt t="29209" x="3300413" y="3548063"/>
          <p14:tracePt t="29217" x="3390900" y="3548063"/>
          <p14:tracePt t="29226" x="3573463" y="3548063"/>
          <p14:tracePt t="29235" x="3738563" y="3548063"/>
          <p14:tracePt t="29241" x="3902075" y="3584575"/>
          <p14:tracePt t="29248" x="4102100" y="3592513"/>
          <p14:tracePt t="29256" x="4211638" y="3592513"/>
          <p14:tracePt t="29264" x="4340225" y="3592513"/>
          <p14:tracePt t="29271" x="4394200" y="3592513"/>
          <p14:tracePt t="29280" x="4440238" y="3592513"/>
          <p14:tracePt t="29568" x="4440238" y="3611563"/>
          <p14:tracePt t="29575" x="4394200" y="3621088"/>
          <p14:tracePt t="29583" x="4340225" y="3621088"/>
          <p14:tracePt t="29591" x="4275138" y="3638550"/>
          <p14:tracePt t="29599" x="4238625" y="3638550"/>
          <p14:tracePt t="29607" x="4202113" y="3648075"/>
          <p14:tracePt t="29615" x="4165600" y="3648075"/>
          <p14:tracePt t="29625" x="4148138" y="3648075"/>
          <p14:tracePt t="29631" x="4129088" y="3648075"/>
          <p14:tracePt t="29639" x="4121150" y="3648075"/>
          <p14:tracePt t="29663" x="4111625" y="3648075"/>
          <p14:tracePt t="30266" x="4084638" y="3657600"/>
          <p14:tracePt t="30273" x="4084638" y="3665538"/>
          <p14:tracePt t="30296" x="4075113" y="3665538"/>
          <p14:tracePt t="30304" x="4021138" y="3665538"/>
          <p14:tracePt t="30312" x="3911600" y="3665538"/>
          <p14:tracePt t="30319" x="3838575" y="3665538"/>
          <p14:tracePt t="30327" x="3765550" y="3665538"/>
          <p14:tracePt t="30335" x="3673475" y="3657600"/>
          <p14:tracePt t="30343" x="3609975" y="3648075"/>
          <p14:tracePt t="30351" x="3582988" y="3648075"/>
          <p14:tracePt t="30359" x="3546475" y="3648075"/>
          <p14:tracePt t="30367" x="3500438" y="3648075"/>
          <p14:tracePt t="30376" x="3490913" y="3648075"/>
          <p14:tracePt t="30383" x="3463925" y="3648075"/>
          <p14:tracePt t="31759" x="3463925" y="3657600"/>
          <p14:tracePt t="31767" x="3500438" y="3657600"/>
          <p14:tracePt t="31775" x="3573463" y="3657600"/>
          <p14:tracePt t="31783" x="3646488" y="3657600"/>
          <p14:tracePt t="31791" x="3719513" y="3657600"/>
          <p14:tracePt t="31799" x="3756025" y="3657600"/>
          <p14:tracePt t="31807" x="3810000" y="3657600"/>
          <p14:tracePt t="31815" x="3838575" y="3657600"/>
          <p14:tracePt t="31824" x="3846513" y="3657600"/>
          <p14:tracePt t="31831" x="3856038" y="3657600"/>
          <p14:tracePt t="31839" x="3875088" y="3657600"/>
          <p14:tracePt t="31864" x="3883025" y="3657600"/>
          <p14:tracePt t="32136" x="3875088" y="3665538"/>
          <p14:tracePt t="32144" x="3829050" y="3665538"/>
          <p14:tracePt t="32151" x="3792538" y="3665538"/>
          <p14:tracePt t="32159" x="3746500" y="3675063"/>
          <p14:tracePt t="32168" x="3719513" y="3675063"/>
          <p14:tracePt t="32175" x="3692525" y="3675063"/>
          <p14:tracePt t="32183" x="3673475" y="3675063"/>
          <p14:tracePt t="32192" x="3646488" y="3675063"/>
          <p14:tracePt t="32207" x="3636963" y="3675063"/>
          <p14:tracePt t="32482" x="3646488" y="3675063"/>
          <p14:tracePt t="32488" x="3702050" y="3657600"/>
          <p14:tracePt t="32496" x="3765550" y="3648075"/>
          <p14:tracePt t="32503" x="3856038" y="3638550"/>
          <p14:tracePt t="32513" x="3929063" y="3621088"/>
          <p14:tracePt t="32519" x="4011613" y="3621088"/>
          <p14:tracePt t="32527" x="4065588" y="3611563"/>
          <p14:tracePt t="32535" x="4111625" y="3602038"/>
          <p14:tracePt t="32543" x="4129088" y="3602038"/>
          <p14:tracePt t="32551" x="4157663" y="3592513"/>
          <p14:tracePt t="32567" x="4165600" y="3592513"/>
          <p14:tracePt t="33112" x="4202113" y="3592513"/>
          <p14:tracePt t="33119" x="4257675" y="3592513"/>
          <p14:tracePt t="33128" x="4294188" y="3592513"/>
          <p14:tracePt t="33135" x="4367213" y="3592513"/>
          <p14:tracePt t="33143" x="4394200" y="3592513"/>
          <p14:tracePt t="33152" x="4448175" y="3592513"/>
          <p14:tracePt t="33161" x="4484688" y="3592513"/>
          <p14:tracePt t="33169" x="4521200" y="3592513"/>
          <p14:tracePt t="33175" x="4549775" y="3592513"/>
          <p14:tracePt t="33184" x="4567238" y="3592513"/>
          <p14:tracePt t="33191" x="4576763" y="3592513"/>
          <p14:tracePt t="33415" x="4613275" y="3592513"/>
          <p14:tracePt t="33424" x="4659313" y="3592513"/>
          <p14:tracePt t="33431" x="4713288" y="3592513"/>
          <p14:tracePt t="33440" x="4767263" y="3592513"/>
          <p14:tracePt t="33451" x="4832350" y="3575050"/>
          <p14:tracePt t="33455" x="4859338" y="3575050"/>
          <p14:tracePt t="33463" x="4913313" y="3575050"/>
          <p14:tracePt t="33471" x="4949825" y="3575050"/>
          <p14:tracePt t="33479" x="4995863" y="3575050"/>
          <p14:tracePt t="33487" x="5032375" y="3575050"/>
          <p14:tracePt t="33497" x="5049838" y="3575050"/>
          <p14:tracePt t="33505" x="5078413" y="3575050"/>
          <p14:tracePt t="33514" x="5095875" y="3575050"/>
          <p14:tracePt t="33519" x="5105400" y="3575050"/>
          <p14:tracePt t="33527" x="5122863" y="3575050"/>
          <p14:tracePt t="33535" x="5132388" y="3575050"/>
          <p14:tracePt t="33544" x="5151438" y="3575050"/>
          <p14:tracePt t="33559" x="5168900" y="3575050"/>
          <p14:tracePt t="33584" x="5178425" y="3575050"/>
          <p14:tracePt t="33592" x="5187950" y="3565525"/>
          <p14:tracePt t="33616" x="5205413" y="3565525"/>
          <p14:tracePt t="33641" x="5214938" y="3565525"/>
          <p14:tracePt t="33649" x="5224463" y="3565525"/>
          <p14:tracePt t="33684" x="5241925" y="3565525"/>
          <p14:tracePt t="33697" x="5251450" y="3565525"/>
          <p14:tracePt t="33705" x="5268913" y="3565525"/>
          <p14:tracePt t="33715" x="5287963" y="3565525"/>
          <p14:tracePt t="33721" x="5314950" y="3548063"/>
          <p14:tracePt t="33730" x="5334000" y="3548063"/>
          <p14:tracePt t="33737" x="5341938" y="3548063"/>
          <p14:tracePt t="33745" x="5351463" y="3548063"/>
          <p14:tracePt t="33761" x="5360988" y="3548063"/>
          <p14:tracePt t="33953" x="5387975" y="3548063"/>
          <p14:tracePt t="33960" x="5441950" y="3548063"/>
          <p14:tracePt t="33967" x="5514975" y="3548063"/>
          <p14:tracePt t="33975" x="5607050" y="3548063"/>
          <p14:tracePt t="33983" x="5716588" y="3548063"/>
          <p14:tracePt t="33993" x="5843588" y="3548063"/>
          <p14:tracePt t="34001" x="5972175" y="3548063"/>
          <p14:tracePt t="34009" x="6080125" y="3548063"/>
          <p14:tracePt t="34017" x="6172200" y="3548063"/>
          <p14:tracePt t="34025" x="6245225" y="3548063"/>
          <p14:tracePt t="34033" x="6299200" y="3548063"/>
          <p14:tracePt t="34040" x="6345238" y="3548063"/>
          <p14:tracePt t="34049" x="6362700" y="3548063"/>
          <p14:tracePt t="34064" x="6372225" y="3548063"/>
          <p14:tracePt t="34458" x="6391275" y="3538538"/>
          <p14:tracePt t="34464" x="6408738" y="3529013"/>
          <p14:tracePt t="34471" x="6508750" y="3519488"/>
          <p14:tracePt t="34479" x="6610350" y="3492500"/>
          <p14:tracePt t="34487" x="6718300" y="3492500"/>
          <p14:tracePt t="34498" x="6810375" y="3492500"/>
          <p14:tracePt t="34505" x="6900863" y="3492500"/>
          <p14:tracePt t="34516" x="6992938" y="3492500"/>
          <p14:tracePt t="34521" x="7046913" y="3492500"/>
          <p14:tracePt t="34530" x="7092950" y="3492500"/>
          <p14:tracePt t="34536" x="7119938" y="3492500"/>
          <p14:tracePt t="34544" x="7138988" y="3492500"/>
          <p14:tracePt t="34893" x="7156450" y="3482975"/>
          <p14:tracePt t="34900" x="7183438" y="3475038"/>
          <p14:tracePt t="34905" x="7219950" y="3446463"/>
          <p14:tracePt t="34913" x="7265988" y="3429000"/>
          <p14:tracePt t="34919" x="7302500" y="3419475"/>
          <p14:tracePt t="34927" x="7329488" y="3419475"/>
          <p14:tracePt t="34935" x="7348538" y="3411538"/>
          <p14:tracePt t="34943" x="7356475" y="3411538"/>
          <p14:tracePt t="34951" x="7375525" y="3411538"/>
          <p14:tracePt t="34984" x="7385050" y="3411538"/>
          <p14:tracePt t="35337" x="7375525" y="3419475"/>
          <p14:tracePt t="35348" x="7366000" y="3419475"/>
          <p14:tracePt t="35361" x="7356475" y="3438525"/>
          <p14:tracePt t="35385" x="7339013" y="3446463"/>
          <p14:tracePt t="35393" x="7339013" y="3455988"/>
          <p14:tracePt t="35401" x="7339013" y="3465513"/>
          <p14:tracePt t="35408" x="7339013" y="3475038"/>
          <p14:tracePt t="35416" x="7329488" y="3482975"/>
          <p14:tracePt t="35440" x="7329488" y="3502025"/>
          <p14:tracePt t="35457" x="7319963" y="3502025"/>
          <p14:tracePt t="35937" x="7312025" y="3511550"/>
          <p14:tracePt t="35977" x="7302500" y="3519488"/>
          <p14:tracePt t="35997" x="7292975" y="3538538"/>
          <p14:tracePt t="36002" x="7283450" y="3548063"/>
          <p14:tracePt t="36010" x="7283450" y="3556000"/>
          <p14:tracePt t="36017" x="7275513" y="3565525"/>
          <p14:tracePt t="36042" x="7265988" y="3565525"/>
          <p14:tracePt t="36057" x="7256463" y="3575050"/>
          <p14:tracePt t="36083" x="7239000" y="3592513"/>
          <p14:tracePt t="36087" x="7229475" y="3602038"/>
          <p14:tracePt t="36112" x="7219950" y="3611563"/>
          <p14:tracePt t="36119" x="7219950" y="3621088"/>
          <p14:tracePt t="36128" x="7219950" y="3629025"/>
          <p14:tracePt t="36624" x="7219950" y="3638550"/>
          <p14:tracePt t="36632" x="7219950" y="3675063"/>
          <p14:tracePt t="36640" x="7192963" y="3694113"/>
          <p14:tracePt t="36648" x="7175500" y="3711575"/>
          <p14:tracePt t="36656" x="7165975" y="3721100"/>
          <p14:tracePt t="36665" x="7165975" y="3730625"/>
          <p14:tracePt t="36679" x="7146925" y="3738563"/>
          <p14:tracePt t="36696" x="7138988" y="3767138"/>
          <p14:tracePt t="36720" x="7129463" y="3767138"/>
          <p14:tracePt t="36729" x="7119938" y="3775075"/>
          <p14:tracePt t="36744" x="7110413" y="3784600"/>
          <p14:tracePt t="36753" x="7092950" y="3794125"/>
          <p14:tracePt t="36767" x="7083425" y="3811588"/>
          <p14:tracePt t="37041" x="7083425" y="3840163"/>
          <p14:tracePt t="37049" x="7019925" y="3911600"/>
          <p14:tracePt t="37055" x="6937375" y="3984625"/>
          <p14:tracePt t="37064" x="6800850" y="4057650"/>
          <p14:tracePt t="37082" x="6600825" y="4176713"/>
          <p14:tracePt t="37087" x="6518275" y="4232275"/>
          <p14:tracePt t="37096" x="6472238" y="4240213"/>
          <p14:tracePt t="37103" x="6427788" y="4276725"/>
          <p14:tracePt t="37116" x="6408738" y="4276725"/>
          <p14:tracePt t="37121" x="6381750" y="4276725"/>
          <p14:tracePt t="37158" x="6362700" y="4286250"/>
          <p14:tracePt t="37178" x="6308725" y="4295775"/>
          <p14:tracePt t="37185" x="6208713" y="4322763"/>
          <p14:tracePt t="37193" x="6116638" y="4349750"/>
          <p14:tracePt t="37201" x="5962650" y="4395788"/>
          <p14:tracePt t="37207" x="5797550" y="4422775"/>
          <p14:tracePt t="37217" x="5616575" y="4441825"/>
          <p14:tracePt t="37223" x="5434013" y="4486275"/>
          <p14:tracePt t="37232" x="5214938" y="4486275"/>
          <p14:tracePt t="37240" x="5032375" y="4486275"/>
          <p14:tracePt t="37247" x="4868863" y="4486275"/>
          <p14:tracePt t="37255" x="4686300" y="4486275"/>
          <p14:tracePt t="37263" x="4540250" y="4486275"/>
          <p14:tracePt t="37271" x="4430713" y="4486275"/>
          <p14:tracePt t="37280" x="4321175" y="4486275"/>
          <p14:tracePt t="37287" x="4267200" y="4486275"/>
          <p14:tracePt t="37296" x="4211638" y="4486275"/>
          <p14:tracePt t="37303" x="4184650" y="4486275"/>
          <p14:tracePt t="37312" x="4165600" y="4486275"/>
          <p14:tracePt t="37321" x="4129088" y="4486275"/>
          <p14:tracePt t="37330" x="4121150" y="4486275"/>
          <p14:tracePt t="37337" x="4102100" y="4486275"/>
          <p14:tracePt t="37346" x="4065588" y="4486275"/>
          <p14:tracePt t="37353" x="4038600" y="4486275"/>
          <p14:tracePt t="37361" x="4011613" y="4495800"/>
          <p14:tracePt t="37369" x="3965575" y="4495800"/>
          <p14:tracePt t="37380" x="3911600" y="4495800"/>
          <p14:tracePt t="37385" x="3856038" y="4495800"/>
          <p14:tracePt t="37393" x="3819525" y="4495800"/>
          <p14:tracePt t="37401" x="3746500" y="4495800"/>
          <p14:tracePt t="37409" x="3692525" y="4495800"/>
          <p14:tracePt t="37417" x="3656013" y="4495800"/>
          <p14:tracePt t="37424" x="3600450" y="4495800"/>
          <p14:tracePt t="37431" x="3563938" y="4495800"/>
          <p14:tracePt t="37439" x="3536950" y="4495800"/>
          <p14:tracePt t="37447" x="3509963" y="4495800"/>
          <p14:tracePt t="37455" x="3490913" y="4495800"/>
          <p14:tracePt t="37463" x="3463925" y="4495800"/>
          <p14:tracePt t="37471" x="3455988" y="4495800"/>
          <p14:tracePt t="37480" x="3419475" y="4495800"/>
          <p14:tracePt t="37487" x="3400425" y="4495800"/>
          <p14:tracePt t="37495" x="3373438" y="4495800"/>
          <p14:tracePt t="37503" x="3354388" y="4495800"/>
          <p14:tracePt t="37512" x="3327400" y="4495800"/>
          <p14:tracePt t="37519" x="3309938" y="4495800"/>
          <p14:tracePt t="37529" x="3300413" y="4495800"/>
          <p14:tracePt t="37535" x="3273425" y="4495800"/>
          <p14:tracePt t="37594" x="3263900" y="4495800"/>
          <p14:tracePt t="37820" x="3281363" y="4495800"/>
          <p14:tracePt t="37833" x="3300413" y="4495800"/>
          <p14:tracePt t="37841" x="3309938" y="4495800"/>
          <p14:tracePt t="37850" x="3317875" y="4495800"/>
          <p14:tracePt t="38135" x="3300413" y="4541838"/>
          <p14:tracePt t="38144" x="3290888" y="4578350"/>
          <p14:tracePt t="38151" x="3281363" y="4624388"/>
          <p14:tracePt t="38159" x="3254375" y="4651375"/>
          <p14:tracePt t="38168" x="3236913" y="4687888"/>
          <p14:tracePt t="38177" x="3227388" y="4705350"/>
          <p14:tracePt t="38187" x="3208338" y="4751388"/>
          <p14:tracePt t="38193" x="3208338" y="4778375"/>
          <p14:tracePt t="38203" x="3200400" y="4805363"/>
          <p14:tracePt t="38209" x="3190875" y="4833938"/>
          <p14:tracePt t="38220" x="3181350" y="4851400"/>
          <p14:tracePt t="38225" x="3181350" y="4870450"/>
          <p14:tracePt t="38232" x="3163888" y="4887913"/>
          <p14:tracePt t="38256" x="3163888" y="4897438"/>
          <p14:tracePt t="38808" x="3154363" y="4897438"/>
          <p14:tracePt t="38824" x="3154363" y="4878388"/>
          <p14:tracePt t="38832" x="3154363" y="4851400"/>
          <p14:tracePt t="38839" x="3144838" y="4814888"/>
          <p14:tracePt t="38847" x="3144838" y="4797425"/>
          <p14:tracePt t="38855" x="3144838" y="4778375"/>
          <p14:tracePt t="38863" x="3144838" y="4751388"/>
          <p14:tracePt t="38873" x="3144838" y="4741863"/>
          <p14:tracePt t="38880" x="3144838" y="4714875"/>
          <p14:tracePt t="38889" x="3144838" y="4705350"/>
          <p14:tracePt t="38897" x="3144838" y="4668838"/>
          <p14:tracePt t="38914" x="3144838" y="4660900"/>
          <p14:tracePt t="38937" x="3144838" y="4651375"/>
          <p14:tracePt t="39186" x="3144838" y="4624388"/>
          <p14:tracePt t="39192" x="3163888" y="4605338"/>
          <p14:tracePt t="39201" x="3181350" y="4559300"/>
          <p14:tracePt t="39209" x="3200400" y="4541838"/>
          <p14:tracePt t="39218" x="3236913" y="4505325"/>
          <p14:tracePt t="39225" x="3254375" y="4486275"/>
          <p14:tracePt t="39233" x="3263900" y="4468813"/>
          <p14:tracePt t="39251" x="3273425" y="4449763"/>
          <p14:tracePt t="39361" x="3263900" y="4478338"/>
          <p14:tracePt t="39370" x="3236913" y="4486275"/>
          <p14:tracePt t="39377" x="3190875" y="4522788"/>
          <p14:tracePt t="39385" x="3171825" y="4522788"/>
          <p14:tracePt t="39393" x="3154363" y="4532313"/>
          <p14:tracePt t="39416" x="3144838" y="4541838"/>
          <p14:tracePt t="39513" x="3127375" y="4541838"/>
          <p14:tracePt t="39521" x="3108325" y="4551363"/>
          <p14:tracePt t="39537" x="3100388" y="4559300"/>
          <p14:tracePt t="39848" x="3081338" y="4559300"/>
          <p14:tracePt t="39856" x="3054350" y="4559300"/>
          <p14:tracePt t="39864" x="3027363" y="4559300"/>
          <p14:tracePt t="39872" x="3008313" y="4559300"/>
          <p14:tracePt t="39879" x="2990850" y="4559300"/>
          <p14:tracePt t="39887" x="2981325" y="4559300"/>
          <p14:tracePt t="39895" x="2971800" y="4559300"/>
          <p14:tracePt t="40242" x="2981325" y="4551363"/>
          <p14:tracePt t="40251" x="3035300" y="4532313"/>
          <p14:tracePt t="40257" x="3090863" y="4532313"/>
          <p14:tracePt t="40267" x="3181350" y="4532313"/>
          <p14:tracePt t="40272" x="3254375" y="4532313"/>
          <p14:tracePt t="40280" x="3346450" y="4532313"/>
          <p14:tracePt t="40288" x="3419475" y="4532313"/>
          <p14:tracePt t="40296" x="3490913" y="4532313"/>
          <p14:tracePt t="40304" x="3592513" y="4532313"/>
          <p14:tracePt t="40312" x="3619500" y="4532313"/>
          <p14:tracePt t="40320" x="3656013" y="4532313"/>
          <p14:tracePt t="40329" x="3683000" y="4532313"/>
          <p14:tracePt t="40336" x="3692525" y="4532313"/>
          <p14:tracePt t="40657" x="3702050" y="4532313"/>
          <p14:tracePt t="40665" x="3702050" y="4551363"/>
          <p14:tracePt t="40673" x="3683000" y="4587875"/>
          <p14:tracePt t="40685" x="3600450" y="4624388"/>
          <p14:tracePt t="40689" x="3519488" y="4632325"/>
          <p14:tracePt t="40699" x="3482975" y="4651375"/>
          <p14:tracePt t="40705" x="3382963" y="4705350"/>
          <p14:tracePt t="40715" x="3317875" y="4714875"/>
          <p14:tracePt t="40720" x="3244850" y="4760913"/>
          <p14:tracePt t="40730" x="3181350" y="4768850"/>
          <p14:tracePt t="40736" x="3127375" y="4768850"/>
          <p14:tracePt t="40744" x="3081338" y="4778375"/>
          <p14:tracePt t="40751" x="3054350" y="4787900"/>
          <p14:tracePt t="40759" x="3035300" y="4805363"/>
          <p14:tracePt t="40768" x="3008313" y="4814888"/>
          <p14:tracePt t="40775" x="2981325" y="4824413"/>
          <p14:tracePt t="40791" x="2981325" y="4833938"/>
          <p14:tracePt t="40799" x="2971800" y="4841875"/>
          <p14:tracePt t="40823" x="2944813" y="4851400"/>
          <p14:tracePt t="40905" x="2944813" y="4860925"/>
          <p14:tracePt t="40921" x="2935288" y="4870450"/>
          <p14:tracePt t="40937" x="2935288" y="4878388"/>
          <p14:tracePt t="41657" x="2944813" y="4887913"/>
          <p14:tracePt t="41665" x="3054350" y="4887913"/>
          <p14:tracePt t="41673" x="3200400" y="4887913"/>
          <p14:tracePt t="41681" x="3309938" y="4887913"/>
          <p14:tracePt t="41687" x="3419475" y="4887913"/>
          <p14:tracePt t="41696" x="3490913" y="4887913"/>
          <p14:tracePt t="41703" x="3592513" y="4887913"/>
          <p14:tracePt t="41712" x="3665538" y="4887913"/>
          <p14:tracePt t="41719" x="3673475" y="4887913"/>
          <p14:tracePt t="41728" x="3692525" y="4887913"/>
          <p14:tracePt t="41735" x="3702050" y="4887913"/>
          <p14:tracePt t="41743" x="3709988" y="4887913"/>
          <p14:tracePt t="42745" x="3702050" y="4933950"/>
          <p14:tracePt t="42753" x="3665538" y="5006975"/>
          <p14:tracePt t="42761" x="3592513" y="5080000"/>
          <p14:tracePt t="42770" x="3536950" y="5143500"/>
          <p14:tracePt t="42777" x="3509963" y="5160963"/>
          <p14:tracePt t="42789" x="3490913" y="5180013"/>
          <p14:tracePt t="42793" x="3455988" y="5226050"/>
          <p14:tracePt t="42803" x="3436938" y="5243513"/>
          <p14:tracePt t="42808" x="3409950" y="5280025"/>
          <p14:tracePt t="42817" x="3373438" y="5299075"/>
          <p14:tracePt t="42825" x="3346450" y="5316538"/>
          <p14:tracePt t="42834" x="3327400" y="5343525"/>
          <p14:tracePt t="42841" x="3290888" y="5362575"/>
          <p14:tracePt t="42849" x="3236913" y="5399088"/>
          <p14:tracePt t="42857" x="3208338" y="5416550"/>
          <p14:tracePt t="42867" x="3136900" y="5453063"/>
          <p14:tracePt t="42872" x="3071813" y="5481638"/>
          <p14:tracePt t="42880" x="3008313" y="5489575"/>
          <p14:tracePt t="42888" x="2944813" y="5526088"/>
          <p14:tracePt t="42897" x="2871788" y="5554663"/>
          <p14:tracePt t="42904" x="2808288" y="5581650"/>
          <p14:tracePt t="42914" x="2762250" y="5589588"/>
          <p14:tracePt t="42921" x="2716213" y="5608638"/>
          <p14:tracePt t="42930" x="2698750" y="5608638"/>
          <p14:tracePt t="42937" x="2662238" y="5635625"/>
          <p14:tracePt t="42946" x="2616200" y="5635625"/>
          <p14:tracePt t="42952" x="2589213" y="5645150"/>
          <p14:tracePt t="42961" x="2543175" y="5645150"/>
          <p14:tracePt t="42969" x="2506663" y="5645150"/>
          <p14:tracePt t="42977" x="2462213" y="5645150"/>
          <p14:tracePt t="42985" x="2406650" y="5645150"/>
          <p14:tracePt t="42991" x="2352675" y="5645150"/>
          <p14:tracePt t="42999" x="2297113" y="5645150"/>
          <p14:tracePt t="43007" x="2224088" y="5654675"/>
          <p14:tracePt t="43015" x="2160588" y="5672138"/>
          <p14:tracePt t="43023" x="2078038" y="5691188"/>
          <p14:tracePt t="43031" x="2024063" y="5691188"/>
          <p14:tracePt t="43040" x="1968500" y="5691188"/>
          <p14:tracePt t="43048" x="1914525" y="5708650"/>
          <p14:tracePt t="43056" x="1851025" y="5708650"/>
          <p14:tracePt t="43065" x="1814513" y="5718175"/>
          <p14:tracePt t="43082" x="1758950" y="5727700"/>
          <p14:tracePt t="43095" x="1741488" y="5727700"/>
          <p14:tracePt t="43103" x="1731963" y="5727700"/>
          <p14:tracePt t="43112" x="1722438" y="5727700"/>
          <p14:tracePt t="43119" x="1714500" y="5727700"/>
          <p14:tracePt t="43128" x="1685925" y="5727700"/>
          <p14:tracePt t="43137" x="1668463" y="5727700"/>
          <p14:tracePt t="43146" x="1649413" y="5727700"/>
          <p14:tracePt t="43151" x="1641475" y="5727700"/>
          <p14:tracePt t="43159" x="1604963" y="5727700"/>
          <p14:tracePt t="43168" x="1585913" y="5727700"/>
          <p14:tracePt t="43191" x="1568450" y="5727700"/>
          <p14:tracePt t="43456" x="1585913" y="5727700"/>
          <p14:tracePt t="43463" x="1658938" y="5727700"/>
          <p14:tracePt t="43471" x="1722438" y="5699125"/>
          <p14:tracePt t="43479" x="1795463" y="5681663"/>
          <p14:tracePt t="43487" x="1868488" y="5672138"/>
          <p14:tracePt t="43495" x="1914525" y="5672138"/>
          <p14:tracePt t="43503" x="1968500" y="5662613"/>
          <p14:tracePt t="43511" x="2005013" y="5662613"/>
          <p14:tracePt t="43521" x="2024063" y="5662613"/>
          <p14:tracePt t="43531" x="2070100" y="5635625"/>
          <p14:tracePt t="43547" x="2097088" y="5635625"/>
          <p14:tracePt t="43553" x="2106613" y="5635625"/>
          <p14:tracePt t="43563" x="2114550" y="5635625"/>
          <p14:tracePt t="43583" x="2124075" y="5635625"/>
          <p14:tracePt t="43591" x="2133600" y="5635625"/>
          <p14:tracePt t="43664" x="2143125" y="5635625"/>
          <p14:tracePt t="43690" x="2151063" y="5635625"/>
          <p14:tracePt t="43696" x="2160588" y="5635625"/>
          <p14:tracePt t="43708" x="2179638" y="5635625"/>
          <p14:tracePt t="43714" x="2206625" y="5626100"/>
          <p14:tracePt t="43722" x="2214563" y="5626100"/>
          <p14:tracePt t="43731" x="2243138" y="5626100"/>
          <p14:tracePt t="43739" x="2251075" y="5618163"/>
          <p14:tracePt t="43747" x="2279650" y="5618163"/>
          <p14:tracePt t="43754" x="2297113" y="5618163"/>
          <p14:tracePt t="43759" x="2316163" y="5618163"/>
          <p14:tracePt t="43767" x="2324100" y="5618163"/>
          <p14:tracePt t="43783" x="2333625" y="5618163"/>
          <p14:tracePt t="43791" x="2352675" y="5618163"/>
          <p14:tracePt t="43807" x="2370138" y="5618163"/>
          <p14:tracePt t="43823" x="2397125" y="5589588"/>
          <p14:tracePt t="43831" x="2406650" y="5589588"/>
          <p14:tracePt t="43839" x="2416175" y="5589588"/>
          <p14:tracePt t="43847" x="2425700" y="5589588"/>
          <p14:tracePt t="43856" x="2443163" y="5589588"/>
          <p14:tracePt t="43863" x="2452688" y="5589588"/>
          <p14:tracePt t="43872" x="2470150" y="5581650"/>
          <p14:tracePt t="43880" x="2479675" y="5581650"/>
          <p14:tracePt t="43888" x="2489200" y="5581650"/>
          <p14:tracePt t="43896" x="2498725" y="5581650"/>
          <p14:tracePt t="43914" x="2506663" y="5581650"/>
          <p14:tracePt t="44378" x="2579688" y="5581650"/>
          <p14:tracePt t="44385" x="2689225" y="5581650"/>
          <p14:tracePt t="44393" x="2789238" y="5599113"/>
          <p14:tracePt t="44401" x="2898775" y="5608638"/>
          <p14:tracePt t="44408" x="2971800" y="5626100"/>
          <p14:tracePt t="44416" x="3063875" y="5626100"/>
          <p14:tracePt t="44424" x="3163888" y="5662613"/>
          <p14:tracePt t="44432" x="3208338" y="5662613"/>
          <p14:tracePt t="44440" x="3263900" y="5662613"/>
          <p14:tracePt t="44449" x="3317875" y="5672138"/>
          <p14:tracePt t="44455" x="3346450" y="5691188"/>
          <p14:tracePt t="44463" x="3354388" y="5691188"/>
          <p14:tracePt t="44471" x="3363913" y="5691188"/>
          <p14:tracePt t="44481" x="3373438" y="5691188"/>
          <p14:tracePt t="44609" x="3390900" y="5691188"/>
          <p14:tracePt t="44628" x="3400425" y="5691188"/>
          <p14:tracePt t="44634" x="3409950" y="5691188"/>
          <p14:tracePt t="44641" x="3446463" y="5691188"/>
          <p14:tracePt t="44649" x="3482975" y="5691188"/>
          <p14:tracePt t="44656" x="3509963" y="5691188"/>
          <p14:tracePt t="44664" x="3563938" y="5691188"/>
          <p14:tracePt t="44672" x="3592513" y="5691188"/>
          <p14:tracePt t="44681" x="3636963" y="5691188"/>
          <p14:tracePt t="44688" x="3665538" y="5691188"/>
          <p14:tracePt t="44697" x="3692525" y="5691188"/>
          <p14:tracePt t="44703" x="3709988" y="5691188"/>
          <p14:tracePt t="44711" x="3738563" y="5691188"/>
          <p14:tracePt t="44719" x="3746500" y="5691188"/>
          <p14:tracePt t="44728" x="3775075" y="5691188"/>
          <p14:tracePt t="44735" x="3792538" y="5699125"/>
          <p14:tracePt t="44751" x="3802063" y="5699125"/>
          <p14:tracePt t="44760" x="3819525" y="5699125"/>
          <p14:tracePt t="44768" x="3829050" y="5699125"/>
          <p14:tracePt t="44776" x="3838575" y="5699125"/>
          <p14:tracePt t="44784" x="3865563" y="5699125"/>
          <p14:tracePt t="44800" x="3883025" y="5718175"/>
          <p14:tracePt t="45625" x="3911600" y="5718175"/>
          <p14:tracePt t="45633" x="3929063" y="5718175"/>
          <p14:tracePt t="45642" x="3956050" y="5718175"/>
          <p14:tracePt t="45650" x="3965575" y="5718175"/>
          <p14:tracePt t="45656" x="3992563" y="5718175"/>
          <p14:tracePt t="45664" x="4002088" y="5718175"/>
          <p14:tracePt t="45672" x="4021138" y="5718175"/>
          <p14:tracePt t="45680" x="4048125" y="5718175"/>
          <p14:tracePt t="45688" x="4057650" y="5718175"/>
          <p14:tracePt t="45697" x="4084638" y="5718175"/>
          <p14:tracePt t="45704" x="4094163" y="5718175"/>
          <p14:tracePt t="45715" x="4111625" y="5718175"/>
          <p14:tracePt t="45719" x="4121150" y="5718175"/>
          <p14:tracePt t="45736" x="4129088" y="5718175"/>
          <p14:tracePt t="46689" x="4138613" y="5718175"/>
          <p14:tracePt t="46818" x="4138613" y="5662613"/>
          <p14:tracePt t="46823" x="4138613" y="5608638"/>
          <p14:tracePt t="46831" x="4129088" y="5572125"/>
          <p14:tracePt t="46839" x="4129088" y="5562600"/>
          <p14:tracePt t="46847" x="4129088" y="5554663"/>
          <p14:tracePt t="46856" x="4129088" y="5535613"/>
          <p14:tracePt t="46864" x="4129088" y="5526088"/>
          <p14:tracePt t="46873" x="4121150" y="5508625"/>
          <p14:tracePt t="47713" x="4121150" y="5489575"/>
          <p14:tracePt t="47729" x="4129088" y="5472113"/>
          <p14:tracePt t="47801" x="4129088" y="5453063"/>
          <p14:tracePt t="48833" x="4138613" y="5453063"/>
          <p14:tracePt t="48843" x="4275138" y="5453063"/>
          <p14:tracePt t="48849" x="4549775" y="5453063"/>
          <p14:tracePt t="48857" x="4886325" y="5453063"/>
          <p14:tracePt t="48865" x="5187950" y="5453063"/>
          <p14:tracePt t="48873" x="5561013" y="5453063"/>
          <p14:tracePt t="48881" x="5853113" y="5453063"/>
          <p14:tracePt t="48888" x="6189663" y="5453063"/>
          <p14:tracePt t="48896" x="6418263" y="5453063"/>
          <p14:tracePt t="48904" x="6645275" y="5453063"/>
          <p14:tracePt t="48911" x="6791325" y="5453063"/>
          <p14:tracePt t="48919" x="6864350" y="5453063"/>
          <p14:tracePt t="48928" x="6919913" y="5453063"/>
          <p14:tracePt t="48935" x="6956425" y="5453063"/>
          <p14:tracePt t="48944" x="6983413" y="5445125"/>
          <p14:tracePt t="48992" x="7000875" y="5435600"/>
          <p14:tracePt t="49001" x="7046913" y="5435600"/>
          <p14:tracePt t="49013" x="7119938" y="5416550"/>
          <p14:tracePt t="49015" x="7192963" y="5416550"/>
          <p14:tracePt t="49024" x="7283450" y="5416550"/>
          <p14:tracePt t="49031" x="7392988" y="5408613"/>
          <p14:tracePt t="49039" x="7539038" y="5408613"/>
          <p14:tracePt t="49047" x="7704138" y="5372100"/>
          <p14:tracePt t="49055" x="7850188" y="5362575"/>
          <p14:tracePt t="49063" x="7977188" y="5343525"/>
          <p14:tracePt t="49071" x="8132763" y="5335588"/>
          <p14:tracePt t="49079" x="8259763" y="5289550"/>
          <p14:tracePt t="49097" x="8496300" y="5270500"/>
          <p14:tracePt t="49103" x="8615363" y="5262563"/>
          <p14:tracePt t="49112" x="8742363" y="5197475"/>
          <p14:tracePt t="49119" x="8870950" y="5189538"/>
          <p14:tracePt t="49128" x="9007475" y="510698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その他の</a:t>
            </a:r>
            <a:r>
              <a:rPr lang="en-US" altLang="ja-JP" b="1" dirty="0" err="1"/>
              <a:t>MPI</a:t>
            </a:r>
            <a:r>
              <a:rPr lang="en-US" altLang="ja-JP" b="1" dirty="0"/>
              <a:t> </a:t>
            </a:r>
            <a:r>
              <a:rPr lang="ja-JP" altLang="en-US" b="1" dirty="0"/>
              <a:t>関数</a:t>
            </a:r>
            <a:endParaRPr lang="en-US" altLang="ja-JP" b="1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同期、計測用</a:t>
            </a:r>
            <a:endParaRPr lang="en-US" altLang="ja-JP" dirty="0"/>
          </a:p>
          <a:p>
            <a:pPr lvl="1"/>
            <a:r>
              <a:rPr lang="en-US" altLang="ja-JP" b="1" dirty="0" err="1">
                <a:latin typeface="Courier New" panose="02070309020205020404" pitchFamily="49" charset="0"/>
              </a:rPr>
              <a:t>MPI_Barrier</a:t>
            </a:r>
            <a:r>
              <a:rPr lang="en-US" altLang="ja-JP" b="1" dirty="0">
                <a:latin typeface="Courier New" panose="02070309020205020404" pitchFamily="49" charset="0"/>
              </a:rPr>
              <a:t>()</a:t>
            </a:r>
            <a:r>
              <a:rPr lang="en-US" altLang="ja-JP" dirty="0"/>
              <a:t> … </a:t>
            </a:r>
            <a:r>
              <a:rPr lang="ja-JP" altLang="en-US" dirty="0"/>
              <a:t>バリア同期</a:t>
            </a:r>
            <a:endParaRPr lang="en-US" altLang="ja-JP" dirty="0"/>
          </a:p>
          <a:p>
            <a:pPr lvl="1"/>
            <a:r>
              <a:rPr lang="en-US" altLang="ja-JP" b="1" dirty="0" err="1">
                <a:latin typeface="Courier New" panose="02070309020205020404" pitchFamily="49" charset="0"/>
              </a:rPr>
              <a:t>MPI_Wtime</a:t>
            </a:r>
            <a:r>
              <a:rPr lang="en-US" altLang="ja-JP" b="1" dirty="0">
                <a:latin typeface="Courier New" panose="02070309020205020404" pitchFamily="49" charset="0"/>
              </a:rPr>
              <a:t>()</a:t>
            </a:r>
            <a:r>
              <a:rPr lang="en-US" altLang="ja-JP" dirty="0"/>
              <a:t> … </a:t>
            </a:r>
            <a:r>
              <a:rPr lang="ja-JP" altLang="en-US" dirty="0"/>
              <a:t>時刻を持ってくる</a:t>
            </a:r>
            <a:endParaRPr lang="en-US" altLang="ja-JP" dirty="0"/>
          </a:p>
          <a:p>
            <a:r>
              <a:rPr lang="ja-JP" altLang="en-US" dirty="0"/>
              <a:t>ノンブロッキング転送</a:t>
            </a:r>
            <a:endParaRPr lang="en-US" altLang="ja-JP" dirty="0"/>
          </a:p>
          <a:p>
            <a:pPr lvl="1"/>
            <a:r>
              <a:rPr lang="ja-JP" altLang="en-US" dirty="0"/>
              <a:t>転送要求とチェックにより構成される。</a:t>
            </a:r>
            <a:endParaRPr lang="en-US" altLang="ja-JP" dirty="0"/>
          </a:p>
          <a:p>
            <a:pPr lvl="1"/>
            <a:r>
              <a:rPr lang="ja-JP" altLang="en-US" dirty="0"/>
              <a:t>待ち時間中に別の関数を実行可能</a:t>
            </a:r>
            <a:endParaRPr lang="en-US" altLang="ja-JP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88FAD95-B7D7-44A5-9EF9-63F02BC30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94"/>
    </mc:Choice>
    <mc:Fallback xmlns="">
      <p:transition spd="slow" advTm="54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0" x="9043988" y="4103688"/>
          <p14:tracePt t="794" x="8951913" y="4103688"/>
          <p14:tracePt t="803" x="8878888" y="4113213"/>
          <p14:tracePt t="809" x="8815388" y="4122738"/>
          <p14:tracePt t="817" x="8742363" y="4122738"/>
          <p14:tracePt t="825" x="8615363" y="4122738"/>
          <p14:tracePt t="835" x="8559800" y="4140200"/>
          <p14:tracePt t="840" x="8488363" y="4140200"/>
          <p14:tracePt t="848" x="8405813" y="4140200"/>
          <p14:tracePt t="858" x="8296275" y="4140200"/>
          <p14:tracePt t="864" x="8186738" y="4140200"/>
          <p14:tracePt t="872" x="8077200" y="4140200"/>
          <p14:tracePt t="882" x="7950200" y="4140200"/>
          <p14:tracePt t="890" x="7877175" y="4140200"/>
          <p14:tracePt t="898" x="7767638" y="4140200"/>
          <p14:tracePt t="905" x="7675563" y="4140200"/>
          <p14:tracePt t="914" x="7567613" y="4140200"/>
          <p14:tracePt t="922" x="7475538" y="4130675"/>
          <p14:tracePt t="937" x="7302500" y="4094163"/>
          <p14:tracePt t="945" x="7219950" y="4067175"/>
          <p14:tracePt t="954" x="7138988" y="4040188"/>
          <p14:tracePt t="960" x="7102475" y="4030663"/>
          <p14:tracePt t="968" x="7046913" y="4030663"/>
          <p14:tracePt t="976" x="7029450" y="4013200"/>
          <p14:tracePt t="985" x="6992938" y="4013200"/>
          <p14:tracePt t="993" x="6964363" y="3984625"/>
          <p14:tracePt t="1002" x="6946900" y="3984625"/>
          <p14:tracePt t="1016" x="6929438" y="3976688"/>
          <p14:tracePt t="1483" x="6919913" y="3948113"/>
          <p14:tracePt t="1490" x="6919913" y="3921125"/>
          <p14:tracePt t="1498" x="6892925" y="3821113"/>
          <p14:tracePt t="1507" x="6864350" y="3757613"/>
          <p14:tracePt t="1514" x="6856413" y="3711575"/>
          <p14:tracePt t="1523" x="6819900" y="3665538"/>
          <p14:tracePt t="1530" x="6810375" y="3638550"/>
          <p14:tracePt t="1538" x="6800850" y="3592513"/>
          <p14:tracePt t="1545" x="6764338" y="3548063"/>
          <p14:tracePt t="1553" x="6746875" y="3519488"/>
          <p14:tracePt t="1561" x="6746875" y="3492500"/>
          <p14:tracePt t="1569" x="6710363" y="3446463"/>
          <p14:tracePt t="1576" x="6691313" y="3419475"/>
          <p14:tracePt t="1585" x="6681788" y="3382963"/>
          <p14:tracePt t="1592" x="6673850" y="3375025"/>
          <p14:tracePt t="1602" x="6664325" y="3355975"/>
          <p14:tracePt t="1608" x="6654800" y="3346450"/>
          <p14:tracePt t="1616" x="6654800" y="3338513"/>
          <p14:tracePt t="1625" x="6645275" y="3309938"/>
          <p14:tracePt t="1633" x="6627813" y="3282950"/>
          <p14:tracePt t="1649" x="6610350" y="3236913"/>
          <p14:tracePt t="1657" x="6610350" y="3219450"/>
          <p14:tracePt t="1665" x="6600825" y="3192463"/>
          <p14:tracePt t="1673" x="6573838" y="3173413"/>
          <p14:tracePt t="1681" x="6573838" y="3155950"/>
          <p14:tracePt t="1689" x="6573838" y="3146425"/>
          <p14:tracePt t="1786" x="6573838" y="3136900"/>
          <p14:tracePt t="1794" x="6564313" y="3136900"/>
          <p14:tracePt t="1803" x="6554788" y="3109913"/>
          <p14:tracePt t="1850" x="6554788" y="3100388"/>
          <p14:tracePt t="1874" x="6545263" y="3082925"/>
          <p14:tracePt t="1882" x="6537325" y="3073400"/>
          <p14:tracePt t="1890" x="6537325" y="3063875"/>
          <p14:tracePt t="1897" x="6527800" y="3046413"/>
          <p14:tracePt t="1905" x="6527800" y="3027363"/>
          <p14:tracePt t="1924" x="6527800" y="3009900"/>
          <p14:tracePt t="1928" x="6518275" y="2990850"/>
          <p14:tracePt t="1936" x="6518275" y="2982913"/>
          <p14:tracePt t="1944" x="6518275" y="2973388"/>
          <p14:tracePt t="1953" x="6518275" y="2946400"/>
          <p14:tracePt t="1960" x="6508750" y="2936875"/>
          <p14:tracePt t="1976" x="6508750" y="2927350"/>
          <p14:tracePt t="2001" x="6508750" y="2917825"/>
          <p14:tracePt t="3418" x="6508750" y="2890838"/>
          <p14:tracePt t="3426" x="6508750" y="2844800"/>
          <p14:tracePt t="3434" x="6472238" y="2800350"/>
          <p14:tracePt t="3440" x="6472238" y="2781300"/>
          <p14:tracePt t="3448" x="6472238" y="2754313"/>
          <p14:tracePt t="3456" x="6472238" y="2735263"/>
          <p14:tracePt t="3464" x="6464300" y="2708275"/>
          <p14:tracePt t="3472" x="6464300" y="2690813"/>
          <p14:tracePt t="3480" x="6454775" y="2671763"/>
          <p14:tracePt t="3488" x="6454775" y="2654300"/>
          <p14:tracePt t="3496" x="6445250" y="2635250"/>
          <p14:tracePt t="3504" x="6435725" y="2625725"/>
          <p14:tracePt t="3512" x="6435725" y="2617788"/>
          <p14:tracePt t="3529" x="6435725" y="2608263"/>
          <p14:tracePt t="3537" x="6435725" y="2598738"/>
          <p14:tracePt t="3578" x="6427788" y="2581275"/>
          <p14:tracePt t="5996" x="6427788" y="2608263"/>
          <p14:tracePt t="6003" x="6408738" y="2662238"/>
          <p14:tracePt t="6012" x="6308725" y="2754313"/>
          <p14:tracePt t="6019" x="6245225" y="2817813"/>
          <p14:tracePt t="6027" x="6162675" y="2909888"/>
          <p14:tracePt t="6036" x="6072188" y="3027363"/>
          <p14:tracePt t="6041" x="6016625" y="3073400"/>
          <p14:tracePt t="6049" x="5972175" y="3136900"/>
          <p14:tracePt t="6056" x="5926138" y="3200400"/>
          <p14:tracePt t="6064" x="5889625" y="3265488"/>
          <p14:tracePt t="6072" x="5870575" y="3328988"/>
          <p14:tracePt t="6080" x="5834063" y="3375025"/>
          <p14:tracePt t="6088" x="5834063" y="3402013"/>
          <p14:tracePt t="6096" x="5826125" y="3438525"/>
          <p14:tracePt t="6802" x="5826125" y="3446463"/>
          <p14:tracePt t="6826" x="5816600" y="3455988"/>
          <p14:tracePt t="6834" x="5789613" y="3502025"/>
          <p14:tracePt t="6845" x="5780088" y="3519488"/>
          <p14:tracePt t="6851" x="5770563" y="3529013"/>
          <p14:tracePt t="6858" x="5770563" y="3556000"/>
          <p14:tracePt t="6865" x="5753100" y="3602038"/>
          <p14:tracePt t="6873" x="5734050" y="3621088"/>
          <p14:tracePt t="6884" x="5734050" y="3648075"/>
          <p14:tracePt t="6888" x="5724525" y="3657600"/>
          <p14:tracePt t="6896" x="5716588" y="3684588"/>
          <p14:tracePt t="6920" x="5716588" y="3694113"/>
          <p14:tracePt t="7194" x="5716588" y="3721100"/>
          <p14:tracePt t="7200" x="5716588" y="3730625"/>
          <p14:tracePt t="7216" x="5716588" y="3738563"/>
          <p14:tracePt t="7232" x="5716588" y="3757613"/>
          <p14:tracePt t="8786" x="5716588" y="3767138"/>
          <p14:tracePt t="8913" x="5707063" y="3775075"/>
          <p14:tracePt t="9074" x="5697538" y="3784600"/>
          <p14:tracePt t="12810" x="5707063" y="3775075"/>
          <p14:tracePt t="12820" x="5716588" y="3757613"/>
          <p14:tracePt t="12824" x="5724525" y="3748088"/>
          <p14:tracePt t="12833" x="5743575" y="3730625"/>
          <p14:tracePt t="12840" x="5753100" y="3711575"/>
          <p14:tracePt t="12856" x="5761038" y="3684588"/>
          <p14:tracePt t="12864" x="5780088" y="3657600"/>
          <p14:tracePt t="12904" x="5789613" y="3638550"/>
          <p14:tracePt t="13013" x="5789613" y="3602038"/>
          <p14:tracePt t="13020" x="5789613" y="3565525"/>
          <p14:tracePt t="13027" x="5789613" y="3511550"/>
          <p14:tracePt t="13037" x="5816600" y="3465513"/>
          <p14:tracePt t="13044" x="5816600" y="3429000"/>
          <p14:tracePt t="13050" x="5843588" y="3382963"/>
          <p14:tracePt t="13057" x="5843588" y="3375025"/>
          <p14:tracePt t="13065" x="5853113" y="3338513"/>
          <p14:tracePt t="13073" x="5853113" y="3328988"/>
          <p14:tracePt t="13081" x="5853113" y="3309938"/>
          <p14:tracePt t="13089" x="5853113" y="3282950"/>
          <p14:tracePt t="13097" x="5862638" y="3273425"/>
          <p14:tracePt t="13113" x="5862638" y="3246438"/>
          <p14:tracePt t="13121" x="5862638" y="3236913"/>
          <p14:tracePt t="13129" x="5880100" y="3219450"/>
          <p14:tracePt t="13145" x="5880100" y="3209925"/>
          <p14:tracePt t="13153" x="5880100" y="3192463"/>
          <p14:tracePt t="13161" x="5880100" y="3182938"/>
          <p14:tracePt t="13169" x="5880100" y="3163888"/>
          <p14:tracePt t="13177" x="5889625" y="3155950"/>
          <p14:tracePt t="13185" x="5889625" y="3146425"/>
          <p14:tracePt t="13193" x="5889625" y="3127375"/>
          <p14:tracePt t="13202" x="5899150" y="3109913"/>
          <p14:tracePt t="13209" x="5899150" y="3100388"/>
          <p14:tracePt t="13329" x="5899150" y="3082925"/>
          <p14:tracePt t="13338" x="5907088" y="3054350"/>
          <p14:tracePt t="13344" x="5926138" y="3009900"/>
          <p14:tracePt t="13352" x="5926138" y="3000375"/>
          <p14:tracePt t="13360" x="5935663" y="2973388"/>
          <p14:tracePt t="13369" x="5935663" y="2963863"/>
          <p14:tracePt t="13376" x="5953125" y="2900363"/>
          <p14:tracePt t="13387" x="5953125" y="2881313"/>
          <p14:tracePt t="13392" x="5953125" y="2863850"/>
          <p14:tracePt t="13403" x="5953125" y="2836863"/>
          <p14:tracePt t="13408" x="5953125" y="2817813"/>
          <p14:tracePt t="13417" x="5962650" y="2790825"/>
          <p14:tracePt t="13424" x="5962650" y="2781300"/>
          <p14:tracePt t="13433" x="5962650" y="2763838"/>
          <p14:tracePt t="13440" x="5962650" y="2744788"/>
          <p14:tracePt t="13752" x="5962650" y="2727325"/>
          <p14:tracePt t="13768" x="5962650" y="2708275"/>
          <p14:tracePt t="13777" x="5980113" y="2690813"/>
          <p14:tracePt t="13793" x="5980113" y="2681288"/>
          <p14:tracePt t="13819" x="5980113" y="2662238"/>
          <p14:tracePt t="14001" x="5989638" y="2644775"/>
          <p14:tracePt t="14307" x="5989638" y="2617788"/>
          <p14:tracePt t="14314" x="5989638" y="2608263"/>
          <p14:tracePt t="14324" x="5989638" y="2598738"/>
          <p14:tracePt t="14328" x="5989638" y="2589213"/>
          <p14:tracePt t="14336" x="5989638" y="2571750"/>
          <p14:tracePt t="14360" x="5989638" y="2562225"/>
          <p14:tracePt t="14489" x="5989638" y="2571750"/>
          <p14:tracePt t="14505" x="5989638" y="2589213"/>
          <p14:tracePt t="14616" x="5999163" y="2589213"/>
          <p14:tracePt t="14818" x="5999163" y="2598738"/>
          <p14:tracePt t="14835" x="5999163" y="2608263"/>
          <p14:tracePt t="15219" x="6016625" y="2608263"/>
          <p14:tracePt t="15224" x="6035675" y="2589213"/>
          <p14:tracePt t="15233" x="6043613" y="2581275"/>
          <p14:tracePt t="15248" x="6053138" y="2562225"/>
          <p14:tracePt t="15256" x="6072188" y="2544763"/>
          <p14:tracePt t="15273" x="6080125" y="2535238"/>
          <p14:tracePt t="15312" x="6080125" y="2525713"/>
          <p14:tracePt t="15425" x="6080125" y="2544763"/>
          <p14:tracePt t="15433" x="6080125" y="2562225"/>
          <p14:tracePt t="15440" x="6080125" y="2571750"/>
          <p14:tracePt t="15448" x="6080125" y="2589213"/>
          <p14:tracePt t="15697" x="6080125" y="2598738"/>
          <p14:tracePt t="15713" x="6080125" y="2654300"/>
          <p14:tracePt t="15721" x="6080125" y="2681288"/>
          <p14:tracePt t="15729" x="6080125" y="2698750"/>
          <p14:tracePt t="15737" x="6080125" y="2735263"/>
          <p14:tracePt t="15745" x="6080125" y="2754313"/>
          <p14:tracePt t="15753" x="6080125" y="2771775"/>
          <p14:tracePt t="15761" x="6080125" y="2781300"/>
          <p14:tracePt t="15993" x="6080125" y="2800350"/>
          <p14:tracePt t="16000" x="6080125" y="2827338"/>
          <p14:tracePt t="16008" x="6089650" y="2844800"/>
          <p14:tracePt t="16017" x="6089650" y="2873375"/>
          <p14:tracePt t="16024" x="6089650" y="2890838"/>
          <p14:tracePt t="16034" x="6089650" y="2917825"/>
          <p14:tracePt t="16041" x="6089650" y="2927350"/>
          <p14:tracePt t="16049" x="6089650" y="2936875"/>
          <p14:tracePt t="16177" x="6089650" y="2927350"/>
          <p14:tracePt t="16482" x="6089650" y="2917825"/>
          <p14:tracePt t="16754" x="6089650" y="2881313"/>
          <p14:tracePt t="16770" x="6089650" y="2873375"/>
          <p14:tracePt t="16778" x="6089650" y="2844800"/>
          <p14:tracePt t="16785" x="6089650" y="2836863"/>
          <p14:tracePt t="16794" x="6089650" y="2827338"/>
          <p14:tracePt t="16804" x="6089650" y="2808288"/>
          <p14:tracePt t="16835" x="6080125" y="2800350"/>
          <p14:tracePt t="17153" x="6080125" y="2790825"/>
          <p14:tracePt t="17761" x="6026150" y="2781300"/>
          <p14:tracePt t="17769" x="5935663" y="2808288"/>
          <p14:tracePt t="17779" x="5834063" y="2836863"/>
          <p14:tracePt t="17785" x="5743575" y="2854325"/>
          <p14:tracePt t="17793" x="5624513" y="2900363"/>
          <p14:tracePt t="17802" x="5534025" y="2909888"/>
          <p14:tracePt t="17809" x="5424488" y="2927350"/>
          <p14:tracePt t="17818" x="5368925" y="2927350"/>
          <p14:tracePt t="17825" x="5305425" y="2927350"/>
          <p14:tracePt t="17834" x="5278438" y="2927350"/>
          <p14:tracePt t="17841" x="5251450" y="2927350"/>
          <p14:tracePt t="17851" x="5232400" y="2927350"/>
          <p14:tracePt t="17857" x="5214938" y="2927350"/>
          <p14:tracePt t="17865" x="5205413" y="2927350"/>
          <p14:tracePt t="17873" x="5195888" y="2927350"/>
          <p14:tracePt t="17889" x="5178425" y="2936875"/>
          <p14:tracePt t="17897" x="5159375" y="2946400"/>
          <p14:tracePt t="17905" x="5114925" y="2963863"/>
          <p14:tracePt t="17913" x="5095875" y="2973388"/>
          <p14:tracePt t="17921" x="5086350" y="2982913"/>
          <p14:tracePt t="17928" x="5068888" y="3000375"/>
          <p14:tracePt t="17936" x="5059363" y="3000375"/>
          <p14:tracePt t="17945" x="5049838" y="3000375"/>
          <p14:tracePt t="17952" x="5041900" y="3000375"/>
          <p14:tracePt t="18267" x="5032375" y="3009900"/>
          <p14:tracePt t="18282" x="5032375" y="3017838"/>
          <p14:tracePt t="18578" x="5022850" y="3036888"/>
          <p14:tracePt t="18820" x="5014913" y="3063875"/>
          <p14:tracePt t="18825" x="4905375" y="3146425"/>
          <p14:tracePt t="18833" x="4759325" y="3173413"/>
          <p14:tracePt t="18842" x="4613275" y="3192463"/>
          <p14:tracePt t="18854" x="4440238" y="3246438"/>
          <p14:tracePt t="18858" x="4275138" y="3265488"/>
          <p14:tracePt t="18866" x="4094163" y="3309938"/>
          <p14:tracePt t="18874" x="3965575" y="3328988"/>
          <p14:tracePt t="18886" x="3856038" y="3328988"/>
          <p14:tracePt t="18890" x="3783013" y="3328988"/>
          <p14:tracePt t="18898" x="3738563" y="3328988"/>
          <p14:tracePt t="18908" x="3709988" y="3328988"/>
          <p14:tracePt t="18913" x="3702050" y="3328988"/>
          <p14:tracePt t="18937" x="3656013" y="3292475"/>
          <p14:tracePt t="18944" x="3636963" y="3265488"/>
          <p14:tracePt t="18952" x="3629025" y="3246438"/>
          <p14:tracePt t="18960" x="3609975" y="3228975"/>
          <p14:tracePt t="18968" x="3592513" y="3209925"/>
          <p14:tracePt t="18976" x="3546475" y="3163888"/>
          <p14:tracePt t="18984" x="3536950" y="3146425"/>
          <p14:tracePt t="18992" x="3527425" y="3136900"/>
          <p14:tracePt t="19001" x="3509963" y="3119438"/>
          <p14:tracePt t="19514" x="3482975" y="3119438"/>
          <p14:tracePt t="19522" x="3363913" y="3173413"/>
          <p14:tracePt t="19530" x="3217863" y="3182938"/>
          <p14:tracePt t="19538" x="3071813" y="3182938"/>
          <p14:tracePt t="19545" x="2925763" y="3182938"/>
          <p14:tracePt t="19553" x="2781300" y="3182938"/>
          <p14:tracePt t="19560" x="2635250" y="3182938"/>
          <p14:tracePt t="19568" x="2506663" y="3182938"/>
          <p14:tracePt t="19576" x="2379663" y="3163888"/>
          <p14:tracePt t="19585" x="2297113" y="3136900"/>
          <p14:tracePt t="19592" x="2214563" y="3100388"/>
          <p14:tracePt t="19601" x="2151063" y="3073400"/>
          <p14:tracePt t="19608" x="2124075" y="3063875"/>
          <p14:tracePt t="19617" x="2114550" y="3054350"/>
          <p14:tracePt t="19624" x="2106613" y="3054350"/>
          <p14:tracePt t="19633" x="2097088" y="3054350"/>
          <p14:tracePt t="19640" x="2070100" y="3046413"/>
          <p14:tracePt t="19656" x="2041525" y="3046413"/>
          <p14:tracePt t="19664" x="1997075" y="3046413"/>
          <p14:tracePt t="19672" x="1968500" y="3046413"/>
          <p14:tracePt t="19680" x="1895475" y="3046413"/>
          <p14:tracePt t="19688" x="1860550" y="3046413"/>
          <p14:tracePt t="19697" x="1804988" y="3046413"/>
          <p14:tracePt t="19705" x="1768475" y="3046413"/>
          <p14:tracePt t="19713" x="1731963" y="3046413"/>
          <p14:tracePt t="19721" x="1714500" y="3046413"/>
          <p14:tracePt t="19736" x="1685925" y="3036888"/>
          <p14:tracePt t="19834" x="1677988" y="3036888"/>
          <p14:tracePt t="19844" x="1668463" y="3036888"/>
          <p14:tracePt t="19858" x="1658938" y="3036888"/>
          <p14:tracePt t="20163" x="1641475" y="3054350"/>
          <p14:tracePt t="20171" x="1622425" y="3063875"/>
          <p14:tracePt t="20177" x="1595438" y="3073400"/>
          <p14:tracePt t="20186" x="1558925" y="3090863"/>
          <p14:tracePt t="20192" x="1549400" y="3090863"/>
          <p14:tracePt t="20201" x="1541463" y="3090863"/>
          <p14:tracePt t="20874" x="1585913" y="3090863"/>
          <p14:tracePt t="20881" x="1677988" y="3063875"/>
          <p14:tracePt t="20890" x="1741488" y="3036888"/>
          <p14:tracePt t="20898" x="1860550" y="3009900"/>
          <p14:tracePt t="20906" x="1931988" y="2982913"/>
          <p14:tracePt t="20923" x="2078038" y="2936875"/>
          <p14:tracePt t="20934" x="2114550" y="2936875"/>
          <p14:tracePt t="20937" x="2179638" y="2900363"/>
          <p14:tracePt t="20944" x="2233613" y="2900363"/>
          <p14:tracePt t="20952" x="2270125" y="2900363"/>
          <p14:tracePt t="20960" x="2287588" y="2890838"/>
          <p14:tracePt t="20969" x="2324100" y="2890838"/>
          <p14:tracePt t="20984" x="2352675" y="2881313"/>
          <p14:tracePt t="20992" x="2360613" y="2881313"/>
          <p14:tracePt t="21000" x="2370138" y="2881313"/>
          <p14:tracePt t="21008" x="2379663" y="2881313"/>
          <p14:tracePt t="21017" x="2397125" y="2881313"/>
          <p14:tracePt t="21024" x="2416175" y="2881313"/>
          <p14:tracePt t="21033" x="2425700" y="2881313"/>
          <p14:tracePt t="21041" x="2425700" y="2873375"/>
          <p14:tracePt t="21049" x="2433638" y="2863850"/>
          <p14:tracePt t="21056" x="2443163" y="2863850"/>
          <p14:tracePt t="21142" x="2452688" y="2863850"/>
          <p14:tracePt t="21146" x="2462213" y="2873375"/>
          <p14:tracePt t="21154" x="2479675" y="2873375"/>
          <p14:tracePt t="21396" x="2498725" y="2881313"/>
          <p14:tracePt t="21402" x="2533650" y="2900363"/>
          <p14:tracePt t="21411" x="2552700" y="2917825"/>
          <p14:tracePt t="21420" x="2562225" y="2936875"/>
          <p14:tracePt t="21425" x="2579688" y="2963863"/>
          <p14:tracePt t="21435" x="2598738" y="2982913"/>
          <p14:tracePt t="21440" x="2643188" y="3000375"/>
          <p14:tracePt t="21450" x="2652713" y="3009900"/>
          <p14:tracePt t="21456" x="2671763" y="3027363"/>
          <p14:tracePt t="21466" x="2679700" y="3036888"/>
          <p14:tracePt t="21562" x="2679700" y="3046413"/>
          <p14:tracePt t="21578" x="2708275" y="3046413"/>
          <p14:tracePt t="21586" x="2762250" y="3046413"/>
          <p14:tracePt t="21594" x="2808288" y="3036888"/>
          <p14:tracePt t="21602" x="2852738" y="3027363"/>
          <p14:tracePt t="21610" x="2881313" y="3017838"/>
          <p14:tracePt t="21618" x="2954338" y="2990850"/>
          <p14:tracePt t="21625" x="3008313" y="2982913"/>
          <p14:tracePt t="21633" x="3054350" y="2973388"/>
          <p14:tracePt t="21640" x="3108325" y="2963863"/>
          <p14:tracePt t="21650" x="3154363" y="2936875"/>
          <p14:tracePt t="21656" x="3190875" y="2927350"/>
          <p14:tracePt t="21664" x="3227388" y="2917825"/>
          <p14:tracePt t="21672" x="3254375" y="2917825"/>
          <p14:tracePt t="21680" x="3273425" y="2909888"/>
          <p14:tracePt t="21688" x="3281363" y="2909888"/>
          <p14:tracePt t="21696" x="3300413" y="2909888"/>
          <p14:tracePt t="22018" x="3309938" y="2909888"/>
          <p14:tracePt t="22137" x="3317875" y="2909888"/>
          <p14:tracePt t="22144" x="3327400" y="2909888"/>
          <p14:tracePt t="22152" x="3373438" y="2890838"/>
          <p14:tracePt t="22160" x="3436938" y="2863850"/>
          <p14:tracePt t="22169" x="3490913" y="2863850"/>
          <p14:tracePt t="22176" x="3546475" y="2863850"/>
          <p14:tracePt t="22184" x="3609975" y="2854325"/>
          <p14:tracePt t="22192" x="3646488" y="2854325"/>
          <p14:tracePt t="22201" x="3683000" y="2854325"/>
          <p14:tracePt t="22208" x="3709988" y="2854325"/>
          <p14:tracePt t="22217" x="3729038" y="2854325"/>
          <p14:tracePt t="22224" x="3738563" y="2854325"/>
          <p14:tracePt t="32961" x="3738563" y="2863850"/>
          <p14:tracePt t="32969" x="3683000" y="2954338"/>
          <p14:tracePt t="32976" x="3646488" y="3073400"/>
          <p14:tracePt t="32984" x="3600450" y="3155950"/>
          <p14:tracePt t="32992" x="3582988" y="3209925"/>
          <p14:tracePt t="33000" x="3556000" y="3273425"/>
          <p14:tracePt t="33009" x="3546475" y="3302000"/>
          <p14:tracePt t="33018" x="3519488" y="3365500"/>
          <p14:tracePt t="33026" x="3509963" y="3392488"/>
          <p14:tracePt t="33036" x="3500438" y="3411538"/>
          <p14:tracePt t="33043" x="3490913" y="3429000"/>
          <p14:tracePt t="33177" x="3490913" y="3446463"/>
          <p14:tracePt t="33354" x="3473450" y="3465513"/>
          <p14:tracePt t="33362" x="3455988" y="3482975"/>
          <p14:tracePt t="33372" x="3455988" y="3492500"/>
          <p14:tracePt t="33381" x="3455988" y="3502025"/>
          <p14:tracePt t="33387" x="3455988" y="3519488"/>
          <p14:tracePt t="33392" x="3455988" y="3548063"/>
          <p14:tracePt t="33401" x="3436938" y="3565525"/>
          <p14:tracePt t="33425" x="3427413" y="3602038"/>
          <p14:tracePt t="33433" x="3419475" y="3602038"/>
          <p14:tracePt t="33440" x="3409950" y="3611563"/>
          <p14:tracePt t="33449" x="3400425" y="3629025"/>
          <p14:tracePt t="33457" x="3400425" y="3638550"/>
          <p14:tracePt t="33466" x="3390900" y="3648075"/>
          <p14:tracePt t="33472" x="3382963" y="3657600"/>
          <p14:tracePt t="33488" x="3382963" y="3665538"/>
          <p14:tracePt t="33496" x="3382963" y="3675063"/>
          <p14:tracePt t="33505" x="3382963" y="3684588"/>
          <p14:tracePt t="33513" x="3373438" y="3694113"/>
          <p14:tracePt t="33520" x="3363913" y="3702050"/>
          <p14:tracePt t="33528" x="3363913" y="3711575"/>
          <p14:tracePt t="33545" x="3354388" y="3721100"/>
          <p14:tracePt t="33569" x="3354388" y="3730625"/>
          <p14:tracePt t="33577" x="3346450" y="3738563"/>
          <p14:tracePt t="33585" x="3346450" y="3748088"/>
          <p14:tracePt t="33603" x="3336925" y="3767138"/>
          <p14:tracePt t="33617" x="3327400" y="3775075"/>
          <p14:tracePt t="34394" x="3363913" y="3811588"/>
          <p14:tracePt t="34402" x="3527425" y="3830638"/>
          <p14:tracePt t="34411" x="3673475" y="3830638"/>
          <p14:tracePt t="34419" x="3810000" y="3830638"/>
          <p14:tracePt t="34426" x="3956050" y="3830638"/>
          <p14:tracePt t="34436" x="4084638" y="3830638"/>
          <p14:tracePt t="34441" x="4194175" y="3830638"/>
          <p14:tracePt t="34450" x="4257675" y="3830638"/>
          <p14:tracePt t="34457" x="4294188" y="3830638"/>
          <p14:tracePt t="34467" x="4321175" y="3830638"/>
          <p14:tracePt t="34473" x="4330700" y="3830638"/>
          <p14:tracePt t="34985" x="4340225" y="3840163"/>
          <p14:tracePt t="34995" x="4340225" y="3848100"/>
          <p14:tracePt t="35016" x="4348163" y="3848100"/>
          <p14:tracePt t="36577" x="4330700" y="3875088"/>
          <p14:tracePt t="36585" x="4194175" y="3940175"/>
          <p14:tracePt t="36594" x="4048125" y="4013200"/>
          <p14:tracePt t="36600" x="3892550" y="4057650"/>
          <p14:tracePt t="36609" x="3756025" y="4130675"/>
          <p14:tracePt t="36616" x="3646488" y="4159250"/>
          <p14:tracePt t="36625" x="3500438" y="4176713"/>
          <p14:tracePt t="36633" x="3373438" y="4203700"/>
          <p14:tracePt t="36641" x="3244850" y="4203700"/>
          <p14:tracePt t="36648" x="3163888" y="4203700"/>
          <p14:tracePt t="36656" x="3127375" y="4203700"/>
          <p14:tracePt t="36665" x="3081338" y="4203700"/>
          <p14:tracePt t="36872" x="3071813" y="4203700"/>
          <p14:tracePt t="36881" x="3017838" y="4203700"/>
          <p14:tracePt t="36888" x="2908300" y="4203700"/>
          <p14:tracePt t="36896" x="2817813" y="4203700"/>
          <p14:tracePt t="36904" x="2725738" y="4203700"/>
          <p14:tracePt t="36917" x="2616200" y="4203700"/>
          <p14:tracePt t="36920" x="2489200" y="4203700"/>
          <p14:tracePt t="36928" x="2360613" y="4203700"/>
          <p14:tracePt t="36936" x="2251075" y="4203700"/>
          <p14:tracePt t="36944" x="2124075" y="4203700"/>
          <p14:tracePt t="36952" x="2014538" y="4203700"/>
          <p14:tracePt t="36960" x="1924050" y="4203700"/>
          <p14:tracePt t="36969" x="1868488" y="4203700"/>
          <p14:tracePt t="36976" x="1804988" y="4195763"/>
          <p14:tracePt t="36994" x="1795463" y="4186238"/>
          <p14:tracePt t="37999" x="1814513" y="4186238"/>
          <p14:tracePt t="38003" x="1868488" y="4186238"/>
          <p14:tracePt t="38012" x="1924050" y="4186238"/>
          <p14:tracePt t="38016" x="1960563" y="4186238"/>
          <p14:tracePt t="38024" x="1987550" y="4186238"/>
          <p14:tracePt t="38032" x="2005013" y="4186238"/>
          <p14:tracePt t="38041" x="2014538" y="4186238"/>
          <p14:tracePt t="38209" x="2024063" y="4186238"/>
          <p14:tracePt t="38273" x="2041525" y="4186238"/>
          <p14:tracePt t="38281" x="2097088" y="4186238"/>
          <p14:tracePt t="38288" x="2179638" y="4159250"/>
          <p14:tracePt t="38296" x="2233613" y="4159250"/>
          <p14:tracePt t="38305" x="2306638" y="4159250"/>
          <p14:tracePt t="38312" x="2416175" y="4159250"/>
          <p14:tracePt t="38320" x="2489200" y="4159250"/>
          <p14:tracePt t="38328" x="2543175" y="4159250"/>
          <p14:tracePt t="38337" x="2606675" y="4159250"/>
          <p14:tracePt t="38345" x="2643188" y="4159250"/>
          <p14:tracePt t="38352" x="2671763" y="4159250"/>
          <p14:tracePt t="38361" x="2698750" y="4159250"/>
          <p14:tracePt t="38369" x="2744788" y="4159250"/>
          <p14:tracePt t="38376" x="2762250" y="4159250"/>
          <p14:tracePt t="38385" x="2771775" y="4159250"/>
          <p14:tracePt t="38392" x="2798763" y="4159250"/>
          <p14:tracePt t="38408" x="2825750" y="4159250"/>
          <p14:tracePt t="38416" x="2844800" y="4159250"/>
          <p14:tracePt t="38425" x="2871788" y="4159250"/>
          <p14:tracePt t="38435" x="2889250" y="4149725"/>
          <p14:tracePt t="38441" x="2935288" y="4149725"/>
          <p14:tracePt t="38451" x="2954338" y="4140200"/>
          <p14:tracePt t="38458" x="2981325" y="4140200"/>
          <p14:tracePt t="38468" x="2998788" y="4140200"/>
          <p14:tracePt t="38473" x="3017838" y="4140200"/>
          <p14:tracePt t="38489" x="3027363" y="4140200"/>
          <p14:tracePt t="38561" x="3035300" y="4140200"/>
          <p14:tracePt t="42137" x="3044825" y="4149725"/>
          <p14:tracePt t="42145" x="3027363" y="4186238"/>
          <p14:tracePt t="42153" x="3027363" y="4222750"/>
          <p14:tracePt t="42161" x="3008313" y="4259263"/>
          <p14:tracePt t="42169" x="3008313" y="4295775"/>
          <p14:tracePt t="42177" x="3008313" y="4313238"/>
          <p14:tracePt t="42193" x="3008313" y="4332288"/>
          <p14:tracePt t="42201" x="3008313" y="4340225"/>
          <p14:tracePt t="42233" x="2998788" y="4349750"/>
          <p14:tracePt t="42275" x="2998788" y="4376738"/>
          <p14:tracePt t="42283" x="2998788" y="4395788"/>
          <p14:tracePt t="42291" x="2998788" y="4405313"/>
          <p14:tracePt t="42303" x="2998788" y="4422775"/>
          <p14:tracePt t="42304" x="2998788" y="4441825"/>
          <p14:tracePt t="42312" x="2998788" y="4478338"/>
          <p14:tracePt t="42330" x="2998788" y="4486275"/>
          <p14:tracePt t="42338" x="2998788" y="4514850"/>
          <p14:tracePt t="42346" x="2998788" y="4522788"/>
          <p14:tracePt t="42482" x="2998788" y="4532313"/>
          <p14:tracePt t="42521" x="2998788" y="4551363"/>
          <p14:tracePt t="42529" x="2998788" y="4559300"/>
          <p14:tracePt t="42616" x="2981325" y="4605338"/>
          <p14:tracePt t="42626" x="2981325" y="4614863"/>
          <p14:tracePt t="42636" x="2981325" y="4651375"/>
          <p14:tracePt t="42642" x="2981325" y="4668838"/>
          <p14:tracePt t="42651" x="2981325" y="4697413"/>
          <p14:tracePt t="42658" x="2981325" y="4714875"/>
          <p14:tracePt t="42667" x="2981325" y="4741863"/>
          <p14:tracePt t="42858" x="2981325" y="4751388"/>
          <p14:tracePt t="42866" x="2981325" y="4760913"/>
          <p14:tracePt t="42874" x="3017838" y="4797425"/>
          <p14:tracePt t="42884" x="3063875" y="4805363"/>
          <p14:tracePt t="42890" x="3090863" y="4814888"/>
          <p14:tracePt t="42900" x="3136900" y="4851400"/>
          <p14:tracePt t="42906" x="3154363" y="4870450"/>
          <p14:tracePt t="42914" x="3181350" y="4906963"/>
          <p14:tracePt t="42934" x="3244850" y="4943475"/>
          <p14:tracePt t="42936" x="3254375" y="4951413"/>
          <p14:tracePt t="42944" x="3263900" y="4970463"/>
          <p14:tracePt t="42952" x="3273425" y="4970463"/>
          <p14:tracePt t="42960" x="3290888" y="4987925"/>
          <p14:tracePt t="42968" x="3300413" y="4997450"/>
          <p14:tracePt t="42976" x="3317875" y="5006975"/>
          <p14:tracePt t="42984" x="3327400" y="5006975"/>
          <p14:tracePt t="43000" x="3336925" y="5006975"/>
          <p14:tracePt t="43514" x="3500438" y="5006975"/>
          <p14:tracePt t="43522" x="3729038" y="5006975"/>
          <p14:tracePt t="43531" x="3929063" y="5016500"/>
          <p14:tracePt t="43538" x="4230688" y="5016500"/>
          <p14:tracePt t="43547" x="4530725" y="5016500"/>
          <p14:tracePt t="43554" x="4722813" y="5016500"/>
          <p14:tracePt t="43561" x="4886325" y="5016500"/>
          <p14:tracePt t="43570" x="5014913" y="5016500"/>
          <p14:tracePt t="43577" x="5078413" y="5016500"/>
          <p14:tracePt t="43585" x="5086350" y="5016500"/>
          <p14:tracePt t="43672" x="5095875" y="5024438"/>
          <p14:tracePt t="52474" x="5105400" y="5024438"/>
          <p14:tracePt t="52915" x="5122863" y="5016500"/>
          <p14:tracePt t="52928" x="5187950" y="4960938"/>
          <p14:tracePt t="52936" x="5251450" y="4906963"/>
          <p14:tracePt t="52944" x="5287963" y="4887913"/>
          <p14:tracePt t="52952" x="5314950" y="4870450"/>
          <p14:tracePt t="52982" x="5341938" y="4860925"/>
          <p14:tracePt t="53554" x="5351463" y="4851400"/>
          <p14:tracePt t="53563" x="5405438" y="4824413"/>
          <p14:tracePt t="53570" x="5497513" y="4797425"/>
          <p14:tracePt t="53578" x="5616575" y="4751388"/>
          <p14:tracePt t="53586" x="5743575" y="4724400"/>
          <p14:tracePt t="53594" x="5843588" y="4687888"/>
          <p14:tracePt t="53602" x="5972175" y="4651375"/>
          <p14:tracePt t="53610" x="6108700" y="4641850"/>
          <p14:tracePt t="53617" x="6181725" y="4624388"/>
          <p14:tracePt t="53626" x="6272213" y="4614863"/>
          <p14:tracePt t="53650" x="6435725" y="4587875"/>
          <p14:tracePt t="53656" x="6481763" y="4587875"/>
          <p14:tracePt t="53665" x="6518275" y="4568825"/>
          <p14:tracePt t="53672" x="6564313" y="4568825"/>
          <p14:tracePt t="53681" x="6591300" y="4568825"/>
          <p14:tracePt t="53688" x="6645275" y="4551363"/>
          <p14:tracePt t="53697" x="6691313" y="4532313"/>
          <p14:tracePt t="53704" x="6754813" y="4495800"/>
          <p14:tracePt t="53713" x="6819900" y="4468813"/>
          <p14:tracePt t="53720" x="6883400" y="4432300"/>
          <p14:tracePt t="53729" x="6964363" y="4405313"/>
          <p14:tracePt t="53739" x="7019925" y="4386263"/>
          <p14:tracePt t="53744" x="7083425" y="4368800"/>
          <p14:tracePt t="53752" x="7110413" y="4359275"/>
          <p14:tracePt t="53760" x="7119938" y="4359275"/>
          <p14:tracePt t="53768" x="7156450" y="4349750"/>
          <p14:tracePt t="53776" x="7183438" y="4340225"/>
          <p14:tracePt t="53784" x="7229475" y="4332288"/>
          <p14:tracePt t="53792" x="7275513" y="4322763"/>
          <p14:tracePt t="53800" x="7312025" y="4322763"/>
          <p14:tracePt t="53808" x="7356475" y="4313238"/>
          <p14:tracePt t="53816" x="7375525" y="4313238"/>
          <p14:tracePt t="53824" x="7439025" y="4295775"/>
          <p14:tracePt t="53832" x="7502525" y="4295775"/>
          <p14:tracePt t="53840" x="7558088" y="4276725"/>
          <p14:tracePt t="53848" x="7675563" y="4259263"/>
          <p14:tracePt t="53856" x="7804150" y="4203700"/>
          <p14:tracePt t="53864" x="7940675" y="4167188"/>
          <p14:tracePt t="53872" x="8086725" y="4113213"/>
          <p14:tracePt t="53880" x="8250238" y="4049713"/>
          <p14:tracePt t="53888" x="8423275" y="4003675"/>
          <p14:tracePt t="53897" x="8569325" y="3957638"/>
          <p14:tracePt t="53904" x="8761413" y="3894138"/>
          <p14:tracePt t="53917" x="8888413" y="3867150"/>
          <p14:tracePt t="53920" x="9061450" y="382111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400" b="1" dirty="0"/>
              <a:t>例題１　</a:t>
            </a:r>
            <a:r>
              <a:rPr lang="en-US" altLang="ja-JP" sz="2400" b="1" dirty="0"/>
              <a:t>Hello</a:t>
            </a:r>
            <a:r>
              <a:rPr lang="ja-JP" altLang="en-US" sz="2400" b="1" dirty="0"/>
              <a:t> </a:t>
            </a:r>
            <a:r>
              <a:rPr lang="en-US" altLang="ja-JP" sz="2400" b="1" dirty="0"/>
              <a:t>world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92150"/>
            <a:ext cx="8435975" cy="6165850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1: #include &lt;</a:t>
            </a:r>
            <a:r>
              <a:rPr lang="en-US" altLang="ja-JP" sz="1300" b="1" dirty="0" err="1"/>
              <a:t>stdio.h</a:t>
            </a:r>
            <a:r>
              <a:rPr lang="en-US" altLang="ja-JP" sz="1300" b="1" dirty="0"/>
              <a:t>&gt;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2: #include &lt;</a:t>
            </a:r>
            <a:r>
              <a:rPr lang="en-US" altLang="ja-JP" sz="1300" b="1" dirty="0" err="1"/>
              <a:t>mpi.h</a:t>
            </a:r>
            <a:r>
              <a:rPr lang="en-US" altLang="ja-JP" sz="1300" b="1" dirty="0"/>
              <a:t>&gt;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3: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4: #define MSIZE 64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5: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6: int main(int </a:t>
            </a:r>
            <a:r>
              <a:rPr lang="en-US" altLang="ja-JP" sz="1300" b="1" dirty="0" err="1"/>
              <a:t>argc</a:t>
            </a:r>
            <a:r>
              <a:rPr lang="en-US" altLang="ja-JP" sz="1300" b="1" dirty="0"/>
              <a:t>, char **</a:t>
            </a:r>
            <a:r>
              <a:rPr lang="en-US" altLang="ja-JP" sz="1300" b="1" dirty="0" err="1"/>
              <a:t>argv</a:t>
            </a:r>
            <a:r>
              <a:rPr lang="en-US" altLang="ja-JP" sz="1300" b="1" dirty="0"/>
              <a:t>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7: 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8: </a:t>
            </a:r>
            <a:r>
              <a:rPr lang="ja-JP" altLang="en-US" sz="1300" b="1" dirty="0"/>
              <a:t>　　</a:t>
            </a:r>
            <a:r>
              <a:rPr lang="en-US" altLang="ja-JP" sz="1300" b="1" dirty="0"/>
              <a:t>char msg[MSIZE];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9: </a:t>
            </a:r>
            <a:r>
              <a:rPr lang="ja-JP" altLang="en-US" sz="1300" b="1" dirty="0"/>
              <a:t>　　</a:t>
            </a:r>
            <a:r>
              <a:rPr lang="en-US" altLang="ja-JP" sz="1300" b="1" dirty="0"/>
              <a:t>int </a:t>
            </a:r>
            <a:r>
              <a:rPr lang="en-US" altLang="ja-JP" sz="1300" b="1" dirty="0" err="1"/>
              <a:t>pid</a:t>
            </a:r>
            <a:r>
              <a:rPr lang="en-US" altLang="ja-JP" sz="1300" b="1" dirty="0"/>
              <a:t>, </a:t>
            </a:r>
            <a:r>
              <a:rPr lang="en-US" altLang="ja-JP" sz="1300" b="1" dirty="0" err="1"/>
              <a:t>nprocs</a:t>
            </a:r>
            <a:r>
              <a:rPr lang="en-US" altLang="ja-JP" sz="1300" b="1" dirty="0"/>
              <a:t>, </a:t>
            </a:r>
            <a:r>
              <a:rPr lang="en-US" altLang="ja-JP" sz="1300" b="1" dirty="0" err="1"/>
              <a:t>i</a:t>
            </a:r>
            <a:r>
              <a:rPr lang="en-US" altLang="ja-JP" sz="1300" b="1" dirty="0"/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10:</a:t>
            </a:r>
            <a:r>
              <a:rPr lang="ja-JP" altLang="en-US" sz="1300" b="1" dirty="0"/>
              <a:t>　 </a:t>
            </a:r>
            <a:r>
              <a:rPr lang="en-US" altLang="ja-JP" sz="1300" b="1" dirty="0" err="1"/>
              <a:t>MPI_Status</a:t>
            </a:r>
            <a:r>
              <a:rPr lang="en-US" altLang="ja-JP" sz="1300" b="1" dirty="0"/>
              <a:t> status;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11: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12:</a:t>
            </a:r>
            <a:r>
              <a:rPr lang="ja-JP" altLang="en-US" sz="1300" b="1" dirty="0"/>
              <a:t>　 </a:t>
            </a:r>
            <a:r>
              <a:rPr lang="en-US" altLang="ja-JP" sz="1300" b="1" dirty="0" err="1"/>
              <a:t>MPI_Init</a:t>
            </a:r>
            <a:r>
              <a:rPr lang="en-US" altLang="ja-JP" sz="1300" b="1" dirty="0"/>
              <a:t>(&amp;</a:t>
            </a:r>
            <a:r>
              <a:rPr lang="en-US" altLang="ja-JP" sz="1300" b="1" dirty="0" err="1"/>
              <a:t>argc</a:t>
            </a:r>
            <a:r>
              <a:rPr lang="en-US" altLang="ja-JP" sz="1300" b="1" dirty="0"/>
              <a:t>, &amp;</a:t>
            </a:r>
            <a:r>
              <a:rPr lang="en-US" altLang="ja-JP" sz="1300" b="1" dirty="0" err="1"/>
              <a:t>argv</a:t>
            </a:r>
            <a:r>
              <a:rPr lang="en-US" altLang="ja-JP" sz="1300" b="1" dirty="0"/>
              <a:t>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13: </a:t>
            </a:r>
            <a:r>
              <a:rPr lang="ja-JP" altLang="en-US" sz="1300" b="1" dirty="0"/>
              <a:t>　</a:t>
            </a:r>
            <a:r>
              <a:rPr lang="en-US" altLang="ja-JP" sz="1300" b="1" dirty="0" err="1"/>
              <a:t>MPI_Comm_rank</a:t>
            </a:r>
            <a:r>
              <a:rPr lang="en-US" altLang="ja-JP" sz="1300" b="1" dirty="0"/>
              <a:t>(MPI_COMM_WORLD, &amp;</a:t>
            </a:r>
            <a:r>
              <a:rPr lang="en-US" altLang="ja-JP" sz="1300" b="1" dirty="0" err="1"/>
              <a:t>pid</a:t>
            </a:r>
            <a:r>
              <a:rPr lang="en-US" altLang="ja-JP" sz="1300" b="1" dirty="0"/>
              <a:t>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14:</a:t>
            </a:r>
            <a:r>
              <a:rPr lang="ja-JP" altLang="en-US" sz="1300" b="1" dirty="0"/>
              <a:t>　　</a:t>
            </a:r>
            <a:r>
              <a:rPr lang="en-US" altLang="ja-JP" sz="1300" b="1" dirty="0" err="1"/>
              <a:t>MPI_Comm_size</a:t>
            </a:r>
            <a:r>
              <a:rPr lang="en-US" altLang="ja-JP" sz="1300" b="1" dirty="0"/>
              <a:t>(MPI_COMM_WORLD, &amp;</a:t>
            </a:r>
            <a:r>
              <a:rPr lang="en-US" altLang="ja-JP" sz="1300" b="1" dirty="0" err="1"/>
              <a:t>nprocs</a:t>
            </a:r>
            <a:r>
              <a:rPr lang="en-US" altLang="ja-JP" sz="1300" b="1" dirty="0"/>
              <a:t>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15: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16: if (</a:t>
            </a:r>
            <a:r>
              <a:rPr lang="en-US" altLang="ja-JP" sz="1300" b="1" dirty="0" err="1"/>
              <a:t>pid</a:t>
            </a:r>
            <a:r>
              <a:rPr lang="en-US" altLang="ja-JP" sz="1300" b="1" dirty="0"/>
              <a:t> == 0) 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17: </a:t>
            </a:r>
            <a:r>
              <a:rPr lang="ja-JP" altLang="en-US" sz="1300" b="1" dirty="0"/>
              <a:t>　</a:t>
            </a:r>
            <a:r>
              <a:rPr lang="en-US" altLang="ja-JP" sz="1300" b="1" dirty="0"/>
              <a:t>for (</a:t>
            </a:r>
            <a:r>
              <a:rPr lang="en-US" altLang="ja-JP" sz="1300" b="1" dirty="0" err="1"/>
              <a:t>i</a:t>
            </a:r>
            <a:r>
              <a:rPr lang="en-US" altLang="ja-JP" sz="1300" b="1" dirty="0"/>
              <a:t> = 1; </a:t>
            </a:r>
            <a:r>
              <a:rPr lang="en-US" altLang="ja-JP" sz="1300" b="1" dirty="0" err="1"/>
              <a:t>i</a:t>
            </a:r>
            <a:r>
              <a:rPr lang="en-US" altLang="ja-JP" sz="1300" b="1" dirty="0"/>
              <a:t> &lt; </a:t>
            </a:r>
            <a:r>
              <a:rPr lang="en-US" altLang="ja-JP" sz="1300" b="1" dirty="0" err="1"/>
              <a:t>nprocs</a:t>
            </a:r>
            <a:r>
              <a:rPr lang="en-US" altLang="ja-JP" sz="1300" b="1" dirty="0"/>
              <a:t>; </a:t>
            </a:r>
            <a:r>
              <a:rPr lang="en-US" altLang="ja-JP" sz="1300" b="1" dirty="0" err="1"/>
              <a:t>i</a:t>
            </a:r>
            <a:r>
              <a:rPr lang="en-US" altLang="ja-JP" sz="1300" b="1" dirty="0"/>
              <a:t>++) 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18: </a:t>
            </a:r>
            <a:r>
              <a:rPr lang="ja-JP" altLang="en-US" sz="1300" b="1" dirty="0"/>
              <a:t>　　</a:t>
            </a:r>
            <a:r>
              <a:rPr lang="en-US" altLang="ja-JP" sz="1300" b="1" dirty="0" err="1"/>
              <a:t>MPI_Recv</a:t>
            </a:r>
            <a:r>
              <a:rPr lang="en-US" altLang="ja-JP" sz="1300" b="1" dirty="0"/>
              <a:t>(msg, MSIZE, MPI_CHAR, </a:t>
            </a:r>
            <a:r>
              <a:rPr lang="en-US" altLang="ja-JP" sz="1300" b="1" dirty="0" err="1"/>
              <a:t>i</a:t>
            </a:r>
            <a:r>
              <a:rPr lang="en-US" altLang="ja-JP" sz="1300" b="1" dirty="0"/>
              <a:t>, 0, MPI_COMM_WORLD, &amp;status);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19:</a:t>
            </a:r>
            <a:r>
              <a:rPr lang="ja-JP" altLang="en-US" sz="1300" b="1" dirty="0"/>
              <a:t>　　 </a:t>
            </a:r>
            <a:r>
              <a:rPr lang="en-US" altLang="ja-JP" sz="1300" b="1" dirty="0" err="1"/>
              <a:t>fputs</a:t>
            </a:r>
            <a:r>
              <a:rPr lang="en-US" altLang="ja-JP" sz="1300" b="1" dirty="0"/>
              <a:t>(msg, </a:t>
            </a:r>
            <a:r>
              <a:rPr lang="en-US" altLang="ja-JP" sz="1300" b="1" dirty="0" err="1"/>
              <a:t>stdout</a:t>
            </a:r>
            <a:r>
              <a:rPr lang="en-US" altLang="ja-JP" sz="1300" b="1" dirty="0"/>
              <a:t>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20:</a:t>
            </a:r>
            <a:r>
              <a:rPr lang="ja-JP" altLang="en-US" sz="1300" b="1" dirty="0"/>
              <a:t>　　 </a:t>
            </a:r>
            <a:r>
              <a:rPr lang="en-US" altLang="ja-JP" sz="1300" b="1" dirty="0"/>
              <a:t>}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21:</a:t>
            </a:r>
            <a:r>
              <a:rPr lang="ja-JP" altLang="en-US" sz="1300" b="1" dirty="0"/>
              <a:t>　 </a:t>
            </a:r>
            <a:r>
              <a:rPr lang="en-US" altLang="ja-JP" sz="1300" b="1" dirty="0"/>
              <a:t>}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22:</a:t>
            </a:r>
            <a:r>
              <a:rPr lang="ja-JP" altLang="en-US" sz="1300" b="1" dirty="0"/>
              <a:t>　 </a:t>
            </a:r>
            <a:r>
              <a:rPr lang="en-US" altLang="ja-JP" sz="1300" b="1" dirty="0"/>
              <a:t>else {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23: </a:t>
            </a:r>
            <a:r>
              <a:rPr lang="ja-JP" altLang="en-US" sz="1300" b="1" dirty="0"/>
              <a:t>　　</a:t>
            </a:r>
            <a:r>
              <a:rPr lang="en-US" altLang="ja-JP" sz="1300" b="1" dirty="0" err="1"/>
              <a:t>sprintf</a:t>
            </a:r>
            <a:r>
              <a:rPr lang="en-US" altLang="ja-JP" sz="1300" b="1" dirty="0"/>
              <a:t>(msg, "Hello, world! (from process #%d)\n", </a:t>
            </a:r>
            <a:r>
              <a:rPr lang="en-US" altLang="ja-JP" sz="1300" b="1" dirty="0" err="1"/>
              <a:t>pid</a:t>
            </a:r>
            <a:r>
              <a:rPr lang="en-US" altLang="ja-JP" sz="1300" b="1" dirty="0"/>
              <a:t>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24:</a:t>
            </a:r>
            <a:r>
              <a:rPr lang="ja-JP" altLang="en-US" sz="1300" b="1" dirty="0"/>
              <a:t>　　 </a:t>
            </a:r>
            <a:r>
              <a:rPr lang="en-US" altLang="ja-JP" sz="1300" b="1" dirty="0" err="1"/>
              <a:t>MPI_Send</a:t>
            </a:r>
            <a:r>
              <a:rPr lang="en-US" altLang="ja-JP" sz="1300" b="1" dirty="0"/>
              <a:t>(msg, MSIZE, MPI_CHAR, 0, 0, MPI_COMM_WORLD);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25: </a:t>
            </a:r>
            <a:r>
              <a:rPr lang="ja-JP" altLang="en-US" sz="1300" b="1" dirty="0"/>
              <a:t>　</a:t>
            </a:r>
            <a:r>
              <a:rPr lang="en-US" altLang="ja-JP" sz="1300" b="1" dirty="0"/>
              <a:t>}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26: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27: </a:t>
            </a:r>
            <a:r>
              <a:rPr lang="ja-JP" altLang="en-US" sz="1300" b="1" dirty="0"/>
              <a:t>　</a:t>
            </a:r>
            <a:r>
              <a:rPr lang="en-US" altLang="ja-JP" sz="1300" b="1" dirty="0" err="1"/>
              <a:t>MPI_Finalize</a:t>
            </a:r>
            <a:r>
              <a:rPr lang="en-US" altLang="ja-JP" sz="1300" b="1" dirty="0"/>
              <a:t>();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28: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29: </a:t>
            </a:r>
            <a:r>
              <a:rPr lang="ja-JP" altLang="en-US" sz="1300" b="1" dirty="0"/>
              <a:t>　</a:t>
            </a:r>
            <a:r>
              <a:rPr lang="en-US" altLang="ja-JP" sz="1300" b="1" dirty="0"/>
              <a:t>return 0;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300" b="1" dirty="0"/>
              <a:t>30: }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D021F05E-EB2F-4B59-A45B-07B0390AD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26"/>
    </mc:Choice>
    <mc:Fallback xmlns="">
      <p:transition spd="slow" advTm="93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89" x="8751888" y="2398713"/>
          <p14:tracePt t="5098" x="8542338" y="2316163"/>
          <p14:tracePt t="5105" x="8350250" y="2252663"/>
          <p14:tracePt t="5113" x="8140700" y="2216150"/>
          <p14:tracePt t="5120" x="7977188" y="2152650"/>
          <p14:tracePt t="5128" x="7840663" y="2097088"/>
          <p14:tracePt t="5136" x="7748588" y="2079625"/>
          <p14:tracePt t="5146" x="7667625" y="2043113"/>
          <p14:tracePt t="5152" x="7621588" y="2024063"/>
          <p14:tracePt t="5166" x="7612063" y="2024063"/>
          <p14:tracePt t="5171" x="7594600" y="2016125"/>
          <p14:tracePt t="5186" x="7585075" y="2016125"/>
          <p14:tracePt t="5244" x="7575550" y="2006600"/>
          <p14:tracePt t="5682" x="7575550" y="1997075"/>
          <p14:tracePt t="5690" x="7575550" y="1987550"/>
          <p14:tracePt t="5700" x="7575550" y="1979613"/>
          <p14:tracePt t="5716" x="7575550" y="1960563"/>
          <p14:tracePt t="5723" x="7575550" y="1943100"/>
          <p14:tracePt t="5740" x="7575550" y="1924050"/>
          <p14:tracePt t="5747" x="7531100" y="1887538"/>
          <p14:tracePt t="5756" x="7512050" y="1870075"/>
          <p14:tracePt t="5762" x="7512050" y="1851025"/>
          <p14:tracePt t="5769" x="7485063" y="1833563"/>
          <p14:tracePt t="5777" x="7466013" y="1804988"/>
          <p14:tracePt t="5787" x="7458075" y="1768475"/>
          <p14:tracePt t="5793" x="7429500" y="1741488"/>
          <p14:tracePt t="5801" x="7421563" y="1724025"/>
          <p14:tracePt t="5809" x="7412038" y="1704975"/>
          <p14:tracePt t="5818" x="7375525" y="1668463"/>
          <p14:tracePt t="5825" x="7375525" y="1651000"/>
          <p14:tracePt t="5836" x="7366000" y="1624013"/>
          <p14:tracePt t="5841" x="7356475" y="1614488"/>
          <p14:tracePt t="5850" x="7348538" y="1595438"/>
          <p14:tracePt t="5857" x="7339013" y="1587500"/>
          <p14:tracePt t="5873" x="7339013" y="1577975"/>
          <p14:tracePt t="5889" x="7329488" y="1568450"/>
          <p14:tracePt t="6643" x="7319963" y="1558925"/>
          <p14:tracePt t="6945" x="7302500" y="1558925"/>
          <p14:tracePt t="6953" x="7175500" y="1550988"/>
          <p14:tracePt t="6961" x="7010400" y="1514475"/>
          <p14:tracePt t="6969" x="6846888" y="1485900"/>
          <p14:tracePt t="6977" x="6618288" y="1468438"/>
          <p14:tracePt t="6985" x="6326188" y="1412875"/>
          <p14:tracePt t="6993" x="6043613" y="1376363"/>
          <p14:tracePt t="7001" x="5826125" y="1322388"/>
          <p14:tracePt t="7009" x="5580063" y="1285875"/>
          <p14:tracePt t="7017" x="5397500" y="1258888"/>
          <p14:tracePt t="7027" x="5232400" y="1239838"/>
          <p14:tracePt t="7033" x="5086350" y="1212850"/>
          <p14:tracePt t="7042" x="4941888" y="1185863"/>
          <p14:tracePt t="7051" x="4859338" y="1176338"/>
          <p14:tracePt t="7056" x="4822825" y="1176338"/>
          <p14:tracePt t="7064" x="4813300" y="1166813"/>
          <p14:tracePt t="7073" x="4795838" y="1166813"/>
          <p14:tracePt t="7082" x="4786313" y="1158875"/>
          <p14:tracePt t="7493" x="4730750" y="1158875"/>
          <p14:tracePt t="7499" x="4586288" y="1158875"/>
          <p14:tracePt t="7509" x="4421188" y="1158875"/>
          <p14:tracePt t="7516" x="4238625" y="1158875"/>
          <p14:tracePt t="7524" x="4057650" y="1158875"/>
          <p14:tracePt t="7529" x="3911600" y="1158875"/>
          <p14:tracePt t="7537" x="3746500" y="1158875"/>
          <p14:tracePt t="7545" x="3619500" y="1130300"/>
          <p14:tracePt t="7553" x="3536950" y="1103313"/>
          <p14:tracePt t="7561" x="3482975" y="1103313"/>
          <p14:tracePt t="7569" x="3446463" y="1093788"/>
          <p14:tracePt t="7577" x="3419475" y="1066800"/>
          <p14:tracePt t="7609" x="3409950" y="1066800"/>
          <p14:tracePt t="7619" x="3400425" y="1066800"/>
          <p14:tracePt t="7649" x="3400425" y="1039813"/>
          <p14:tracePt t="7657" x="3400425" y="1030288"/>
          <p14:tracePt t="7665" x="3400425" y="1020763"/>
          <p14:tracePt t="7673" x="3390900" y="1003300"/>
          <p14:tracePt t="7682" x="3390900" y="993775"/>
          <p14:tracePt t="7691" x="3390900" y="976313"/>
          <p14:tracePt t="7706" x="3390900" y="947738"/>
          <p14:tracePt t="7717" x="3390900" y="930275"/>
          <p14:tracePt t="7723" x="3390900" y="903288"/>
          <p14:tracePt t="7731" x="3390900" y="884238"/>
          <p14:tracePt t="7738" x="3390900" y="857250"/>
          <p14:tracePt t="7745" x="3390900" y="839788"/>
          <p14:tracePt t="7753" x="3390900" y="811213"/>
          <p14:tracePt t="7761" x="3400425" y="784225"/>
          <p14:tracePt t="7769" x="3409950" y="757238"/>
          <p14:tracePt t="7777" x="3419475" y="738188"/>
          <p14:tracePt t="7785" x="3427413" y="711200"/>
          <p14:tracePt t="7793" x="3455988" y="684213"/>
          <p14:tracePt t="7801" x="3473450" y="647700"/>
          <p14:tracePt t="7809" x="3490913" y="628650"/>
          <p14:tracePt t="7817" x="3509963" y="611188"/>
          <p14:tracePt t="7825" x="3519488" y="601663"/>
          <p14:tracePt t="7834" x="3536950" y="584200"/>
          <p14:tracePt t="7840" x="3546475" y="584200"/>
          <p14:tracePt t="7849" x="3573463" y="565150"/>
          <p14:tracePt t="7857" x="3573463" y="555625"/>
          <p14:tracePt t="7865" x="3582988" y="555625"/>
          <p14:tracePt t="7873" x="3592513" y="547688"/>
          <p14:tracePt t="7889" x="3600450" y="547688"/>
          <p14:tracePt t="7898" x="3629025" y="547688"/>
          <p14:tracePt t="7907" x="3636963" y="547688"/>
          <p14:tracePt t="7916" x="3665538" y="538163"/>
          <p14:tracePt t="7922" x="3692525" y="538163"/>
          <p14:tracePt t="7935" x="3746500" y="538163"/>
          <p14:tracePt t="7937" x="3802063" y="538163"/>
          <p14:tracePt t="7946" x="3875088" y="538163"/>
          <p14:tracePt t="7953" x="3919538" y="538163"/>
          <p14:tracePt t="7961" x="3975100" y="538163"/>
          <p14:tracePt t="7969" x="4011613" y="538163"/>
          <p14:tracePt t="7977" x="4038600" y="538163"/>
          <p14:tracePt t="7985" x="4057650" y="538163"/>
          <p14:tracePt t="7993" x="4065588" y="538163"/>
          <p14:tracePt t="8001" x="4084638" y="538163"/>
          <p14:tracePt t="8137" x="4094163" y="538163"/>
          <p14:tracePt t="8195" x="4138613" y="538163"/>
          <p14:tracePt t="8203" x="4194175" y="538163"/>
          <p14:tracePt t="8212" x="4267200" y="538163"/>
          <p14:tracePt t="8218" x="4348163" y="538163"/>
          <p14:tracePt t="8226" x="4403725" y="538163"/>
          <p14:tracePt t="8234" x="4457700" y="538163"/>
          <p14:tracePt t="8241" x="4513263" y="538163"/>
          <p14:tracePt t="8249" x="4557713" y="538163"/>
          <p14:tracePt t="8258" x="4594225" y="538163"/>
          <p14:tracePt t="8265" x="4640263" y="538163"/>
          <p14:tracePt t="8274" x="4659313" y="538163"/>
          <p14:tracePt t="8289" x="4676775" y="538163"/>
          <p14:tracePt t="8298" x="4695825" y="555625"/>
          <p14:tracePt t="8330" x="4703763" y="555625"/>
          <p14:tracePt t="8361" x="4722813" y="555625"/>
          <p14:tracePt t="8369" x="4730750" y="565150"/>
          <p14:tracePt t="8377" x="4740275" y="565150"/>
          <p14:tracePt t="8385" x="4749800" y="565150"/>
          <p14:tracePt t="8393" x="4759325" y="565150"/>
          <p14:tracePt t="8401" x="4776788" y="565150"/>
          <p14:tracePt t="8409" x="4786313" y="565150"/>
          <p14:tracePt t="8418" x="4813300" y="565150"/>
          <p14:tracePt t="8425" x="4832350" y="565150"/>
          <p14:tracePt t="8433" x="4868863" y="565150"/>
          <p14:tracePt t="8441" x="4905375" y="565150"/>
          <p14:tracePt t="8449" x="4922838" y="565150"/>
          <p14:tracePt t="8457" x="4949825" y="565150"/>
          <p14:tracePt t="8465" x="4959350" y="565150"/>
          <p14:tracePt t="8473" x="4968875" y="565150"/>
          <p14:tracePt t="8482" x="4986338" y="565150"/>
          <p14:tracePt t="8491" x="4995863" y="565150"/>
          <p14:tracePt t="8505" x="5014913" y="565150"/>
          <p14:tracePt t="8513" x="5032375" y="565150"/>
          <p14:tracePt t="8521" x="5041900" y="565150"/>
          <p14:tracePt t="8529" x="5049838" y="565150"/>
          <p14:tracePt t="8538" x="5068888" y="565150"/>
          <p14:tracePt t="8545" x="5105400" y="565150"/>
          <p14:tracePt t="8553" x="5141913" y="565150"/>
          <p14:tracePt t="8561" x="5214938" y="565150"/>
          <p14:tracePt t="8569" x="5268913" y="574675"/>
          <p14:tracePt t="8577" x="5368925" y="592138"/>
          <p14:tracePt t="8585" x="5424488" y="592138"/>
          <p14:tracePt t="8593" x="5487988" y="611188"/>
          <p14:tracePt t="8601" x="5543550" y="611188"/>
          <p14:tracePt t="8609" x="5570538" y="620713"/>
          <p14:tracePt t="8617" x="5597525" y="628650"/>
          <p14:tracePt t="8624" x="5616575" y="638175"/>
          <p14:tracePt t="8633" x="5634038" y="638175"/>
          <p14:tracePt t="8803" x="5643563" y="638175"/>
          <p14:tracePt t="8810" x="5661025" y="638175"/>
          <p14:tracePt t="8818" x="5707063" y="638175"/>
          <p14:tracePt t="8827" x="5761038" y="620713"/>
          <p14:tracePt t="8835" x="5807075" y="620713"/>
          <p14:tracePt t="8842" x="5862638" y="592138"/>
          <p14:tracePt t="8850" x="5926138" y="584200"/>
          <p14:tracePt t="8874" x="6035675" y="555625"/>
          <p14:tracePt t="8880" x="6072188" y="547688"/>
          <p14:tracePt t="8889" x="6080125" y="547688"/>
          <p14:tracePt t="8898" x="6089650" y="547688"/>
          <p14:tracePt t="8905" x="6108700" y="547688"/>
          <p14:tracePt t="8920" x="6116638" y="547688"/>
          <p14:tracePt t="8937" x="6126163" y="547688"/>
          <p14:tracePt t="9241" x="6135688" y="547688"/>
          <p14:tracePt t="9249" x="6135688" y="555625"/>
          <p14:tracePt t="9257" x="6135688" y="592138"/>
          <p14:tracePt t="9265" x="6135688" y="628650"/>
          <p14:tracePt t="9273" x="6135688" y="665163"/>
          <p14:tracePt t="9281" x="6145213" y="720725"/>
          <p14:tracePt t="9289" x="6145213" y="747713"/>
          <p14:tracePt t="9298" x="6145213" y="766763"/>
          <p14:tracePt t="9305" x="6145213" y="784225"/>
          <p14:tracePt t="9314" x="6145213" y="793750"/>
          <p14:tracePt t="9409" x="6145213" y="803275"/>
          <p14:tracePt t="9425" x="6145213" y="830263"/>
          <p14:tracePt t="9433" x="6126163" y="847725"/>
          <p14:tracePt t="9449" x="6116638" y="857250"/>
          <p14:tracePt t="9457" x="6116638" y="866775"/>
          <p14:tracePt t="9465" x="6108700" y="874713"/>
          <p14:tracePt t="9507" x="6108700" y="884238"/>
          <p14:tracePt t="9514" x="6099175" y="893763"/>
          <p14:tracePt t="9546" x="6089650" y="903288"/>
          <p14:tracePt t="9554" x="6080125" y="920750"/>
          <p14:tracePt t="9560" x="6080125" y="930275"/>
          <p14:tracePt t="9569" x="6072188" y="957263"/>
          <p14:tracePt t="9584" x="6062663" y="976313"/>
          <p14:tracePt t="9593" x="6062663" y="993775"/>
          <p14:tracePt t="9601" x="6043613" y="1012825"/>
          <p14:tracePt t="9609" x="6035675" y="1020763"/>
          <p14:tracePt t="9627" x="6035675" y="1039813"/>
          <p14:tracePt t="9641" x="6026150" y="1049338"/>
          <p14:tracePt t="9748" x="5989638" y="1066800"/>
          <p14:tracePt t="9755" x="5935663" y="1066800"/>
          <p14:tracePt t="9762" x="5797550" y="1076325"/>
          <p14:tracePt t="9771" x="5707063" y="1103313"/>
          <p14:tracePt t="9779" x="5580063" y="1103313"/>
          <p14:tracePt t="9786" x="5451475" y="1122363"/>
          <p14:tracePt t="9794" x="5324475" y="1122363"/>
          <p14:tracePt t="9802" x="5214938" y="1122363"/>
          <p14:tracePt t="9810" x="5105400" y="1122363"/>
          <p14:tracePt t="9818" x="5014913" y="1122363"/>
          <p14:tracePt t="9830" x="4922838" y="1122363"/>
          <p14:tracePt t="9833" x="4859338" y="1122363"/>
          <p14:tracePt t="9841" x="4803775" y="1122363"/>
          <p14:tracePt t="9849" x="4767263" y="1122363"/>
          <p14:tracePt t="9858" x="4730750" y="1122363"/>
          <p14:tracePt t="9865" x="4676775" y="1122363"/>
          <p14:tracePt t="9873" x="4640263" y="1122363"/>
          <p14:tracePt t="9881" x="4586288" y="1122363"/>
          <p14:tracePt t="9889" x="4513263" y="1122363"/>
          <p14:tracePt t="9897" x="4457700" y="1122363"/>
          <p14:tracePt t="9905" x="4384675" y="1122363"/>
          <p14:tracePt t="9914" x="4303713" y="1122363"/>
          <p14:tracePt t="9921" x="4211638" y="1149350"/>
          <p14:tracePt t="9929" x="4138613" y="1149350"/>
          <p14:tracePt t="9937" x="4057650" y="1176338"/>
          <p14:tracePt t="9945" x="3965575" y="1185863"/>
          <p14:tracePt t="9954" x="3865563" y="1203325"/>
          <p14:tracePt t="9962" x="3792538" y="1203325"/>
          <p14:tracePt t="9970" x="3756025" y="1203325"/>
          <p14:tracePt t="9977" x="3702050" y="1212850"/>
          <p14:tracePt t="9984" x="3665538" y="1212850"/>
          <p14:tracePt t="9993" x="3656013" y="1212850"/>
          <p14:tracePt t="10017" x="3646488" y="1212850"/>
          <p14:tracePt t="29515" x="3636963" y="1222375"/>
          <p14:tracePt t="29547" x="3609975" y="1249363"/>
          <p14:tracePt t="29555" x="3490913" y="1339850"/>
          <p14:tracePt t="29563" x="3400425" y="1468438"/>
          <p14:tracePt t="29570" x="3346450" y="1541463"/>
          <p14:tracePt t="29579" x="3290888" y="1604963"/>
          <p14:tracePt t="29586" x="3244850" y="1668463"/>
          <p14:tracePt t="29593" x="3200400" y="1731963"/>
          <p14:tracePt t="29602" x="3190875" y="1751013"/>
          <p14:tracePt t="29609" x="3171825" y="1768475"/>
          <p14:tracePt t="29617" x="3171825" y="1778000"/>
          <p14:tracePt t="29624" x="3163888" y="1804988"/>
          <p14:tracePt t="29633" x="3154363" y="1814513"/>
          <p14:tracePt t="30529" x="3136900" y="1814513"/>
          <p14:tracePt t="30538" x="3035300" y="1814513"/>
          <p14:tracePt t="30545" x="2925763" y="1814513"/>
          <p14:tracePt t="30553" x="2835275" y="1814513"/>
          <p14:tracePt t="30561" x="2708275" y="1814513"/>
          <p14:tracePt t="30569" x="2606675" y="1814513"/>
          <p14:tracePt t="30577" x="2470150" y="1814513"/>
          <p14:tracePt t="30586" x="2343150" y="1814513"/>
          <p14:tracePt t="30594" x="2214563" y="1814513"/>
          <p14:tracePt t="30602" x="2114550" y="1814513"/>
          <p14:tracePt t="30608" x="2060575" y="1814513"/>
          <p14:tracePt t="30617" x="2024063" y="1814513"/>
          <p14:tracePt t="30625" x="2014538" y="1814513"/>
          <p14:tracePt t="30633" x="1997075" y="1814513"/>
          <p14:tracePt t="30641" x="1987550" y="1814513"/>
          <p14:tracePt t="30731" x="1951038" y="1814513"/>
          <p14:tracePt t="30738" x="1895475" y="1814513"/>
          <p14:tracePt t="30747" x="1868488" y="1814513"/>
          <p14:tracePt t="30754" x="1841500" y="1814513"/>
          <p14:tracePt t="30764" x="1824038" y="1814513"/>
          <p14:tracePt t="30771" x="1804988" y="1814513"/>
          <p14:tracePt t="30779" x="1795463" y="1814513"/>
          <p14:tracePt t="30787" x="1787525" y="1814513"/>
          <p14:tracePt t="30826" x="1778000" y="1814513"/>
          <p14:tracePt t="30834" x="1758950" y="1814513"/>
          <p14:tracePt t="30842" x="1751013" y="1824038"/>
          <p14:tracePt t="30852" x="1731963" y="1833563"/>
          <p14:tracePt t="30858" x="1714500" y="1833563"/>
          <p14:tracePt t="30867" x="1695450" y="1841500"/>
          <p14:tracePt t="30876" x="1685925" y="1841500"/>
          <p14:tracePt t="30883" x="1677988" y="1841500"/>
          <p14:tracePt t="30892" x="1668463" y="1851025"/>
          <p14:tracePt t="30898" x="1658938" y="1851025"/>
          <p14:tracePt t="30962" x="1622425" y="1851025"/>
          <p14:tracePt t="30970" x="1585913" y="1851025"/>
          <p14:tracePt t="30979" x="1531938" y="1870075"/>
          <p14:tracePt t="30986" x="1504950" y="1870075"/>
          <p14:tracePt t="30997" x="1449388" y="1870075"/>
          <p14:tracePt t="31002" x="1395413" y="1870075"/>
          <p14:tracePt t="31011" x="1349375" y="1870075"/>
          <p14:tracePt t="31018" x="1293813" y="1870075"/>
          <p14:tracePt t="31026" x="1258888" y="1870075"/>
          <p14:tracePt t="31034" x="1203325" y="1870075"/>
          <p14:tracePt t="31042" x="1185863" y="1870075"/>
          <p14:tracePt t="31049" x="1149350" y="1870075"/>
          <p14:tracePt t="31058" x="1112838" y="1878013"/>
          <p14:tracePt t="31065" x="1093788" y="1878013"/>
          <p14:tracePt t="31099" x="1076325" y="1878013"/>
          <p14:tracePt t="31465" x="1066800" y="1887538"/>
          <p14:tracePt t="31481" x="1066800" y="1897063"/>
          <p14:tracePt t="31489" x="1039813" y="1914525"/>
          <p14:tracePt t="31497" x="1011238" y="1933575"/>
          <p14:tracePt t="31505" x="984250" y="1943100"/>
          <p14:tracePt t="31513" x="966788" y="1951038"/>
          <p14:tracePt t="31521" x="966788" y="1960563"/>
          <p14:tracePt t="31859" x="957263" y="1960563"/>
          <p14:tracePt t="31889" x="957263" y="1951038"/>
          <p14:tracePt t="31913" x="957263" y="1943100"/>
          <p14:tracePt t="31962" x="947738" y="1933575"/>
          <p14:tracePt t="31969" x="939800" y="1933575"/>
          <p14:tracePt t="32050" x="930275" y="1924050"/>
          <p14:tracePt t="32283" x="911225" y="1924050"/>
          <p14:tracePt t="32292" x="857250" y="1924050"/>
          <p14:tracePt t="32298" x="820738" y="1924050"/>
          <p14:tracePt t="32306" x="774700" y="1924050"/>
          <p14:tracePt t="32314" x="757238" y="1924050"/>
          <p14:tracePt t="32321" x="728663" y="1924050"/>
          <p14:tracePt t="32329" x="720725" y="1924050"/>
          <p14:tracePt t="32346" x="701675" y="1924050"/>
          <p14:tracePt t="32525" x="711200" y="1924050"/>
          <p14:tracePt t="32555" x="720725" y="1924050"/>
          <p14:tracePt t="32804" x="738188" y="1924050"/>
          <p14:tracePt t="32810" x="793750" y="1924050"/>
          <p14:tracePt t="32821" x="847725" y="1924050"/>
          <p14:tracePt t="32826" x="974725" y="1924050"/>
          <p14:tracePt t="32836" x="1047750" y="1924050"/>
          <p14:tracePt t="32842" x="1176338" y="1924050"/>
          <p14:tracePt t="32850" x="1303338" y="1924050"/>
          <p14:tracePt t="32858" x="1395413" y="1924050"/>
          <p14:tracePt t="32866" x="1504950" y="1924050"/>
          <p14:tracePt t="32874" x="1649413" y="1924050"/>
          <p14:tracePt t="32882" x="1751013" y="1924050"/>
          <p14:tracePt t="32890" x="1860550" y="1924050"/>
          <p14:tracePt t="32900" x="1914525" y="1924050"/>
          <p14:tracePt t="32906" x="1951038" y="1924050"/>
          <p14:tracePt t="32915" x="1987550" y="1906588"/>
          <p14:tracePt t="32938" x="1997075" y="1906588"/>
          <p14:tracePt t="32954" x="2014538" y="1906588"/>
          <p14:tracePt t="33178" x="2051050" y="1906588"/>
          <p14:tracePt t="33185" x="2070100" y="1906588"/>
          <p14:tracePt t="33193" x="2097088" y="1906588"/>
          <p14:tracePt t="33201" x="2114550" y="1906588"/>
          <p14:tracePt t="33210" x="2124075" y="1906588"/>
          <p14:tracePt t="34312" x="2097088" y="1906588"/>
          <p14:tracePt t="34316" x="1968500" y="1906588"/>
          <p14:tracePt t="34322" x="1841500" y="1906588"/>
          <p14:tracePt t="34330" x="1695450" y="1906588"/>
          <p14:tracePt t="34337" x="1585913" y="1906588"/>
          <p14:tracePt t="34345" x="1485900" y="1906588"/>
          <p14:tracePt t="34353" x="1395413" y="1906588"/>
          <p14:tracePt t="34362" x="1366838" y="1906588"/>
          <p14:tracePt t="34369" x="1330325" y="1906588"/>
          <p14:tracePt t="34377" x="1285875" y="1906588"/>
          <p14:tracePt t="34385" x="1266825" y="1906588"/>
          <p14:tracePt t="34393" x="1239838" y="1906588"/>
          <p14:tracePt t="34425" x="1230313" y="1906588"/>
          <p14:tracePt t="34449" x="1212850" y="1906588"/>
          <p14:tracePt t="34457" x="1193800" y="1906588"/>
          <p14:tracePt t="34465" x="1176338" y="1906588"/>
          <p14:tracePt t="34473" x="1139825" y="1906588"/>
          <p14:tracePt t="34481" x="1120775" y="1906588"/>
          <p14:tracePt t="34489" x="1093788" y="1906588"/>
          <p14:tracePt t="34497" x="1076325" y="1906588"/>
          <p14:tracePt t="34505" x="1057275" y="1906588"/>
          <p14:tracePt t="34513" x="1047750" y="1906588"/>
          <p14:tracePt t="34521" x="1039813" y="1906588"/>
          <p14:tracePt t="34530" x="1030288" y="1906588"/>
          <p14:tracePt t="34611" x="1020763" y="1906588"/>
          <p14:tracePt t="34621" x="1011238" y="1906588"/>
          <p14:tracePt t="34626" x="993775" y="1906588"/>
          <p14:tracePt t="34635" x="966788" y="1906588"/>
          <p14:tracePt t="34643" x="957263" y="1906588"/>
          <p14:tracePt t="34650" x="930275" y="1906588"/>
          <p14:tracePt t="34658" x="911225" y="1914525"/>
          <p14:tracePt t="34897" x="974725" y="1924050"/>
          <p14:tracePt t="34906" x="1047750" y="1951038"/>
          <p14:tracePt t="34913" x="1130300" y="1960563"/>
          <p14:tracePt t="34922" x="1222375" y="1960563"/>
          <p14:tracePt t="34932" x="1258888" y="1979613"/>
          <p14:tracePt t="34939" x="1293813" y="1987550"/>
          <p14:tracePt t="34945" x="1349375" y="1987550"/>
          <p14:tracePt t="34953" x="1376363" y="1987550"/>
          <p14:tracePt t="34961" x="1395413" y="1987550"/>
          <p14:tracePt t="34977" x="1412875" y="1987550"/>
          <p14:tracePt t="35237" x="1431925" y="1987550"/>
          <p14:tracePt t="35244" x="1476375" y="1951038"/>
          <p14:tracePt t="35251" x="1558925" y="1897063"/>
          <p14:tracePt t="35259" x="1585913" y="1878013"/>
          <p14:tracePt t="35264" x="1649413" y="1841500"/>
          <p14:tracePt t="35273" x="1668463" y="1824038"/>
          <p14:tracePt t="35280" x="1722438" y="1787525"/>
          <p14:tracePt t="35289" x="1731963" y="1778000"/>
          <p14:tracePt t="35297" x="1741488" y="1768475"/>
          <p14:tracePt t="35482" x="1731963" y="1797050"/>
          <p14:tracePt t="35493" x="1695450" y="1824038"/>
          <p14:tracePt t="35500" x="1649413" y="1851025"/>
          <p14:tracePt t="35506" x="1631950" y="1870075"/>
          <p14:tracePt t="35515" x="1612900" y="1887538"/>
          <p14:tracePt t="35522" x="1604963" y="1897063"/>
          <p14:tracePt t="35625" x="1612900" y="1897063"/>
          <p14:tracePt t="35633" x="1758950" y="1897063"/>
          <p14:tracePt t="35640" x="1960563" y="1897063"/>
          <p14:tracePt t="35649" x="2133600" y="1897063"/>
          <p14:tracePt t="35657" x="2360613" y="1897063"/>
          <p14:tracePt t="35665" x="2616200" y="1897063"/>
          <p14:tracePt t="35673" x="2917825" y="1897063"/>
          <p14:tracePt t="35681" x="3144838" y="1897063"/>
          <p14:tracePt t="35689" x="3290888" y="1897063"/>
          <p14:tracePt t="35699" x="3419475" y="1897063"/>
          <p14:tracePt t="35705" x="3455988" y="1897063"/>
          <p14:tracePt t="35713" x="3463925" y="1897063"/>
          <p14:tracePt t="35745" x="3473450" y="1897063"/>
          <p14:tracePt t="35753" x="3482975" y="1878013"/>
          <p14:tracePt t="35762" x="3482975" y="1851025"/>
          <p14:tracePt t="35779" x="3482975" y="1833563"/>
          <p14:tracePt t="35786" x="3482975" y="1824038"/>
          <p14:tracePt t="35804" x="3482975" y="1804988"/>
          <p14:tracePt t="35819" x="3490913" y="1804988"/>
          <p14:tracePt t="35897" x="3463925" y="1804988"/>
          <p14:tracePt t="35905" x="3390900" y="1814513"/>
          <p14:tracePt t="35913" x="3290888" y="1860550"/>
          <p14:tracePt t="35921" x="3200400" y="1870075"/>
          <p14:tracePt t="35929" x="3108325" y="1897063"/>
          <p14:tracePt t="35937" x="2990850" y="1897063"/>
          <p14:tracePt t="35946" x="2862263" y="1924050"/>
          <p14:tracePt t="35953" x="2789238" y="1943100"/>
          <p14:tracePt t="35961" x="2662238" y="1951038"/>
          <p14:tracePt t="35969" x="2562225" y="1997075"/>
          <p14:tracePt t="35978" x="2433638" y="2024063"/>
          <p14:tracePt t="35985" x="2316163" y="2070100"/>
          <p14:tracePt t="35993" x="2187575" y="2097088"/>
          <p14:tracePt t="36001" x="2051050" y="2143125"/>
          <p14:tracePt t="36009" x="1905000" y="2170113"/>
          <p14:tracePt t="36017" x="1768475" y="2216150"/>
          <p14:tracePt t="36025" x="1641475" y="2233613"/>
          <p14:tracePt t="36033" x="1585913" y="2233613"/>
          <p14:tracePt t="36042" x="1495425" y="2233613"/>
          <p14:tracePt t="36049" x="1439863" y="2233613"/>
          <p14:tracePt t="36057" x="1376363" y="2233613"/>
          <p14:tracePt t="36065" x="1339850" y="2216150"/>
          <p14:tracePt t="36073" x="1312863" y="2206625"/>
          <p14:tracePt t="36081" x="1293813" y="2189163"/>
          <p14:tracePt t="36089" x="1285875" y="2179638"/>
          <p14:tracePt t="36113" x="1239838" y="2133600"/>
          <p14:tracePt t="36120" x="1230313" y="2125663"/>
          <p14:tracePt t="36274" x="1222375" y="2106613"/>
          <p14:tracePt t="36282" x="1212850" y="2089150"/>
          <p14:tracePt t="36298" x="1203325" y="2079625"/>
          <p14:tracePt t="36309" x="1193800" y="2079625"/>
          <p14:tracePt t="36314" x="1176338" y="2079625"/>
          <p14:tracePt t="36322" x="1157288" y="2079625"/>
          <p14:tracePt t="36331" x="1149350" y="2079625"/>
          <p14:tracePt t="36338" x="1130300" y="2079625"/>
          <p14:tracePt t="36354" x="1120775" y="2079625"/>
          <p14:tracePt t="36393" x="1112838" y="2079625"/>
          <p14:tracePt t="36467" x="1093788" y="2079625"/>
          <p14:tracePt t="36475" x="1066800" y="2079625"/>
          <p14:tracePt t="36483" x="1030288" y="2079625"/>
          <p14:tracePt t="36492" x="993775" y="2079625"/>
          <p14:tracePt t="36498" x="957263" y="2070100"/>
          <p14:tracePt t="36506" x="930275" y="2070100"/>
          <p14:tracePt t="36514" x="893763" y="2070100"/>
          <p14:tracePt t="36522" x="874713" y="2070100"/>
          <p14:tracePt t="36529" x="866775" y="2070100"/>
          <p14:tracePt t="36539" x="847725" y="2060575"/>
          <p14:tracePt t="36882" x="838200" y="2070100"/>
          <p14:tracePt t="36891" x="838200" y="2143125"/>
          <p14:tracePt t="36901" x="838200" y="2216150"/>
          <p14:tracePt t="36906" x="838200" y="2289175"/>
          <p14:tracePt t="36919" x="838200" y="2362200"/>
          <p14:tracePt t="36920" x="838200" y="2435225"/>
          <p14:tracePt t="36931" x="838200" y="2508250"/>
          <p14:tracePt t="36936" x="838200" y="2581275"/>
          <p14:tracePt t="36945" x="838200" y="2654300"/>
          <p14:tracePt t="36953" x="838200" y="2754313"/>
          <p14:tracePt t="36962" x="838200" y="2863850"/>
          <p14:tracePt t="36969" x="838200" y="2917825"/>
          <p14:tracePt t="36977" x="838200" y="3027363"/>
          <p14:tracePt t="36985" x="838200" y="3082925"/>
          <p14:tracePt t="36993" x="838200" y="3173413"/>
          <p14:tracePt t="37001" x="838200" y="3282950"/>
          <p14:tracePt t="37009" x="838200" y="3375025"/>
          <p14:tracePt t="37016" x="838200" y="3502025"/>
          <p14:tracePt t="37025" x="838200" y="3611563"/>
          <p14:tracePt t="37033" x="838200" y="3721100"/>
          <p14:tracePt t="37041" x="838200" y="3830638"/>
          <p14:tracePt t="37049" x="838200" y="3940175"/>
          <p14:tracePt t="37057" x="857250" y="4076700"/>
          <p14:tracePt t="37065" x="857250" y="4149725"/>
          <p14:tracePt t="37073" x="874713" y="4259263"/>
          <p14:tracePt t="37081" x="903288" y="4386263"/>
          <p14:tracePt t="37089" x="920750" y="4522788"/>
          <p14:tracePt t="37097" x="930275" y="4632325"/>
          <p14:tracePt t="37114" x="930275" y="4870450"/>
          <p14:tracePt t="37120" x="930275" y="4960938"/>
          <p14:tracePt t="37129" x="947738" y="5070475"/>
          <p14:tracePt t="37136" x="947738" y="5143500"/>
          <p14:tracePt t="37145" x="947738" y="5216525"/>
          <p14:tracePt t="37153" x="947738" y="5280025"/>
          <p14:tracePt t="37163" x="947738" y="5335588"/>
          <p14:tracePt t="37169" x="947738" y="5372100"/>
          <p14:tracePt t="37177" x="947738" y="5426075"/>
          <p14:tracePt t="37185" x="947738" y="5462588"/>
          <p14:tracePt t="37193" x="947738" y="5499100"/>
          <p14:tracePt t="37201" x="947738" y="5572125"/>
          <p14:tracePt t="37210" x="947738" y="5645150"/>
          <p14:tracePt t="37216" x="947738" y="5699125"/>
          <p14:tracePt t="37225" x="947738" y="5772150"/>
          <p14:tracePt t="37233" x="947738" y="5827713"/>
          <p14:tracePt t="37241" x="966788" y="5891213"/>
          <p14:tracePt t="37249" x="966788" y="5946775"/>
          <p14:tracePt t="37257" x="966788" y="6000750"/>
          <p14:tracePt t="37265" x="966788" y="6083300"/>
          <p14:tracePt t="37273" x="966788" y="6137275"/>
          <p14:tracePt t="37281" x="966788" y="6210300"/>
          <p14:tracePt t="37289" x="966788" y="6256338"/>
          <p14:tracePt t="37297" x="966788" y="6310313"/>
          <p14:tracePt t="37305" x="966788" y="6346825"/>
          <p14:tracePt t="37313" x="966788" y="6392863"/>
          <p14:tracePt t="37321" x="966788" y="6419850"/>
          <p14:tracePt t="37329" x="966788" y="6438900"/>
          <p14:tracePt t="37337" x="966788" y="6456363"/>
          <p14:tracePt t="37345" x="966788" y="6483350"/>
          <p14:tracePt t="37362" x="966788" y="6492875"/>
          <p14:tracePt t="37385" x="966788" y="6502400"/>
          <p14:tracePt t="37401" x="966788" y="6529388"/>
          <p14:tracePt t="37417" x="974725" y="6548438"/>
          <p14:tracePt t="37425" x="974725" y="6565900"/>
          <p14:tracePt t="37433" x="974725" y="6575425"/>
          <p14:tracePt t="37441" x="984250" y="6592888"/>
          <p14:tracePt t="38465" x="984250" y="6529388"/>
          <p14:tracePt t="38473" x="984250" y="6475413"/>
          <p14:tracePt t="38481" x="984250" y="6419850"/>
          <p14:tracePt t="38491" x="984250" y="6365875"/>
          <p14:tracePt t="38497" x="984250" y="6292850"/>
          <p14:tracePt t="38505" x="984250" y="6183313"/>
          <p14:tracePt t="38514" x="1003300" y="6083300"/>
          <p14:tracePt t="38521" x="1003300" y="6010275"/>
          <p14:tracePt t="38529" x="1003300" y="5900738"/>
          <p14:tracePt t="38537" x="1003300" y="5827713"/>
          <p14:tracePt t="38546" x="1003300" y="5754688"/>
          <p14:tracePt t="38553" x="1003300" y="5645150"/>
          <p14:tracePt t="38562" x="1003300" y="5518150"/>
          <p14:tracePt t="38569" x="1003300" y="5408613"/>
          <p14:tracePt t="38577" x="1003300" y="5280025"/>
          <p14:tracePt t="38585" x="1003300" y="5153025"/>
          <p14:tracePt t="38593" x="1003300" y="5024438"/>
          <p14:tracePt t="38601" x="1003300" y="4914900"/>
          <p14:tracePt t="38609" x="1003300" y="4768850"/>
          <p14:tracePt t="38618" x="1003300" y="4660900"/>
          <p14:tracePt t="38625" x="1003300" y="4568825"/>
          <p14:tracePt t="38633" x="1003300" y="4459288"/>
          <p14:tracePt t="38641" x="1003300" y="4386263"/>
          <p14:tracePt t="38649" x="1003300" y="4313238"/>
          <p14:tracePt t="38657" x="1003300" y="4232275"/>
          <p14:tracePt t="38667" x="1003300" y="4159250"/>
          <p14:tracePt t="38675" x="1003300" y="4086225"/>
          <p14:tracePt t="38683" x="1003300" y="4030663"/>
          <p14:tracePt t="38690" x="1003300" y="3957638"/>
          <p14:tracePt t="38699" x="1003300" y="3903663"/>
          <p14:tracePt t="38706" x="1003300" y="3821113"/>
          <p14:tracePt t="38714" x="1003300" y="3767138"/>
          <p14:tracePt t="38721" x="1003300" y="3711575"/>
          <p14:tracePt t="38729" x="1003300" y="3657600"/>
          <p14:tracePt t="38737" x="1003300" y="3584575"/>
          <p14:tracePt t="38746" x="1003300" y="3492500"/>
          <p14:tracePt t="38753" x="1003300" y="3475038"/>
          <p14:tracePt t="38762" x="1003300" y="3419475"/>
          <p14:tracePt t="38769" x="1003300" y="3328988"/>
          <p14:tracePt t="38778" x="1003300" y="3273425"/>
          <p14:tracePt t="38785" x="1003300" y="3209925"/>
          <p14:tracePt t="38793" x="1003300" y="3155950"/>
          <p14:tracePt t="38801" x="1003300" y="3119438"/>
          <p14:tracePt t="38809" x="1003300" y="3073400"/>
          <p14:tracePt t="38817" x="1020763" y="3027363"/>
          <p14:tracePt t="38825" x="1020763" y="2990850"/>
          <p14:tracePt t="38833" x="1030288" y="2946400"/>
          <p14:tracePt t="38841" x="1039813" y="2917825"/>
          <p14:tracePt t="38849" x="1047750" y="2873375"/>
          <p14:tracePt t="38857" x="1047750" y="2836863"/>
          <p14:tracePt t="38865" x="1084263" y="2800350"/>
          <p14:tracePt t="38873" x="1093788" y="2771775"/>
          <p14:tracePt t="38881" x="1103313" y="2735263"/>
          <p14:tracePt t="38889" x="1139825" y="2698750"/>
          <p14:tracePt t="38897" x="1139825" y="2671763"/>
          <p14:tracePt t="38905" x="1157288" y="2625725"/>
          <p14:tracePt t="38913" x="1176338" y="2581275"/>
          <p14:tracePt t="38921" x="1185863" y="2554288"/>
          <p14:tracePt t="38929" x="1212850" y="2508250"/>
          <p14:tracePt t="38936" x="1230313" y="2462213"/>
          <p14:tracePt t="38945" x="1239838" y="2452688"/>
          <p14:tracePt t="38953" x="1249363" y="2425700"/>
          <p14:tracePt t="38961" x="1249363" y="2416175"/>
          <p14:tracePt t="38969" x="1258888" y="2416175"/>
          <p14:tracePt t="38977" x="1276350" y="2398713"/>
          <p14:tracePt t="39001" x="1276350" y="2389188"/>
          <p14:tracePt t="39009" x="1285875" y="2371725"/>
          <p14:tracePt t="39033" x="1293813" y="2362200"/>
          <p14:tracePt t="39049" x="1303338" y="2343150"/>
          <p14:tracePt t="39057" x="1303338" y="2335213"/>
          <p14:tracePt t="39065" x="1322388" y="2316163"/>
          <p14:tracePt t="39081" x="1349375" y="2279650"/>
          <p14:tracePt t="39089" x="1366838" y="2262188"/>
          <p14:tracePt t="39097" x="1376363" y="2243138"/>
          <p14:tracePt t="39105" x="1376363" y="2233613"/>
          <p14:tracePt t="39120" x="1385888" y="2225675"/>
          <p14:tracePt t="39153" x="1412875" y="2197100"/>
          <p14:tracePt t="39185" x="1468438" y="2189163"/>
          <p14:tracePt t="39193" x="1522413" y="2189163"/>
          <p14:tracePt t="39201" x="1612900" y="2189163"/>
          <p14:tracePt t="39210" x="1722438" y="2189163"/>
          <p14:tracePt t="39218" x="1868488" y="2189163"/>
          <p14:tracePt t="39228" x="2014538" y="2189163"/>
          <p14:tracePt t="39234" x="2143125" y="2189163"/>
          <p14:tracePt t="39242" x="2287588" y="2189163"/>
          <p14:tracePt t="39249" x="2416175" y="2189163"/>
          <p14:tracePt t="39257" x="2506663" y="2189163"/>
          <p14:tracePt t="39265" x="2616200" y="2189163"/>
          <p14:tracePt t="39273" x="2643188" y="2189163"/>
          <p14:tracePt t="39281" x="2689225" y="2206625"/>
          <p14:tracePt t="39289" x="2698750" y="2206625"/>
          <p14:tracePt t="39305" x="2716213" y="2206625"/>
          <p14:tracePt t="39378" x="2716213" y="2243138"/>
          <p14:tracePt t="39386" x="2716213" y="2252663"/>
          <p14:tracePt t="39394" x="2752725" y="2306638"/>
          <p14:tracePt t="39402" x="2798763" y="2352675"/>
          <p14:tracePt t="39410" x="2852738" y="2408238"/>
          <p14:tracePt t="39418" x="2871788" y="2425700"/>
          <p14:tracePt t="39426" x="2917825" y="2462213"/>
          <p14:tracePt t="39434" x="2944813" y="2481263"/>
          <p14:tracePt t="39442" x="2954338" y="2489200"/>
          <p14:tracePt t="39450" x="2971800" y="2508250"/>
          <p14:tracePt t="39458" x="2990850" y="2517775"/>
          <p14:tracePt t="39466" x="2998788" y="2517775"/>
          <p14:tracePt t="39482" x="3008313" y="2525713"/>
          <p14:tracePt t="39497" x="3008313" y="2535238"/>
          <p14:tracePt t="39506" x="3027363" y="2554288"/>
          <p14:tracePt t="39513" x="3035300" y="2562225"/>
          <p14:tracePt t="39522" x="3044825" y="2589213"/>
          <p14:tracePt t="39528" x="3054350" y="2598738"/>
          <p14:tracePt t="39538" x="3081338" y="2625725"/>
          <p14:tracePt t="39545" x="3090863" y="2644775"/>
          <p14:tracePt t="39553" x="3127375" y="2698750"/>
          <p14:tracePt t="39561" x="3144838" y="2744788"/>
          <p14:tracePt t="39569" x="3190875" y="2808288"/>
          <p14:tracePt t="39577" x="3227388" y="2890838"/>
          <p14:tracePt t="39584" x="3263900" y="2954338"/>
          <p14:tracePt t="39593" x="3281363" y="3027363"/>
          <p14:tracePt t="39601" x="3327400" y="3163888"/>
          <p14:tracePt t="39609" x="3336925" y="3236913"/>
          <p14:tracePt t="39617" x="3363913" y="3355975"/>
          <p14:tracePt t="39625" x="3363913" y="3446463"/>
          <p14:tracePt t="39633" x="3409950" y="3575050"/>
          <p14:tracePt t="39641" x="3409950" y="3675063"/>
          <p14:tracePt t="39649" x="3409950" y="3711575"/>
          <p14:tracePt t="39657" x="3409950" y="3748088"/>
          <p14:tracePt t="39664" x="3409950" y="3803650"/>
          <p14:tracePt t="39673" x="3409950" y="3848100"/>
          <p14:tracePt t="39681" x="3409950" y="3884613"/>
          <p14:tracePt t="39689" x="3409950" y="3921125"/>
          <p14:tracePt t="39697" x="3409950" y="3957638"/>
          <p14:tracePt t="39705" x="3409950" y="4003675"/>
          <p14:tracePt t="39714" x="3409950" y="4057650"/>
          <p14:tracePt t="39723" x="3409950" y="4094163"/>
          <p14:tracePt t="39732" x="3409950" y="4122738"/>
          <p14:tracePt t="39737" x="3409950" y="4203700"/>
          <p14:tracePt t="39745" x="3409950" y="4286250"/>
          <p14:tracePt t="39753" x="3409950" y="4359275"/>
          <p14:tracePt t="39763" x="3409950" y="4432300"/>
          <p14:tracePt t="39769" x="3409950" y="4522788"/>
          <p14:tracePt t="39778" x="3409950" y="4614863"/>
          <p14:tracePt t="39785" x="3409950" y="4687888"/>
          <p14:tracePt t="39793" x="3409950" y="4778375"/>
          <p14:tracePt t="39801" x="3409950" y="4851400"/>
          <p14:tracePt t="39809" x="3409950" y="4933950"/>
          <p14:tracePt t="39817" x="3409950" y="4987925"/>
          <p14:tracePt t="39825" x="3390900" y="5060950"/>
          <p14:tracePt t="39833" x="3382963" y="5106988"/>
          <p14:tracePt t="39841" x="3382963" y="5180013"/>
          <p14:tracePt t="39849" x="3373438" y="5226050"/>
          <p14:tracePt t="39857" x="3373438" y="5280025"/>
          <p14:tracePt t="39865" x="3346450" y="5326063"/>
          <p14:tracePt t="39873" x="3336925" y="5380038"/>
          <p14:tracePt t="39881" x="3327400" y="5426075"/>
          <p14:tracePt t="39888" x="3309938" y="5489575"/>
          <p14:tracePt t="39897" x="3290888" y="5518150"/>
          <p14:tracePt t="39905" x="3273425" y="5589588"/>
          <p14:tracePt t="39913" x="3254375" y="5618163"/>
          <p14:tracePt t="39921" x="3254375" y="5662613"/>
          <p14:tracePt t="39928" x="3236913" y="5699125"/>
          <p14:tracePt t="39937" x="3227388" y="5735638"/>
          <p14:tracePt t="39944" x="3217863" y="5791200"/>
          <p14:tracePt t="39954" x="3208338" y="5837238"/>
          <p14:tracePt t="39964" x="3181350" y="5891213"/>
          <p14:tracePt t="39970" x="3171825" y="5937250"/>
          <p14:tracePt t="39979" x="3163888" y="5964238"/>
          <p14:tracePt t="39986" x="3154363" y="6000750"/>
          <p14:tracePt t="39994" x="3127375" y="6027738"/>
          <p14:tracePt t="40002" x="3127375" y="6037263"/>
          <p14:tracePt t="40009" x="3127375" y="6046788"/>
          <p14:tracePt t="40017" x="3117850" y="6046788"/>
          <p14:tracePt t="40025" x="3117850" y="6054725"/>
          <p14:tracePt t="40034" x="3117850" y="6064250"/>
          <p14:tracePt t="40090" x="3108325" y="6073775"/>
          <p14:tracePt t="40098" x="3090863" y="6091238"/>
          <p14:tracePt t="40107" x="3044825" y="6127750"/>
          <p14:tracePt t="40113" x="2962275" y="6164263"/>
          <p14:tracePt t="40121" x="2898775" y="6200775"/>
          <p14:tracePt t="40130" x="2798763" y="6265863"/>
          <p14:tracePt t="40137" x="2735263" y="6302375"/>
          <p14:tracePt t="40145" x="2625725" y="6338888"/>
          <p14:tracePt t="40152" x="2562225" y="6365875"/>
          <p14:tracePt t="40162" x="2479675" y="6411913"/>
          <p14:tracePt t="40168" x="2433638" y="6419850"/>
          <p14:tracePt t="40177" x="2370138" y="6438900"/>
          <p14:tracePt t="40184" x="2352675" y="6465888"/>
          <p14:tracePt t="40193" x="2333625" y="6475413"/>
          <p14:tracePt t="40200" x="2306638" y="6475413"/>
          <p14:tracePt t="40209" x="2270125" y="6475413"/>
          <p14:tracePt t="40217" x="2251075" y="6483350"/>
          <p14:tracePt t="40229" x="2214563" y="6502400"/>
          <p14:tracePt t="40241" x="2187575" y="6511925"/>
          <p14:tracePt t="40249" x="2170113" y="6511925"/>
          <p14:tracePt t="40257" x="2143125" y="6519863"/>
          <p14:tracePt t="40265" x="2133600" y="6529388"/>
          <p14:tracePt t="40273" x="2097088" y="6529388"/>
          <p14:tracePt t="40282" x="2051050" y="6565900"/>
          <p14:tracePt t="40289" x="2005013" y="6575425"/>
          <p14:tracePt t="40297" x="1968500" y="6575425"/>
          <p14:tracePt t="40305" x="1924050" y="6584950"/>
          <p14:tracePt t="40313" x="1905000" y="6584950"/>
          <p14:tracePt t="40321" x="1851025" y="6592888"/>
          <p14:tracePt t="40330" x="1831975" y="6602413"/>
          <p14:tracePt t="40337" x="1804988" y="6602413"/>
          <p14:tracePt t="40345" x="1778000" y="6602413"/>
          <p14:tracePt t="40353" x="1758950" y="6602413"/>
          <p14:tracePt t="40361" x="1741488" y="6602413"/>
          <p14:tracePt t="40369" x="1714500" y="6602413"/>
          <p14:tracePt t="40377" x="1677988" y="6602413"/>
          <p14:tracePt t="40385" x="1658938" y="6592888"/>
          <p14:tracePt t="40393" x="1612900" y="6556375"/>
          <p14:tracePt t="40401" x="1595438" y="6538913"/>
          <p14:tracePt t="40409" x="1549400" y="6492875"/>
          <p14:tracePt t="40418" x="1522413" y="6475413"/>
          <p14:tracePt t="40426" x="1504950" y="6446838"/>
          <p14:tracePt t="40435" x="1458913" y="6411913"/>
          <p14:tracePt t="40442" x="1422400" y="6375400"/>
          <p14:tracePt t="40449" x="1376363" y="6329363"/>
          <p14:tracePt t="40458" x="1339850" y="6310313"/>
          <p14:tracePt t="40464" x="1312863" y="6273800"/>
          <p14:tracePt t="40473" x="1276350" y="6246813"/>
          <p14:tracePt t="40481" x="1249363" y="6200775"/>
          <p14:tracePt t="40489" x="1222375" y="6156325"/>
          <p14:tracePt t="40497" x="1166813" y="6073775"/>
          <p14:tracePt t="40505" x="1149350" y="6027738"/>
          <p14:tracePt t="40513" x="1103313" y="5964238"/>
          <p14:tracePt t="40522" x="1047750" y="5864225"/>
          <p14:tracePt t="40530" x="1011238" y="5764213"/>
          <p14:tracePt t="40536" x="957263" y="5681663"/>
          <p14:tracePt t="40546" x="911225" y="5618163"/>
          <p14:tracePt t="40553" x="874713" y="5518150"/>
          <p14:tracePt t="40561" x="820738" y="5435600"/>
          <p14:tracePt t="40568" x="765175" y="5353050"/>
          <p14:tracePt t="40577" x="738188" y="5289550"/>
          <p14:tracePt t="40585" x="684213" y="5207000"/>
          <p14:tracePt t="40593" x="674688" y="5180013"/>
          <p14:tracePt t="40602" x="655638" y="5153025"/>
          <p14:tracePt t="40609" x="647700" y="5116513"/>
          <p14:tracePt t="40617" x="628650" y="5089525"/>
          <p14:tracePt t="40625" x="628650" y="5080000"/>
          <p14:tracePt t="40633" x="620713" y="5060950"/>
          <p14:tracePt t="40641" x="620713" y="5033963"/>
          <p14:tracePt t="40649" x="601663" y="5006975"/>
          <p14:tracePt t="40657" x="592138" y="4979988"/>
          <p14:tracePt t="40665" x="592138" y="4943475"/>
          <p14:tracePt t="40673" x="592138" y="4906963"/>
          <p14:tracePt t="40681" x="592138" y="4860925"/>
          <p14:tracePt t="40689" x="592138" y="4824413"/>
          <p14:tracePt t="40697" x="592138" y="4768850"/>
          <p14:tracePt t="40705" x="592138" y="4697413"/>
          <p14:tracePt t="40713" x="592138" y="4641850"/>
          <p14:tracePt t="40721" x="592138" y="4551363"/>
          <p14:tracePt t="40729" x="592138" y="4449763"/>
          <p14:tracePt t="40737" x="592138" y="4376738"/>
          <p14:tracePt t="40745" x="592138" y="4286250"/>
          <p14:tracePt t="40753" x="592138" y="4195763"/>
          <p14:tracePt t="40761" x="592138" y="4086225"/>
          <p14:tracePt t="40769" x="592138" y="4013200"/>
          <p14:tracePt t="40778" x="592138" y="3903663"/>
          <p14:tracePt t="40785" x="592138" y="3830638"/>
          <p14:tracePt t="40793" x="592138" y="3757613"/>
          <p14:tracePt t="40801" x="611188" y="3675063"/>
          <p14:tracePt t="40809" x="611188" y="3584575"/>
          <p14:tracePt t="40817" x="620713" y="3502025"/>
          <p14:tracePt t="40824" x="638175" y="3475038"/>
          <p14:tracePt t="40833" x="674688" y="3402013"/>
          <p14:tracePt t="40841" x="692150" y="3375025"/>
          <p14:tracePt t="40849" x="711200" y="3309938"/>
          <p14:tracePt t="40857" x="728663" y="3255963"/>
          <p14:tracePt t="40865" x="738188" y="3192463"/>
          <p14:tracePt t="40873" x="747713" y="3155950"/>
          <p14:tracePt t="40881" x="784225" y="3109913"/>
          <p14:tracePt t="40889" x="811213" y="3027363"/>
          <p14:tracePt t="40897" x="830263" y="2982913"/>
          <p14:tracePt t="40905" x="847725" y="2909888"/>
          <p14:tracePt t="40915" x="866775" y="2863850"/>
          <p14:tracePt t="40922" x="893763" y="2800350"/>
          <p14:tracePt t="40931" x="920750" y="2717800"/>
          <p14:tracePt t="40938" x="974725" y="2654300"/>
          <p14:tracePt t="40950" x="984250" y="2635250"/>
          <p14:tracePt t="40954" x="1011238" y="2581275"/>
          <p14:tracePt t="40964" x="1047750" y="2544763"/>
          <p14:tracePt t="40970" x="1093788" y="2498725"/>
          <p14:tracePt t="40980" x="1130300" y="2444750"/>
          <p14:tracePt t="40986" x="1157288" y="2416175"/>
          <p14:tracePt t="40994" x="1185863" y="2389188"/>
          <p14:tracePt t="41002" x="1203325" y="2362200"/>
          <p14:tracePt t="41010" x="1212850" y="2362200"/>
          <p14:tracePt t="41018" x="1239838" y="2335213"/>
          <p14:tracePt t="41026" x="1285875" y="2298700"/>
          <p14:tracePt t="41034" x="1303338" y="2279650"/>
          <p14:tracePt t="41042" x="1322388" y="2270125"/>
          <p14:tracePt t="41051" x="1349375" y="2243138"/>
          <p14:tracePt t="41057" x="1403350" y="2225675"/>
          <p14:tracePt t="41065" x="1422400" y="2206625"/>
          <p14:tracePt t="41073" x="1468438" y="2170113"/>
          <p14:tracePt t="41098" x="1604963" y="2089150"/>
          <p14:tracePt t="41105" x="1631950" y="2079625"/>
          <p14:tracePt t="41113" x="1695450" y="2043113"/>
          <p14:tracePt t="41121" x="1722438" y="2033588"/>
          <p14:tracePt t="41129" x="1741488" y="2024063"/>
          <p14:tracePt t="41137" x="1787525" y="1979613"/>
          <p14:tracePt t="41146" x="1795463" y="1979613"/>
          <p14:tracePt t="41154" x="1814513" y="1970088"/>
          <p14:tracePt t="41233" x="1824038" y="1970088"/>
          <p14:tracePt t="41241" x="1831975" y="1970088"/>
          <p14:tracePt t="41248" x="1868488" y="1970088"/>
          <p14:tracePt t="41258" x="1905000" y="1970088"/>
          <p14:tracePt t="41265" x="1968500" y="1997075"/>
          <p14:tracePt t="41272" x="2014538" y="2024063"/>
          <p14:tracePt t="41281" x="2033588" y="2024063"/>
          <p14:tracePt t="41289" x="2051050" y="2033588"/>
          <p14:tracePt t="41297" x="2097088" y="2052638"/>
          <p14:tracePt t="41305" x="2133600" y="2060575"/>
          <p14:tracePt t="41314" x="2151063" y="2070100"/>
          <p14:tracePt t="41321" x="2197100" y="2079625"/>
          <p14:tracePt t="41330" x="2260600" y="2106613"/>
          <p14:tracePt t="41336" x="2287588" y="2116138"/>
          <p14:tracePt t="41345" x="2333625" y="2143125"/>
          <p14:tracePt t="41353" x="2397125" y="2160588"/>
          <p14:tracePt t="41361" x="2433638" y="2189163"/>
          <p14:tracePt t="41369" x="2506663" y="2225675"/>
          <p14:tracePt t="41378" x="2562225" y="2252663"/>
          <p14:tracePt t="41385" x="2606675" y="2289175"/>
          <p14:tracePt t="41393" x="2679700" y="2352675"/>
          <p14:tracePt t="41400" x="2708275" y="2371725"/>
          <p14:tracePt t="41409" x="2781300" y="2425700"/>
          <p14:tracePt t="41416" x="2789238" y="2425700"/>
          <p14:tracePt t="41425" x="2808288" y="2435225"/>
          <p14:tracePt t="41433" x="2817813" y="2435225"/>
          <p14:tracePt t="41537" x="2825750" y="2435225"/>
          <p14:tracePt t="41546" x="2835275" y="2452688"/>
          <p14:tracePt t="41555" x="2835275" y="2462213"/>
          <p14:tracePt t="41570" x="2835275" y="2471738"/>
          <p14:tracePt t="41579" x="2835275" y="2489200"/>
          <p14:tracePt t="41585" x="2835275" y="2498725"/>
          <p14:tracePt t="41594" x="2844800" y="2498725"/>
          <p14:tracePt t="41641" x="2844800" y="2508250"/>
          <p14:tracePt t="41649" x="2844800" y="2525713"/>
          <p14:tracePt t="41657" x="2844800" y="2535238"/>
          <p14:tracePt t="41665" x="2844800" y="2554288"/>
          <p14:tracePt t="41672" x="2844800" y="2581275"/>
          <p14:tracePt t="41681" x="2844800" y="2617788"/>
          <p14:tracePt t="41689" x="2844800" y="2654300"/>
          <p14:tracePt t="41697" x="2852738" y="2690813"/>
          <p14:tracePt t="41705" x="2889250" y="2771775"/>
          <p14:tracePt t="41714" x="2898775" y="2800350"/>
          <p14:tracePt t="41721" x="2908300" y="2817813"/>
          <p14:tracePt t="41729" x="2944813" y="2900363"/>
          <p14:tracePt t="41737" x="2944813" y="2909888"/>
          <p14:tracePt t="41745" x="2944813" y="2927350"/>
          <p14:tracePt t="41753" x="2944813" y="2963863"/>
          <p14:tracePt t="41762" x="2954338" y="2963863"/>
          <p14:tracePt t="41769" x="2962275" y="2973388"/>
          <p14:tracePt t="41969" x="2962275" y="2990850"/>
          <p14:tracePt t="41978" x="2962275" y="3000375"/>
          <p14:tracePt t="41984" x="2962275" y="3017838"/>
          <p14:tracePt t="41993" x="2962275" y="3046413"/>
          <p14:tracePt t="42001" x="2962275" y="3063875"/>
          <p14:tracePt t="42009" x="2962275" y="3090863"/>
          <p14:tracePt t="42018" x="2962275" y="3109913"/>
          <p14:tracePt t="42026" x="2962275" y="3146425"/>
          <p14:tracePt t="42036" x="2962275" y="3192463"/>
          <p14:tracePt t="42042" x="2962275" y="3200400"/>
          <p14:tracePt t="42052" x="2962275" y="3228975"/>
          <p14:tracePt t="42058" x="2962275" y="3246438"/>
          <p14:tracePt t="42066" x="2981325" y="3273425"/>
          <p14:tracePt t="42074" x="2981325" y="3302000"/>
          <p14:tracePt t="42100" x="3008313" y="3475038"/>
          <p14:tracePt t="42105" x="3017838" y="3538538"/>
          <p14:tracePt t="42113" x="3017838" y="3592513"/>
          <p14:tracePt t="42121" x="3044825" y="3711575"/>
          <p14:tracePt t="42129" x="3044825" y="3784600"/>
          <p14:tracePt t="42136" x="3054350" y="3821113"/>
          <p14:tracePt t="42145" x="3054350" y="3875088"/>
          <p14:tracePt t="42152" x="3071813" y="3921125"/>
          <p14:tracePt t="42163" x="3071813" y="3948113"/>
          <p14:tracePt t="42168" x="3071813" y="3984625"/>
          <p14:tracePt t="42178" x="3071813" y="3994150"/>
          <p14:tracePt t="42185" x="3071813" y="4030663"/>
          <p14:tracePt t="42194" x="3071813" y="4049713"/>
          <p14:tracePt t="42201" x="3071813" y="4086225"/>
          <p14:tracePt t="42210" x="3071813" y="4103688"/>
          <p14:tracePt t="42218" x="3071813" y="4130675"/>
          <p14:tracePt t="42227" x="3071813" y="4159250"/>
          <p14:tracePt t="42234" x="3071813" y="4195763"/>
          <p14:tracePt t="42243" x="3071813" y="4232275"/>
          <p14:tracePt t="42251" x="3071813" y="4286250"/>
          <p14:tracePt t="42259" x="3071813" y="4340225"/>
          <p14:tracePt t="42266" x="3071813" y="4368800"/>
          <p14:tracePt t="42274" x="3071813" y="4405313"/>
          <p14:tracePt t="42282" x="3071813" y="4441825"/>
          <p14:tracePt t="42290" x="3054350" y="4468813"/>
          <p14:tracePt t="42297" x="3054350" y="4486275"/>
          <p14:tracePt t="42305" x="3054350" y="4532313"/>
          <p14:tracePt t="42314" x="3035300" y="4551363"/>
          <p14:tracePt t="42331" x="3035300" y="4578350"/>
          <p14:tracePt t="42337" x="3035300" y="4587875"/>
          <p14:tracePt t="42347" x="3027363" y="4595813"/>
          <p14:tracePt t="42354" x="3008313" y="4614863"/>
          <p14:tracePt t="42362" x="3008313" y="4624388"/>
          <p14:tracePt t="42370" x="3008313" y="4641850"/>
          <p14:tracePt t="42379" x="2998788" y="4668838"/>
          <p14:tracePt t="42385" x="2990850" y="4705350"/>
          <p14:tracePt t="42393" x="2990850" y="4741863"/>
          <p14:tracePt t="42401" x="2981325" y="4797425"/>
          <p14:tracePt t="42409" x="2981325" y="4824413"/>
          <p14:tracePt t="42417" x="2954338" y="4897438"/>
          <p14:tracePt t="42425" x="2954338" y="4933950"/>
          <p14:tracePt t="42433" x="2954338" y="4987925"/>
          <p14:tracePt t="42441" x="2954338" y="5053013"/>
          <p14:tracePt t="42449" x="2954338" y="5106988"/>
          <p14:tracePt t="42457" x="2925763" y="5180013"/>
          <p14:tracePt t="42465" x="2925763" y="5289550"/>
          <p14:tracePt t="42473" x="2917825" y="5389563"/>
          <p14:tracePt t="42481" x="2917825" y="5445125"/>
          <p14:tracePt t="42489" x="2889250" y="5554663"/>
          <p14:tracePt t="42497" x="2871788" y="5618163"/>
          <p14:tracePt t="42506" x="2871788" y="5672138"/>
          <p14:tracePt t="42513" x="2862263" y="5699125"/>
          <p14:tracePt t="42521" x="2852738" y="5735638"/>
          <p14:tracePt t="42537" x="2852738" y="5745163"/>
          <p14:tracePt t="42593" x="2844800" y="5745163"/>
          <p14:tracePt t="42601" x="2844800" y="5754688"/>
          <p14:tracePt t="42609" x="2844800" y="5764213"/>
          <p14:tracePt t="42625" x="2835275" y="5791200"/>
          <p14:tracePt t="42647" x="2825750" y="5800725"/>
          <p14:tracePt t="42658" x="2817813" y="5808663"/>
          <p14:tracePt t="42666" x="2808288" y="5827713"/>
          <p14:tracePt t="42677" x="2798763" y="5827713"/>
          <p14:tracePt t="42681" x="2771775" y="5854700"/>
          <p14:tracePt t="42689" x="2744788" y="5891213"/>
          <p14:tracePt t="42697" x="2708275" y="5937250"/>
          <p14:tracePt t="42705" x="2671763" y="5983288"/>
          <p14:tracePt t="42712" x="2635250" y="6018213"/>
          <p14:tracePt t="42721" x="2616200" y="6037263"/>
          <p14:tracePt t="42729" x="2598738" y="6054725"/>
          <p14:tracePt t="42736" x="2579688" y="6073775"/>
          <p14:tracePt t="42744" x="2570163" y="6083300"/>
          <p14:tracePt t="42753" x="2562225" y="6091238"/>
          <p14:tracePt t="42761" x="2562225" y="6100763"/>
          <p14:tracePt t="42769" x="2552700" y="6119813"/>
          <p14:tracePt t="42778" x="2543175" y="6127750"/>
          <p14:tracePt t="42801" x="2525713" y="6146800"/>
          <p14:tracePt t="42809" x="2525713" y="6156325"/>
          <p14:tracePt t="42817" x="2506663" y="6173788"/>
          <p14:tracePt t="42825" x="2498725" y="6183313"/>
          <p14:tracePt t="42833" x="2470150" y="6200775"/>
          <p14:tracePt t="42841" x="2443163" y="6219825"/>
          <p14:tracePt t="42849" x="2416175" y="6229350"/>
          <p14:tracePt t="42858" x="2397125" y="6237288"/>
          <p14:tracePt t="42865" x="2397125" y="6246813"/>
          <p14:tracePt t="42875" x="2370138" y="6256338"/>
          <p14:tracePt t="42881" x="2360613" y="6256338"/>
          <p14:tracePt t="42890" x="2333625" y="6256338"/>
          <p14:tracePt t="42896" x="2316163" y="6256338"/>
          <p14:tracePt t="42905" x="2306638" y="6256338"/>
          <p14:tracePt t="42912" x="2287588" y="6256338"/>
          <p14:tracePt t="43012" x="2279650" y="6256338"/>
          <p14:tracePt t="43017" x="2233613" y="6256338"/>
          <p14:tracePt t="43025" x="2160588" y="6256338"/>
          <p14:tracePt t="43033" x="2070100" y="6256338"/>
          <p14:tracePt t="43041" x="1978025" y="6256338"/>
          <p14:tracePt t="43049" x="1895475" y="6229350"/>
          <p14:tracePt t="43057" x="1795463" y="6164263"/>
          <p14:tracePt t="43065" x="1704975" y="6137275"/>
          <p14:tracePt t="43073" x="1622425" y="6073775"/>
          <p14:tracePt t="43081" x="1576388" y="6046788"/>
          <p14:tracePt t="43096" x="1512888" y="6027738"/>
          <p14:tracePt t="43097" x="1495425" y="6010275"/>
          <p14:tracePt t="43105" x="1449388" y="6000750"/>
          <p14:tracePt t="43113" x="1439863" y="5991225"/>
          <p14:tracePt t="43232" x="1431925" y="5991225"/>
          <p14:tracePt t="43236" x="1403350" y="5937250"/>
          <p14:tracePt t="43243" x="1339850" y="5781675"/>
          <p14:tracePt t="43251" x="1322388" y="5727700"/>
          <p14:tracePt t="43258" x="1249363" y="5626100"/>
          <p14:tracePt t="43265" x="1203325" y="5526088"/>
          <p14:tracePt t="43273" x="1166813" y="5445125"/>
          <p14:tracePt t="43281" x="1112838" y="5362575"/>
          <p14:tracePt t="43289" x="1076325" y="5299075"/>
          <p14:tracePt t="43297" x="1047750" y="5253038"/>
          <p14:tracePt t="43304" x="1011238" y="5153025"/>
          <p14:tracePt t="43313" x="993775" y="5116513"/>
          <p14:tracePt t="43321" x="993775" y="5024438"/>
          <p14:tracePt t="43329" x="984250" y="4924425"/>
          <p14:tracePt t="43336" x="984250" y="4851400"/>
          <p14:tracePt t="43345" x="984250" y="4760913"/>
          <p14:tracePt t="43353" x="984250" y="4668838"/>
          <p14:tracePt t="43361" x="984250" y="4559300"/>
          <p14:tracePt t="43368" x="984250" y="4468813"/>
          <p14:tracePt t="43377" x="984250" y="4376738"/>
          <p14:tracePt t="43385" x="984250" y="4286250"/>
          <p14:tracePt t="43394" x="984250" y="4213225"/>
          <p14:tracePt t="43401" x="984250" y="4149725"/>
          <p14:tracePt t="43409" x="984250" y="4094163"/>
          <p14:tracePt t="43417" x="984250" y="4040188"/>
          <p14:tracePt t="43425" x="984250" y="4013200"/>
          <p14:tracePt t="43432" x="984250" y="3994150"/>
          <p14:tracePt t="43441" x="984250" y="3940175"/>
          <p14:tracePt t="43449" x="984250" y="3884613"/>
          <p14:tracePt t="43457" x="984250" y="3830638"/>
          <p14:tracePt t="43465" x="1003300" y="3748088"/>
          <p14:tracePt t="43473" x="1030288" y="3665538"/>
          <p14:tracePt t="43481" x="1030288" y="3592513"/>
          <p14:tracePt t="43490" x="1084263" y="3475038"/>
          <p14:tracePt t="43496" x="1093788" y="3419475"/>
          <p14:tracePt t="43505" x="1112838" y="3309938"/>
          <p14:tracePt t="43513" x="1149350" y="3228975"/>
          <p14:tracePt t="43521" x="1157288" y="3192463"/>
          <p14:tracePt t="43528" x="1193800" y="3136900"/>
          <p14:tracePt t="43537" x="1193800" y="3082925"/>
          <p14:tracePt t="43545" x="1212850" y="3017838"/>
          <p14:tracePt t="43553" x="1222375" y="2990850"/>
          <p14:tracePt t="43561" x="1230313" y="2946400"/>
          <p14:tracePt t="43569" x="1258888" y="2890838"/>
          <p14:tracePt t="43578" x="1266825" y="2873375"/>
          <p14:tracePt t="43585" x="1266825" y="2817813"/>
          <p14:tracePt t="43594" x="1276350" y="2771775"/>
          <p14:tracePt t="43602" x="1312863" y="2690813"/>
          <p14:tracePt t="43609" x="1322388" y="2644775"/>
          <p14:tracePt t="43617" x="1339850" y="2554288"/>
          <p14:tracePt t="43625" x="1366838" y="2462213"/>
          <p14:tracePt t="43633" x="1385888" y="2416175"/>
          <p14:tracePt t="43642" x="1412875" y="2371725"/>
          <p14:tracePt t="43650" x="1431925" y="2335213"/>
          <p14:tracePt t="43658" x="1449388" y="2306638"/>
          <p14:tracePt t="43666" x="1468438" y="2289175"/>
          <p14:tracePt t="43674" x="1485900" y="2270125"/>
          <p14:tracePt t="43683" x="1504950" y="2252663"/>
          <p14:tracePt t="43690" x="1512888" y="2216150"/>
          <p14:tracePt t="43700" x="1541463" y="2197100"/>
          <p14:tracePt t="43706" x="1549400" y="2189163"/>
          <p14:tracePt t="43716" x="1576388" y="2170113"/>
          <p14:tracePt t="43720" x="1595438" y="2152650"/>
          <p14:tracePt t="43730" x="1622425" y="2133600"/>
          <p14:tracePt t="43737" x="1668463" y="2097088"/>
          <p14:tracePt t="43745" x="1731963" y="2043113"/>
          <p14:tracePt t="43753" x="1851025" y="1970088"/>
          <p14:tracePt t="43761" x="1914525" y="1933575"/>
          <p14:tracePt t="43769" x="2033588" y="1878013"/>
          <p14:tracePt t="43777" x="2133600" y="1824038"/>
          <p14:tracePt t="43785" x="2197100" y="1768475"/>
          <p14:tracePt t="43793" x="2279650" y="1741488"/>
          <p14:tracePt t="43801" x="2352675" y="1731963"/>
          <p14:tracePt t="43810" x="2416175" y="1704975"/>
          <p14:tracePt t="43817" x="2470150" y="1704975"/>
          <p14:tracePt t="43825" x="2489200" y="1704975"/>
          <p14:tracePt t="43832" x="2533650" y="1704975"/>
          <p14:tracePt t="43841" x="2552700" y="1704975"/>
          <p14:tracePt t="43848" x="2589213" y="1704975"/>
          <p14:tracePt t="43857" x="2635250" y="1704975"/>
          <p14:tracePt t="43865" x="2652713" y="1731963"/>
          <p14:tracePt t="43873" x="2679700" y="1768475"/>
          <p14:tracePt t="43881" x="2716213" y="1797050"/>
          <p14:tracePt t="43889" x="2771775" y="1870075"/>
          <p14:tracePt t="43897" x="2789238" y="1887538"/>
          <p14:tracePt t="43905" x="2817813" y="1933575"/>
          <p14:tracePt t="43913" x="2844800" y="1951038"/>
          <p14:tracePt t="43921" x="2871788" y="1997075"/>
          <p14:tracePt t="43930" x="2881313" y="2016125"/>
          <p14:tracePt t="43936" x="2898775" y="2033588"/>
          <p14:tracePt t="43946" x="2908300" y="2052638"/>
          <p14:tracePt t="43953" x="2908300" y="2060575"/>
          <p14:tracePt t="43961" x="2917825" y="2070100"/>
          <p14:tracePt t="44042" x="2925763" y="2079625"/>
          <p14:tracePt t="44048" x="2944813" y="2097088"/>
          <p14:tracePt t="44057" x="2954338" y="2133600"/>
          <p14:tracePt t="44073" x="2962275" y="2152650"/>
          <p14:tracePt t="44081" x="2971800" y="2170113"/>
          <p14:tracePt t="44097" x="2990850" y="2225675"/>
          <p14:tracePt t="44105" x="2998788" y="2243138"/>
          <p14:tracePt t="44113" x="3008313" y="2243138"/>
          <p14:tracePt t="44121" x="3008313" y="2252663"/>
          <p14:tracePt t="44128" x="3008313" y="2262188"/>
          <p14:tracePt t="44137" x="3017838" y="2270125"/>
          <p14:tracePt t="44147" x="3017838" y="2279650"/>
          <p14:tracePt t="44152" x="3035300" y="2298700"/>
          <p14:tracePt t="44169" x="3044825" y="2306638"/>
          <p14:tracePt t="44178" x="3054350" y="2325688"/>
          <p14:tracePt t="44185" x="3063875" y="2325688"/>
          <p14:tracePt t="44193" x="3090863" y="2352675"/>
          <p14:tracePt t="44201" x="3100388" y="2389188"/>
          <p14:tracePt t="44209" x="3108325" y="2398713"/>
          <p14:tracePt t="44217" x="3136900" y="2425700"/>
          <p14:tracePt t="44226" x="3190875" y="2444750"/>
          <p14:tracePt t="44233" x="3217863" y="2462213"/>
          <p14:tracePt t="44242" x="3217863" y="2471738"/>
          <p14:tracePt t="44248" x="3227388" y="2489200"/>
          <p14:tracePt t="44265" x="3236913" y="2498725"/>
          <p14:tracePt t="44747" x="3244850" y="2498725"/>
          <p14:tracePt t="44754" x="3244850" y="2481263"/>
          <p14:tracePt t="44763" x="3244850" y="2462213"/>
          <p14:tracePt t="44771" x="3244850" y="2435225"/>
          <p14:tracePt t="44779" x="3244850" y="2398713"/>
          <p14:tracePt t="44785" x="3244850" y="2371725"/>
          <p14:tracePt t="44793" x="3244850" y="2325688"/>
          <p14:tracePt t="44801" x="3244850" y="2270125"/>
          <p14:tracePt t="44809" x="3254375" y="2216150"/>
          <p14:tracePt t="44817" x="3254375" y="2179638"/>
          <p14:tracePt t="44825" x="3254375" y="2160588"/>
          <p14:tracePt t="44832" x="3254375" y="2133600"/>
          <p14:tracePt t="44841" x="3254375" y="2116138"/>
          <p14:tracePt t="44848" x="3263900" y="2116138"/>
          <p14:tracePt t="44857" x="3273425" y="2106613"/>
          <p14:tracePt t="45082" x="3273425" y="2125663"/>
          <p14:tracePt t="45097" x="3273425" y="2133600"/>
          <p14:tracePt t="45105" x="3273425" y="2160588"/>
          <p14:tracePt t="45113" x="3273425" y="2170113"/>
          <p14:tracePt t="45665" x="3281363" y="2179638"/>
          <p14:tracePt t="45673" x="3336925" y="2170113"/>
          <p14:tracePt t="45681" x="3400425" y="2116138"/>
          <p14:tracePt t="45689" x="3436938" y="2070100"/>
          <p14:tracePt t="45697" x="3482975" y="2016125"/>
          <p14:tracePt t="45705" x="3536950" y="1970088"/>
          <p14:tracePt t="45713" x="3563938" y="1933575"/>
          <p14:tracePt t="45721" x="3582988" y="1906588"/>
          <p14:tracePt t="45731" x="3619500" y="1860550"/>
          <p14:tracePt t="45736" x="3636963" y="1833563"/>
          <p14:tracePt t="45747" x="3646488" y="1814513"/>
          <p14:tracePt t="45753" x="3656013" y="1804988"/>
          <p14:tracePt t="45969" x="3665538" y="1804988"/>
          <p14:tracePt t="45977" x="3665538" y="1824038"/>
          <p14:tracePt t="45985" x="3665538" y="1897063"/>
          <p14:tracePt t="45993" x="3665538" y="1970088"/>
          <p14:tracePt t="46001" x="3665538" y="1997075"/>
          <p14:tracePt t="46009" x="3665538" y="2070100"/>
          <p14:tracePt t="46017" x="3665538" y="2097088"/>
          <p14:tracePt t="46027" x="3665538" y="2143125"/>
          <p14:tracePt t="46033" x="3665538" y="2179638"/>
          <p14:tracePt t="46041" x="3665538" y="2189163"/>
          <p14:tracePt t="46049" x="3665538" y="2197100"/>
          <p14:tracePt t="46057" x="3665538" y="2206625"/>
          <p14:tracePt t="46418" x="3683000" y="2206625"/>
          <p14:tracePt t="46426" x="3683000" y="2170113"/>
          <p14:tracePt t="46435" x="3692525" y="2143125"/>
          <p14:tracePt t="46441" x="3709988" y="2097088"/>
          <p14:tracePt t="46449" x="3719513" y="2070100"/>
          <p14:tracePt t="46457" x="3729038" y="2024063"/>
          <p14:tracePt t="46464" x="3738563" y="2006600"/>
          <p14:tracePt t="46473" x="3756025" y="1979613"/>
          <p14:tracePt t="46481" x="3756025" y="1970088"/>
          <p14:tracePt t="46489" x="3765550" y="1951038"/>
          <p14:tracePt t="46497" x="3775075" y="1943100"/>
          <p14:tracePt t="46697" x="3775075" y="1951038"/>
          <p14:tracePt t="46705" x="3775075" y="1997075"/>
          <p14:tracePt t="46713" x="3775075" y="2033588"/>
          <p14:tracePt t="46721" x="3775075" y="2089150"/>
          <p14:tracePt t="46730" x="3775075" y="2106613"/>
          <p14:tracePt t="46738" x="3765550" y="2160588"/>
          <p14:tracePt t="46749" x="3765550" y="2179638"/>
          <p14:tracePt t="46753" x="3765550" y="2189163"/>
          <p14:tracePt t="46762" x="3756025" y="2206625"/>
          <p14:tracePt t="46810" x="3756025" y="2225675"/>
          <p14:tracePt t="46818" x="3746500" y="2233613"/>
          <p14:tracePt t="46826" x="3738563" y="2262188"/>
          <p14:tracePt t="46834" x="3738563" y="2289175"/>
          <p14:tracePt t="46842" x="3719513" y="2335213"/>
          <p14:tracePt t="46848" x="3719513" y="2389188"/>
          <p14:tracePt t="46857" x="3702050" y="2435225"/>
          <p14:tracePt t="46865" x="3692525" y="2452688"/>
          <p14:tracePt t="46873" x="3692525" y="2481263"/>
          <p14:tracePt t="46881" x="3692525" y="2489200"/>
          <p14:tracePt t="46889" x="3692525" y="2498725"/>
          <p14:tracePt t="47097" x="3692525" y="2481263"/>
          <p14:tracePt t="47105" x="3692525" y="2444750"/>
          <p14:tracePt t="47113" x="3692525" y="2408238"/>
          <p14:tracePt t="47121" x="3692525" y="2362200"/>
          <p14:tracePt t="47129" x="3692525" y="2325688"/>
          <p14:tracePt t="47138" x="3692525" y="2298700"/>
          <p14:tracePt t="47149" x="3692525" y="2243138"/>
          <p14:tracePt t="47152" x="3692525" y="2197100"/>
          <p14:tracePt t="47164" x="3692525" y="2170113"/>
          <p14:tracePt t="47170" x="3692525" y="2116138"/>
          <p14:tracePt t="47178" x="3692525" y="2089150"/>
          <p14:tracePt t="47185" x="3692525" y="2043113"/>
          <p14:tracePt t="47194" x="3683000" y="2024063"/>
          <p14:tracePt t="47201" x="3673475" y="1987550"/>
          <p14:tracePt t="47208" x="3665538" y="1970088"/>
          <p14:tracePt t="47217" x="3656013" y="1951038"/>
          <p14:tracePt t="47225" x="3646488" y="1933575"/>
          <p14:tracePt t="47233" x="3646488" y="1924050"/>
          <p14:tracePt t="47241" x="3636963" y="1914525"/>
          <p14:tracePt t="47249" x="3636963" y="1906588"/>
          <p14:tracePt t="47257" x="3629025" y="1887538"/>
          <p14:tracePt t="47307" x="3619500" y="1878013"/>
          <p14:tracePt t="47314" x="3619500" y="1870075"/>
          <p14:tracePt t="47524" x="3609975" y="1860550"/>
          <p14:tracePt t="47556" x="3629025" y="1860550"/>
          <p14:tracePt t="47563" x="3683000" y="1860550"/>
          <p14:tracePt t="47570" x="3729038" y="1860550"/>
          <p14:tracePt t="47579" x="3756025" y="1860550"/>
          <p14:tracePt t="47586" x="3775075" y="1860550"/>
          <p14:tracePt t="47595" x="3783013" y="1860550"/>
          <p14:tracePt t="47602" x="3802063" y="1860550"/>
          <p14:tracePt t="47729" x="3810000" y="1860550"/>
          <p14:tracePt t="47746" x="3846513" y="1860550"/>
          <p14:tracePt t="47762" x="3846513" y="1878013"/>
          <p14:tracePt t="47770" x="3846513" y="1897063"/>
          <p14:tracePt t="47779" x="3856038" y="1906588"/>
          <p14:tracePt t="47788" x="3856038" y="1933575"/>
          <p14:tracePt t="47809" x="3856038" y="1943100"/>
          <p14:tracePt t="47914" x="3856038" y="1970088"/>
          <p14:tracePt t="47922" x="3856038" y="1997075"/>
          <p14:tracePt t="47930" x="3846513" y="2016125"/>
          <p14:tracePt t="47941" x="3838575" y="2033588"/>
          <p14:tracePt t="47945" x="3819525" y="2052638"/>
          <p14:tracePt t="47955" x="3802063" y="2070100"/>
          <p14:tracePt t="47963" x="3792538" y="2079625"/>
          <p14:tracePt t="47971" x="3765550" y="2089150"/>
          <p14:tracePt t="47980" x="3746500" y="2097088"/>
          <p14:tracePt t="47986" x="3719513" y="2097088"/>
          <p14:tracePt t="47996" x="3683000" y="2116138"/>
          <p14:tracePt t="48019" x="3673475" y="2116138"/>
          <p14:tracePt t="48027" x="3665538" y="2125663"/>
          <p14:tracePt t="48034" x="3656013" y="2125663"/>
          <p14:tracePt t="48043" x="3629025" y="2125663"/>
          <p14:tracePt t="48051" x="3609975" y="2133600"/>
          <p14:tracePt t="48058" x="3582988" y="2133600"/>
          <p14:tracePt t="48065" x="3563938" y="2143125"/>
          <p14:tracePt t="48073" x="3546475" y="2143125"/>
          <p14:tracePt t="48081" x="3519488" y="2170113"/>
          <p14:tracePt t="48095" x="3482975" y="2179638"/>
          <p14:tracePt t="48096" x="3463925" y="2179638"/>
          <p14:tracePt t="48105" x="3436938" y="2189163"/>
          <p14:tracePt t="48113" x="3427413" y="2189163"/>
          <p14:tracePt t="48121" x="3400425" y="2197100"/>
          <p14:tracePt t="48137" x="3390900" y="2197100"/>
          <p14:tracePt t="51321" x="3373438" y="2216150"/>
          <p14:tracePt t="51329" x="3317875" y="2289175"/>
          <p14:tracePt t="51337" x="3244850" y="2343150"/>
          <p14:tracePt t="51345" x="3200400" y="2362200"/>
          <p14:tracePt t="51355" x="3136900" y="2398713"/>
          <p14:tracePt t="51361" x="3108325" y="2408238"/>
          <p14:tracePt t="51369" x="3081338" y="2425700"/>
          <p14:tracePt t="51377" x="3063875" y="2425700"/>
          <p14:tracePt t="51385" x="3035300" y="2435225"/>
          <p14:tracePt t="51393" x="2990850" y="2444750"/>
          <p14:tracePt t="51401" x="2944813" y="2462213"/>
          <p14:tracePt t="51409" x="2889250" y="2462213"/>
          <p14:tracePt t="51417" x="2808288" y="2481263"/>
          <p14:tracePt t="51424" x="2771775" y="2489200"/>
          <p14:tracePt t="51433" x="2689225" y="2525713"/>
          <p14:tracePt t="51441" x="2625725" y="2544763"/>
          <p14:tracePt t="51448" x="2498725" y="2571750"/>
          <p14:tracePt t="51457" x="2433638" y="2589213"/>
          <p14:tracePt t="51473" x="2425700" y="2598738"/>
          <p14:tracePt t="51481" x="2406650" y="2598738"/>
          <p14:tracePt t="51489" x="2397125" y="2598738"/>
          <p14:tracePt t="51497" x="2389188" y="2598738"/>
          <p14:tracePt t="51505" x="2379663" y="2598738"/>
          <p14:tracePt t="51617" x="2360613" y="2598738"/>
          <p14:tracePt t="51625" x="2352675" y="2598738"/>
          <p14:tracePt t="51633" x="2306638" y="2608263"/>
          <p14:tracePt t="51641" x="2279650" y="2625725"/>
          <p14:tracePt t="51649" x="2233613" y="2644775"/>
          <p14:tracePt t="51657" x="2179638" y="2644775"/>
          <p14:tracePt t="51665" x="2114550" y="2654300"/>
          <p14:tracePt t="51673" x="2024063" y="2654300"/>
          <p14:tracePt t="51681" x="1951038" y="2671763"/>
          <p14:tracePt t="51688" x="1895475" y="2671763"/>
          <p14:tracePt t="51696" x="1831975" y="2671763"/>
          <p14:tracePt t="51705" x="1778000" y="2671763"/>
          <p14:tracePt t="51713" x="1704975" y="2671763"/>
          <p14:tracePt t="51721" x="1668463" y="2671763"/>
          <p14:tracePt t="51728" x="1622425" y="2671763"/>
          <p14:tracePt t="51737" x="1595438" y="2671763"/>
          <p14:tracePt t="51745" x="1568450" y="2671763"/>
          <p14:tracePt t="51752" x="1549400" y="2671763"/>
          <p14:tracePt t="51761" x="1531938" y="2671763"/>
          <p14:tracePt t="51769" x="1512888" y="2671763"/>
          <p14:tracePt t="51777" x="1485900" y="2671763"/>
          <p14:tracePt t="51786" x="1449388" y="2671763"/>
          <p14:tracePt t="51794" x="1412875" y="2671763"/>
          <p14:tracePt t="51801" x="1366838" y="2671763"/>
          <p14:tracePt t="51809" x="1330325" y="2671763"/>
          <p14:tracePt t="51817" x="1276350" y="2671763"/>
          <p14:tracePt t="51825" x="1239838" y="2690813"/>
          <p14:tracePt t="51834" x="1185863" y="2698750"/>
          <p14:tracePt t="51841" x="1149350" y="2708275"/>
          <p14:tracePt t="51849" x="1103313" y="2708275"/>
          <p14:tracePt t="51857" x="1066800" y="2708275"/>
          <p14:tracePt t="51866" x="1057275" y="2708275"/>
          <p14:tracePt t="51874" x="1047750" y="2708275"/>
          <p14:tracePt t="52002" x="1039813" y="2717800"/>
          <p14:tracePt t="52010" x="1039813" y="2727325"/>
          <p14:tracePt t="52331" x="1039813" y="2744788"/>
          <p14:tracePt t="52339" x="1093788" y="2754313"/>
          <p14:tracePt t="52347" x="1120775" y="2763838"/>
          <p14:tracePt t="52356" x="1157288" y="2771775"/>
          <p14:tracePt t="52361" x="1166813" y="2781300"/>
          <p14:tracePt t="53082" x="1176338" y="2781300"/>
          <p14:tracePt t="53091" x="1203325" y="2744788"/>
          <p14:tracePt t="53097" x="1212850" y="2727325"/>
          <p14:tracePt t="53105" x="1230313" y="2690813"/>
          <p14:tracePt t="53113" x="1266825" y="2625725"/>
          <p14:tracePt t="53121" x="1266825" y="2581275"/>
          <p14:tracePt t="53129" x="1266825" y="2544763"/>
          <p14:tracePt t="53137" x="1266825" y="2508250"/>
          <p14:tracePt t="53145" x="1266825" y="2471738"/>
          <p14:tracePt t="53153" x="1266825" y="2416175"/>
          <p14:tracePt t="53162" x="1258888" y="2398713"/>
          <p14:tracePt t="53169" x="1249363" y="2389188"/>
          <p14:tracePt t="53177" x="1222375" y="2362200"/>
          <p14:tracePt t="53184" x="1212850" y="2352675"/>
          <p14:tracePt t="53201" x="1193800" y="2335213"/>
          <p14:tracePt t="53210" x="1185863" y="2335213"/>
          <p14:tracePt t="53225" x="1176338" y="2335213"/>
          <p14:tracePt t="53243" x="1166813" y="2335213"/>
          <p14:tracePt t="53250" x="1149350" y="2335213"/>
          <p14:tracePt t="53263" x="1130300" y="2335213"/>
          <p14:tracePt t="53266" x="1084263" y="2325688"/>
          <p14:tracePt t="53275" x="1066800" y="2316163"/>
          <p14:tracePt t="53282" x="1039813" y="2306638"/>
          <p14:tracePt t="53290" x="1020763" y="2289175"/>
          <p14:tracePt t="53298" x="974725" y="2262188"/>
          <p14:tracePt t="53306" x="966788" y="2252663"/>
          <p14:tracePt t="53322" x="947738" y="2233613"/>
          <p14:tracePt t="53451" x="939800" y="2233613"/>
          <p14:tracePt t="53466" x="939800" y="2225675"/>
          <p14:tracePt t="53474" x="939800" y="2206625"/>
          <p14:tracePt t="53483" x="947738" y="2197100"/>
          <p14:tracePt t="53492" x="947738" y="2179638"/>
          <p14:tracePt t="53498" x="957263" y="2160588"/>
          <p14:tracePt t="53507" x="957263" y="2152650"/>
          <p14:tracePt t="53513" x="957263" y="2143125"/>
          <p14:tracePt t="53521" x="966788" y="2133600"/>
          <p14:tracePt t="53529" x="974725" y="2116138"/>
          <p14:tracePt t="53537" x="984250" y="2097088"/>
          <p14:tracePt t="53603" x="984250" y="2079625"/>
          <p14:tracePt t="53618" x="984250" y="2070100"/>
          <p14:tracePt t="53635" x="984250" y="2060575"/>
          <p14:tracePt t="53642" x="984250" y="2052638"/>
          <p14:tracePt t="53657" x="984250" y="2033588"/>
          <p14:tracePt t="53685" x="984250" y="2024063"/>
          <p14:tracePt t="53690" x="984250" y="2016125"/>
          <p14:tracePt t="53922" x="984250" y="2024063"/>
          <p14:tracePt t="54316" x="984250" y="2033588"/>
          <p14:tracePt t="54323" x="984250" y="2079625"/>
          <p14:tracePt t="54331" x="966788" y="2106613"/>
          <p14:tracePt t="54338" x="966788" y="2125663"/>
          <p14:tracePt t="54345" x="957263" y="2170113"/>
          <p14:tracePt t="54353" x="947738" y="2189163"/>
          <p14:tracePt t="54362" x="930275" y="2243138"/>
          <p14:tracePt t="54368" x="903288" y="2279650"/>
          <p14:tracePt t="54385" x="903288" y="2306638"/>
          <p14:tracePt t="54393" x="903288" y="2325688"/>
          <p14:tracePt t="54401" x="903288" y="2352675"/>
          <p14:tracePt t="54409" x="903288" y="2371725"/>
          <p14:tracePt t="54425" x="903288" y="2398713"/>
          <p14:tracePt t="54433" x="903288" y="2408238"/>
          <p14:tracePt t="54441" x="903288" y="2416175"/>
          <p14:tracePt t="54449" x="903288" y="2425700"/>
          <p14:tracePt t="54464" x="903288" y="2435225"/>
          <p14:tracePt t="54538" x="920750" y="2435225"/>
          <p14:tracePt t="54545" x="920750" y="2425700"/>
          <p14:tracePt t="54805" x="939800" y="2416175"/>
          <p14:tracePt t="54811" x="957263" y="2416175"/>
          <p14:tracePt t="54818" x="966788" y="2425700"/>
          <p14:tracePt t="54837" x="974725" y="2435225"/>
          <p14:tracePt t="55034" x="984250" y="2444750"/>
          <p14:tracePt t="55041" x="984250" y="2452688"/>
          <p14:tracePt t="55090" x="984250" y="2462213"/>
          <p14:tracePt t="55121" x="984250" y="2481263"/>
          <p14:tracePt t="55137" x="984250" y="2498725"/>
          <p14:tracePt t="55152" x="993775" y="2498725"/>
          <p14:tracePt t="55242" x="1003300" y="2498725"/>
          <p14:tracePt t="55249" x="1003300" y="2489200"/>
          <p14:tracePt t="55435" x="1011238" y="2498725"/>
          <p14:tracePt t="55449" x="1020763" y="2517775"/>
          <p14:tracePt t="55457" x="1057275" y="2535238"/>
          <p14:tracePt t="55465" x="1057275" y="2544763"/>
          <p14:tracePt t="55472" x="1066800" y="2554288"/>
          <p14:tracePt t="55481" x="1093788" y="2571750"/>
          <p14:tracePt t="55489" x="1103313" y="2617788"/>
          <p14:tracePt t="55497" x="1139825" y="2644775"/>
          <p14:tracePt t="55505" x="1157288" y="2662238"/>
          <p14:tracePt t="55513" x="1157288" y="2681288"/>
          <p14:tracePt t="55521" x="1166813" y="2690813"/>
          <p14:tracePt t="55529" x="1166813" y="2717800"/>
          <p14:tracePt t="55593" x="1176338" y="2727325"/>
          <p14:tracePt t="55633" x="1185863" y="2727325"/>
          <p14:tracePt t="55649" x="1193800" y="2727325"/>
          <p14:tracePt t="55680" x="1193800" y="2717800"/>
          <p14:tracePt t="55698" x="1203325" y="2698750"/>
          <p14:tracePt t="55706" x="1203325" y="2690813"/>
          <p14:tracePt t="55714" x="1203325" y="2681288"/>
          <p14:tracePt t="55722" x="1203325" y="2671763"/>
          <p14:tracePt t="55730" x="1203325" y="2662238"/>
          <p14:tracePt t="55738" x="1203325" y="2644775"/>
          <p14:tracePt t="55745" x="1203325" y="2617788"/>
          <p14:tracePt t="55754" x="1203325" y="2608263"/>
          <p14:tracePt t="55761" x="1203325" y="2589213"/>
          <p14:tracePt t="55769" x="1203325" y="2571750"/>
          <p14:tracePt t="55777" x="1203325" y="2554288"/>
          <p14:tracePt t="55785" x="1203325" y="2544763"/>
          <p14:tracePt t="55793" x="1212850" y="2535238"/>
          <p14:tracePt t="55810" x="1222375" y="2525713"/>
          <p14:tracePt t="55883" x="1222375" y="2544763"/>
          <p14:tracePt t="55898" x="1222375" y="2554288"/>
          <p14:tracePt t="56377" x="1222375" y="2571750"/>
          <p14:tracePt t="56395" x="1203325" y="2598738"/>
          <p14:tracePt t="56402" x="1185863" y="2617788"/>
          <p14:tracePt t="56412" x="1166813" y="2625725"/>
          <p14:tracePt t="56418" x="1157288" y="2635250"/>
          <p14:tracePt t="57196" x="1149350" y="2644775"/>
          <p14:tracePt t="58547" x="1149350" y="2662238"/>
          <p14:tracePt t="58557" x="1139825" y="2681288"/>
          <p14:tracePt t="58561" x="1139825" y="2698750"/>
          <p14:tracePt t="58570" x="1120775" y="2744788"/>
          <p14:tracePt t="58577" x="1120775" y="2763838"/>
          <p14:tracePt t="58585" x="1112838" y="2781300"/>
          <p14:tracePt t="58594" x="1084263" y="2808288"/>
          <p14:tracePt t="58601" x="1076325" y="2827338"/>
          <p14:tracePt t="58610" x="1066800" y="2844800"/>
          <p14:tracePt t="58617" x="1066800" y="2854325"/>
          <p14:tracePt t="58626" x="1066800" y="2873375"/>
          <p14:tracePt t="58633" x="1057275" y="2881313"/>
          <p14:tracePt t="60499" x="1066800" y="2881313"/>
          <p14:tracePt t="60506" x="1149350" y="2808288"/>
          <p14:tracePt t="60514" x="1230313" y="2771775"/>
          <p14:tracePt t="60523" x="1266825" y="2754313"/>
          <p14:tracePt t="60530" x="1322388" y="2698750"/>
          <p14:tracePt t="60538" x="1339850" y="2681288"/>
          <p14:tracePt t="60547" x="1339850" y="2671763"/>
          <p14:tracePt t="60554" x="1339850" y="2662238"/>
          <p14:tracePt t="60562" x="1349375" y="2654300"/>
          <p14:tracePt t="60723" x="1349375" y="2662238"/>
          <p14:tracePt t="60739" x="1349375" y="2671763"/>
          <p14:tracePt t="61218" x="1349375" y="2681288"/>
          <p14:tracePt t="61227" x="1358900" y="2681288"/>
          <p14:tracePt t="61244" x="1366838" y="2681288"/>
          <p14:tracePt t="61263" x="1376363" y="2690813"/>
          <p14:tracePt t="62945" x="1412875" y="2625725"/>
          <p14:tracePt t="62953" x="1458913" y="2508250"/>
          <p14:tracePt t="62963" x="1468438" y="2481263"/>
          <p14:tracePt t="62969" x="1495425" y="2444750"/>
          <p14:tracePt t="62978" x="1541463" y="2371725"/>
          <p14:tracePt t="62985" x="1541463" y="2335213"/>
          <p14:tracePt t="62992" x="1558925" y="2289175"/>
          <p14:tracePt t="63000" x="1568450" y="2270125"/>
          <p14:tracePt t="63009" x="1604963" y="2243138"/>
          <p14:tracePt t="63017" x="1604963" y="2233613"/>
          <p14:tracePt t="63026" x="1604963" y="2225675"/>
          <p14:tracePt t="63032" x="1604963" y="2206625"/>
          <p14:tracePt t="63273" x="1604963" y="2225675"/>
          <p14:tracePt t="63817" x="1612900" y="2189163"/>
          <p14:tracePt t="63826" x="1622425" y="2170113"/>
          <p14:tracePt t="63834" x="1649413" y="2116138"/>
          <p14:tracePt t="63843" x="1658938" y="2079625"/>
          <p14:tracePt t="63850" x="1704975" y="2033588"/>
          <p14:tracePt t="63859" x="1722438" y="1987550"/>
          <p14:tracePt t="63866" x="1731963" y="1970088"/>
          <p14:tracePt t="63874" x="1741488" y="1951038"/>
          <p14:tracePt t="63882" x="1751013" y="1943100"/>
          <p14:tracePt t="63890" x="1758950" y="1933575"/>
          <p14:tracePt t="63969" x="1758950" y="1943100"/>
          <p14:tracePt t="63977" x="1758950" y="1970088"/>
          <p14:tracePt t="63986" x="1751013" y="1987550"/>
          <p14:tracePt t="63994" x="1741488" y="1997075"/>
          <p14:tracePt t="64002" x="1731963" y="2006600"/>
          <p14:tracePt t="64012" x="1722438" y="2006600"/>
          <p14:tracePt t="64066" x="1714500" y="2016125"/>
          <p14:tracePt t="64107" x="1704975" y="2016125"/>
          <p14:tracePt t="64117" x="1641475" y="2043113"/>
          <p14:tracePt t="64122" x="1558925" y="2079625"/>
          <p14:tracePt t="64129" x="1449388" y="2079625"/>
          <p14:tracePt t="64137" x="1395413" y="2079625"/>
          <p14:tracePt t="64145" x="1285875" y="2079625"/>
          <p14:tracePt t="64153" x="1157288" y="2079625"/>
          <p14:tracePt t="64163" x="1030288" y="2079625"/>
          <p14:tracePt t="64168" x="939800" y="2079625"/>
          <p14:tracePt t="64176" x="884238" y="2079625"/>
          <p14:tracePt t="64184" x="857250" y="2079625"/>
          <p14:tracePt t="64194" x="838200" y="2079625"/>
          <p14:tracePt t="64217" x="830263" y="2079625"/>
          <p14:tracePt t="64626" x="838200" y="2079625"/>
          <p14:tracePt t="64632" x="874713" y="2070100"/>
          <p14:tracePt t="64641" x="939800" y="2070100"/>
          <p14:tracePt t="64649" x="974725" y="2070100"/>
          <p14:tracePt t="64656" x="1030288" y="2070100"/>
          <p14:tracePt t="64665" x="1076325" y="2060575"/>
          <p14:tracePt t="64672" x="1112838" y="2060575"/>
          <p14:tracePt t="64681" x="1157288" y="2060575"/>
          <p14:tracePt t="64688" x="1193800" y="2052638"/>
          <p14:tracePt t="64697" x="1230313" y="2052638"/>
          <p14:tracePt t="64704" x="1239838" y="2052638"/>
          <p14:tracePt t="64712" x="1276350" y="2033588"/>
          <p14:tracePt t="64721" x="1285875" y="2033588"/>
          <p14:tracePt t="64729" x="1293813" y="2024063"/>
          <p14:tracePt t="65026" x="1285875" y="2024063"/>
          <p14:tracePt t="65034" x="1230313" y="2024063"/>
          <p14:tracePt t="65041" x="1203325" y="2024063"/>
          <p14:tracePt t="65049" x="1166813" y="2024063"/>
          <p14:tracePt t="65057" x="1149350" y="2024063"/>
          <p14:tracePt t="65064" x="1130300" y="2024063"/>
          <p14:tracePt t="65113" x="1112838" y="2016125"/>
          <p14:tracePt t="65683" x="1112838" y="2006600"/>
          <p14:tracePt t="65699" x="1066800" y="2033588"/>
          <p14:tracePt t="65707" x="1030288" y="2097088"/>
          <p14:tracePt t="65714" x="1003300" y="2143125"/>
          <p14:tracePt t="65723" x="957263" y="2206625"/>
          <p14:tracePt t="65730" x="920750" y="2262188"/>
          <p14:tracePt t="65738" x="893763" y="2316163"/>
          <p14:tracePt t="65746" x="857250" y="2379663"/>
          <p14:tracePt t="65753" x="847725" y="2416175"/>
          <p14:tracePt t="65763" x="820738" y="2471738"/>
          <p14:tracePt t="65770" x="801688" y="2498725"/>
          <p14:tracePt t="65777" x="793750" y="2517775"/>
          <p14:tracePt t="65786" x="793750" y="2535238"/>
          <p14:tracePt t="65793" x="793750" y="2544763"/>
          <p14:tracePt t="65804" x="784225" y="2554288"/>
          <p14:tracePt t="65817" x="774700" y="2571750"/>
          <p14:tracePt t="65857" x="757238" y="2581275"/>
          <p14:tracePt t="65865" x="747713" y="2608263"/>
          <p14:tracePt t="65873" x="738188" y="2644775"/>
          <p14:tracePt t="65881" x="728663" y="2662238"/>
          <p14:tracePt t="65888" x="692150" y="2735263"/>
          <p14:tracePt t="65898" x="692150" y="2771775"/>
          <p14:tracePt t="65904" x="684213" y="2817813"/>
          <p14:tracePt t="65913" x="674688" y="2854325"/>
          <p14:tracePt t="65921" x="647700" y="2900363"/>
          <p14:tracePt t="65929" x="638175" y="2936875"/>
          <p14:tracePt t="65936" x="628650" y="2990850"/>
          <p14:tracePt t="65944" x="620713" y="3027363"/>
          <p14:tracePt t="65953" x="620713" y="3073400"/>
          <p14:tracePt t="65961" x="592138" y="3119438"/>
          <p14:tracePt t="65968" x="584200" y="3136900"/>
          <p14:tracePt t="65976" x="574675" y="3192463"/>
          <p14:tracePt t="65985" x="547688" y="3255963"/>
          <p14:tracePt t="65994" x="538163" y="3265488"/>
          <p14:tracePt t="66001" x="538163" y="3302000"/>
          <p14:tracePt t="66009" x="538163" y="3365500"/>
          <p14:tracePt t="66017" x="528638" y="3446463"/>
          <p14:tracePt t="66025" x="519113" y="3538538"/>
          <p14:tracePt t="66033" x="501650" y="3629025"/>
          <p14:tracePt t="66040" x="501650" y="3721100"/>
          <p14:tracePt t="66049" x="474663" y="3821113"/>
          <p14:tracePt t="66057" x="465138" y="3894138"/>
          <p14:tracePt t="66065" x="446088" y="3976688"/>
          <p14:tracePt t="66079" x="446088" y="4067175"/>
          <p14:tracePt t="66081" x="446088" y="4159250"/>
          <p14:tracePt t="66089" x="446088" y="4268788"/>
          <p14:tracePt t="66097" x="438150" y="4340225"/>
          <p14:tracePt t="66105" x="438150" y="4413250"/>
          <p14:tracePt t="66112" x="438150" y="4541838"/>
          <p14:tracePt t="66120" x="409575" y="4641850"/>
          <p14:tracePt t="66129" x="392113" y="4751388"/>
          <p14:tracePt t="66137" x="392113" y="4860925"/>
          <p14:tracePt t="66145" x="392113" y="4970463"/>
          <p14:tracePt t="66153" x="392113" y="5097463"/>
          <p14:tracePt t="66160" x="392113" y="5207000"/>
          <p14:tracePt t="66169" x="392113" y="5299075"/>
          <p14:tracePt t="66177" x="392113" y="5372100"/>
          <p14:tracePt t="66185" x="401638" y="5435600"/>
          <p14:tracePt t="66193" x="409575" y="5481638"/>
          <p14:tracePt t="66200" x="409575" y="5518150"/>
          <p14:tracePt t="66209" x="409575" y="5526088"/>
          <p14:tracePt t="66217" x="409575" y="5535613"/>
          <p14:tracePt t="66226" x="409575" y="5562600"/>
          <p14:tracePt t="66232" x="428625" y="5589588"/>
          <p14:tracePt t="66249" x="409575" y="5572125"/>
          <p14:tracePt t="66265" x="409575" y="5599113"/>
          <p14:tracePt t="66274" x="409575" y="5618163"/>
          <p14:tracePt t="66281" x="409575" y="5626100"/>
          <p14:tracePt t="66289" x="409575" y="5645150"/>
          <p14:tracePt t="66298" x="409575" y="5662613"/>
          <p14:tracePt t="66377" x="409575" y="5681663"/>
          <p14:tracePt t="66393" x="419100" y="5691188"/>
          <p14:tracePt t="66401" x="428625" y="5708650"/>
          <p14:tracePt t="66409" x="465138" y="5754688"/>
          <p14:tracePt t="66417" x="511175" y="5818188"/>
          <p14:tracePt t="66426" x="538163" y="5854700"/>
          <p14:tracePt t="66433" x="565150" y="5881688"/>
          <p14:tracePt t="66442" x="611188" y="5918200"/>
          <p14:tracePt t="66449" x="647700" y="5946775"/>
          <p14:tracePt t="66459" x="655638" y="5954713"/>
          <p14:tracePt t="66465" x="674688" y="5983288"/>
          <p14:tracePt t="66473" x="701675" y="6018213"/>
          <p14:tracePt t="66481" x="728663" y="6046788"/>
          <p14:tracePt t="66490" x="738188" y="6054725"/>
          <p14:tracePt t="66505" x="747713" y="6064250"/>
          <p14:tracePt t="66521" x="765175" y="6083300"/>
          <p14:tracePt t="66529" x="774700" y="6091238"/>
          <p14:tracePt t="66537" x="784225" y="6091238"/>
          <p14:tracePt t="66544" x="811213" y="6137275"/>
          <p14:tracePt t="66553" x="847725" y="6164263"/>
          <p14:tracePt t="66561" x="893763" y="6219825"/>
          <p14:tracePt t="66569" x="947738" y="6283325"/>
          <p14:tracePt t="66577" x="993775" y="6319838"/>
          <p14:tracePt t="66585" x="1020763" y="6346825"/>
          <p14:tracePt t="66593" x="1066800" y="6375400"/>
          <p14:tracePt t="66601" x="1084263" y="6392863"/>
          <p14:tracePt t="66609" x="1112838" y="6411913"/>
          <p14:tracePt t="66617" x="1130300" y="6419850"/>
          <p14:tracePt t="66633" x="1139825" y="6419850"/>
          <p14:tracePt t="66642" x="1139825" y="6429375"/>
          <p14:tracePt t="66745" x="1149350" y="6438900"/>
          <p14:tracePt t="66762" x="1185863" y="6446838"/>
          <p14:tracePt t="66770" x="1249363" y="6456363"/>
          <p14:tracePt t="66778" x="1285875" y="6465888"/>
          <p14:tracePt t="66789" x="1385888" y="6519863"/>
          <p14:tracePt t="66794" x="1431925" y="6538913"/>
          <p14:tracePt t="66801" x="1495425" y="6556375"/>
          <p14:tracePt t="66809" x="1541463" y="6584950"/>
          <p14:tracePt t="66818" x="1595438" y="6584950"/>
          <p14:tracePt t="66828" x="1649413" y="6584950"/>
          <p14:tracePt t="66836" x="1677988" y="6584950"/>
          <p14:tracePt t="66843" x="1722438" y="6584950"/>
          <p14:tracePt t="66849" x="1751013" y="6584950"/>
          <p14:tracePt t="66865" x="1758950" y="6584950"/>
          <p14:tracePt t="66873" x="1787525" y="6575425"/>
          <p14:tracePt t="66882" x="1814513" y="6538913"/>
          <p14:tracePt t="66889" x="1831975" y="6519863"/>
          <p14:tracePt t="66898" x="1860550" y="6492875"/>
          <p14:tracePt t="66905" x="1878013" y="6456363"/>
          <p14:tracePt t="66913" x="1887538" y="6419850"/>
          <p14:tracePt t="66921" x="1895475" y="6402388"/>
          <p14:tracePt t="66929" x="1905000" y="6392863"/>
          <p14:tracePt t="66937" x="1924050" y="6383338"/>
          <p14:tracePt t="66945" x="1924050" y="6375400"/>
          <p14:tracePt t="66953" x="1924050" y="6365875"/>
          <p14:tracePt t="66961" x="1931988" y="6356350"/>
          <p14:tracePt t="66977" x="1931988" y="6338888"/>
          <p14:tracePt t="66985" x="1951038" y="6310313"/>
          <p14:tracePt t="66993" x="1951038" y="6283325"/>
          <p14:tracePt t="67001" x="1968500" y="6200775"/>
          <p14:tracePt t="67009" x="2014538" y="6083300"/>
          <p14:tracePt t="67017" x="2041525" y="5954713"/>
          <p14:tracePt t="67027" x="2087563" y="5800725"/>
          <p14:tracePt t="67033" x="2114550" y="5672138"/>
          <p14:tracePt t="67041" x="2160588" y="5545138"/>
          <p14:tracePt t="67050" x="2206625" y="5389563"/>
          <p14:tracePt t="67057" x="2233613" y="5262563"/>
          <p14:tracePt t="67064" x="2251075" y="5153025"/>
          <p14:tracePt t="67073" x="2279650" y="5053013"/>
          <p14:tracePt t="67094" x="2343150" y="4906963"/>
          <p14:tracePt t="67097" x="2370138" y="4797425"/>
          <p14:tracePt t="67105" x="2379663" y="4732338"/>
          <p14:tracePt t="67113" x="2406650" y="4641850"/>
          <p14:tracePt t="67120" x="2433638" y="4559300"/>
          <p14:tracePt t="67129" x="2452688" y="4468813"/>
          <p14:tracePt t="67137" x="2462213" y="4376738"/>
          <p14:tracePt t="67145" x="2506663" y="4259263"/>
          <p14:tracePt t="67152" x="2516188" y="4167188"/>
          <p14:tracePt t="67160" x="2552700" y="4049713"/>
          <p14:tracePt t="67168" x="2570163" y="3976688"/>
          <p14:tracePt t="67177" x="2589213" y="3894138"/>
          <p14:tracePt t="67184" x="2598738" y="3803650"/>
          <p14:tracePt t="67195" x="2598738" y="3748088"/>
          <p14:tracePt t="67200" x="2606675" y="3702050"/>
          <p14:tracePt t="67209" x="2606675" y="3665538"/>
          <p14:tracePt t="67216" x="2606675" y="3611563"/>
          <p14:tracePt t="67227" x="2635250" y="3548063"/>
          <p14:tracePt t="67232" x="2635250" y="3492500"/>
          <p14:tracePt t="67242" x="2635250" y="3411538"/>
          <p14:tracePt t="67249" x="2635250" y="3319463"/>
          <p14:tracePt t="67260" x="2635250" y="3209925"/>
          <p14:tracePt t="67265" x="2635250" y="3119438"/>
          <p14:tracePt t="67273" x="2635250" y="2990850"/>
          <p14:tracePt t="67281" x="2635250" y="2881313"/>
          <p14:tracePt t="67288" x="2635250" y="2790825"/>
          <p14:tracePt t="67296" x="2635250" y="2717800"/>
          <p14:tracePt t="67305" x="2635250" y="2644775"/>
          <p14:tracePt t="67312" x="2635250" y="2598738"/>
          <p14:tracePt t="67321" x="2635250" y="2562225"/>
          <p14:tracePt t="67329" x="2635250" y="2554288"/>
          <p14:tracePt t="67337" x="2635250" y="2535238"/>
          <p14:tracePt t="67344" x="2635250" y="2517775"/>
          <p14:tracePt t="67355" x="2635250" y="2508250"/>
          <p14:tracePt t="67371" x="2625725" y="2498725"/>
          <p14:tracePt t="67378" x="2625725" y="2481263"/>
          <p14:tracePt t="67386" x="2616200" y="2462213"/>
          <p14:tracePt t="67393" x="2598738" y="2425700"/>
          <p14:tracePt t="67401" x="2579688" y="2379663"/>
          <p14:tracePt t="67410" x="2525713" y="2316163"/>
          <p14:tracePt t="67417" x="2498725" y="2270125"/>
          <p14:tracePt t="67426" x="2462213" y="2189163"/>
          <p14:tracePt t="67433" x="2406650" y="2125663"/>
          <p14:tracePt t="67443" x="2389188" y="2097088"/>
          <p14:tracePt t="67449" x="2352675" y="2024063"/>
          <p14:tracePt t="67457" x="2324100" y="1987550"/>
          <p14:tracePt t="67465" x="2270125" y="1943100"/>
          <p14:tracePt t="67473" x="2251075" y="1914525"/>
          <p14:tracePt t="67481" x="2243138" y="1906588"/>
          <p14:tracePt t="67490" x="2224088" y="1887538"/>
          <p14:tracePt t="67497" x="2214563" y="1878013"/>
          <p14:tracePt t="67506" x="2206625" y="1870075"/>
          <p14:tracePt t="67512" x="2197100" y="1860550"/>
          <p14:tracePt t="67521" x="2160588" y="1841500"/>
          <p14:tracePt t="67529" x="2143125" y="1833563"/>
          <p14:tracePt t="67537" x="2087563" y="1824038"/>
          <p14:tracePt t="67545" x="2041525" y="1814513"/>
          <p14:tracePt t="67553" x="1987550" y="1787525"/>
          <p14:tracePt t="67564" x="1924050" y="1760538"/>
          <p14:tracePt t="67571" x="1841500" y="1751013"/>
          <p14:tracePt t="67579" x="1787525" y="1724025"/>
          <p14:tracePt t="67587" x="1741488" y="1714500"/>
          <p14:tracePt t="67593" x="1695450" y="1687513"/>
          <p14:tracePt t="67602" x="1649413" y="1668463"/>
          <p14:tracePt t="67611" x="1622425" y="1668463"/>
          <p14:tracePt t="67618" x="1604963" y="1660525"/>
          <p14:tracePt t="67627" x="1585913" y="1660525"/>
          <p14:tracePt t="67634" x="1576388" y="1660525"/>
          <p14:tracePt t="67643" x="1568450" y="1660525"/>
          <p14:tracePt t="67666" x="1549400" y="1660525"/>
          <p14:tracePt t="67674" x="1522413" y="1660525"/>
          <p14:tracePt t="67683" x="1495425" y="1660525"/>
          <p14:tracePt t="67690" x="1439863" y="1660525"/>
          <p14:tracePt t="67698" x="1358900" y="1677988"/>
          <p14:tracePt t="67705" x="1212850" y="1731963"/>
          <p14:tracePt t="67713" x="1166813" y="1760538"/>
          <p14:tracePt t="67721" x="1066800" y="1814513"/>
          <p14:tracePt t="67729" x="957263" y="1833563"/>
          <p14:tracePt t="67737" x="893763" y="1870075"/>
          <p14:tracePt t="67745" x="830263" y="1887538"/>
          <p14:tracePt t="67753" x="811213" y="1906588"/>
          <p14:tracePt t="67761" x="765175" y="1933575"/>
          <p14:tracePt t="67777" x="757238" y="1943100"/>
          <p14:tracePt t="67795" x="747713" y="1960563"/>
          <p14:tracePt t="67811" x="728663" y="1979613"/>
          <p14:tracePt t="67819" x="720725" y="1987550"/>
          <p14:tracePt t="67827" x="701675" y="2006600"/>
          <p14:tracePt t="67835" x="674688" y="2024063"/>
          <p14:tracePt t="67843" x="655638" y="2052638"/>
          <p14:tracePt t="67850" x="620713" y="2079625"/>
          <p14:tracePt t="67857" x="574675" y="2106613"/>
          <p14:tracePt t="67866" x="547688" y="2143125"/>
          <p14:tracePt t="67874" x="519113" y="2189163"/>
          <p14:tracePt t="67883" x="482600" y="2252663"/>
          <p14:tracePt t="67890" x="438150" y="2298700"/>
          <p14:tracePt t="67899" x="382588" y="2362200"/>
          <p14:tracePt t="67905" x="365125" y="2398713"/>
          <p14:tracePt t="67913" x="328613" y="2444750"/>
          <p14:tracePt t="67921" x="319088" y="2481263"/>
          <p14:tracePt t="67929" x="282575" y="2544763"/>
          <p14:tracePt t="67937" x="273050" y="2554288"/>
          <p14:tracePt t="67945" x="228600" y="2598738"/>
          <p14:tracePt t="67969" x="228600" y="2608263"/>
          <p14:tracePt t="68001" x="228600" y="2617788"/>
          <p14:tracePt t="68009" x="228600" y="2625725"/>
          <p14:tracePt t="68017" x="228600" y="2635250"/>
          <p14:tracePt t="68026" x="228600" y="2662238"/>
          <p14:tracePt t="68033" x="228600" y="2681288"/>
          <p14:tracePt t="68043" x="209550" y="2708275"/>
          <p14:tracePt t="68051" x="200025" y="2735263"/>
          <p14:tracePt t="68057" x="200025" y="2771775"/>
          <p14:tracePt t="68065" x="200025" y="2790825"/>
          <p14:tracePt t="68073" x="182563" y="2817813"/>
          <p14:tracePt t="68082" x="173038" y="2836863"/>
          <p14:tracePt t="68100" x="173038" y="2863850"/>
          <p14:tracePt t="68109" x="173038" y="2873375"/>
          <p14:tracePt t="68163" x="163513" y="2873375"/>
          <p14:tracePt t="68250" x="163513" y="2909888"/>
          <p14:tracePt t="68261" x="163513" y="2954338"/>
          <p14:tracePt t="68266" x="163513" y="3009900"/>
          <p14:tracePt t="68274" x="163513" y="3036888"/>
          <p14:tracePt t="68283" x="163513" y="3082925"/>
          <p14:tracePt t="68290" x="163513" y="3119438"/>
          <p14:tracePt t="68298" x="163513" y="3163888"/>
          <p14:tracePt t="68310" x="163513" y="3200400"/>
          <p14:tracePt t="68312" x="163513" y="3219450"/>
          <p14:tracePt t="68321" x="163513" y="3236913"/>
          <p14:tracePt t="68329" x="173038" y="3246438"/>
          <p14:tracePt t="68337" x="173038" y="3255963"/>
          <p14:tracePt t="68345" x="173038" y="3265488"/>
          <p14:tracePt t="68360" x="173038" y="3273425"/>
          <p14:tracePt t="68369" x="173038" y="3292475"/>
          <p14:tracePt t="68377" x="173038" y="3302000"/>
          <p14:tracePt t="68385" x="173038" y="3338513"/>
          <p14:tracePt t="68393" x="173038" y="3375025"/>
          <p14:tracePt t="68401" x="173038" y="3411538"/>
          <p14:tracePt t="68409" x="173038" y="3465513"/>
          <p14:tracePt t="68417" x="173038" y="3502025"/>
          <p14:tracePt t="68425" x="182563" y="3556000"/>
          <p14:tracePt t="68433" x="200025" y="3638550"/>
          <p14:tracePt t="68441" x="200025" y="3694113"/>
          <p14:tracePt t="68449" x="209550" y="3784600"/>
          <p14:tracePt t="68457" x="209550" y="3857625"/>
          <p14:tracePt t="68465" x="228600" y="3940175"/>
          <p14:tracePt t="68474" x="246063" y="3994150"/>
          <p14:tracePt t="68481" x="246063" y="4057650"/>
          <p14:tracePt t="68489" x="255588" y="4094163"/>
          <p14:tracePt t="68497" x="273050" y="4159250"/>
          <p14:tracePt t="68507" x="292100" y="4203700"/>
          <p14:tracePt t="68512" x="309563" y="4259263"/>
          <p14:tracePt t="68520" x="309563" y="4332288"/>
          <p14:tracePt t="68529" x="328613" y="4413250"/>
          <p14:tracePt t="68537" x="373063" y="4495800"/>
          <p14:tracePt t="68544" x="382588" y="4605338"/>
          <p14:tracePt t="68554" x="446088" y="4705350"/>
          <p14:tracePt t="68561" x="446088" y="4797425"/>
          <p14:tracePt t="68569" x="482600" y="4897438"/>
          <p14:tracePt t="68577" x="511175" y="4970463"/>
          <p14:tracePt t="68585" x="538163" y="5070475"/>
          <p14:tracePt t="68595" x="565150" y="5180013"/>
          <p14:tracePt t="68601" x="592138" y="5243513"/>
          <p14:tracePt t="68608" x="601663" y="5353050"/>
          <p14:tracePt t="68616" x="647700" y="5435600"/>
          <p14:tracePt t="68625" x="665163" y="5481638"/>
          <p14:tracePt t="68633" x="692150" y="5562600"/>
          <p14:tracePt t="68641" x="728663" y="5626100"/>
          <p14:tracePt t="68649" x="757238" y="5691188"/>
          <p14:tracePt t="68657" x="801688" y="5772150"/>
          <p14:tracePt t="68665" x="838200" y="5845175"/>
          <p14:tracePt t="68673" x="847725" y="5910263"/>
          <p14:tracePt t="68681" x="893763" y="6027738"/>
          <p14:tracePt t="68689" x="920750" y="6083300"/>
          <p14:tracePt t="68697" x="974725" y="6164263"/>
          <p14:tracePt t="68705" x="993775" y="6210300"/>
          <p14:tracePt t="68713" x="1039813" y="6292850"/>
          <p14:tracePt t="68721" x="1047750" y="6356350"/>
          <p14:tracePt t="68729" x="1084263" y="6402388"/>
          <p14:tracePt t="68737" x="1103313" y="6446838"/>
          <p14:tracePt t="68745" x="1112838" y="6465888"/>
          <p14:tracePt t="68753" x="1149350" y="6492875"/>
          <p14:tracePt t="68761" x="1166813" y="6529388"/>
          <p14:tracePt t="68769" x="1185863" y="6565900"/>
          <p14:tracePt t="68777" x="1193800" y="6575425"/>
          <p14:tracePt t="68785" x="1212850" y="6602413"/>
          <p14:tracePt t="68794" x="1230313" y="6621463"/>
          <p14:tracePt t="68801" x="1258888" y="6657975"/>
          <p14:tracePt t="68809" x="1258888" y="6665913"/>
          <p14:tracePt t="68816" x="1276350" y="6684963"/>
          <p14:tracePt t="68825" x="1303338" y="6702425"/>
          <p14:tracePt t="68841" x="1330325" y="6711950"/>
          <p14:tracePt t="68849" x="1366838" y="6721475"/>
          <p14:tracePt t="68857" x="1395413" y="6721475"/>
          <p14:tracePt t="68865" x="1422400" y="6721475"/>
          <p14:tracePt t="68873" x="1468438" y="6721475"/>
          <p14:tracePt t="68882" x="1512888" y="6721475"/>
          <p14:tracePt t="68889" x="1558925" y="6721475"/>
          <p14:tracePt t="68897" x="1612900" y="6721475"/>
          <p14:tracePt t="68905" x="1649413" y="6721475"/>
          <p14:tracePt t="68913" x="1741488" y="6721475"/>
          <p14:tracePt t="68921" x="1814513" y="6721475"/>
          <p14:tracePt t="68929" x="1887538" y="6721475"/>
          <p14:tracePt t="68937" x="1960563" y="6721475"/>
          <p14:tracePt t="68945" x="2051050" y="6721475"/>
          <p14:tracePt t="68953" x="2133600" y="6711950"/>
          <p14:tracePt t="68961" x="2206625" y="6675438"/>
          <p14:tracePt t="68969" x="2251075" y="6648450"/>
          <p14:tracePt t="68977" x="2324100" y="6602413"/>
          <p14:tracePt t="68985" x="2352675" y="6565900"/>
          <p14:tracePt t="68994" x="2406650" y="6502400"/>
          <p14:tracePt t="69002" x="2416175" y="6456363"/>
          <p14:tracePt t="69011" x="2470150" y="6356350"/>
          <p14:tracePt t="69018" x="2516188" y="6265863"/>
          <p14:tracePt t="69028" x="2525713" y="6164263"/>
          <p14:tracePt t="69034" x="2552700" y="6037263"/>
          <p14:tracePt t="69044" x="2589213" y="5910263"/>
          <p14:tracePt t="69050" x="2589213" y="5781675"/>
          <p14:tracePt t="69058" x="2616200" y="5635625"/>
          <p14:tracePt t="69066" x="2625725" y="5518150"/>
          <p14:tracePt t="69073" x="2671763" y="5372100"/>
          <p14:tracePt t="69081" x="2689225" y="5280025"/>
          <p14:tracePt t="69089" x="2698750" y="5126038"/>
          <p14:tracePt t="69097" x="2744788" y="4960938"/>
          <p14:tracePt t="69105" x="2781300" y="4778375"/>
          <p14:tracePt t="69113" x="2808288" y="4614863"/>
          <p14:tracePt t="69121" x="2808288" y="4449763"/>
          <p14:tracePt t="69129" x="2835275" y="4303713"/>
          <p14:tracePt t="69137" x="2852738" y="4159250"/>
          <p14:tracePt t="69145" x="2871788" y="4021138"/>
          <p14:tracePt t="69163" x="2898775" y="3821113"/>
          <p14:tracePt t="69168" x="2908300" y="3738563"/>
          <p14:tracePt t="69177" x="2908300" y="3629025"/>
          <p14:tracePt t="69185" x="2917825" y="3556000"/>
          <p14:tracePt t="69194" x="2917825" y="3446463"/>
          <p14:tracePt t="69201" x="2917825" y="3419475"/>
          <p14:tracePt t="69209" x="2917825" y="3338513"/>
          <p14:tracePt t="69216" x="2917825" y="3255963"/>
          <p14:tracePt t="69225" x="2917825" y="3182938"/>
          <p14:tracePt t="69233" x="2917825" y="3127375"/>
          <p14:tracePt t="69241" x="2917825" y="3073400"/>
          <p14:tracePt t="69249" x="2917825" y="3017838"/>
          <p14:tracePt t="69259" x="2917825" y="2954338"/>
          <p14:tracePt t="69265" x="2917825" y="2917825"/>
          <p14:tracePt t="69273" x="2917825" y="2881313"/>
          <p14:tracePt t="69281" x="2917825" y="2844800"/>
          <p14:tracePt t="69289" x="2917825" y="2827338"/>
          <p14:tracePt t="69296" x="2917825" y="2808288"/>
          <p14:tracePt t="69313" x="2917825" y="2790825"/>
          <p14:tracePt t="69321" x="2917825" y="2771775"/>
          <p14:tracePt t="69328" x="2917825" y="2744788"/>
          <p14:tracePt t="69336" x="2917825" y="2735263"/>
          <p14:tracePt t="69345" x="2917825" y="2698750"/>
          <p14:tracePt t="69353" x="2917825" y="2681288"/>
          <p14:tracePt t="69361" x="2917825" y="2654300"/>
          <p14:tracePt t="69369" x="2889250" y="2608263"/>
          <p14:tracePt t="69377" x="2862263" y="2571750"/>
          <p14:tracePt t="69386" x="2835275" y="2525713"/>
          <p14:tracePt t="69394" x="2808288" y="2471738"/>
          <p14:tracePt t="69401" x="2771775" y="2416175"/>
          <p14:tracePt t="69409" x="2744788" y="2343150"/>
          <p14:tracePt t="69418" x="2698750" y="2289175"/>
          <p14:tracePt t="69431" x="2643188" y="2225675"/>
          <p14:tracePt t="69434" x="2589213" y="2125663"/>
          <p14:tracePt t="69445" x="2552700" y="2079625"/>
          <p14:tracePt t="69450" x="2516188" y="2033588"/>
          <p14:tracePt t="69457" x="2498725" y="1997075"/>
          <p14:tracePt t="69465" x="2443163" y="1943100"/>
          <p14:tracePt t="69473" x="2425700" y="1914525"/>
          <p14:tracePt t="69481" x="2397125" y="1878013"/>
          <p14:tracePt t="69489" x="2389188" y="1851025"/>
          <p14:tracePt t="69497" x="2324100" y="1824038"/>
          <p14:tracePt t="69505" x="2297113" y="1797050"/>
          <p14:tracePt t="69513" x="2260600" y="1778000"/>
          <p14:tracePt t="69521" x="2243138" y="1778000"/>
          <p14:tracePt t="69529" x="2214563" y="1741488"/>
          <p14:tracePt t="69537" x="2197100" y="1731963"/>
          <p14:tracePt t="69545" x="2143125" y="1724025"/>
          <p14:tracePt t="69554" x="2106613" y="1704975"/>
          <p14:tracePt t="69560" x="2087563" y="1697038"/>
          <p14:tracePt t="69569" x="2051050" y="1677988"/>
          <p14:tracePt t="69576" x="2041525" y="1677988"/>
          <p14:tracePt t="69585" x="2024063" y="1668463"/>
          <p14:tracePt t="69593" x="2014538" y="1660525"/>
          <p14:tracePt t="69601" x="1997075" y="1651000"/>
          <p14:tracePt t="69610" x="1987550" y="1651000"/>
          <p14:tracePt t="69619" x="1978025" y="1651000"/>
          <p14:tracePt t="69628" x="1968500" y="1651000"/>
          <p14:tracePt t="69650" x="1951038" y="1651000"/>
          <p14:tracePt t="69660" x="1924050" y="1651000"/>
          <p14:tracePt t="69666" x="1905000" y="1651000"/>
          <p14:tracePt t="69674" x="1878013" y="1651000"/>
          <p14:tracePt t="69682" x="1824038" y="1651000"/>
          <p14:tracePt t="69689" x="1778000" y="1651000"/>
          <p14:tracePt t="69697" x="1722438" y="1651000"/>
          <p14:tracePt t="69705" x="1695450" y="1651000"/>
          <p14:tracePt t="69713" x="1641475" y="1660525"/>
          <p14:tracePt t="69721" x="1541463" y="1687513"/>
          <p14:tracePt t="69729" x="1476375" y="1714500"/>
          <p14:tracePt t="69736" x="1422400" y="1741488"/>
          <p14:tracePt t="69744" x="1358900" y="1778000"/>
          <p14:tracePt t="69753" x="1312863" y="1787525"/>
          <p14:tracePt t="69761" x="1266825" y="1797050"/>
          <p14:tracePt t="69769" x="1239838" y="1804988"/>
          <p14:tracePt t="69777" x="1222375" y="1833563"/>
          <p14:tracePt t="69793" x="1212850" y="1833563"/>
          <p14:tracePt t="71937" x="1212850" y="1841500"/>
          <p14:tracePt t="71945" x="1230313" y="1887538"/>
          <p14:tracePt t="71953" x="1293813" y="1897063"/>
          <p14:tracePt t="71961" x="1358900" y="1924050"/>
          <p14:tracePt t="71968" x="1385888" y="1951038"/>
          <p14:tracePt t="71976" x="1431925" y="1987550"/>
          <p14:tracePt t="71984" x="1449388" y="1997075"/>
          <p14:tracePt t="71993" x="1458913" y="2006600"/>
          <p14:tracePt t="72001" x="1468438" y="2016125"/>
          <p14:tracePt t="72009" x="1485900" y="2033588"/>
          <p14:tracePt t="72049" x="1495425" y="2033588"/>
          <p14:tracePt t="72497" x="1495425" y="2043113"/>
          <p14:tracePt t="72506" x="1495425" y="2097088"/>
          <p14:tracePt t="72512" x="1495425" y="2133600"/>
          <p14:tracePt t="72521" x="1495425" y="2160588"/>
          <p14:tracePt t="72529" x="1495425" y="2179638"/>
          <p14:tracePt t="72537" x="1495425" y="2206625"/>
          <p14:tracePt t="72544" x="1495425" y="2243138"/>
          <p14:tracePt t="72553" x="1504950" y="2279650"/>
          <p14:tracePt t="72560" x="1512888" y="2325688"/>
          <p14:tracePt t="72569" x="1512888" y="2379663"/>
          <p14:tracePt t="72577" x="1512888" y="2435225"/>
          <p14:tracePt t="72585" x="1512888" y="2489200"/>
          <p14:tracePt t="72593" x="1512888" y="2535238"/>
          <p14:tracePt t="72601" x="1512888" y="2589213"/>
          <p14:tracePt t="72609" x="1512888" y="2617788"/>
          <p14:tracePt t="72617" x="1512888" y="2662238"/>
          <p14:tracePt t="72625" x="1512888" y="2698750"/>
          <p14:tracePt t="72643" x="1512888" y="2708275"/>
          <p14:tracePt t="72757" x="1522413" y="2708275"/>
          <p14:tracePt t="73321" x="1541463" y="2708275"/>
          <p14:tracePt t="73336" x="1549400" y="2708275"/>
          <p14:tracePt t="73345" x="1549400" y="2717800"/>
          <p14:tracePt t="74081" x="1549400" y="2727325"/>
          <p14:tracePt t="74241" x="1558925" y="2727325"/>
          <p14:tracePt t="74257" x="1558925" y="2717800"/>
          <p14:tracePt t="74290" x="1558925" y="2708275"/>
          <p14:tracePt t="74298" x="1568450" y="2690813"/>
          <p14:tracePt t="74308" x="1568450" y="2671763"/>
          <p14:tracePt t="74314" x="1568450" y="2662238"/>
          <p14:tracePt t="74645" x="1568450" y="2671763"/>
          <p14:tracePt t="74650" x="1568450" y="2708275"/>
          <p14:tracePt t="74664" x="1568450" y="2717800"/>
          <p14:tracePt t="74667" x="1549400" y="2744788"/>
          <p14:tracePt t="74674" x="1541463" y="2763838"/>
          <p14:tracePt t="74689" x="1531938" y="2781300"/>
          <p14:tracePt t="74705" x="1531938" y="2790825"/>
          <p14:tracePt t="74858" x="1531938" y="2800350"/>
          <p14:tracePt t="74868" x="1531938" y="2836863"/>
          <p14:tracePt t="74874" x="1531938" y="2844800"/>
          <p14:tracePt t="74881" x="1522413" y="2881313"/>
          <p14:tracePt t="74890" x="1522413" y="2890838"/>
          <p14:tracePt t="74897" x="1504950" y="2927350"/>
          <p14:tracePt t="74905" x="1504950" y="2946400"/>
          <p14:tracePt t="74913" x="1495425" y="2982913"/>
          <p14:tracePt t="74921" x="1485900" y="3017838"/>
          <p14:tracePt t="74929" x="1485900" y="3027363"/>
          <p14:tracePt t="75178" x="1495425" y="3046413"/>
          <p14:tracePt t="75184" x="1504950" y="3054350"/>
          <p14:tracePt t="75193" x="1522413" y="3073400"/>
          <p14:tracePt t="75201" x="1522413" y="3082925"/>
          <p14:tracePt t="75209" x="1541463" y="3100388"/>
          <p14:tracePt t="75218" x="1549400" y="3109913"/>
          <p14:tracePt t="75667" x="1558925" y="3119438"/>
          <p14:tracePt t="75755" x="1576388" y="3090863"/>
          <p14:tracePt t="75762" x="1622425" y="3054350"/>
          <p14:tracePt t="75771" x="1677988" y="3017838"/>
          <p14:tracePt t="75777" x="1714500" y="2973388"/>
          <p14:tracePt t="75788" x="1731963" y="2946400"/>
          <p14:tracePt t="75793" x="1758950" y="2900363"/>
          <p14:tracePt t="75800" x="1768475" y="2881313"/>
          <p14:tracePt t="75809" x="1778000" y="2854325"/>
          <p14:tracePt t="75817" x="1787525" y="2836863"/>
          <p14:tracePt t="75825" x="1795463" y="2827338"/>
          <p14:tracePt t="75833" x="1804988" y="2817813"/>
          <p14:tracePt t="76083" x="1804988" y="2836863"/>
          <p14:tracePt t="76092" x="1804988" y="2844800"/>
          <p14:tracePt t="76097" x="1804988" y="2873375"/>
          <p14:tracePt t="76105" x="1804988" y="2881313"/>
          <p14:tracePt t="76113" x="1814513" y="2900363"/>
          <p14:tracePt t="76153" x="1814513" y="2917825"/>
          <p14:tracePt t="76169" x="1824038" y="2936875"/>
          <p14:tracePt t="76178" x="1831975" y="2946400"/>
          <p14:tracePt t="76201" x="1841500" y="2946400"/>
          <p14:tracePt t="76217" x="1860550" y="2963863"/>
          <p14:tracePt t="76224" x="1868488" y="2973388"/>
          <p14:tracePt t="76233" x="1887538" y="3000375"/>
          <p14:tracePt t="76250" x="1895475" y="3017838"/>
          <p14:tracePt t="76259" x="1905000" y="3027363"/>
          <p14:tracePt t="76273" x="1905000" y="3046413"/>
          <p14:tracePt t="77001" x="1905000" y="3054350"/>
          <p14:tracePt t="77009" x="1931988" y="3036888"/>
          <p14:tracePt t="77017" x="1960563" y="3000375"/>
          <p14:tracePt t="77025" x="1968500" y="2982913"/>
          <p14:tracePt t="77034" x="1987550" y="2954338"/>
          <p14:tracePt t="77042" x="2005013" y="2909888"/>
          <p14:tracePt t="77049" x="2005013" y="2890838"/>
          <p14:tracePt t="77061" x="2033588" y="2863850"/>
          <p14:tracePt t="77064" x="2051050" y="2844800"/>
          <p14:tracePt t="77073" x="2051050" y="2827338"/>
          <p14:tracePt t="77093" x="2051050" y="2808288"/>
          <p14:tracePt t="77097" x="2051050" y="2800350"/>
          <p14:tracePt t="77105" x="2060575" y="2771775"/>
          <p14:tracePt t="77136" x="2060575" y="2763838"/>
          <p14:tracePt t="77193" x="2060575" y="2735263"/>
          <p14:tracePt t="77201" x="2060575" y="2727325"/>
          <p14:tracePt t="77227" x="2060575" y="2717800"/>
          <p14:tracePt t="77235" x="2070100" y="2708275"/>
          <p14:tracePt t="77243" x="2070100" y="2698750"/>
          <p14:tracePt t="77259" x="2070100" y="2690813"/>
          <p14:tracePt t="77368" x="2070100" y="2681288"/>
          <p14:tracePt t="77376" x="2078038" y="2662238"/>
          <p14:tracePt t="77385" x="2087563" y="2635250"/>
          <p14:tracePt t="77393" x="2097088" y="2608263"/>
          <p14:tracePt t="77401" x="2124075" y="2581275"/>
          <p14:tracePt t="77409" x="2133600" y="2544763"/>
          <p14:tracePt t="77417" x="2151063" y="2525713"/>
          <p14:tracePt t="77425" x="2170113" y="2498725"/>
          <p14:tracePt t="77432" x="2179638" y="2481263"/>
          <p14:tracePt t="77441" x="2187575" y="2471738"/>
          <p14:tracePt t="77449" x="2197100" y="2452688"/>
          <p14:tracePt t="77458" x="2197100" y="2444750"/>
          <p14:tracePt t="77466" x="2206625" y="2435225"/>
          <p14:tracePt t="77475" x="2214563" y="2425700"/>
          <p14:tracePt t="77866" x="2197100" y="2444750"/>
          <p14:tracePt t="77873" x="2197100" y="2462213"/>
          <p14:tracePt t="77880" x="2160588" y="2508250"/>
          <p14:tracePt t="77889" x="2160588" y="2517775"/>
          <p14:tracePt t="77897" x="2160588" y="2535238"/>
          <p14:tracePt t="77905" x="2151063" y="2544763"/>
          <p14:tracePt t="77913" x="2151063" y="2554288"/>
          <p14:tracePt t="77930" x="2143125" y="2562225"/>
          <p14:tracePt t="79105" x="2143125" y="2571750"/>
          <p14:tracePt t="79113" x="2143125" y="2581275"/>
          <p14:tracePt t="79121" x="2143125" y="2608263"/>
          <p14:tracePt t="79129" x="2143125" y="2625725"/>
          <p14:tracePt t="79137" x="2143125" y="2635250"/>
          <p14:tracePt t="79145" x="2143125" y="2644775"/>
          <p14:tracePt t="79154" x="2143125" y="2654300"/>
          <p14:tracePt t="79162" x="2143125" y="2662238"/>
          <p14:tracePt t="79186" x="2143125" y="2671763"/>
          <p14:tracePt t="79945" x="2143125" y="2662238"/>
          <p14:tracePt t="79970" x="2143125" y="2644775"/>
          <p14:tracePt t="79985" x="2143125" y="2635250"/>
          <p14:tracePt t="79992" x="2143125" y="2625725"/>
          <p14:tracePt t="80008" x="2143125" y="2617788"/>
          <p14:tracePt t="80017" x="2143125" y="2598738"/>
          <p14:tracePt t="80041" x="2143125" y="2589213"/>
          <p14:tracePt t="80049" x="2143125" y="2581275"/>
          <p14:tracePt t="80065" x="2143125" y="2562225"/>
          <p14:tracePt t="81217" x="2143125" y="2544763"/>
          <p14:tracePt t="81225" x="2143125" y="2525713"/>
          <p14:tracePt t="81233" x="2143125" y="2517775"/>
          <p14:tracePt t="81249" x="2143125" y="2508250"/>
          <p14:tracePt t="81265" x="2143125" y="2498725"/>
          <p14:tracePt t="81281" x="2143125" y="2489200"/>
          <p14:tracePt t="81297" x="2143125" y="2481263"/>
          <p14:tracePt t="81690" x="2143125" y="2508250"/>
          <p14:tracePt t="81699" x="2143125" y="2517775"/>
          <p14:tracePt t="81707" x="2143125" y="2525713"/>
          <p14:tracePt t="81712" x="2143125" y="2535238"/>
          <p14:tracePt t="81722" x="2143125" y="2544763"/>
          <p14:tracePt t="81730" x="2151063" y="2554288"/>
          <p14:tracePt t="81739" x="2160588" y="2562225"/>
          <p14:tracePt t="82002" x="2160588" y="2608263"/>
          <p14:tracePt t="82010" x="2214563" y="2690813"/>
          <p14:tracePt t="82017" x="2306638" y="2808288"/>
          <p14:tracePt t="82025" x="2343150" y="2854325"/>
          <p14:tracePt t="82033" x="2425700" y="2927350"/>
          <p14:tracePt t="82041" x="2452688" y="2963863"/>
          <p14:tracePt t="82049" x="2533650" y="3000375"/>
          <p14:tracePt t="82058" x="2552700" y="3017838"/>
          <p14:tracePt t="82064" x="2616200" y="3054350"/>
          <p14:tracePt t="82073" x="2625725" y="3063875"/>
          <p14:tracePt t="82426" x="2625725" y="3082925"/>
          <p14:tracePt t="82435" x="2625725" y="3100388"/>
          <p14:tracePt t="82445" x="2625725" y="3127375"/>
          <p14:tracePt t="82513" x="2625725" y="3136900"/>
          <p14:tracePt t="82537" x="2625725" y="3146425"/>
          <p14:tracePt t="82545" x="2625725" y="3163888"/>
          <p14:tracePt t="82553" x="2625725" y="3182938"/>
          <p14:tracePt t="82561" x="2625725" y="3209925"/>
          <p14:tracePt t="82569" x="2625725" y="3228975"/>
          <p14:tracePt t="82577" x="2625725" y="3265488"/>
          <p14:tracePt t="82585" x="2616200" y="3273425"/>
          <p14:tracePt t="82593" x="2606675" y="3282950"/>
          <p14:tracePt t="82738" x="2606675" y="3302000"/>
          <p14:tracePt t="82744" x="2606675" y="3309938"/>
          <p14:tracePt t="82753" x="2598738" y="3328988"/>
          <p14:tracePt t="82760" x="2598738" y="3375025"/>
          <p14:tracePt t="82769" x="2598738" y="3402013"/>
          <p14:tracePt t="82793" x="2598738" y="3411538"/>
          <p14:tracePt t="82882" x="2589213" y="3419475"/>
          <p14:tracePt t="82890" x="2579688" y="3446463"/>
          <p14:tracePt t="82906" x="2579688" y="3455988"/>
          <p14:tracePt t="82914" x="2579688" y="3465513"/>
          <p14:tracePt t="82922" x="2579688" y="3482975"/>
          <p14:tracePt t="82930" x="2579688" y="3502025"/>
          <p14:tracePt t="82946" x="2579688" y="3511550"/>
          <p14:tracePt t="83002" x="2579688" y="3519488"/>
          <p14:tracePt t="85266" x="2579688" y="3502025"/>
          <p14:tracePt t="85276" x="2579688" y="3482975"/>
          <p14:tracePt t="85282" x="2579688" y="3438525"/>
          <p14:tracePt t="85291" x="2579688" y="3419475"/>
          <p14:tracePt t="85298" x="2579688" y="3392488"/>
          <p14:tracePt t="85306" x="2579688" y="3365500"/>
          <p14:tracePt t="85315" x="2579688" y="3355975"/>
          <p14:tracePt t="85320" x="2579688" y="3338513"/>
          <p14:tracePt t="85329" x="2579688" y="3319463"/>
          <p14:tracePt t="85336" x="2589213" y="3302000"/>
          <p14:tracePt t="85369" x="2589213" y="3292475"/>
          <p14:tracePt t="85753" x="2589213" y="3282950"/>
          <p14:tracePt t="86000" x="2598738" y="3273425"/>
          <p14:tracePt t="86017" x="2616200" y="3273425"/>
          <p14:tracePt t="86033" x="2625725" y="3273425"/>
          <p14:tracePt t="86041" x="2652713" y="3282950"/>
          <p14:tracePt t="86049" x="2671763" y="3292475"/>
          <p14:tracePt t="86065" x="2689225" y="3292475"/>
          <p14:tracePt t="86073" x="2698750" y="3292475"/>
          <p14:tracePt t="86097" x="2708275" y="3292475"/>
          <p14:tracePt t="86105" x="2716213" y="3302000"/>
          <p14:tracePt t="87209" x="2679700" y="3365500"/>
          <p14:tracePt t="87218" x="2662238" y="3438525"/>
          <p14:tracePt t="87226" x="2643188" y="3502025"/>
          <p14:tracePt t="87234" x="2643188" y="3529013"/>
          <p14:tracePt t="87243" x="2635250" y="3556000"/>
          <p14:tracePt t="87250" x="2625725" y="3592513"/>
          <p14:tracePt t="87258" x="2606675" y="3648075"/>
          <p14:tracePt t="87265" x="2606675" y="3702050"/>
          <p14:tracePt t="87275" x="2606675" y="3757613"/>
          <p14:tracePt t="87280" x="2589213" y="3821113"/>
          <p14:tracePt t="87290" x="2589213" y="3857625"/>
          <p14:tracePt t="87297" x="2570163" y="3921125"/>
          <p14:tracePt t="87305" x="2570163" y="3948113"/>
          <p14:tracePt t="87313" x="2570163" y="3976688"/>
          <p14:tracePt t="87321" x="2570163" y="3984625"/>
          <p14:tracePt t="87329" x="2570163" y="3994150"/>
          <p14:tracePt t="87492" x="2570163" y="4013200"/>
          <p14:tracePt t="87506" x="2570163" y="4021138"/>
          <p14:tracePt t="87514" x="2570163" y="4049713"/>
          <p14:tracePt t="87522" x="2570163" y="4057650"/>
          <p14:tracePt t="87530" x="2570163" y="4067175"/>
          <p14:tracePt t="87539" x="2570163" y="4094163"/>
          <p14:tracePt t="87544" x="2570163" y="4113213"/>
          <p14:tracePt t="87553" x="2570163" y="4149725"/>
          <p14:tracePt t="87561" x="2570163" y="4195763"/>
          <p14:tracePt t="87569" x="2570163" y="4222750"/>
          <p14:tracePt t="87577" x="2570163" y="4259263"/>
          <p14:tracePt t="87585" x="2570163" y="4303713"/>
          <p14:tracePt t="87593" x="2570163" y="4313238"/>
          <p14:tracePt t="87601" x="2570163" y="4349750"/>
          <p14:tracePt t="87609" x="2570163" y="4359275"/>
          <p14:tracePt t="87617" x="2579688" y="4359275"/>
          <p14:tracePt t="87625" x="2579688" y="4386263"/>
          <p14:tracePt t="87633" x="2579688" y="4405313"/>
          <p14:tracePt t="87642" x="2589213" y="4432300"/>
          <p14:tracePt t="87650" x="2589213" y="4441825"/>
          <p14:tracePt t="87658" x="2589213" y="4468813"/>
          <p14:tracePt t="87665" x="2589213" y="4486275"/>
          <p14:tracePt t="87674" x="2598738" y="4514850"/>
          <p14:tracePt t="87681" x="2598738" y="4532313"/>
          <p14:tracePt t="87689" x="2598738" y="4568825"/>
          <p14:tracePt t="87697" x="2616200" y="4595813"/>
          <p14:tracePt t="87705" x="2625725" y="4614863"/>
          <p14:tracePt t="87713" x="2625725" y="4624388"/>
          <p14:tracePt t="87721" x="2625725" y="4632325"/>
          <p14:tracePt t="87769" x="2625725" y="4651375"/>
          <p14:tracePt t="88057" x="2625725" y="4668838"/>
          <p14:tracePt t="88065" x="2625725" y="4678363"/>
          <p14:tracePt t="88073" x="2625725" y="4714875"/>
          <p14:tracePt t="88091" x="2625725" y="4724400"/>
          <p14:tracePt t="88105" x="2625725" y="4741863"/>
          <p14:tracePt t="88169" x="2625725" y="4760913"/>
          <p14:tracePt t="88179" x="2616200" y="4805363"/>
          <p14:tracePt t="88184" x="2598738" y="4824413"/>
          <p14:tracePt t="88193" x="2579688" y="4870450"/>
          <p14:tracePt t="88201" x="2570163" y="4897438"/>
          <p14:tracePt t="88209" x="2562225" y="4914900"/>
          <p14:tracePt t="88217" x="2525713" y="4987925"/>
          <p14:tracePt t="88226" x="2516188" y="5016500"/>
          <p14:tracePt t="88233" x="2516188" y="5053013"/>
          <p14:tracePt t="88243" x="2498725" y="5089525"/>
          <p14:tracePt t="88248" x="2498725" y="5097463"/>
          <p14:tracePt t="88259" x="2498725" y="5106988"/>
          <p14:tracePt t="88265" x="2498725" y="5116513"/>
          <p14:tracePt t="88378" x="2498725" y="5126038"/>
          <p14:tracePt t="88386" x="2498725" y="5153025"/>
          <p14:tracePt t="88402" x="2498725" y="5189538"/>
          <p14:tracePt t="88409" x="2498725" y="5207000"/>
          <p14:tracePt t="88417" x="2498725" y="5243513"/>
          <p14:tracePt t="88425" x="2489200" y="5262563"/>
          <p14:tracePt t="88433" x="2479675" y="5280025"/>
          <p14:tracePt t="88441" x="2470150" y="5299075"/>
          <p14:tracePt t="88449" x="2452688" y="5326063"/>
          <p14:tracePt t="88456" x="2452688" y="5335588"/>
          <p14:tracePt t="88465" x="2452688" y="5353050"/>
          <p14:tracePt t="88474" x="2452688" y="5380038"/>
          <p14:tracePt t="88480" x="2425700" y="5399088"/>
          <p14:tracePt t="88490" x="2416175" y="5426075"/>
          <p14:tracePt t="88497" x="2406650" y="5472113"/>
          <p14:tracePt t="88505" x="2397125" y="5489575"/>
          <p14:tracePt t="88513" x="2379663" y="5518150"/>
          <p14:tracePt t="88521" x="2352675" y="5562600"/>
          <p14:tracePt t="88529" x="2343150" y="5608638"/>
          <p14:tracePt t="88538" x="2324100" y="5635625"/>
          <p14:tracePt t="88544" x="2306638" y="5681663"/>
          <p14:tracePt t="88553" x="2270125" y="5727700"/>
          <p14:tracePt t="88561" x="2270125" y="5772150"/>
          <p14:tracePt t="88569" x="2243138" y="5808663"/>
          <p14:tracePt t="88577" x="2233613" y="5854700"/>
          <p14:tracePt t="88585" x="2214563" y="5873750"/>
          <p14:tracePt t="88592" x="2197100" y="5918200"/>
          <p14:tracePt t="88601" x="2187575" y="5964238"/>
          <p14:tracePt t="88609" x="2160588" y="5991225"/>
          <p14:tracePt t="88617" x="2151063" y="6000750"/>
          <p14:tracePt t="88625" x="2151063" y="6018213"/>
          <p14:tracePt t="88673" x="2143125" y="6027738"/>
          <p14:tracePt t="88937" x="2143125" y="6037263"/>
          <p14:tracePt t="88945" x="2143125" y="6054725"/>
          <p14:tracePt t="88953" x="2143125" y="6064250"/>
          <p14:tracePt t="88961" x="2143125" y="6083300"/>
          <p14:tracePt t="89194" x="2143125" y="6100763"/>
          <p14:tracePt t="89202" x="2143125" y="6137275"/>
          <p14:tracePt t="89210" x="2143125" y="6173788"/>
          <p14:tracePt t="89218" x="2097088" y="6219825"/>
          <p14:tracePt t="89225" x="2070100" y="6246813"/>
          <p14:tracePt t="89234" x="2041525" y="6273800"/>
          <p14:tracePt t="89243" x="2005013" y="6329363"/>
          <p14:tracePt t="89249" x="1987550" y="6356350"/>
          <p14:tracePt t="89257" x="1951038" y="6383338"/>
          <p14:tracePt t="89265" x="1931988" y="6411913"/>
          <p14:tracePt t="89274" x="1914525" y="6438900"/>
          <p14:tracePt t="89281" x="1895475" y="6456363"/>
          <p14:tracePt t="89290" x="1887538" y="6465888"/>
          <p14:tracePt t="89417" x="1878013" y="6446838"/>
          <p14:tracePt t="89426" x="1851025" y="6392863"/>
          <p14:tracePt t="89433" x="1824038" y="6273800"/>
          <p14:tracePt t="89442" x="1768475" y="6146800"/>
          <p14:tracePt t="89450" x="1758950" y="6100763"/>
          <p14:tracePt t="89461" x="1741488" y="6037263"/>
          <p14:tracePt t="89465" x="1722438" y="5991225"/>
          <p14:tracePt t="89475" x="1722438" y="5900738"/>
          <p14:tracePt t="89482" x="1695450" y="5808663"/>
          <p14:tracePt t="89492" x="1695450" y="5735638"/>
          <p14:tracePt t="89497" x="1677988" y="5618163"/>
          <p14:tracePt t="89509" x="1677988" y="5526088"/>
          <p14:tracePt t="89513" x="1649413" y="5453063"/>
          <p14:tracePt t="89521" x="1641475" y="5389563"/>
          <p14:tracePt t="89529" x="1641475" y="5362575"/>
          <p14:tracePt t="89538" x="1641475" y="5307013"/>
          <p14:tracePt t="89546" x="1631950" y="5253038"/>
          <p14:tracePt t="89558" x="1631950" y="5207000"/>
          <p14:tracePt t="89562" x="1631950" y="5153025"/>
          <p14:tracePt t="89570" x="1631950" y="5097463"/>
          <p14:tracePt t="89578" x="1631950" y="5043488"/>
          <p14:tracePt t="89587" x="1631950" y="4997450"/>
          <p14:tracePt t="89594" x="1631950" y="4943475"/>
          <p14:tracePt t="89602" x="1631950" y="4870450"/>
          <p14:tracePt t="89610" x="1631950" y="4797425"/>
          <p14:tracePt t="89618" x="1631950" y="4687888"/>
          <p14:tracePt t="89626" x="1631950" y="4595813"/>
          <p14:tracePt t="89634" x="1631950" y="4522788"/>
          <p14:tracePt t="89642" x="1631950" y="4413250"/>
          <p14:tracePt t="89650" x="1631950" y="4322763"/>
          <p14:tracePt t="89659" x="1668463" y="4167188"/>
          <p14:tracePt t="89666" x="1668463" y="4040188"/>
          <p14:tracePt t="89676" x="1668463" y="3948113"/>
          <p14:tracePt t="89682" x="1677988" y="3840163"/>
          <p14:tracePt t="89691" x="1677988" y="3730625"/>
          <p14:tracePt t="89698" x="1677988" y="3638550"/>
          <p14:tracePt t="89706" x="1695450" y="3511550"/>
          <p14:tracePt t="89713" x="1695450" y="3429000"/>
          <p14:tracePt t="89721" x="1722438" y="3338513"/>
          <p14:tracePt t="89729" x="1722438" y="3265488"/>
          <p14:tracePt t="89737" x="1731963" y="3182938"/>
          <p14:tracePt t="89745" x="1751013" y="3109913"/>
          <p14:tracePt t="89753" x="1758950" y="3046413"/>
          <p14:tracePt t="89760" x="1758950" y="2936875"/>
          <p14:tracePt t="89768" x="1787525" y="2863850"/>
          <p14:tracePt t="89777" x="1795463" y="2763838"/>
          <p14:tracePt t="89784" x="1795463" y="2708275"/>
          <p14:tracePt t="89793" x="1814513" y="2654300"/>
          <p14:tracePt t="89801" x="1814513" y="2608263"/>
          <p14:tracePt t="89809" x="1824038" y="2571750"/>
          <p14:tracePt t="89817" x="1841500" y="2525713"/>
          <p14:tracePt t="89825" x="1841500" y="2462213"/>
          <p14:tracePt t="89835" x="1851025" y="2435225"/>
          <p14:tracePt t="89841" x="1868488" y="2379663"/>
          <p14:tracePt t="89849" x="1878013" y="2335213"/>
          <p14:tracePt t="89857" x="1878013" y="2306638"/>
          <p14:tracePt t="89865" x="1895475" y="2262188"/>
          <p14:tracePt t="89873" x="1905000" y="2233613"/>
          <p14:tracePt t="89881" x="1914525" y="2206625"/>
          <p14:tracePt t="89890" x="1924050" y="2179638"/>
          <p14:tracePt t="89897" x="1951038" y="2152650"/>
          <p14:tracePt t="89913" x="1951038" y="2143125"/>
          <p14:tracePt t="89921" x="1960563" y="2133600"/>
          <p14:tracePt t="89945" x="1968500" y="2116138"/>
          <p14:tracePt t="89953" x="1968500" y="2106613"/>
          <p14:tracePt t="89962" x="1997075" y="2089150"/>
          <p14:tracePt t="89970" x="2014538" y="2079625"/>
          <p14:tracePt t="89976" x="2051050" y="2060575"/>
          <p14:tracePt t="89985" x="2078038" y="2052638"/>
          <p14:tracePt t="89993" x="2097088" y="2043113"/>
          <p14:tracePt t="90001" x="2106613" y="2033588"/>
          <p14:tracePt t="90009" x="2133600" y="2024063"/>
          <p14:tracePt t="90017" x="2143125" y="2016125"/>
          <p14:tracePt t="90025" x="2143125" y="2006600"/>
          <p14:tracePt t="90033" x="2170113" y="2006600"/>
          <p14:tracePt t="90042" x="2179638" y="2006600"/>
          <p14:tracePt t="90049" x="2187575" y="2006600"/>
          <p14:tracePt t="90058" x="2206625" y="2006600"/>
          <p14:tracePt t="90094" x="2214563" y="2006600"/>
          <p14:tracePt t="90097" x="2224088" y="2006600"/>
          <p14:tracePt t="90105" x="2260600" y="2043113"/>
          <p14:tracePt t="90113" x="2279650" y="2070100"/>
          <p14:tracePt t="90120" x="2324100" y="2133600"/>
          <p14:tracePt t="90129" x="2379663" y="2197100"/>
          <p14:tracePt t="90137" x="2416175" y="2225675"/>
          <p14:tracePt t="90145" x="2433638" y="2243138"/>
          <p14:tracePt t="90153" x="2452688" y="2262188"/>
          <p14:tracePt t="90169" x="2462213" y="2270125"/>
          <p14:tracePt t="90177" x="2470150" y="2279650"/>
          <p14:tracePt t="90242" x="2489200" y="2289175"/>
          <p14:tracePt t="90249" x="2498725" y="2316163"/>
          <p14:tracePt t="90257" x="2525713" y="2362200"/>
          <p14:tracePt t="90265" x="2552700" y="2408238"/>
          <p14:tracePt t="90274" x="2589213" y="2462213"/>
          <p14:tracePt t="90281" x="2598738" y="2535238"/>
          <p14:tracePt t="90289" x="2635250" y="2581275"/>
          <p14:tracePt t="90297" x="2689225" y="2662238"/>
          <p14:tracePt t="90305" x="2725738" y="2708275"/>
          <p14:tracePt t="90313" x="2752725" y="2790825"/>
          <p14:tracePt t="90321" x="2771775" y="2836863"/>
          <p14:tracePt t="90330" x="2789238" y="2881313"/>
          <p14:tracePt t="90338" x="2798763" y="2909888"/>
          <p14:tracePt t="90346" x="2798763" y="2917825"/>
          <p14:tracePt t="90465" x="2798763" y="2936875"/>
          <p14:tracePt t="90474" x="2798763" y="3000375"/>
          <p14:tracePt t="90480" x="2798763" y="3046413"/>
          <p14:tracePt t="90489" x="2798763" y="3073400"/>
          <p14:tracePt t="90496" x="2798763" y="3127375"/>
          <p14:tracePt t="90505" x="2781300" y="3155950"/>
          <p14:tracePt t="90513" x="2781300" y="3200400"/>
          <p14:tracePt t="90521" x="2781300" y="3236913"/>
          <p14:tracePt t="90529" x="2781300" y="3282950"/>
          <p14:tracePt t="90538" x="2781300" y="3309938"/>
          <p14:tracePt t="90544" x="2781300" y="3346450"/>
          <p14:tracePt t="90554" x="2781300" y="3402013"/>
          <p14:tracePt t="90563" x="2781300" y="3446463"/>
          <p14:tracePt t="90572" x="2781300" y="3482975"/>
          <p14:tracePt t="90578" x="2781300" y="3519488"/>
          <p14:tracePt t="90588" x="2771775" y="3575050"/>
          <p14:tracePt t="90593" x="2771775" y="3629025"/>
          <p14:tracePt t="90601" x="2771775" y="3702050"/>
          <p14:tracePt t="90609" x="2771775" y="3775075"/>
          <p14:tracePt t="90617" x="2771775" y="3848100"/>
          <p14:tracePt t="90625" x="2771775" y="3921125"/>
          <p14:tracePt t="90633" x="2771775" y="4021138"/>
          <p14:tracePt t="90641" x="2771775" y="4113213"/>
          <p14:tracePt t="90649" x="2762250" y="4167188"/>
          <p14:tracePt t="90657" x="2762250" y="4240213"/>
          <p14:tracePt t="90665" x="2752725" y="4303713"/>
          <p14:tracePt t="90673" x="2752725" y="4340225"/>
          <p14:tracePt t="90681" x="2725738" y="4376738"/>
          <p14:tracePt t="90689" x="2725738" y="4395788"/>
          <p14:tracePt t="90697" x="2716213" y="4413250"/>
          <p14:tracePt t="90705" x="2716213" y="4432300"/>
          <p14:tracePt t="90713" x="2708275" y="4432300"/>
          <p14:tracePt t="90721" x="2708275" y="4441825"/>
          <p14:tracePt t="90737" x="2708275" y="4449763"/>
          <p14:tracePt t="90745" x="2708275" y="4468813"/>
          <p14:tracePt t="90753" x="2708275" y="4478338"/>
          <p14:tracePt t="90769" x="2708275" y="4486275"/>
          <p14:tracePt t="90777" x="2708275" y="4505325"/>
          <p14:tracePt t="90785" x="2698750" y="4532313"/>
          <p14:tracePt t="90792" x="2689225" y="4532313"/>
          <p14:tracePt t="90809" x="2689225" y="4568825"/>
          <p14:tracePt t="90817" x="2689225" y="4578350"/>
          <p14:tracePt t="90826" x="2679700" y="4595813"/>
          <p14:tracePt t="90835" x="2679700" y="4605338"/>
          <p14:tracePt t="90842" x="2671763" y="4624388"/>
          <p14:tracePt t="90874" x="2671763" y="4641850"/>
          <p14:tracePt t="90881" x="2671763" y="4651375"/>
          <p14:tracePt t="90896" x="2671763" y="4660900"/>
          <p14:tracePt t="90904" x="2662238" y="4678363"/>
          <p14:tracePt t="90912" x="2662238" y="4697413"/>
          <p14:tracePt t="90921" x="2662238" y="4724400"/>
          <p14:tracePt t="90928" x="2662238" y="4732338"/>
          <p14:tracePt t="90937" x="2662238" y="4751388"/>
          <p14:tracePt t="90945" x="2662238" y="4778375"/>
          <p14:tracePt t="90954" x="2662238" y="4797425"/>
          <p14:tracePt t="90963" x="2635250" y="4841875"/>
          <p14:tracePt t="90968" x="2635250" y="4851400"/>
          <p14:tracePt t="90977" x="2635250" y="4878388"/>
          <p14:tracePt t="90985" x="2635250" y="4887913"/>
          <p14:tracePt t="90993" x="2635250" y="4906963"/>
          <p14:tracePt t="91001" x="2635250" y="4914900"/>
          <p14:tracePt t="91009" x="2635250" y="4924425"/>
          <p14:tracePt t="91018" x="2635250" y="4933950"/>
          <p14:tracePt t="91129" x="2635250" y="4960938"/>
          <p14:tracePt t="91137" x="2606675" y="4987925"/>
          <p14:tracePt t="91145" x="2606675" y="5006975"/>
          <p14:tracePt t="91152" x="2606675" y="5024438"/>
          <p14:tracePt t="91161" x="2589213" y="5053013"/>
          <p14:tracePt t="91168" x="2579688" y="5060950"/>
          <p14:tracePt t="91178" x="2570163" y="5089525"/>
          <p14:tracePt t="91184" x="2562225" y="5126038"/>
          <p14:tracePt t="91193" x="2543175" y="5143500"/>
          <p14:tracePt t="91201" x="2525713" y="5170488"/>
          <p14:tracePt t="91209" x="2516188" y="5180013"/>
          <p14:tracePt t="91217" x="2516188" y="5197475"/>
          <p14:tracePt t="91225" x="2498725" y="5216525"/>
          <p14:tracePt t="91233" x="2489200" y="5226050"/>
          <p14:tracePt t="91241" x="2470150" y="5243513"/>
          <p14:tracePt t="91248" x="2462213" y="5243513"/>
          <p14:tracePt t="91256" x="2443163" y="5253038"/>
          <p14:tracePt t="91265" x="2425700" y="5280025"/>
          <p14:tracePt t="91275" x="2406650" y="5299075"/>
          <p14:tracePt t="91283" x="2389188" y="5316538"/>
          <p14:tracePt t="91292" x="2379663" y="5326063"/>
          <p14:tracePt t="91298" x="2352675" y="5353050"/>
          <p14:tracePt t="91308" x="2333625" y="5372100"/>
          <p14:tracePt t="91314" x="2316163" y="5389563"/>
          <p14:tracePt t="91323" x="2297113" y="5408613"/>
          <p14:tracePt t="91330" x="2251075" y="5445125"/>
          <p14:tracePt t="91337" x="2243138" y="5453063"/>
          <p14:tracePt t="91345" x="2214563" y="5462588"/>
          <p14:tracePt t="91361" x="2206625" y="5462588"/>
          <p14:tracePt t="91369" x="2179638" y="5462588"/>
          <p14:tracePt t="91377" x="2170113" y="5462588"/>
          <p14:tracePt t="91385" x="2160588" y="5462588"/>
          <p14:tracePt t="91401" x="2143125" y="5481638"/>
          <p14:tracePt t="91408" x="2133600" y="5481638"/>
          <p14:tracePt t="91417" x="2114550" y="5481638"/>
          <p14:tracePt t="91425" x="2087563" y="5481638"/>
          <p14:tracePt t="91432" x="2060575" y="5489575"/>
          <p14:tracePt t="91441" x="2024063" y="5489575"/>
          <p14:tracePt t="91448" x="1987550" y="5489575"/>
          <p14:tracePt t="91459" x="1941513" y="5499100"/>
          <p14:tracePt t="91464" x="1887538" y="5508625"/>
          <p14:tracePt t="91473" x="1824038" y="5535613"/>
          <p14:tracePt t="91480" x="1795463" y="5535613"/>
          <p14:tracePt t="91489" x="1741488" y="5535613"/>
          <p14:tracePt t="91498" x="1695450" y="5545138"/>
          <p14:tracePt t="91508" x="1658938" y="5545138"/>
          <p14:tracePt t="91514" x="1649413" y="5545138"/>
          <p14:tracePt t="91522" x="1612900" y="5545138"/>
          <p14:tracePt t="91530" x="1595438" y="5545138"/>
          <p14:tracePt t="91547" x="1568450" y="5545138"/>
          <p14:tracePt t="91556" x="1558925" y="5545138"/>
          <p14:tracePt t="91560" x="1531938" y="5535613"/>
          <p14:tracePt t="91568" x="1512888" y="5526088"/>
          <p14:tracePt t="91576" x="1485900" y="5518150"/>
          <p14:tracePt t="91584" x="1458913" y="5499100"/>
          <p14:tracePt t="91625" x="1431925" y="5499100"/>
          <p14:tracePt t="91633" x="1385888" y="5472113"/>
          <p14:tracePt t="91641" x="1366838" y="5462588"/>
          <p14:tracePt t="91653" x="1322388" y="5416550"/>
          <p14:tracePt t="91657" x="1285875" y="5389563"/>
          <p14:tracePt t="91665" x="1258888" y="5353050"/>
          <p14:tracePt t="91673" x="1203325" y="5289550"/>
          <p14:tracePt t="91681" x="1157288" y="5180013"/>
          <p14:tracePt t="91690" x="1103313" y="5043488"/>
          <p14:tracePt t="91697" x="1039813" y="4906963"/>
          <p14:tracePt t="91705" x="984250" y="4741863"/>
          <p14:tracePt t="91713" x="966788" y="4595813"/>
          <p14:tracePt t="91721" x="903288" y="4422775"/>
          <p14:tracePt t="91729" x="893763" y="4276725"/>
          <p14:tracePt t="91737" x="893763" y="4113213"/>
          <p14:tracePt t="91744" x="893763" y="3967163"/>
          <p14:tracePt t="91753" x="893763" y="3811588"/>
          <p14:tracePt t="91761" x="893763" y="3648075"/>
          <p14:tracePt t="91769" x="893763" y="3538538"/>
          <p14:tracePt t="91777" x="893763" y="3429000"/>
          <p14:tracePt t="91785" x="893763" y="3302000"/>
          <p14:tracePt t="91793" x="893763" y="3192463"/>
          <p14:tracePt t="91801" x="911225" y="3036888"/>
          <p14:tracePt t="91809" x="984250" y="2909888"/>
          <p14:tracePt t="91817" x="1011238" y="2754313"/>
          <p14:tracePt t="91825" x="1057275" y="2589213"/>
          <p14:tracePt t="91834" x="1093788" y="2462213"/>
          <p14:tracePt t="91840" x="1166813" y="2306638"/>
          <p14:tracePt t="91849" x="1222375" y="2170113"/>
          <p14:tracePt t="91859" x="1276350" y="2089150"/>
          <p14:tracePt t="91864" x="1339850" y="1987550"/>
          <p14:tracePt t="91873" x="1376363" y="1924050"/>
          <p14:tracePt t="91881" x="1412875" y="1878013"/>
          <p14:tracePt t="91890" x="1449388" y="1814513"/>
          <p14:tracePt t="91896" x="1485900" y="1787525"/>
          <p14:tracePt t="91904" x="1495425" y="1768475"/>
          <p14:tracePt t="91913" x="1504950" y="1731963"/>
          <p14:tracePt t="91929" x="1522413" y="1724025"/>
          <p14:tracePt t="91954" x="1541463" y="1724025"/>
          <p14:tracePt t="91970" x="1568450" y="1724025"/>
          <p14:tracePt t="91978" x="1641475" y="1724025"/>
          <p14:tracePt t="91986" x="1714500" y="1724025"/>
          <p14:tracePt t="91993" x="1814513" y="1751013"/>
          <p14:tracePt t="92001" x="1968500" y="1841500"/>
          <p14:tracePt t="92008" x="2097088" y="1906588"/>
          <p14:tracePt t="92017" x="2251075" y="1997075"/>
          <p14:tracePt t="92025" x="2406650" y="2070100"/>
          <p14:tracePt t="92033" x="2552700" y="2133600"/>
          <p14:tracePt t="92041" x="2689225" y="2206625"/>
          <p14:tracePt t="92048" x="2808288" y="2262188"/>
          <p14:tracePt t="92057" x="2935288" y="2306638"/>
          <p14:tracePt t="92065" x="2981325" y="2335213"/>
          <p14:tracePt t="92073" x="3063875" y="2362200"/>
          <p14:tracePt t="92081" x="3127375" y="2398713"/>
          <p14:tracePt t="92092" x="3154363" y="2408238"/>
          <p14:tracePt t="92097" x="3190875" y="2425700"/>
          <p14:tracePt t="92105" x="3227388" y="2462213"/>
          <p14:tracePt t="92112" x="3263900" y="2471738"/>
          <p14:tracePt t="92121" x="3290888" y="2498725"/>
          <p14:tracePt t="92128" x="3336925" y="2525713"/>
          <p14:tracePt t="92137" x="3346450" y="2535238"/>
          <p14:tracePt t="92145" x="3409950" y="2598738"/>
          <p14:tracePt t="92152" x="3463925" y="2644775"/>
          <p14:tracePt t="92160" x="3500438" y="2690813"/>
          <p14:tracePt t="92169" x="3563938" y="2763838"/>
          <p14:tracePt t="92176" x="3609975" y="2808288"/>
          <p14:tracePt t="92185" x="3692525" y="2863850"/>
          <p14:tracePt t="92193" x="3729038" y="2900363"/>
          <p14:tracePt t="92201" x="3792538" y="2936875"/>
          <p14:tracePt t="92208" x="3856038" y="2963863"/>
          <p14:tracePt t="92217" x="3902075" y="3000375"/>
          <p14:tracePt t="92225" x="3929063" y="3009900"/>
          <p14:tracePt t="92233" x="3956050" y="3017838"/>
          <p14:tracePt t="92244" x="4002088" y="3036888"/>
          <p14:tracePt t="92250" x="4048125" y="3046413"/>
          <p14:tracePt t="92260" x="4111625" y="3073400"/>
          <p14:tracePt t="92266" x="4184650" y="3100388"/>
          <p14:tracePt t="92275" x="4284663" y="3127375"/>
          <p14:tracePt t="92282" x="4394200" y="3173413"/>
          <p14:tracePt t="92292" x="4494213" y="3182938"/>
          <p14:tracePt t="92298" x="4622800" y="3228975"/>
          <p14:tracePt t="92309" x="4759325" y="3273425"/>
          <p14:tracePt t="92314" x="4868863" y="3319463"/>
          <p14:tracePt t="92321" x="4968875" y="3355975"/>
          <p14:tracePt t="92329" x="5114925" y="3402013"/>
          <p14:tracePt t="92337" x="5268913" y="3429000"/>
          <p14:tracePt t="92344" x="5434013" y="3475038"/>
          <p14:tracePt t="92353" x="5597525" y="3492500"/>
          <p14:tracePt t="92360" x="5780088" y="3492500"/>
          <p14:tracePt t="92368" x="5943600" y="3492500"/>
          <p14:tracePt t="92376" x="6145213" y="3492500"/>
          <p14:tracePt t="92385" x="6335713" y="3492500"/>
          <p14:tracePt t="92392" x="6564313" y="3492500"/>
          <p14:tracePt t="92401" x="6856413" y="3492500"/>
          <p14:tracePt t="92409" x="7192963" y="3492500"/>
          <p14:tracePt t="92417" x="7458075" y="3492500"/>
          <p14:tracePt t="92424" x="7721600" y="3492500"/>
          <p14:tracePt t="92433" x="8023225" y="3492500"/>
          <p14:tracePt t="92441" x="8277225" y="3492500"/>
          <p14:tracePt t="92449" x="8542338" y="3492500"/>
          <p14:tracePt t="92457" x="8724900" y="3492500"/>
          <p14:tracePt t="92465" x="8924925" y="3492500"/>
          <p14:tracePt t="92473" x="9070975" y="34925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初期化と終結</a:t>
            </a:r>
            <a:endParaRPr lang="en-US" altLang="ja-JP" dirty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ja-JP" sz="1800" dirty="0" err="1"/>
              <a:t>int</a:t>
            </a:r>
            <a:r>
              <a:rPr lang="en-US" altLang="ja-JP" sz="1800" dirty="0"/>
              <a:t> </a:t>
            </a:r>
            <a:r>
              <a:rPr lang="en-US" altLang="ja-JP" sz="1800" dirty="0" err="1"/>
              <a:t>MPI_Init</a:t>
            </a:r>
            <a:r>
              <a:rPr lang="en-US" altLang="ja-JP" sz="1800" dirty="0"/>
              <a:t>(</a:t>
            </a:r>
          </a:p>
          <a:p>
            <a:pPr>
              <a:buFont typeface="Wingdings" panose="05000000000000000000" pitchFamily="2" charset="2"/>
              <a:buNone/>
            </a:pPr>
            <a:r>
              <a:rPr lang="ja-JP" altLang="en-US" sz="1800" dirty="0"/>
              <a:t>　　</a:t>
            </a:r>
            <a:r>
              <a:rPr lang="en-US" altLang="ja-JP" sz="1800" dirty="0" err="1"/>
              <a:t>int</a:t>
            </a:r>
            <a:r>
              <a:rPr lang="en-US" altLang="ja-JP" sz="1800" dirty="0"/>
              <a:t> *</a:t>
            </a:r>
            <a:r>
              <a:rPr lang="en-US" altLang="ja-JP" sz="1800" dirty="0" err="1"/>
              <a:t>argc</a:t>
            </a:r>
            <a:r>
              <a:rPr lang="en-US" altLang="ja-JP" sz="1800" dirty="0"/>
              <a:t>, /* pointer to </a:t>
            </a:r>
            <a:r>
              <a:rPr lang="en-US" altLang="ja-JP" sz="1800" dirty="0" err="1"/>
              <a:t>argc</a:t>
            </a:r>
            <a:r>
              <a:rPr lang="en-US" altLang="ja-JP" sz="1800" dirty="0"/>
              <a:t> */</a:t>
            </a:r>
          </a:p>
          <a:p>
            <a:pPr>
              <a:buFont typeface="Wingdings" panose="05000000000000000000" pitchFamily="2" charset="2"/>
              <a:buNone/>
            </a:pPr>
            <a:r>
              <a:rPr lang="ja-JP" altLang="en-US" sz="1800" dirty="0"/>
              <a:t>　　</a:t>
            </a:r>
            <a:r>
              <a:rPr lang="en-US" altLang="ja-JP" sz="1800" dirty="0"/>
              <a:t>char ***</a:t>
            </a:r>
            <a:r>
              <a:rPr lang="en-US" altLang="ja-JP" sz="1800" dirty="0" err="1"/>
              <a:t>argv</a:t>
            </a:r>
            <a:r>
              <a:rPr lang="en-US" altLang="ja-JP" sz="1800" dirty="0"/>
              <a:t> /* pointer to </a:t>
            </a:r>
            <a:r>
              <a:rPr lang="en-US" altLang="ja-JP" sz="1800" dirty="0" err="1"/>
              <a:t>argv</a:t>
            </a:r>
            <a:r>
              <a:rPr lang="en-US" altLang="ja-JP" sz="1800" dirty="0"/>
              <a:t> */ );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ja-JP" sz="1800" dirty="0" err="1"/>
              <a:t>argc</a:t>
            </a:r>
            <a:r>
              <a:rPr lang="en-US" altLang="ja-JP" sz="1800" dirty="0"/>
              <a:t> </a:t>
            </a:r>
            <a:r>
              <a:rPr lang="ja-JP" altLang="en-US" sz="1800" dirty="0"/>
              <a:t>と</a:t>
            </a:r>
            <a:r>
              <a:rPr lang="en-US" altLang="ja-JP" sz="1800" dirty="0"/>
              <a:t> </a:t>
            </a:r>
            <a:r>
              <a:rPr lang="en-US" altLang="ja-JP" sz="1800" dirty="0" err="1"/>
              <a:t>argv</a:t>
            </a:r>
            <a:r>
              <a:rPr lang="ja-JP" altLang="en-US" sz="1800" dirty="0"/>
              <a:t>はコマンドラインからの引数</a:t>
            </a:r>
            <a:r>
              <a:rPr lang="en-US" altLang="ja-JP" sz="1800" dirty="0"/>
              <a:t>.</a:t>
            </a:r>
          </a:p>
          <a:p>
            <a:pPr>
              <a:buFont typeface="Wingdings" panose="05000000000000000000" pitchFamily="2" charset="2"/>
              <a:buNone/>
            </a:pPr>
            <a:endParaRPr lang="en-US" altLang="ja-JP" sz="18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ja-JP" sz="1800" dirty="0" err="1"/>
              <a:t>int</a:t>
            </a:r>
            <a:r>
              <a:rPr lang="en-US" altLang="ja-JP" sz="1800" dirty="0"/>
              <a:t> </a:t>
            </a:r>
            <a:r>
              <a:rPr lang="en-US" altLang="ja-JP" sz="1800" dirty="0" err="1"/>
              <a:t>MPI_Finalize</a:t>
            </a:r>
            <a:r>
              <a:rPr lang="en-US" altLang="ja-JP" sz="1800" dirty="0"/>
              <a:t>();</a:t>
            </a:r>
          </a:p>
          <a:p>
            <a:pPr>
              <a:buFont typeface="Wingdings" panose="05000000000000000000" pitchFamily="2" charset="2"/>
              <a:buNone/>
            </a:pPr>
            <a:endParaRPr lang="en-US" altLang="ja-JP" sz="1800" dirty="0"/>
          </a:p>
          <a:p>
            <a:pPr>
              <a:buFont typeface="Wingdings" panose="05000000000000000000" pitchFamily="2" charset="2"/>
              <a:buNone/>
            </a:pPr>
            <a:r>
              <a:rPr lang="ja-JP" altLang="en-US" sz="1800" dirty="0"/>
              <a:t>例　</a:t>
            </a:r>
            <a:endParaRPr lang="en-US" altLang="ja-JP" sz="18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ja-JP" sz="1800" dirty="0" err="1"/>
              <a:t>MPI_Init</a:t>
            </a:r>
            <a:r>
              <a:rPr lang="ja-JP" altLang="en-US" sz="1800" dirty="0"/>
              <a:t> </a:t>
            </a:r>
            <a:r>
              <a:rPr lang="en-US" altLang="ja-JP" sz="1800" dirty="0"/>
              <a:t>(&amp;</a:t>
            </a:r>
            <a:r>
              <a:rPr lang="en-US" altLang="ja-JP" sz="1800" dirty="0" err="1"/>
              <a:t>argc</a:t>
            </a:r>
            <a:r>
              <a:rPr lang="en-US" altLang="ja-JP" sz="1800" dirty="0"/>
              <a:t>,</a:t>
            </a:r>
            <a:r>
              <a:rPr lang="ja-JP" altLang="en-US" sz="1800" dirty="0"/>
              <a:t> </a:t>
            </a:r>
            <a:r>
              <a:rPr lang="en-US" altLang="ja-JP" sz="1800" dirty="0"/>
              <a:t>&amp;</a:t>
            </a:r>
            <a:r>
              <a:rPr lang="en-US" altLang="ja-JP" sz="1800" dirty="0" err="1"/>
              <a:t>argv</a:t>
            </a:r>
            <a:r>
              <a:rPr lang="en-US" altLang="ja-JP" sz="1800" dirty="0"/>
              <a:t>);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ja-JP" sz="1800" dirty="0"/>
              <a:t>…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ja-JP" sz="1800" dirty="0" err="1"/>
              <a:t>MPI_Finalize</a:t>
            </a:r>
            <a:r>
              <a:rPr lang="en-US" altLang="ja-JP" sz="1800" dirty="0"/>
              <a:t>();</a:t>
            </a:r>
          </a:p>
          <a:p>
            <a:pPr>
              <a:buFont typeface="Wingdings" panose="05000000000000000000" pitchFamily="2" charset="2"/>
              <a:buNone/>
            </a:pPr>
            <a:endParaRPr lang="en-US" altLang="ja-JP" sz="1800" dirty="0"/>
          </a:p>
          <a:p>
            <a:pPr>
              <a:buFont typeface="Wingdings" panose="05000000000000000000" pitchFamily="2" charset="2"/>
              <a:buNone/>
            </a:pPr>
            <a:endParaRPr lang="en-US" altLang="ja-JP" sz="1800" dirty="0"/>
          </a:p>
          <a:p>
            <a:pPr>
              <a:buFont typeface="Wingdings" panose="05000000000000000000" pitchFamily="2" charset="2"/>
              <a:buNone/>
            </a:pPr>
            <a:endParaRPr lang="en-US" altLang="ja-JP" sz="18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AF41D7FC-8080-4421-9D6B-0FB52938A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5"/>
    </mc:Choice>
    <mc:Fallback xmlns="">
      <p:transition spd="slow" advTm="31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26" x="8096250" y="3228975"/>
          <p14:tracePt t="5430" x="7439025" y="3119438"/>
          <p14:tracePt t="5437" x="6791325" y="3017838"/>
          <p14:tracePt t="5446" x="6226175" y="2973388"/>
          <p14:tracePt t="5453" x="5826125" y="2881313"/>
          <p14:tracePt t="5462" x="5461000" y="2817813"/>
          <p14:tracePt t="5469" x="5251450" y="2781300"/>
          <p14:tracePt t="5477" x="5122863" y="2771775"/>
          <p14:tracePt t="5485" x="5014913" y="2744788"/>
          <p14:tracePt t="5493" x="5005388" y="2744788"/>
          <p14:tracePt t="5501" x="4995863" y="2744788"/>
          <p14:tracePt t="5525" x="4978400" y="2735263"/>
          <p14:tracePt t="5533" x="4968875" y="2735263"/>
          <p14:tracePt t="5541" x="4949825" y="2735263"/>
          <p14:tracePt t="5549" x="4822825" y="2681288"/>
          <p14:tracePt t="5557" x="4722813" y="2635250"/>
          <p14:tracePt t="5564" x="4557713" y="2562225"/>
          <p14:tracePt t="5573" x="4376738" y="2444750"/>
          <p14:tracePt t="5580" x="4221163" y="2371725"/>
          <p14:tracePt t="5589" x="3975100" y="2262188"/>
          <p14:tracePt t="5597" x="3775075" y="2179638"/>
          <p14:tracePt t="5605" x="3656013" y="2106613"/>
          <p14:tracePt t="5613" x="3509963" y="2043113"/>
          <p14:tracePt t="5621" x="3446463" y="2024063"/>
          <p14:tracePt t="5630" x="3382963" y="2006600"/>
          <p14:tracePt t="5637" x="3363913" y="1987550"/>
          <p14:tracePt t="5646" x="3354388" y="1979613"/>
          <p14:tracePt t="5735" x="3336925" y="1979613"/>
          <p14:tracePt t="5745" x="3336925" y="1970088"/>
          <p14:tracePt t="5751" x="3281363" y="1933575"/>
          <p14:tracePt t="5759" x="3217863" y="1914525"/>
          <p14:tracePt t="5767" x="3154363" y="1870075"/>
          <p14:tracePt t="5775" x="3127375" y="1870075"/>
          <p14:tracePt t="5784" x="3100388" y="1870075"/>
          <p14:tracePt t="5791" x="3008313" y="1870075"/>
          <p14:tracePt t="5798" x="2898775" y="1860550"/>
          <p14:tracePt t="5805" x="2771775" y="1860550"/>
          <p14:tracePt t="5813" x="2698750" y="1860550"/>
          <p14:tracePt t="5821" x="2589213" y="1860550"/>
          <p14:tracePt t="5830" x="2552700" y="1860550"/>
          <p14:tracePt t="5836" x="2498725" y="1860550"/>
          <p14:tracePt t="5845" x="2479675" y="1860550"/>
          <p14:tracePt t="5853" x="2470150" y="1860550"/>
          <p14:tracePt t="5863" x="2443163" y="1860550"/>
          <p14:tracePt t="5881" x="2425700" y="1870075"/>
          <p14:tracePt t="5884" x="2416175" y="1878013"/>
          <p14:tracePt t="5893" x="2389188" y="1878013"/>
          <p14:tracePt t="5909" x="2352675" y="1878013"/>
          <p14:tracePt t="5918" x="2316163" y="1887538"/>
          <p14:tracePt t="5925" x="2260600" y="1887538"/>
          <p14:tracePt t="5933" x="2214563" y="1914525"/>
          <p14:tracePt t="5940" x="2187575" y="1914525"/>
          <p14:tracePt t="5948" x="2151063" y="1914525"/>
          <p14:tracePt t="5957" x="2133600" y="1914525"/>
          <p14:tracePt t="5965" x="2114550" y="1914525"/>
          <p14:tracePt t="5973" x="2097088" y="1914525"/>
          <p14:tracePt t="5981" x="2087563" y="1914525"/>
          <p14:tracePt t="5990" x="2060575" y="1914525"/>
          <p14:tracePt t="6005" x="2051050" y="1914525"/>
          <p14:tracePt t="6029" x="2033588" y="1914525"/>
          <p14:tracePt t="6037" x="2014538" y="1914525"/>
          <p14:tracePt t="6046" x="1987550" y="1914525"/>
          <p14:tracePt t="6053" x="1951038" y="1914525"/>
          <p14:tracePt t="6062" x="1895475" y="1914525"/>
          <p14:tracePt t="6069" x="1860550" y="1914525"/>
          <p14:tracePt t="6077" x="1814513" y="1914525"/>
          <p14:tracePt t="6085" x="1778000" y="1914525"/>
          <p14:tracePt t="6093" x="1758950" y="1914525"/>
          <p14:tracePt t="6101" x="1722438" y="1914525"/>
          <p14:tracePt t="6109" x="1704975" y="1914525"/>
          <p14:tracePt t="6117" x="1685925" y="1914525"/>
          <p14:tracePt t="6125" x="1677988" y="1914525"/>
          <p14:tracePt t="6133" x="1668463" y="1914525"/>
          <p14:tracePt t="6207" x="1658938" y="1914525"/>
          <p14:tracePt t="6221" x="1649413" y="1924050"/>
          <p14:tracePt t="6565" x="1649413" y="1897063"/>
          <p14:tracePt t="6573" x="1649413" y="1851025"/>
          <p14:tracePt t="6581" x="1649413" y="1824038"/>
          <p14:tracePt t="6589" x="1649413" y="1814513"/>
          <p14:tracePt t="6597" x="1668463" y="1787525"/>
          <p14:tracePt t="6605" x="1677988" y="1778000"/>
          <p14:tracePt t="6613" x="1677988" y="1768475"/>
          <p14:tracePt t="6621" x="1685925" y="1751013"/>
          <p14:tracePt t="7191" x="1695450" y="1741488"/>
          <p14:tracePt t="7201" x="1695450" y="1751013"/>
          <p14:tracePt t="7207" x="1695450" y="1760538"/>
          <p14:tracePt t="7214" x="1695450" y="1778000"/>
          <p14:tracePt t="7223" x="1695450" y="1787525"/>
          <p14:tracePt t="7232" x="1695450" y="1804988"/>
          <p14:tracePt t="7247" x="1695450" y="1814513"/>
          <p14:tracePt t="7375" x="1695450" y="1851025"/>
          <p14:tracePt t="7383" x="1695450" y="1870075"/>
          <p14:tracePt t="7391" x="1695450" y="1878013"/>
          <p14:tracePt t="7398" x="1695450" y="1887538"/>
          <p14:tracePt t="7479" x="1695450" y="1897063"/>
          <p14:tracePt t="7487" x="1695450" y="1906588"/>
          <p14:tracePt t="7495" x="1695450" y="1943100"/>
          <p14:tracePt t="7502" x="1695450" y="1960563"/>
          <p14:tracePt t="7509" x="1695450" y="2006600"/>
          <p14:tracePt t="7517" x="1668463" y="2043113"/>
          <p14:tracePt t="7525" x="1668463" y="2089150"/>
          <p14:tracePt t="7533" x="1658938" y="2116138"/>
          <p14:tracePt t="7542" x="1658938" y="2160588"/>
          <p14:tracePt t="7551" x="1658938" y="2179638"/>
          <p14:tracePt t="7559" x="1649413" y="2206625"/>
          <p14:tracePt t="7567" x="1649413" y="2233613"/>
          <p14:tracePt t="7573" x="1649413" y="2243138"/>
          <p14:tracePt t="7581" x="1649413" y="2252663"/>
          <p14:tracePt t="7677" x="1649413" y="2262188"/>
          <p14:tracePt t="7686" x="1641475" y="2270125"/>
          <p14:tracePt t="7709" x="1641475" y="2279650"/>
          <p14:tracePt t="8063" x="1641475" y="2252663"/>
          <p14:tracePt t="8070" x="1641475" y="2216150"/>
          <p14:tracePt t="8079" x="1677988" y="2170113"/>
          <p14:tracePt t="8086" x="1685925" y="2125663"/>
          <p14:tracePt t="8093" x="1731963" y="2043113"/>
          <p14:tracePt t="8101" x="1741488" y="2006600"/>
          <p14:tracePt t="8109" x="1751013" y="1970088"/>
          <p14:tracePt t="8117" x="1787525" y="1924050"/>
          <p14:tracePt t="8125" x="1795463" y="1887538"/>
          <p14:tracePt t="8133" x="1814513" y="1841500"/>
          <p14:tracePt t="8141" x="1841500" y="1814513"/>
          <p14:tracePt t="8157" x="1841500" y="1804988"/>
          <p14:tracePt t="8526" x="1841500" y="1824038"/>
          <p14:tracePt t="8535" x="1841500" y="1833563"/>
          <p14:tracePt t="8542" x="1841500" y="1841500"/>
          <p14:tracePt t="8558" x="1841500" y="1851025"/>
          <p14:tracePt t="10149" x="1851025" y="1860550"/>
          <p14:tracePt t="11397" x="1851025" y="1870075"/>
          <p14:tracePt t="11405" x="1851025" y="1887538"/>
          <p14:tracePt t="11414" x="1831975" y="1897063"/>
          <p14:tracePt t="11421" x="1814513" y="1906588"/>
          <p14:tracePt t="11430" x="1795463" y="1906588"/>
          <p14:tracePt t="11437" x="1768475" y="1914525"/>
          <p14:tracePt t="11445" x="1751013" y="1933575"/>
          <p14:tracePt t="11453" x="1741488" y="1933575"/>
          <p14:tracePt t="11462" x="1722438" y="1943100"/>
          <p14:tracePt t="11469" x="1704975" y="1943100"/>
          <p14:tracePt t="11478" x="1695450" y="1951038"/>
          <p14:tracePt t="11485" x="1685925" y="1951038"/>
          <p14:tracePt t="11493" x="1677988" y="1970088"/>
          <p14:tracePt t="11574" x="1668463" y="1970088"/>
          <p14:tracePt t="11693" x="1658938" y="1970088"/>
          <p14:tracePt t="11709" x="1649413" y="2006600"/>
          <p14:tracePt t="11717" x="1641475" y="2016125"/>
          <p14:tracePt t="11726" x="1631950" y="2024063"/>
          <p14:tracePt t="11733" x="1612900" y="2033588"/>
          <p14:tracePt t="11740" x="1604963" y="2043113"/>
          <p14:tracePt t="11749" x="1604963" y="2052638"/>
          <p14:tracePt t="11757" x="1576388" y="2079625"/>
          <p14:tracePt t="11765" x="1568450" y="2089150"/>
          <p14:tracePt t="11781" x="1541463" y="2125663"/>
          <p14:tracePt t="11789" x="1531938" y="2143125"/>
          <p14:tracePt t="11797" x="1522413" y="2179638"/>
          <p14:tracePt t="11807" x="1485900" y="2216150"/>
          <p14:tracePt t="11813" x="1476375" y="2243138"/>
          <p14:tracePt t="11821" x="1476375" y="2262188"/>
          <p14:tracePt t="11830" x="1468438" y="2298700"/>
          <p14:tracePt t="11837" x="1458913" y="2335213"/>
          <p14:tracePt t="11845" x="1449388" y="2362200"/>
          <p14:tracePt t="11853" x="1439863" y="2379663"/>
          <p14:tracePt t="11861" x="1431925" y="2398713"/>
          <p14:tracePt t="11880" x="1431925" y="2425700"/>
          <p14:tracePt t="11893" x="1431925" y="2435225"/>
          <p14:tracePt t="11918" x="1422400" y="2444750"/>
          <p14:tracePt t="11934" x="1412875" y="2481263"/>
          <p14:tracePt t="11942" x="1412875" y="2525713"/>
          <p14:tracePt t="11950" x="1403350" y="2554288"/>
          <p14:tracePt t="11958" x="1376363" y="2625725"/>
          <p14:tracePt t="11965" x="1376363" y="2681288"/>
          <p14:tracePt t="11973" x="1376363" y="2735263"/>
          <p14:tracePt t="11981" x="1376363" y="2800350"/>
          <p14:tracePt t="11990" x="1376363" y="2854325"/>
          <p14:tracePt t="11998" x="1376363" y="2909888"/>
          <p14:tracePt t="12006" x="1376363" y="2936875"/>
          <p14:tracePt t="12014" x="1376363" y="2982913"/>
          <p14:tracePt t="12024" x="1385888" y="3009900"/>
          <p14:tracePt t="12030" x="1395413" y="3036888"/>
          <p14:tracePt t="12040" x="1395413" y="3082925"/>
          <p14:tracePt t="12046" x="1403350" y="3119438"/>
          <p14:tracePt t="12053" x="1403350" y="3127375"/>
          <p14:tracePt t="12061" x="1403350" y="3146425"/>
          <p14:tracePt t="12069" x="1431925" y="3182938"/>
          <p14:tracePt t="12085" x="1439863" y="3219450"/>
          <p14:tracePt t="12093" x="1439863" y="3228975"/>
          <p14:tracePt t="12101" x="1458913" y="3255963"/>
          <p14:tracePt t="12109" x="1476375" y="3292475"/>
          <p14:tracePt t="12126" x="1495425" y="3309938"/>
          <p14:tracePt t="12134" x="1504950" y="3355975"/>
          <p14:tracePt t="12142" x="1531938" y="3382963"/>
          <p14:tracePt t="12150" x="1549400" y="3419475"/>
          <p14:tracePt t="12158" x="1576388" y="3475038"/>
          <p14:tracePt t="12165" x="1585913" y="3482975"/>
          <p14:tracePt t="12173" x="1595438" y="3519488"/>
          <p14:tracePt t="12182" x="1604963" y="3538538"/>
          <p14:tracePt t="12189" x="1604963" y="3548063"/>
          <p14:tracePt t="12205" x="1612900" y="3565525"/>
          <p14:tracePt t="12838" x="1622425" y="3575050"/>
          <p14:tracePt t="14535" x="1631950" y="3584575"/>
          <p14:tracePt t="15701" x="1631950" y="3575050"/>
          <p14:tracePt t="15709" x="1631950" y="3556000"/>
          <p14:tracePt t="15717" x="1631950" y="3511550"/>
          <p14:tracePt t="15725" x="1631950" y="3502025"/>
          <p14:tracePt t="15741" x="1631950" y="3482975"/>
          <p14:tracePt t="15749" x="1631950" y="3465513"/>
          <p14:tracePt t="15757" x="1631950" y="3455988"/>
          <p14:tracePt t="15765" x="1631950" y="3438525"/>
          <p14:tracePt t="15773" x="1631950" y="3419475"/>
          <p14:tracePt t="15781" x="1631950" y="3411538"/>
          <p14:tracePt t="15789" x="1641475" y="3392488"/>
          <p14:tracePt t="15797" x="1641475" y="3375025"/>
          <p14:tracePt t="15805" x="1641475" y="3338513"/>
          <p14:tracePt t="15813" x="1641475" y="3319463"/>
          <p14:tracePt t="15821" x="1641475" y="3282950"/>
          <p14:tracePt t="15829" x="1641475" y="3236913"/>
          <p14:tracePt t="15837" x="1641475" y="3228975"/>
          <p14:tracePt t="15845" x="1641475" y="3192463"/>
          <p14:tracePt t="15853" x="1641475" y="3173413"/>
          <p14:tracePt t="15861" x="1641475" y="3136900"/>
          <p14:tracePt t="15869" x="1641475" y="3090863"/>
          <p14:tracePt t="15881" x="1649413" y="3073400"/>
          <p14:tracePt t="15885" x="1649413" y="3036888"/>
          <p14:tracePt t="15894" x="1649413" y="2990850"/>
          <p14:tracePt t="15901" x="1649413" y="2954338"/>
          <p14:tracePt t="15909" x="1649413" y="2909888"/>
          <p14:tracePt t="15917" x="1649413" y="2844800"/>
          <p14:tracePt t="15925" x="1649413" y="2790825"/>
          <p14:tracePt t="15933" x="1649413" y="2735263"/>
          <p14:tracePt t="15942" x="1649413" y="2698750"/>
          <p14:tracePt t="15949" x="1649413" y="2644775"/>
          <p14:tracePt t="15957" x="1649413" y="2608263"/>
          <p14:tracePt t="15965" x="1649413" y="2598738"/>
          <p14:tracePt t="15973" x="1649413" y="2571750"/>
          <p14:tracePt t="15981" x="1649413" y="2554288"/>
          <p14:tracePt t="15990" x="1649413" y="2535238"/>
          <p14:tracePt t="15997" x="1649413" y="2525713"/>
          <p14:tracePt t="16013" x="1649413" y="2517775"/>
          <p14:tracePt t="16021" x="1649413" y="2498725"/>
          <p14:tracePt t="16029" x="1649413" y="2489200"/>
          <p14:tracePt t="16037" x="1649413" y="2481263"/>
          <p14:tracePt t="16053" x="1649413" y="2471738"/>
          <p14:tracePt t="16060" x="1649413" y="2462213"/>
          <p14:tracePt t="16126" x="1649413" y="2452688"/>
          <p14:tracePt t="16134" x="1649413" y="2444750"/>
          <p14:tracePt t="16142" x="1649413" y="2416175"/>
          <p14:tracePt t="16150" x="1649413" y="2389188"/>
          <p14:tracePt t="16158" x="1649413" y="2343150"/>
          <p14:tracePt t="16166" x="1649413" y="2316163"/>
          <p14:tracePt t="16174" x="1649413" y="2289175"/>
          <p14:tracePt t="16182" x="1649413" y="2243138"/>
          <p14:tracePt t="16190" x="1649413" y="2216150"/>
          <p14:tracePt t="16198" x="1649413" y="2206625"/>
          <p14:tracePt t="16206" x="1649413" y="2197100"/>
          <p14:tracePt t="16222" x="1649413" y="2170113"/>
          <p14:tracePt t="16230" x="1649413" y="2160588"/>
          <p14:tracePt t="16238" x="1649413" y="2152650"/>
          <p14:tracePt t="16247" x="1649413" y="2133600"/>
          <p14:tracePt t="16256" x="1649413" y="2125663"/>
          <p14:tracePt t="16269" x="1649413" y="2116138"/>
          <p14:tracePt t="16549" x="1649413" y="2133600"/>
          <p14:tracePt t="16557" x="1649413" y="2170113"/>
          <p14:tracePt t="16564" x="1649413" y="2206625"/>
          <p14:tracePt t="16573" x="1649413" y="2233613"/>
          <p14:tracePt t="16581" x="1649413" y="2289175"/>
          <p14:tracePt t="16590" x="1649413" y="2325688"/>
          <p14:tracePt t="16597" x="1649413" y="2362200"/>
          <p14:tracePt t="16605" x="1668463" y="2389188"/>
          <p14:tracePt t="16613" x="1668463" y="2408238"/>
          <p14:tracePt t="16621" x="1668463" y="2425700"/>
          <p14:tracePt t="16637" x="1668463" y="2435225"/>
          <p14:tracePt t="16901" x="1668463" y="2452688"/>
          <p14:tracePt t="16909" x="1668463" y="2471738"/>
          <p14:tracePt t="16917" x="1668463" y="2508250"/>
          <p14:tracePt t="16925" x="1685925" y="2544763"/>
          <p14:tracePt t="16933" x="1685925" y="2554288"/>
          <p14:tracePt t="16941" x="1685925" y="2562225"/>
          <p14:tracePt t="16957" x="1685925" y="2571750"/>
          <p14:tracePt t="17384" x="1685925" y="2589213"/>
          <p14:tracePt t="17390" x="1685925" y="2662238"/>
          <p14:tracePt t="17400" x="1685925" y="2717800"/>
          <p14:tracePt t="17407" x="1685925" y="2735263"/>
          <p14:tracePt t="17414" x="1685925" y="2771775"/>
          <p14:tracePt t="17421" x="1685925" y="2817813"/>
          <p14:tracePt t="17429" x="1685925" y="2836863"/>
          <p14:tracePt t="17437" x="1685925" y="2873375"/>
          <p14:tracePt t="17446" x="1685925" y="2881313"/>
          <p14:tracePt t="17453" x="1685925" y="2900363"/>
          <p14:tracePt t="17743" x="1685925" y="2917825"/>
          <p14:tracePt t="17751" x="1685925" y="2946400"/>
          <p14:tracePt t="17767" x="1685925" y="2954338"/>
          <p14:tracePt t="18135" x="1685925" y="2963863"/>
          <p14:tracePt t="18246" x="1804988" y="2963863"/>
          <p14:tracePt t="18253" x="2051050" y="2963863"/>
          <p14:tracePt t="18261" x="2425700" y="2963863"/>
          <p14:tracePt t="18269" x="2835275" y="2963863"/>
          <p14:tracePt t="18279" x="3390900" y="2963863"/>
          <p14:tracePt t="18286" x="3838575" y="2963863"/>
          <p14:tracePt t="18296" x="4202113" y="2963863"/>
          <p14:tracePt t="18305" x="4467225" y="2963863"/>
          <p14:tracePt t="18312" x="4667250" y="2963863"/>
          <p14:tracePt t="18319" x="4813300" y="2963863"/>
          <p14:tracePt t="18325" x="4905375" y="2963863"/>
          <p14:tracePt t="18334" x="4922838" y="2963863"/>
          <p14:tracePt t="18577" x="4913313" y="2973388"/>
          <p14:tracePt t="18587" x="4832350" y="2973388"/>
          <p14:tracePt t="18589" x="4703763" y="2973388"/>
          <p14:tracePt t="18597" x="4576763" y="2973388"/>
          <p14:tracePt t="18605" x="4467225" y="2973388"/>
          <p14:tracePt t="18613" x="4340225" y="2973388"/>
          <p14:tracePt t="18621" x="4211638" y="2973388"/>
          <p14:tracePt t="18629" x="4065588" y="2973388"/>
          <p14:tracePt t="18637" x="3938588" y="2973388"/>
          <p14:tracePt t="18645" x="3865563" y="2973388"/>
          <p14:tracePt t="18653" x="3746500" y="2954338"/>
          <p14:tracePt t="18662" x="3673475" y="2954338"/>
          <p14:tracePt t="18669" x="3619500" y="2954338"/>
          <p14:tracePt t="18678" x="3556000" y="2936875"/>
          <p14:tracePt t="18685" x="3536950" y="2927350"/>
          <p14:tracePt t="18694" x="3500438" y="2927350"/>
          <p14:tracePt t="18701" x="3455988" y="2927350"/>
          <p14:tracePt t="18710" x="3419475" y="2927350"/>
          <p14:tracePt t="18717" x="3373438" y="2927350"/>
          <p14:tracePt t="18725" x="3317875" y="2927350"/>
          <p14:tracePt t="18733" x="3208338" y="2927350"/>
          <p14:tracePt t="18741" x="3136900" y="2927350"/>
          <p14:tracePt t="18749" x="3027363" y="2927350"/>
          <p14:tracePt t="18757" x="2935288" y="2927350"/>
          <p14:tracePt t="18765" x="2844800" y="2927350"/>
          <p14:tracePt t="18774" x="2789238" y="2927350"/>
          <p14:tracePt t="18780" x="2735263" y="2927350"/>
          <p14:tracePt t="18789" x="2698750" y="2927350"/>
          <p14:tracePt t="18797" x="2662238" y="2927350"/>
          <p14:tracePt t="18805" x="2635250" y="2927350"/>
          <p14:tracePt t="18813" x="2616200" y="2927350"/>
          <p14:tracePt t="18821" x="2606675" y="2927350"/>
          <p14:tracePt t="18829" x="2570163" y="2917825"/>
          <p14:tracePt t="18837" x="2562225" y="2917825"/>
          <p14:tracePt t="18845" x="2525713" y="2917825"/>
          <p14:tracePt t="18853" x="2479675" y="2900363"/>
          <p14:tracePt t="18861" x="2443163" y="2900363"/>
          <p14:tracePt t="18869" x="2397125" y="2900363"/>
          <p14:tracePt t="18880" x="2333625" y="2900363"/>
          <p14:tracePt t="18885" x="2287588" y="2900363"/>
          <p14:tracePt t="18894" x="2224088" y="2900363"/>
          <p14:tracePt t="18900" x="2170113" y="2900363"/>
          <p14:tracePt t="18909" x="2133600" y="2900363"/>
          <p14:tracePt t="18918" x="2097088" y="2900363"/>
          <p14:tracePt t="18927" x="2070100" y="2900363"/>
          <p14:tracePt t="18946" x="2060575" y="2900363"/>
          <p14:tracePt t="18950" x="2051050" y="2900363"/>
          <p14:tracePt t="19014" x="2041525" y="2900363"/>
          <p14:tracePt t="19030" x="2024063" y="2900363"/>
          <p14:tracePt t="19277" x="2070100" y="2900363"/>
          <p14:tracePt t="19285" x="2133600" y="2900363"/>
          <p14:tracePt t="19293" x="2170113" y="2900363"/>
          <p14:tracePt t="19301" x="2224088" y="2900363"/>
          <p14:tracePt t="19308" x="2251075" y="2900363"/>
          <p14:tracePt t="19318" x="2279650" y="2900363"/>
          <p14:tracePt t="19333" x="2297113" y="2900363"/>
          <p14:tracePt t="19341" x="2316163" y="2900363"/>
          <p14:tracePt t="20871" x="2324100" y="2900363"/>
          <p14:tracePt t="21117" x="2343150" y="2900363"/>
          <p14:tracePt t="21125" x="2352675" y="2900363"/>
          <p14:tracePt t="21399" x="2360613" y="2936875"/>
          <p14:tracePt t="21406" x="2360613" y="2990850"/>
          <p14:tracePt t="21415" x="2360613" y="3027363"/>
          <p14:tracePt t="21423" x="2370138" y="3063875"/>
          <p14:tracePt t="21429" x="2379663" y="3100388"/>
          <p14:tracePt t="21439" x="2406650" y="3163888"/>
          <p14:tracePt t="21449" x="2416175" y="3192463"/>
          <p14:tracePt t="21454" x="2433638" y="3228975"/>
          <p14:tracePt t="21461" x="2462213" y="3273425"/>
          <p14:tracePt t="21469" x="2479675" y="3309938"/>
          <p14:tracePt t="21477" x="2489200" y="3319463"/>
          <p14:tracePt t="21484" x="2506663" y="3346450"/>
          <p14:tracePt t="21494" x="2516188" y="3365500"/>
          <p14:tracePt t="21500" x="2525713" y="3402013"/>
          <p14:tracePt t="21510" x="2525713" y="3419475"/>
          <p14:tracePt t="21518" x="2533650" y="3419475"/>
          <p14:tracePt t="21526" x="2552700" y="3465513"/>
          <p14:tracePt t="21534" x="2562225" y="3465513"/>
          <p14:tracePt t="21542" x="2570163" y="3502025"/>
          <p14:tracePt t="21550" x="2579688" y="3538538"/>
          <p14:tracePt t="21558" x="2598738" y="3565525"/>
          <p14:tracePt t="21566" x="2625725" y="3611563"/>
          <p14:tracePt t="21573" x="2625725" y="3638550"/>
          <p14:tracePt t="21581" x="2635250" y="3657600"/>
          <p14:tracePt t="21589" x="2652713" y="3702050"/>
          <p14:tracePt t="21597" x="2662238" y="3711575"/>
          <p14:tracePt t="21605" x="2671763" y="3738563"/>
          <p14:tracePt t="21613" x="2671763" y="3748088"/>
          <p14:tracePt t="21621" x="2679700" y="3757613"/>
          <p14:tracePt t="21629" x="2679700" y="3775075"/>
          <p14:tracePt t="21637" x="2689225" y="3784600"/>
          <p14:tracePt t="21645" x="2689225" y="3794125"/>
          <p14:tracePt t="21712" x="2689225" y="3803650"/>
          <p14:tracePt t="21728" x="2698750" y="3821113"/>
          <p14:tracePt t="21734" x="2708275" y="3848100"/>
          <p14:tracePt t="21741" x="2725738" y="3875088"/>
          <p14:tracePt t="21749" x="2744788" y="3903663"/>
          <p14:tracePt t="21757" x="2752725" y="3930650"/>
          <p14:tracePt t="21765" x="2762250" y="3948113"/>
          <p14:tracePt t="21773" x="2781300" y="4003675"/>
          <p14:tracePt t="21781" x="2789238" y="4013200"/>
          <p14:tracePt t="21790" x="2789238" y="4021138"/>
          <p14:tracePt t="21797" x="2789238" y="4030663"/>
          <p14:tracePt t="21804" x="2798763" y="4049713"/>
          <p14:tracePt t="21895" x="2798763" y="4057650"/>
          <p14:tracePt t="21913" x="2789238" y="4076700"/>
          <p14:tracePt t="21919" x="2789238" y="4086225"/>
          <p14:tracePt t="21927" x="2789238" y="4113213"/>
          <p14:tracePt t="21934" x="2789238" y="4122738"/>
          <p14:tracePt t="21943" x="2789238" y="4149725"/>
          <p14:tracePt t="21948" x="2781300" y="4167188"/>
          <p14:tracePt t="22110" x="2862263" y="4186238"/>
          <p14:tracePt t="22118" x="3008313" y="4222750"/>
          <p14:tracePt t="22127" x="3154363" y="4222750"/>
          <p14:tracePt t="22134" x="3317875" y="4222750"/>
          <p14:tracePt t="22143" x="3446463" y="4222750"/>
          <p14:tracePt t="22151" x="3629025" y="4222750"/>
          <p14:tracePt t="22158" x="3756025" y="4213225"/>
          <p14:tracePt t="22166" x="3902075" y="4186238"/>
          <p14:tracePt t="22174" x="4021138" y="4159250"/>
          <p14:tracePt t="22182" x="4094163" y="4140200"/>
          <p14:tracePt t="22189" x="4157663" y="4130675"/>
          <p14:tracePt t="22198" x="4175125" y="4122738"/>
          <p14:tracePt t="22205" x="4211638" y="4103688"/>
          <p14:tracePt t="22221" x="4221163" y="4094163"/>
          <p14:tracePt t="22237" x="4238625" y="4094163"/>
          <p14:tracePt t="22245" x="4248150" y="4094163"/>
          <p14:tracePt t="22254" x="4267200" y="4086225"/>
          <p14:tracePt t="22261" x="4303713" y="4076700"/>
          <p14:tracePt t="22269" x="4376738" y="4076700"/>
          <p14:tracePt t="22277" x="4440238" y="4076700"/>
          <p14:tracePt t="22284" x="4567238" y="4049713"/>
          <p14:tracePt t="22294" x="4695825" y="4030663"/>
          <p14:tracePt t="22300" x="4822825" y="4013200"/>
          <p14:tracePt t="22309" x="4986338" y="4003675"/>
          <p14:tracePt t="22316" x="5159375" y="3967163"/>
          <p14:tracePt t="22325" x="5287963" y="3940175"/>
          <p14:tracePt t="22333" x="5434013" y="3894138"/>
          <p14:tracePt t="22341" x="5561013" y="3884613"/>
          <p14:tracePt t="22349" x="5680075" y="3857625"/>
          <p14:tracePt t="22357" x="5807075" y="3811588"/>
          <p14:tracePt t="22365" x="5889625" y="3784600"/>
          <p14:tracePt t="22373" x="6007100" y="3738563"/>
          <p14:tracePt t="22381" x="6099175" y="3730625"/>
          <p14:tracePt t="22388" x="6226175" y="3684588"/>
          <p14:tracePt t="22396" x="6345238" y="3665538"/>
          <p14:tracePt t="22405" x="6435725" y="3665538"/>
          <p14:tracePt t="22413" x="6527800" y="3657600"/>
          <p14:tracePt t="22421" x="6618288" y="3657600"/>
          <p14:tracePt t="22429" x="6710363" y="3657600"/>
          <p14:tracePt t="22437" x="6819900" y="3657600"/>
          <p14:tracePt t="22447" x="6910388" y="3657600"/>
          <p14:tracePt t="22453" x="7037388" y="3657600"/>
          <p14:tracePt t="22461" x="7165975" y="3657600"/>
          <p14:tracePt t="22469" x="7312025" y="3657600"/>
          <p14:tracePt t="22477" x="7475538" y="3657600"/>
          <p14:tracePt t="22485" x="7621588" y="3638550"/>
          <p14:tracePt t="22494" x="7777163" y="3592513"/>
          <p14:tracePt t="22500" x="7921625" y="3584575"/>
          <p14:tracePt t="22509" x="8086725" y="3565525"/>
          <p14:tracePt t="22517" x="8213725" y="3538538"/>
          <p14:tracePt t="22525" x="8332788" y="3511550"/>
          <p14:tracePt t="22533" x="8496300" y="3465513"/>
          <p14:tracePt t="22541" x="8596313" y="3438525"/>
          <p14:tracePt t="22549" x="8705850" y="3411538"/>
          <p14:tracePt t="22557" x="8788400" y="3382963"/>
          <p14:tracePt t="22565" x="8842375" y="3375025"/>
          <p14:tracePt t="22573" x="8888413" y="3355975"/>
          <p14:tracePt t="22581" x="8934450" y="3338513"/>
          <p14:tracePt t="22589" x="8951913" y="3338513"/>
          <p14:tracePt t="22605" x="8980488" y="3338513"/>
          <p14:tracePt t="22613" x="8988425" y="3338513"/>
          <p14:tracePt t="22621" x="8997950" y="3338513"/>
          <p14:tracePt t="22629" x="9024938" y="3338513"/>
          <p14:tracePt t="22637" x="9061450" y="3338513"/>
          <p14:tracePt t="22645" x="9080500" y="3338513"/>
          <p14:tracePt t="22653" x="9134475" y="3338513"/>
          <p14:tracePt t="23544" x="8296275" y="3556000"/>
          <p14:tracePt t="23549" x="7850188" y="3556000"/>
          <p14:tracePt t="23557" x="7402513" y="3556000"/>
          <p14:tracePt t="23565" x="7029450" y="3556000"/>
          <p14:tracePt t="23573" x="6691313" y="3556000"/>
          <p14:tracePt t="23581" x="6472238" y="3556000"/>
          <p14:tracePt t="23588" x="6318250" y="3538538"/>
          <p14:tracePt t="23597" x="6172200" y="3538538"/>
          <p14:tracePt t="23605" x="6062663" y="3519488"/>
          <p14:tracePt t="23612" x="6007100" y="3519488"/>
          <p14:tracePt t="23621" x="5962650" y="3519488"/>
          <p14:tracePt t="23629" x="5935663" y="3519488"/>
          <p14:tracePt t="23637" x="5899150" y="3519488"/>
          <p14:tracePt t="23645" x="5853113" y="3519488"/>
          <p14:tracePt t="23653" x="5826125" y="3519488"/>
          <p14:tracePt t="23662" x="5770563" y="3519488"/>
          <p14:tracePt t="23669" x="5688013" y="3538538"/>
          <p14:tracePt t="23676" x="5616575" y="3538538"/>
          <p14:tracePt t="23685" x="5524500" y="3538538"/>
          <p14:tracePt t="23694" x="5434013" y="3548063"/>
          <p14:tracePt t="23701" x="5341938" y="3548063"/>
          <p14:tracePt t="23711" x="5287963" y="3548063"/>
          <p14:tracePt t="23717" x="5224463" y="3548063"/>
          <p14:tracePt t="23726" x="5187950" y="3548063"/>
          <p14:tracePt t="23733" x="5141913" y="3548063"/>
          <p14:tracePt t="23741" x="5114925" y="3548063"/>
          <p14:tracePt t="23749" x="5086350" y="3548063"/>
          <p14:tracePt t="23757" x="5068888" y="3556000"/>
          <p14:tracePt t="23766" x="5022850" y="3556000"/>
          <p14:tracePt t="23781" x="4995863" y="3565525"/>
          <p14:tracePt t="23789" x="4986338" y="3565525"/>
          <p14:tracePt t="23797" x="4959350" y="3565525"/>
          <p14:tracePt t="23804" x="4949825" y="3565525"/>
          <p14:tracePt t="23821" x="4941888" y="3565525"/>
          <p14:tracePt t="23829" x="4922838" y="3584575"/>
          <p14:tracePt t="23845" x="4905375" y="3592513"/>
          <p14:tracePt t="23853" x="4895850" y="3592513"/>
          <p14:tracePt t="23862" x="4876800" y="3602038"/>
          <p14:tracePt t="23869" x="4859338" y="3602038"/>
          <p14:tracePt t="23878" x="4822825" y="3602038"/>
          <p14:tracePt t="23898" x="4749800" y="3648075"/>
          <p14:tracePt t="23900" x="4667250" y="3665538"/>
          <p14:tracePt t="23912" x="4540250" y="3711575"/>
          <p14:tracePt t="23918" x="4394200" y="3738563"/>
          <p14:tracePt t="23926" x="4184650" y="3784600"/>
          <p14:tracePt t="23934" x="3992563" y="3830638"/>
          <p14:tracePt t="23944" x="3738563" y="3867150"/>
          <p14:tracePt t="23950" x="3382963" y="3903663"/>
          <p14:tracePt t="23959" x="3136900" y="3957638"/>
          <p14:tracePt t="23966" x="2852738" y="4003675"/>
          <p14:tracePt t="23974" x="2616200" y="4013200"/>
          <p14:tracePt t="23981" x="2360613" y="4067175"/>
          <p14:tracePt t="23991" x="2179638" y="4067175"/>
          <p14:tracePt t="23996" x="2014538" y="4067175"/>
          <p14:tracePt t="24005" x="1887538" y="4067175"/>
          <p14:tracePt t="24013" x="1778000" y="4067175"/>
          <p14:tracePt t="24021" x="1704975" y="4067175"/>
          <p14:tracePt t="24029" x="1649413" y="4057650"/>
          <p14:tracePt t="24038" x="1568450" y="4030663"/>
          <p14:tracePt t="24045" x="1504950" y="3994150"/>
          <p14:tracePt t="24053" x="1385888" y="3930650"/>
          <p14:tracePt t="24060" x="1339850" y="3894138"/>
          <p14:tracePt t="24069" x="1239838" y="3840163"/>
          <p14:tracePt t="24079" x="1176338" y="3803650"/>
          <p14:tracePt t="24085" x="1093788" y="3757613"/>
          <p14:tracePt t="24094" x="1011238" y="3702050"/>
          <p14:tracePt t="24101" x="947738" y="3657600"/>
          <p14:tracePt t="24109" x="903288" y="3621088"/>
          <p14:tracePt t="24117" x="866775" y="3584575"/>
          <p14:tracePt t="24126" x="838200" y="3556000"/>
          <p14:tracePt t="24133" x="811213" y="3511550"/>
          <p14:tracePt t="24141" x="801688" y="3446463"/>
          <p14:tracePt t="24149" x="793750" y="3392488"/>
          <p14:tracePt t="24157" x="793750" y="3365500"/>
          <p14:tracePt t="24165" x="774700" y="3302000"/>
          <p14:tracePt t="24173" x="774700" y="3246438"/>
          <p14:tracePt t="24181" x="774700" y="3192463"/>
          <p14:tracePt t="24189" x="774700" y="3136900"/>
          <p14:tracePt t="24197" x="774700" y="3082925"/>
          <p14:tracePt t="24205" x="774700" y="3017838"/>
          <p14:tracePt t="24213" x="811213" y="2909888"/>
          <p14:tracePt t="24221" x="847725" y="2844800"/>
          <p14:tracePt t="24229" x="903288" y="2763838"/>
          <p14:tracePt t="24237" x="947738" y="2681288"/>
          <p14:tracePt t="24246" x="984250" y="2617788"/>
          <p14:tracePt t="24253" x="1020763" y="2554288"/>
          <p14:tracePt t="24262" x="1084263" y="2498725"/>
          <p14:tracePt t="24268" x="1130300" y="2481263"/>
          <p14:tracePt t="24277" x="1212850" y="2435225"/>
          <p14:tracePt t="24284" x="1276350" y="2416175"/>
          <p14:tracePt t="24294" x="1349375" y="2416175"/>
          <p14:tracePt t="24304" x="1449388" y="2389188"/>
          <p14:tracePt t="24313" x="1558925" y="2389188"/>
          <p14:tracePt t="24316" x="1612900" y="2389188"/>
          <p14:tracePt t="24325" x="1758950" y="2389188"/>
          <p14:tracePt t="24333" x="1831975" y="2408238"/>
          <p14:tracePt t="24341" x="1931988" y="2462213"/>
          <p14:tracePt t="24349" x="2051050" y="2554288"/>
          <p14:tracePt t="24357" x="2143125" y="2617788"/>
          <p14:tracePt t="24365" x="2224088" y="2690813"/>
          <p14:tracePt t="24373" x="2243138" y="2735263"/>
          <p14:tracePt t="24381" x="2279650" y="2763838"/>
          <p14:tracePt t="24389" x="2287588" y="2800350"/>
          <p14:tracePt t="24397" x="2287588" y="2817813"/>
          <p14:tracePt t="24405" x="2287588" y="2827338"/>
          <p14:tracePt t="24413" x="2287588" y="2863850"/>
          <p14:tracePt t="24421" x="2287588" y="2881313"/>
          <p14:tracePt t="24428" x="2287588" y="2909888"/>
          <p14:tracePt t="24437" x="2287588" y="2936875"/>
          <p14:tracePt t="24445" x="2287588" y="2990850"/>
          <p14:tracePt t="24453" x="2287588" y="3027363"/>
          <p14:tracePt t="24461" x="2260600" y="3090863"/>
          <p14:tracePt t="24469" x="2214563" y="3173413"/>
          <p14:tracePt t="24476" x="2197100" y="3236913"/>
          <p14:tracePt t="24485" x="2143125" y="3328988"/>
          <p14:tracePt t="24493" x="2097088" y="3429000"/>
          <p14:tracePt t="24501" x="2060575" y="3475038"/>
          <p14:tracePt t="24510" x="2005013" y="3548063"/>
          <p14:tracePt t="24516" x="1924050" y="3602038"/>
          <p14:tracePt t="24524" x="1878013" y="3648075"/>
          <p14:tracePt t="24533" x="1787525" y="3748088"/>
          <p14:tracePt t="24541" x="1722438" y="3775075"/>
          <p14:tracePt t="24549" x="1612900" y="3830638"/>
          <p14:tracePt t="24557" x="1512888" y="3857625"/>
          <p14:tracePt t="24565" x="1385888" y="3884613"/>
          <p14:tracePt t="24573" x="1339850" y="3903663"/>
          <p14:tracePt t="24581" x="1249363" y="3903663"/>
          <p14:tracePt t="24589" x="1139825" y="3903663"/>
          <p14:tracePt t="24598" x="1011238" y="3903663"/>
          <p14:tracePt t="24606" x="911225" y="3867150"/>
          <p14:tracePt t="24616" x="830263" y="3811588"/>
          <p14:tracePt t="24622" x="774700" y="3784600"/>
          <p14:tracePt t="24631" x="720725" y="3738563"/>
          <p14:tracePt t="24638" x="692150" y="3702050"/>
          <p14:tracePt t="24649" x="674688" y="3684588"/>
          <p14:tracePt t="24654" x="655638" y="3648075"/>
          <p14:tracePt t="24664" x="655638" y="3602038"/>
          <p14:tracePt t="24669" x="655638" y="3538538"/>
          <p14:tracePt t="24677" x="647700" y="3455988"/>
          <p14:tracePt t="24685" x="647700" y="3365500"/>
          <p14:tracePt t="24694" x="647700" y="3273425"/>
          <p14:tracePt t="24701" x="647700" y="3163888"/>
          <p14:tracePt t="24710" x="684213" y="3063875"/>
          <p14:tracePt t="24716" x="738188" y="2946400"/>
          <p14:tracePt t="24725" x="793750" y="2854325"/>
          <p14:tracePt t="24733" x="884238" y="2698750"/>
          <p14:tracePt t="24741" x="974725" y="2598738"/>
          <p14:tracePt t="24749" x="1047750" y="2498725"/>
          <p14:tracePt t="24757" x="1149350" y="2389188"/>
          <p14:tracePt t="24765" x="1230313" y="2325688"/>
          <p14:tracePt t="24773" x="1330325" y="2279650"/>
          <p14:tracePt t="24781" x="1395413" y="2252663"/>
          <p14:tracePt t="24790" x="1468438" y="2252663"/>
          <p14:tracePt t="24797" x="1504950" y="2243138"/>
          <p14:tracePt t="24805" x="1568450" y="2243138"/>
          <p14:tracePt t="24812" x="1604963" y="2243138"/>
          <p14:tracePt t="24820" x="1658938" y="2243138"/>
          <p14:tracePt t="24829" x="1704975" y="2243138"/>
          <p14:tracePt t="24837" x="1787525" y="2289175"/>
          <p14:tracePt t="24845" x="1941513" y="2362200"/>
          <p14:tracePt t="24853" x="2041525" y="2435225"/>
          <p14:tracePt t="24861" x="2160588" y="2508250"/>
          <p14:tracePt t="24879" x="2416175" y="2671763"/>
          <p14:tracePt t="24885" x="2498725" y="2744788"/>
          <p14:tracePt t="24893" x="2562225" y="2790825"/>
          <p14:tracePt t="24901" x="2589213" y="2827338"/>
          <p14:tracePt t="24909" x="2598738" y="2844800"/>
          <p14:tracePt t="24917" x="2598738" y="2873375"/>
          <p14:tracePt t="24925" x="2598738" y="2890838"/>
          <p14:tracePt t="24933" x="2598738" y="2936875"/>
          <p14:tracePt t="24941" x="2598738" y="2973388"/>
          <p14:tracePt t="24949" x="2570163" y="3046413"/>
          <p14:tracePt t="24957" x="2525713" y="3090863"/>
          <p14:tracePt t="24965" x="2462213" y="3146425"/>
          <p14:tracePt t="24973" x="2379663" y="3219450"/>
          <p14:tracePt t="24981" x="2297113" y="3273425"/>
          <p14:tracePt t="24989" x="2224088" y="3328988"/>
          <p14:tracePt t="24997" x="2114550" y="3402013"/>
          <p14:tracePt t="25004" x="2033588" y="3429000"/>
          <p14:tracePt t="25013" x="1895475" y="3465513"/>
          <p14:tracePt t="25022" x="1787525" y="3482975"/>
          <p14:tracePt t="25029" x="1677988" y="3492500"/>
          <p14:tracePt t="25037" x="1549400" y="3492500"/>
          <p14:tracePt t="25045" x="1458913" y="3492500"/>
          <p14:tracePt t="25053" x="1349375" y="3492500"/>
          <p14:tracePt t="25061" x="1266825" y="3492500"/>
          <p14:tracePt t="25070" x="1166813" y="3419475"/>
          <p14:tracePt t="25079" x="1103313" y="3365500"/>
          <p14:tracePt t="25086" x="1066800" y="3292475"/>
          <p14:tracePt t="25095" x="1047750" y="3228975"/>
          <p14:tracePt t="25103" x="1039813" y="3155950"/>
          <p14:tracePt t="25112" x="1039813" y="3082925"/>
          <p14:tracePt t="25118" x="1039813" y="2982913"/>
          <p14:tracePt t="25129" x="1039813" y="2873375"/>
          <p14:tracePt t="25134" x="1039813" y="2800350"/>
          <p14:tracePt t="25142" x="1039813" y="2727325"/>
          <p14:tracePt t="25149" x="1039813" y="2635250"/>
          <p14:tracePt t="25159" x="1112838" y="2535238"/>
          <p14:tracePt t="25165" x="1203325" y="2435225"/>
          <p14:tracePt t="25173" x="1303338" y="2325688"/>
          <p14:tracePt t="25182" x="1385888" y="2262188"/>
          <p14:tracePt t="25189" x="1485900" y="2216150"/>
          <p14:tracePt t="25199" x="1585913" y="2179638"/>
          <p14:tracePt t="25206" x="1658938" y="2160588"/>
          <p14:tracePt t="25215" x="1758950" y="2152650"/>
          <p14:tracePt t="25221" x="1814513" y="2152650"/>
          <p14:tracePt t="25229" x="1887538" y="2152650"/>
          <p14:tracePt t="25238" x="1978025" y="2152650"/>
          <p14:tracePt t="25246" x="2070100" y="2152650"/>
          <p14:tracePt t="25254" x="2124075" y="2152650"/>
          <p14:tracePt t="25262" x="2243138" y="2179638"/>
          <p14:tracePt t="25269" x="2287588" y="2206625"/>
          <p14:tracePt t="25276" x="2370138" y="2262188"/>
          <p14:tracePt t="25285" x="2433638" y="2316163"/>
          <p14:tracePt t="25293" x="2479675" y="2352675"/>
          <p14:tracePt t="25301" x="2533650" y="2435225"/>
          <p14:tracePt t="25309" x="2570163" y="2498725"/>
          <p14:tracePt t="25318" x="2616200" y="2562225"/>
          <p14:tracePt t="25325" x="2625725" y="2635250"/>
          <p14:tracePt t="25333" x="2635250" y="2690813"/>
          <p14:tracePt t="25341" x="2635250" y="2771775"/>
          <p14:tracePt t="25349" x="2635250" y="2844800"/>
          <p14:tracePt t="25357" x="2635250" y="2936875"/>
          <p14:tracePt t="25365" x="2635250" y="2973388"/>
          <p14:tracePt t="25373" x="2635250" y="3017838"/>
          <p14:tracePt t="25381" x="2606675" y="3090863"/>
          <p14:tracePt t="25389" x="2570163" y="3136900"/>
          <p14:tracePt t="25397" x="2543175" y="3173413"/>
          <p14:tracePt t="25405" x="2506663" y="3200400"/>
          <p14:tracePt t="25414" x="2479675" y="3228975"/>
          <p14:tracePt t="25421" x="2452688" y="3246438"/>
          <p14:tracePt t="25429" x="2406650" y="3255963"/>
          <p14:tracePt t="25437" x="2379663" y="3282950"/>
          <p14:tracePt t="25445" x="2316163" y="3302000"/>
          <p14:tracePt t="25453" x="2279650" y="3302000"/>
          <p14:tracePt t="25461" x="2214563" y="3309938"/>
          <p14:tracePt t="25469" x="2160588" y="3309938"/>
          <p14:tracePt t="25478" x="2106613" y="3309938"/>
          <p14:tracePt t="25484" x="2070100" y="3309938"/>
          <p14:tracePt t="25493" x="2033588" y="3309938"/>
          <p14:tracePt t="25501" x="2014538" y="3309938"/>
          <p14:tracePt t="25517" x="1997075" y="3309938"/>
          <p14:tracePt t="25524" x="1978025" y="3292475"/>
          <p14:tracePt t="25532" x="1978025" y="3282950"/>
          <p14:tracePt t="25541" x="1978025" y="3246438"/>
          <p14:tracePt t="25549" x="1978025" y="3200400"/>
          <p14:tracePt t="25557" x="1978025" y="3146425"/>
          <p14:tracePt t="25565" x="1978025" y="3090863"/>
          <p14:tracePt t="25573" x="1978025" y="3036888"/>
          <p14:tracePt t="25581" x="1978025" y="3000375"/>
          <p14:tracePt t="25589" x="1978025" y="2954338"/>
          <p14:tracePt t="25597" x="1978025" y="2900363"/>
          <p14:tracePt t="25605" x="1987550" y="2873375"/>
          <p14:tracePt t="25613" x="2014538" y="2800350"/>
          <p14:tracePt t="25621" x="2041525" y="2763838"/>
          <p14:tracePt t="25629" x="2051050" y="2754313"/>
          <p14:tracePt t="25637" x="2070100" y="2744788"/>
          <p14:tracePt t="25646" x="2078038" y="2744788"/>
          <p14:tracePt t="25652" x="2078038" y="2735263"/>
          <p14:tracePt t="25662" x="2097088" y="2735263"/>
          <p14:tracePt t="25669" x="2133600" y="2708275"/>
          <p14:tracePt t="25677" x="2187575" y="2708275"/>
          <p14:tracePt t="25684" x="2243138" y="2708275"/>
          <p14:tracePt t="25695" x="2297113" y="2708275"/>
          <p14:tracePt t="25701" x="2389188" y="2708275"/>
          <p14:tracePt t="25710" x="2479675" y="2708275"/>
          <p14:tracePt t="25717" x="2589213" y="2708275"/>
          <p14:tracePt t="25725" x="2679700" y="2708275"/>
          <p14:tracePt t="25733" x="2798763" y="2735263"/>
          <p14:tracePt t="25741" x="2908300" y="2771775"/>
          <p14:tracePt t="25749" x="2971800" y="2800350"/>
          <p14:tracePt t="25757" x="3054350" y="2836863"/>
          <p14:tracePt t="25764" x="3071813" y="2844800"/>
          <p14:tracePt t="25773" x="3081338" y="2854325"/>
          <p14:tracePt t="25781" x="3090863" y="2863850"/>
          <p14:tracePt t="25797" x="3090863" y="2873375"/>
          <p14:tracePt t="25805" x="3090863" y="2881313"/>
          <p14:tracePt t="25813" x="3090863" y="2900363"/>
          <p14:tracePt t="25821" x="3090863" y="2936875"/>
          <p14:tracePt t="25829" x="3090863" y="2954338"/>
          <p14:tracePt t="25837" x="3090863" y="3000375"/>
          <p14:tracePt t="25845" x="3063875" y="3027363"/>
          <p14:tracePt t="25853" x="3063875" y="3073400"/>
          <p14:tracePt t="25862" x="3044825" y="3100388"/>
          <p14:tracePt t="25869" x="3027363" y="3119438"/>
          <p14:tracePt t="25880" x="3027363" y="3127375"/>
          <p14:tracePt t="25885" x="3017838" y="3136900"/>
          <p14:tracePt t="26111" x="3017838" y="3119438"/>
          <p14:tracePt t="26118" x="3017838" y="3073400"/>
          <p14:tracePt t="26129" x="3017838" y="3036888"/>
          <p14:tracePt t="26135" x="3017838" y="3009900"/>
          <p14:tracePt t="26142" x="3027363" y="2990850"/>
          <p14:tracePt t="26150" x="3027363" y="2973388"/>
          <p14:tracePt t="26159" x="3035300" y="2954338"/>
          <p14:tracePt t="26166" x="3035300" y="2946400"/>
          <p14:tracePt t="26173" x="3044825" y="2936875"/>
          <p14:tracePt t="26213" x="3044825" y="2927350"/>
          <p14:tracePt t="26229" x="3044825" y="2909888"/>
          <p14:tracePt t="26253" x="3044825" y="2900363"/>
          <p14:tracePt t="26543" x="3044825" y="2890838"/>
          <p14:tracePt t="26550" x="3081338" y="2844800"/>
          <p14:tracePt t="26558" x="3100388" y="2800350"/>
          <p14:tracePt t="26565" x="3127375" y="2735263"/>
          <p14:tracePt t="26573" x="3144838" y="2690813"/>
          <p14:tracePt t="26581" x="3163888" y="2671763"/>
          <p14:tracePt t="26589" x="3200400" y="2598738"/>
          <p14:tracePt t="26597" x="3208338" y="2581275"/>
          <p14:tracePt t="26604" x="3236913" y="2535238"/>
          <p14:tracePt t="26612" x="3236913" y="2508250"/>
          <p14:tracePt t="26621" x="3244850" y="2498725"/>
          <p14:tracePt t="26629" x="3254375" y="2481263"/>
          <p14:tracePt t="26645" x="3263900" y="2471738"/>
          <p14:tracePt t="26805" x="3263900" y="2481263"/>
          <p14:tracePt t="26813" x="3263900" y="2508250"/>
          <p14:tracePt t="26821" x="3263900" y="2517775"/>
          <p14:tracePt t="26829" x="3263900" y="2535238"/>
          <p14:tracePt t="26837" x="3263900" y="2554288"/>
          <p14:tracePt t="26845" x="3263900" y="2598738"/>
          <p14:tracePt t="26853" x="3263900" y="2617788"/>
          <p14:tracePt t="26862" x="3263900" y="2654300"/>
          <p14:tracePt t="26869" x="3263900" y="2681288"/>
          <p14:tracePt t="26877" x="3263900" y="2698750"/>
          <p14:tracePt t="26898" x="3263900" y="2735263"/>
          <p14:tracePt t="26901" x="3263900" y="2744788"/>
          <p14:tracePt t="26911" x="3263900" y="2754313"/>
          <p14:tracePt t="26917" x="3263900" y="2771775"/>
          <p14:tracePt t="27141" x="3263900" y="2763838"/>
          <p14:tracePt t="27149" x="3281363" y="2763838"/>
          <p14:tracePt t="27157" x="3290888" y="2744788"/>
          <p14:tracePt t="27174" x="3300413" y="2735263"/>
          <p14:tracePt t="27190" x="3309938" y="2735263"/>
          <p14:tracePt t="27206" x="3317875" y="2735263"/>
          <p14:tracePt t="27221" x="3327400" y="2735263"/>
          <p14:tracePt t="27455" x="3336925" y="2735263"/>
          <p14:tracePt t="27471" x="3336925" y="2754313"/>
          <p14:tracePt t="27478" x="3309938" y="2781300"/>
          <p14:tracePt t="27486" x="3281363" y="2790825"/>
          <p14:tracePt t="27495" x="3254375" y="2808288"/>
          <p14:tracePt t="27501" x="3217863" y="2827338"/>
          <p14:tracePt t="27509" x="3200400" y="2844800"/>
          <p14:tracePt t="27517" x="3190875" y="2854325"/>
          <p14:tracePt t="27525" x="3181350" y="2854325"/>
          <p14:tracePt t="27533" x="3171825" y="2854325"/>
          <p14:tracePt t="27758" x="3171825" y="2836863"/>
          <p14:tracePt t="27765" x="3171825" y="2827338"/>
          <p14:tracePt t="27774" x="3171825" y="2800350"/>
          <p14:tracePt t="27782" x="3171825" y="2790825"/>
          <p14:tracePt t="27790" x="3171825" y="2781300"/>
          <p14:tracePt t="27798" x="3171825" y="2763838"/>
          <p14:tracePt t="28151" x="3181350" y="2744788"/>
          <p14:tracePt t="28159" x="3217863" y="2717800"/>
          <p14:tracePt t="28166" x="3263900" y="2708275"/>
          <p14:tracePt t="28175" x="3290888" y="2690813"/>
          <p14:tracePt t="28183" x="3336925" y="2690813"/>
          <p14:tracePt t="28189" x="3409950" y="2654300"/>
          <p14:tracePt t="28197" x="3436938" y="2654300"/>
          <p14:tracePt t="28205" x="3455988" y="2644775"/>
          <p14:tracePt t="28213" x="3482975" y="2644775"/>
          <p14:tracePt t="28221" x="3500438" y="2644775"/>
          <p14:tracePt t="28229" x="3527425" y="2644775"/>
          <p14:tracePt t="28237" x="3536950" y="2644775"/>
          <p14:tracePt t="28245" x="3546475" y="2635250"/>
          <p14:tracePt t="28252" x="3563938" y="2635250"/>
          <p14:tracePt t="28260" x="3573463" y="2635250"/>
          <p14:tracePt t="28423" x="3582988" y="2635250"/>
          <p14:tracePt t="28431" x="3619500" y="2635250"/>
          <p14:tracePt t="28438" x="3702050" y="2635250"/>
          <p14:tracePt t="28446" x="3729038" y="2625725"/>
          <p14:tracePt t="28454" x="3775075" y="2608263"/>
          <p14:tracePt t="28462" x="3883025" y="2608263"/>
          <p14:tracePt t="28470" x="3992563" y="2608263"/>
          <p14:tracePt t="28477" x="4138613" y="2608263"/>
          <p14:tracePt t="28485" x="4267200" y="2608263"/>
          <p14:tracePt t="28494" x="4376738" y="2608263"/>
          <p14:tracePt t="28501" x="4484688" y="2608263"/>
          <p14:tracePt t="28510" x="4576763" y="2608263"/>
          <p14:tracePt t="28517" x="4667250" y="2608263"/>
          <p14:tracePt t="28525" x="4722813" y="2608263"/>
          <p14:tracePt t="28533" x="4795838" y="2608263"/>
          <p14:tracePt t="28542" x="4895850" y="2625725"/>
          <p14:tracePt t="28548" x="4986338" y="2625725"/>
          <p14:tracePt t="28557" x="5078413" y="2635250"/>
          <p14:tracePt t="28565" x="5195888" y="2662238"/>
          <p14:tracePt t="28573" x="5305425" y="2681288"/>
          <p14:tracePt t="28581" x="5434013" y="2681288"/>
          <p14:tracePt t="28589" x="5561013" y="2708275"/>
          <p14:tracePt t="28597" x="5688013" y="2708275"/>
          <p14:tracePt t="28605" x="5807075" y="2754313"/>
          <p14:tracePt t="28613" x="5935663" y="2754313"/>
          <p14:tracePt t="28621" x="6062663" y="2754313"/>
          <p14:tracePt t="28629" x="6189663" y="2754313"/>
          <p14:tracePt t="28637" x="6299200" y="2754313"/>
          <p14:tracePt t="28645" x="6408738" y="2763838"/>
          <p14:tracePt t="28653" x="6500813" y="2763838"/>
          <p14:tracePt t="28663" x="6610350" y="2763838"/>
          <p14:tracePt t="28669" x="6700838" y="2763838"/>
          <p14:tracePt t="28676" x="6846888" y="2763838"/>
          <p14:tracePt t="28685" x="6964363" y="2781300"/>
          <p14:tracePt t="28695" x="7129463" y="2808288"/>
          <p14:tracePt t="28701" x="7219950" y="2817813"/>
          <p14:tracePt t="28711" x="7319963" y="2836863"/>
          <p14:tracePt t="28717" x="7429500" y="2844800"/>
          <p14:tracePt t="28725" x="7558088" y="2881313"/>
          <p14:tracePt t="28733" x="7685088" y="2890838"/>
          <p14:tracePt t="28741" x="7804150" y="2909888"/>
          <p14:tracePt t="28749" x="7877175" y="2917825"/>
          <p14:tracePt t="28757" x="7958138" y="2946400"/>
          <p14:tracePt t="28765" x="8013700" y="2946400"/>
          <p14:tracePt t="28773" x="8086725" y="2946400"/>
          <p14:tracePt t="28781" x="8177213" y="2946400"/>
          <p14:tracePt t="28790" x="8250238" y="2946400"/>
          <p14:tracePt t="28796" x="8342313" y="2954338"/>
          <p14:tracePt t="28805" x="8442325" y="2954338"/>
          <p14:tracePt t="28812" x="8496300" y="2954338"/>
          <p14:tracePt t="28821" x="8532813" y="2954338"/>
          <p14:tracePt t="28829" x="8632825" y="2954338"/>
          <p14:tracePt t="28837" x="8742363" y="2954338"/>
          <p14:tracePt t="28845" x="8815388" y="2954338"/>
          <p14:tracePt t="28853" x="8907463" y="2954338"/>
          <p14:tracePt t="28861" x="9024938" y="2973388"/>
          <p14:tracePt t="28869" x="9097963" y="297338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7472" y="620688"/>
            <a:ext cx="8229600" cy="1143000"/>
          </a:xfrm>
        </p:spPr>
        <p:txBody>
          <a:bodyPr/>
          <a:lstStyle/>
          <a:p>
            <a:r>
              <a:rPr lang="ja-JP" altLang="en-US" sz="2400" b="1" dirty="0"/>
              <a:t>コミュニケータ制御用の関数</a:t>
            </a:r>
            <a:br>
              <a:rPr lang="en-US" altLang="ja-JP" sz="2400" b="1" dirty="0"/>
            </a:br>
            <a:r>
              <a:rPr lang="ja-JP" altLang="en-US" sz="2000" b="1" dirty="0"/>
              <a:t>コミュニケータは通信用の空間</a:t>
            </a:r>
            <a:br>
              <a:rPr lang="en-US" altLang="ja-JP" sz="2000" b="1" dirty="0"/>
            </a:br>
            <a:br>
              <a:rPr lang="en-US" altLang="ja-JP" sz="2000" b="1" dirty="0"/>
            </a:br>
            <a:r>
              <a:rPr lang="en-US" altLang="ja-JP" sz="2000" b="1" dirty="0" err="1"/>
              <a:t>MPI_COMM_WORLD</a:t>
            </a:r>
            <a:r>
              <a:rPr lang="ja-JP" altLang="en-US" sz="2000" b="1" dirty="0"/>
              <a:t>は、全プロセス用のコミュニケータ</a:t>
            </a:r>
            <a:br>
              <a:rPr lang="en-US" altLang="ja-JP" sz="2000" b="1" dirty="0"/>
            </a:br>
            <a:r>
              <a:rPr lang="ja-JP" altLang="en-US" sz="2000" b="1" dirty="0"/>
              <a:t>ー＞今回はこれを使う</a:t>
            </a:r>
            <a:br>
              <a:rPr lang="en-US" altLang="ja-JP" sz="2000" b="1" dirty="0"/>
            </a:br>
            <a:endParaRPr lang="en-US" altLang="ja-JP" sz="2000" b="1" dirty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060848"/>
            <a:ext cx="8229600" cy="5005388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800" dirty="0" err="1"/>
              <a:t>int</a:t>
            </a:r>
            <a:r>
              <a:rPr lang="en-US" altLang="ja-JP" sz="1800" dirty="0"/>
              <a:t> </a:t>
            </a:r>
            <a:r>
              <a:rPr lang="en-US" altLang="ja-JP" sz="1800" dirty="0" err="1"/>
              <a:t>MPI_Comm_rank</a:t>
            </a:r>
            <a:r>
              <a:rPr lang="en-US" altLang="ja-JP" sz="1800" dirty="0"/>
              <a:t>(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ja-JP" altLang="en-US" sz="1800" dirty="0"/>
              <a:t>　　</a:t>
            </a:r>
            <a:r>
              <a:rPr lang="en-US" altLang="ja-JP" sz="1800" dirty="0" err="1"/>
              <a:t>MPI_Comm</a:t>
            </a:r>
            <a:r>
              <a:rPr lang="en-US" altLang="ja-JP" sz="1800" dirty="0"/>
              <a:t> </a:t>
            </a:r>
            <a:r>
              <a:rPr lang="en-US" altLang="ja-JP" sz="1800" dirty="0" err="1"/>
              <a:t>comm</a:t>
            </a:r>
            <a:r>
              <a:rPr lang="en-US" altLang="ja-JP" sz="1800" dirty="0"/>
              <a:t>, /* communicator */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ja-JP" altLang="en-US" sz="1800" dirty="0"/>
              <a:t>　　</a:t>
            </a:r>
            <a:r>
              <a:rPr lang="en-US" altLang="ja-JP" sz="1800" dirty="0" err="1"/>
              <a:t>int</a:t>
            </a:r>
            <a:r>
              <a:rPr lang="en-US" altLang="ja-JP" sz="1800" dirty="0"/>
              <a:t> *rank /* process ID (output) */ );</a:t>
            </a:r>
            <a:r>
              <a:rPr lang="ja-JP" altLang="en-US" sz="1800" dirty="0"/>
              <a:t>　　　　　　　プロセス</a:t>
            </a:r>
            <a:r>
              <a:rPr lang="en-US" altLang="ja-JP" sz="1800" dirty="0"/>
              <a:t>ID</a:t>
            </a:r>
            <a:r>
              <a:rPr lang="ja-JP" altLang="en-US" sz="1800" dirty="0"/>
              <a:t>（ランク）を返す</a:t>
            </a:r>
            <a:endParaRPr lang="en-US" altLang="ja-JP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ja-JP" sz="1800" dirty="0"/>
          </a:p>
          <a:p>
            <a:pPr>
              <a:lnSpc>
                <a:spcPct val="80000"/>
              </a:lnSpc>
              <a:buNone/>
            </a:pPr>
            <a:r>
              <a:rPr lang="en-US" altLang="ja-JP" sz="1800" dirty="0" err="1"/>
              <a:t>int</a:t>
            </a:r>
            <a:r>
              <a:rPr lang="en-US" altLang="ja-JP" sz="1800" dirty="0"/>
              <a:t> </a:t>
            </a:r>
            <a:r>
              <a:rPr lang="en-US" altLang="ja-JP" sz="1800" dirty="0" err="1"/>
              <a:t>MPI_Comm_size</a:t>
            </a:r>
            <a:r>
              <a:rPr lang="en-US" altLang="ja-JP" sz="1800" dirty="0"/>
              <a:t>(</a:t>
            </a:r>
          </a:p>
          <a:p>
            <a:pPr>
              <a:lnSpc>
                <a:spcPct val="80000"/>
              </a:lnSpc>
              <a:buNone/>
            </a:pPr>
            <a:r>
              <a:rPr lang="ja-JP" altLang="en-US" sz="1800" dirty="0"/>
              <a:t>　　</a:t>
            </a:r>
            <a:r>
              <a:rPr lang="en-US" altLang="ja-JP" sz="1800" dirty="0" err="1"/>
              <a:t>MPI_Comm</a:t>
            </a:r>
            <a:r>
              <a:rPr lang="en-US" altLang="ja-JP" sz="1800" dirty="0"/>
              <a:t> </a:t>
            </a:r>
            <a:r>
              <a:rPr lang="en-US" altLang="ja-JP" sz="1800" dirty="0" err="1"/>
              <a:t>comm</a:t>
            </a:r>
            <a:r>
              <a:rPr lang="en-US" altLang="ja-JP" sz="1800" dirty="0"/>
              <a:t>, /* communicator */</a:t>
            </a:r>
          </a:p>
          <a:p>
            <a:pPr>
              <a:lnSpc>
                <a:spcPct val="80000"/>
              </a:lnSpc>
              <a:buNone/>
            </a:pPr>
            <a:r>
              <a:rPr lang="ja-JP" altLang="en-US" sz="1800" dirty="0"/>
              <a:t>　　</a:t>
            </a:r>
            <a:r>
              <a:rPr lang="en-US" altLang="ja-JP" sz="1800" dirty="0" err="1"/>
              <a:t>int</a:t>
            </a:r>
            <a:r>
              <a:rPr lang="en-US" altLang="ja-JP" sz="1800" dirty="0"/>
              <a:t> *size /* number of process (output) */ );</a:t>
            </a:r>
            <a:r>
              <a:rPr lang="ja-JP" altLang="en-US" sz="1800" dirty="0"/>
              <a:t>　　　全プロセス数を返す</a:t>
            </a:r>
            <a:endParaRPr lang="en-US" altLang="ja-JP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ja-JP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ja-JP" altLang="en-US" sz="1800" dirty="0"/>
              <a:t>例：</a:t>
            </a:r>
            <a:endParaRPr lang="en-US" altLang="ja-JP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800" dirty="0" err="1"/>
              <a:t>int</a:t>
            </a:r>
            <a:r>
              <a:rPr lang="en-US" altLang="ja-JP" sz="1800" dirty="0"/>
              <a:t> </a:t>
            </a:r>
            <a:r>
              <a:rPr lang="en-US" altLang="ja-JP" sz="1800" dirty="0" err="1"/>
              <a:t>pid</a:t>
            </a:r>
            <a:r>
              <a:rPr lang="en-US" altLang="ja-JP" sz="1800" dirty="0"/>
              <a:t>, </a:t>
            </a:r>
            <a:r>
              <a:rPr lang="en-US" altLang="ja-JP" sz="1800" dirty="0" err="1"/>
              <a:t>nproc</a:t>
            </a:r>
            <a:r>
              <a:rPr lang="en-US" altLang="ja-JP" sz="1800" dirty="0"/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800" dirty="0" err="1"/>
              <a:t>MPI_Comm_rank</a:t>
            </a:r>
            <a:r>
              <a:rPr lang="en-US" altLang="ja-JP" sz="1800" dirty="0"/>
              <a:t>(</a:t>
            </a:r>
            <a:r>
              <a:rPr lang="en-US" altLang="ja-JP" sz="1800" dirty="0" err="1"/>
              <a:t>MPI_COMM_WORLD</a:t>
            </a:r>
            <a:r>
              <a:rPr lang="en-US" altLang="ja-JP" sz="1800" dirty="0"/>
              <a:t>, &amp;</a:t>
            </a:r>
            <a:r>
              <a:rPr lang="en-US" altLang="ja-JP" sz="1800" dirty="0" err="1"/>
              <a:t>pid</a:t>
            </a:r>
            <a:r>
              <a:rPr lang="en-US" altLang="ja-JP" sz="1800" dirty="0"/>
              <a:t>);     </a:t>
            </a:r>
            <a:r>
              <a:rPr lang="ja-JP" altLang="en-US" sz="1800" dirty="0"/>
              <a:t>自分のプロセス</a:t>
            </a:r>
            <a:r>
              <a:rPr lang="en-US" altLang="ja-JP" sz="1800" dirty="0"/>
              <a:t>ID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800" dirty="0" err="1"/>
              <a:t>MPI_Comm_rank</a:t>
            </a:r>
            <a:r>
              <a:rPr lang="en-US" altLang="ja-JP" sz="1800" dirty="0"/>
              <a:t>(MPI_COMM_WORLD,&amp;</a:t>
            </a:r>
            <a:r>
              <a:rPr lang="en-US" altLang="ja-JP" sz="1800" dirty="0" err="1"/>
              <a:t>nproc</a:t>
            </a:r>
            <a:r>
              <a:rPr lang="en-US" altLang="ja-JP" sz="1800" dirty="0"/>
              <a:t>);</a:t>
            </a:r>
            <a:r>
              <a:rPr lang="ja-JP" altLang="en-US" sz="1800" dirty="0"/>
              <a:t>　全プロセス数</a:t>
            </a:r>
            <a:endParaRPr lang="en-US" altLang="ja-JP" sz="1800" dirty="0"/>
          </a:p>
          <a:p>
            <a:pPr marL="0" indent="0">
              <a:lnSpc>
                <a:spcPct val="80000"/>
              </a:lnSpc>
              <a:buNone/>
            </a:pPr>
            <a:endParaRPr lang="en-US" altLang="ja-JP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ja-JP" sz="18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F67A5667-B679-492E-9F6B-E50F0A0D9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04"/>
    </mc:Choice>
    <mc:Fallback xmlns="">
      <p:transition spd="slow" advTm="100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58" x="8059738" y="2398713"/>
          <p14:tracePt t="3165" x="7458075" y="2352675"/>
          <p14:tracePt t="3172" x="6983413" y="2252663"/>
          <p14:tracePt t="3178" x="6664325" y="2216150"/>
          <p14:tracePt t="3186" x="6427788" y="2179638"/>
          <p14:tracePt t="3194" x="6254750" y="2152650"/>
          <p14:tracePt t="3216" x="6072188" y="2143125"/>
          <p14:tracePt t="3219" x="6043613" y="2116138"/>
          <p14:tracePt t="3226" x="6026150" y="2106613"/>
          <p14:tracePt t="3242" x="6016625" y="2106613"/>
          <p14:tracePt t="3258" x="6007100" y="2097088"/>
          <p14:tracePt t="3266" x="5989638" y="2089150"/>
          <p14:tracePt t="3274" x="5980113" y="2079625"/>
          <p14:tracePt t="3282" x="5972175" y="2070100"/>
          <p14:tracePt t="3290" x="5943600" y="2052638"/>
          <p14:tracePt t="3298" x="5935663" y="2033588"/>
          <p14:tracePt t="3306" x="5889625" y="2016125"/>
          <p14:tracePt t="3314" x="5853113" y="1997075"/>
          <p14:tracePt t="3322" x="5807075" y="1970088"/>
          <p14:tracePt t="3330" x="5761038" y="1970088"/>
          <p14:tracePt t="3338" x="5734050" y="1951038"/>
          <p14:tracePt t="3346" x="5716588" y="1951038"/>
          <p14:tracePt t="3354" x="5697538" y="1951038"/>
          <p14:tracePt t="3370" x="5688013" y="1951038"/>
          <p14:tracePt t="3394" x="5680075" y="1951038"/>
          <p14:tracePt t="3418" x="5670550" y="1951038"/>
          <p14:tracePt t="3427" x="5661025" y="1951038"/>
          <p14:tracePt t="3435" x="5624513" y="1924050"/>
          <p14:tracePt t="3442" x="5607050" y="1914525"/>
          <p14:tracePt t="3450" x="5580063" y="1906588"/>
          <p14:tracePt t="3458" x="5534025" y="1887538"/>
          <p14:tracePt t="3466" x="5487988" y="1860550"/>
          <p14:tracePt t="3474" x="5470525" y="1851025"/>
          <p14:tracePt t="3482" x="5441950" y="1841500"/>
          <p14:tracePt t="3490" x="5397500" y="1824038"/>
          <p14:tracePt t="3498" x="5387975" y="1824038"/>
          <p14:tracePt t="3506" x="5368925" y="1814513"/>
          <p14:tracePt t="3602" x="5360988" y="1804988"/>
          <p14:tracePt t="10602" x="5341938" y="1697038"/>
          <p14:tracePt t="10610" x="5297488" y="1558925"/>
          <p14:tracePt t="10618" x="5241925" y="1477963"/>
          <p14:tracePt t="10626" x="5232400" y="1441450"/>
          <p14:tracePt t="10634" x="5205413" y="1395413"/>
          <p14:tracePt t="10642" x="5195888" y="1349375"/>
          <p14:tracePt t="10652" x="5187950" y="1322388"/>
          <p14:tracePt t="10658" x="5178425" y="1276350"/>
          <p14:tracePt t="10666" x="5141913" y="1231900"/>
          <p14:tracePt t="10678" x="5132388" y="1203325"/>
          <p14:tracePt t="10682" x="5095875" y="1158875"/>
          <p14:tracePt t="10690" x="5078413" y="1149350"/>
          <p14:tracePt t="11466" x="5049838" y="1122363"/>
          <p14:tracePt t="11474" x="4978400" y="1085850"/>
          <p14:tracePt t="11482" x="4840288" y="1039813"/>
          <p14:tracePt t="11490" x="4786313" y="1030288"/>
          <p14:tracePt t="11499" x="4659313" y="1020763"/>
          <p14:tracePt t="11506" x="4513263" y="984250"/>
          <p14:tracePt t="11514" x="4394200" y="976313"/>
          <p14:tracePt t="11522" x="4267200" y="957263"/>
          <p14:tracePt t="11531" x="4175125" y="947738"/>
          <p14:tracePt t="11538" x="4094163" y="920750"/>
          <p14:tracePt t="11546" x="4038600" y="911225"/>
          <p14:tracePt t="11554" x="4021138" y="903288"/>
          <p14:tracePt t="11562" x="4011613" y="903288"/>
          <p14:tracePt t="11946" x="4048125" y="903288"/>
          <p14:tracePt t="11954" x="4194175" y="920750"/>
          <p14:tracePt t="11962" x="4321175" y="920750"/>
          <p14:tracePt t="11970" x="4503738" y="920750"/>
          <p14:tracePt t="11978" x="4667250" y="920750"/>
          <p14:tracePt t="11986" x="4886325" y="920750"/>
          <p14:tracePt t="11994" x="5187950" y="920750"/>
          <p14:tracePt t="12002" x="5451475" y="920750"/>
          <p14:tracePt t="12011" x="5716588" y="920750"/>
          <p14:tracePt t="12018" x="5889625" y="920750"/>
          <p14:tracePt t="12026" x="6035675" y="920750"/>
          <p14:tracePt t="12034" x="6145213" y="920750"/>
          <p14:tracePt t="12042" x="6218238" y="920750"/>
          <p14:tracePt t="12052" x="6262688" y="920750"/>
          <p14:tracePt t="12058" x="6272213" y="920750"/>
          <p14:tracePt t="12426" x="6218238" y="930275"/>
          <p14:tracePt t="12434" x="6126163" y="939800"/>
          <p14:tracePt t="12442" x="5999163" y="957263"/>
          <p14:tracePt t="12450" x="5880100" y="984250"/>
          <p14:tracePt t="12458" x="5697538" y="1012825"/>
          <p14:tracePt t="12466" x="5514975" y="1030288"/>
          <p14:tracePt t="12474" x="5334000" y="1030288"/>
          <p14:tracePt t="12482" x="5168900" y="1057275"/>
          <p14:tracePt t="12490" x="4986338" y="1057275"/>
          <p14:tracePt t="12498" x="4822825" y="1076325"/>
          <p14:tracePt t="12506" x="4713288" y="1076325"/>
          <p14:tracePt t="12514" x="4603750" y="1076325"/>
          <p14:tracePt t="12522" x="4549775" y="1076325"/>
          <p14:tracePt t="12531" x="4521200" y="1076325"/>
          <p14:tracePt t="12538" x="4503738" y="1076325"/>
          <p14:tracePt t="30348" x="4376738" y="1049338"/>
          <p14:tracePt t="30354" x="4165600" y="1176338"/>
          <p14:tracePt t="30362" x="4038600" y="1239838"/>
          <p14:tracePt t="30370" x="3892550" y="1268413"/>
          <p14:tracePt t="30378" x="3738563" y="1312863"/>
          <p14:tracePt t="30386" x="3573463" y="1358900"/>
          <p14:tracePt t="30394" x="3400425" y="1404938"/>
          <p14:tracePt t="30402" x="3273425" y="1422400"/>
          <p14:tracePt t="30410" x="3144838" y="1431925"/>
          <p14:tracePt t="30418" x="2998788" y="1477963"/>
          <p14:tracePt t="30426" x="2889250" y="1477963"/>
          <p14:tracePt t="30435" x="2817813" y="1477963"/>
          <p14:tracePt t="30443" x="2735263" y="1485900"/>
          <p14:tracePt t="30451" x="2652713" y="1531938"/>
          <p14:tracePt t="30458" x="2625725" y="1531938"/>
          <p14:tracePt t="30467" x="2606675" y="1531938"/>
          <p14:tracePt t="30474" x="2589213" y="1541463"/>
          <p14:tracePt t="30484" x="2579688" y="1541463"/>
          <p14:tracePt t="30500" x="2570163" y="1541463"/>
          <p14:tracePt t="30523" x="2552700" y="1541463"/>
          <p14:tracePt t="30532" x="2543175" y="1541463"/>
          <p14:tracePt t="30540" x="2525713" y="1550988"/>
          <p14:tracePt t="30549" x="2506663" y="1550988"/>
          <p14:tracePt t="30556" x="2489200" y="1550988"/>
          <p14:tracePt t="30564" x="2479675" y="1558925"/>
          <p14:tracePt t="30571" x="2443163" y="1558925"/>
          <p14:tracePt t="30578" x="2389188" y="1577975"/>
          <p14:tracePt t="30586" x="2352675" y="1577975"/>
          <p14:tracePt t="30594" x="2287588" y="1587500"/>
          <p14:tracePt t="30602" x="2233613" y="1604963"/>
          <p14:tracePt t="30610" x="2179638" y="1604963"/>
          <p14:tracePt t="30618" x="2114550" y="1614488"/>
          <p14:tracePt t="30626" x="2078038" y="1614488"/>
          <p14:tracePt t="30635" x="2041525" y="1614488"/>
          <p14:tracePt t="30642" x="2024063" y="1631950"/>
          <p14:tracePt t="30650" x="2005013" y="1631950"/>
          <p14:tracePt t="30730" x="1987550" y="1631950"/>
          <p14:tracePt t="30738" x="1968500" y="1631950"/>
          <p14:tracePt t="30746" x="1960563" y="1641475"/>
          <p14:tracePt t="30754" x="1931988" y="1641475"/>
          <p14:tracePt t="30762" x="1924050" y="1641475"/>
          <p14:tracePt t="30778" x="1914525" y="1641475"/>
          <p14:tracePt t="30995" x="1987550" y="1660525"/>
          <p14:tracePt t="31003" x="2041525" y="1687513"/>
          <p14:tracePt t="31011" x="2124075" y="1704975"/>
          <p14:tracePt t="31018" x="2179638" y="1704975"/>
          <p14:tracePt t="31027" x="2224088" y="1704975"/>
          <p14:tracePt t="31036" x="2233613" y="1704975"/>
          <p14:tracePt t="31043" x="2270125" y="1704975"/>
          <p14:tracePt t="31050" x="2287588" y="1704975"/>
          <p14:tracePt t="31059" x="2297113" y="1704975"/>
          <p14:tracePt t="31066" x="2306638" y="1704975"/>
          <p14:tracePt t="31075" x="2316163" y="1704975"/>
          <p14:tracePt t="31091" x="2324100" y="1704975"/>
          <p14:tracePt t="31253" x="2333625" y="1704975"/>
          <p14:tracePt t="31260" x="2360613" y="1697038"/>
          <p14:tracePt t="31268" x="2416175" y="1677988"/>
          <p14:tracePt t="31275" x="2462213" y="1668463"/>
          <p14:tracePt t="31284" x="2533650" y="1641475"/>
          <p14:tracePt t="31290" x="2589213" y="1641475"/>
          <p14:tracePt t="31299" x="2652713" y="1631950"/>
          <p14:tracePt t="31306" x="2698750" y="1624013"/>
          <p14:tracePt t="31314" x="2735263" y="1624013"/>
          <p14:tracePt t="31322" x="2762250" y="1624013"/>
          <p14:tracePt t="31330" x="2781300" y="1624013"/>
          <p14:tracePt t="31346" x="2789238" y="1624013"/>
          <p14:tracePt t="31436" x="2798763" y="1614488"/>
          <p14:tracePt t="31443" x="2825750" y="1595438"/>
          <p14:tracePt t="31451" x="2898775" y="1587500"/>
          <p14:tracePt t="31459" x="2954338" y="1577975"/>
          <p14:tracePt t="31468" x="3017838" y="1558925"/>
          <p14:tracePt t="31476" x="3090863" y="1531938"/>
          <p14:tracePt t="31486" x="3171825" y="1522413"/>
          <p14:tracePt t="31492" x="3227388" y="1522413"/>
          <p14:tracePt t="31504" x="3281363" y="1522413"/>
          <p14:tracePt t="31507" x="3327400" y="1514475"/>
          <p14:tracePt t="31516" x="3382963" y="1504950"/>
          <p14:tracePt t="31523" x="3409950" y="1504950"/>
          <p14:tracePt t="31534" x="3446463" y="1504950"/>
          <p14:tracePt t="31538" x="3463925" y="1504950"/>
          <p14:tracePt t="31571" x="3473450" y="1495425"/>
          <p14:tracePt t="31794" x="3463925" y="1495425"/>
          <p14:tracePt t="31802" x="3409950" y="1504950"/>
          <p14:tracePt t="31811" x="3363913" y="1531938"/>
          <p14:tracePt t="31818" x="3327400" y="1541463"/>
          <p14:tracePt t="31826" x="3290888" y="1541463"/>
          <p14:tracePt t="31835" x="3254375" y="1550988"/>
          <p14:tracePt t="31843" x="3190875" y="1558925"/>
          <p14:tracePt t="31851" x="3163888" y="1558925"/>
          <p14:tracePt t="31860" x="3108325" y="1558925"/>
          <p14:tracePt t="31870" x="3090863" y="1558925"/>
          <p14:tracePt t="31876" x="3063875" y="1558925"/>
          <p14:tracePt t="31885" x="3035300" y="1558925"/>
          <p14:tracePt t="31902" x="2981325" y="1587500"/>
          <p14:tracePt t="31906" x="2971800" y="1587500"/>
          <p14:tracePt t="31914" x="2935288" y="1587500"/>
          <p14:tracePt t="31922" x="2917825" y="1587500"/>
          <p14:tracePt t="31930" x="2898775" y="1587500"/>
          <p14:tracePt t="31938" x="2889250" y="1587500"/>
          <p14:tracePt t="31946" x="2852738" y="1587500"/>
          <p14:tracePt t="31954" x="2817813" y="1587500"/>
          <p14:tracePt t="31962" x="2798763" y="1587500"/>
          <p14:tracePt t="31970" x="2744788" y="1587500"/>
          <p14:tracePt t="31978" x="2698750" y="1587500"/>
          <p14:tracePt t="31986" x="2652713" y="1587500"/>
          <p14:tracePt t="31994" x="2606675" y="1587500"/>
          <p14:tracePt t="32002" x="2552700" y="1587500"/>
          <p14:tracePt t="32010" x="2516188" y="1587500"/>
          <p14:tracePt t="32018" x="2462213" y="1587500"/>
          <p14:tracePt t="32026" x="2425700" y="1587500"/>
          <p14:tracePt t="32034" x="2389188" y="1587500"/>
          <p14:tracePt t="32042" x="2343150" y="1587500"/>
          <p14:tracePt t="32050" x="2306638" y="1587500"/>
          <p14:tracePt t="32058" x="2279650" y="1587500"/>
          <p14:tracePt t="32066" x="2243138" y="1587500"/>
          <p14:tracePt t="32074" x="2233613" y="1587500"/>
          <p14:tracePt t="32083" x="2214563" y="1587500"/>
          <p14:tracePt t="32090" x="2206625" y="1587500"/>
          <p14:tracePt t="32100" x="2187575" y="1587500"/>
          <p14:tracePt t="32106" x="2170113" y="1587500"/>
          <p14:tracePt t="32115" x="2143125" y="1587500"/>
          <p14:tracePt t="32122" x="2124075" y="1587500"/>
          <p14:tracePt t="32132" x="2106613" y="1587500"/>
          <p14:tracePt t="32138" x="2078038" y="1587500"/>
          <p14:tracePt t="32146" x="2051050" y="1587500"/>
          <p14:tracePt t="32154" x="2014538" y="1587500"/>
          <p14:tracePt t="32162" x="1978025" y="1587500"/>
          <p14:tracePt t="32170" x="1960563" y="1587500"/>
          <p14:tracePt t="32179" x="1931988" y="1568450"/>
          <p14:tracePt t="32186" x="1914525" y="1568450"/>
          <p14:tracePt t="32194" x="1878013" y="1558925"/>
          <p14:tracePt t="32210" x="1851025" y="1541463"/>
          <p14:tracePt t="32218" x="1814513" y="1531938"/>
          <p14:tracePt t="32226" x="1804988" y="1531938"/>
          <p14:tracePt t="32235" x="1778000" y="1522413"/>
          <p14:tracePt t="32242" x="1758950" y="1514475"/>
          <p14:tracePt t="32250" x="1731963" y="1504950"/>
          <p14:tracePt t="32258" x="1722438" y="1495425"/>
          <p14:tracePt t="32266" x="1714500" y="1485900"/>
          <p14:tracePt t="32339" x="1704975" y="1477963"/>
          <p14:tracePt t="32355" x="1695450" y="1477963"/>
          <p14:tracePt t="32363" x="1695450" y="1458913"/>
          <p14:tracePt t="32371" x="1695450" y="1441450"/>
          <p14:tracePt t="32379" x="1695450" y="1412875"/>
          <p14:tracePt t="32387" x="1695450" y="1404938"/>
          <p14:tracePt t="32403" x="1695450" y="1395413"/>
          <p14:tracePt t="32419" x="1695450" y="1376363"/>
          <p14:tracePt t="32476" x="1695450" y="1368425"/>
          <p14:tracePt t="32492" x="1695450" y="1358900"/>
          <p14:tracePt t="32508" x="1695450" y="1339850"/>
          <p14:tracePt t="32518" x="1695450" y="1331913"/>
          <p14:tracePt t="32524" x="1695450" y="1322388"/>
          <p14:tracePt t="32539" x="1695450" y="1295400"/>
          <p14:tracePt t="32546" x="1695450" y="1285875"/>
          <p14:tracePt t="32554" x="1704975" y="1268413"/>
          <p14:tracePt t="32562" x="1731963" y="1258888"/>
          <p14:tracePt t="32570" x="1787525" y="1222375"/>
          <p14:tracePt t="32578" x="1868488" y="1203325"/>
          <p14:tracePt t="32586" x="1968500" y="1158875"/>
          <p14:tracePt t="32594" x="2078038" y="1130300"/>
          <p14:tracePt t="32602" x="2233613" y="1085850"/>
          <p14:tracePt t="32611" x="2379663" y="1057275"/>
          <p14:tracePt t="32618" x="2525713" y="1020763"/>
          <p14:tracePt t="32626" x="2689225" y="976313"/>
          <p14:tracePt t="32634" x="2881313" y="930275"/>
          <p14:tracePt t="32642" x="3081338" y="920750"/>
          <p14:tracePt t="32651" x="3227388" y="874713"/>
          <p14:tracePt t="32658" x="3409950" y="874713"/>
          <p14:tracePt t="32666" x="3519488" y="847725"/>
          <p14:tracePt t="32674" x="3609975" y="847725"/>
          <p14:tracePt t="32683" x="3683000" y="847725"/>
          <p14:tracePt t="32690" x="3692525" y="847725"/>
          <p14:tracePt t="32804" x="3702050" y="847725"/>
          <p14:tracePt t="32819" x="3729038" y="847725"/>
          <p14:tracePt t="32834" x="3783013" y="847725"/>
          <p14:tracePt t="32836" x="3829050" y="847725"/>
          <p14:tracePt t="32844" x="3875088" y="847725"/>
          <p14:tracePt t="32852" x="3956050" y="866775"/>
          <p14:tracePt t="32859" x="4002088" y="884238"/>
          <p14:tracePt t="32867" x="4075113" y="884238"/>
          <p14:tracePt t="32876" x="4094163" y="893763"/>
          <p14:tracePt t="32886" x="4138613" y="893763"/>
          <p14:tracePt t="32891" x="4165600" y="911225"/>
          <p14:tracePt t="32901" x="4194175" y="911225"/>
          <p14:tracePt t="32908" x="4211638" y="920750"/>
          <p14:tracePt t="32916" x="4221163" y="920750"/>
          <p14:tracePt t="33084" x="4230688" y="930275"/>
          <p14:tracePt t="33091" x="4230688" y="966788"/>
          <p14:tracePt t="33101" x="4230688" y="1012825"/>
          <p14:tracePt t="33108" x="4230688" y="1030288"/>
          <p14:tracePt t="33117" x="4230688" y="1066800"/>
          <p14:tracePt t="33126" x="4230688" y="1112838"/>
          <p14:tracePt t="33141" x="4230688" y="1139825"/>
          <p14:tracePt t="33147" x="4230688" y="1149350"/>
          <p14:tracePt t="33155" x="4230688" y="1158875"/>
          <p14:tracePt t="33171" x="4230688" y="1166813"/>
          <p14:tracePt t="33244" x="4221163" y="1176338"/>
          <p14:tracePt t="33260" x="4211638" y="1203325"/>
          <p14:tracePt t="33267" x="4194175" y="1239838"/>
          <p14:tracePt t="33276" x="4175125" y="1268413"/>
          <p14:tracePt t="33285" x="4165600" y="1285875"/>
          <p14:tracePt t="33291" x="4148138" y="1303338"/>
          <p14:tracePt t="33299" x="4138613" y="1312863"/>
          <p14:tracePt t="33306" x="4129088" y="1312863"/>
          <p14:tracePt t="33314" x="4121150" y="1331913"/>
          <p14:tracePt t="33338" x="4111625" y="1349375"/>
          <p14:tracePt t="33443" x="4102100" y="1358900"/>
          <p14:tracePt t="33451" x="4094163" y="1368425"/>
          <p14:tracePt t="33459" x="4084638" y="1376363"/>
          <p14:tracePt t="33475" x="4084638" y="1395413"/>
          <p14:tracePt t="33483" x="4084638" y="1404938"/>
          <p14:tracePt t="33491" x="4075113" y="1412875"/>
          <p14:tracePt t="33517" x="4065588" y="1431925"/>
          <p14:tracePt t="33533" x="4057650" y="1431925"/>
          <p14:tracePt t="33539" x="4048125" y="1441450"/>
          <p14:tracePt t="33555" x="4048125" y="1449388"/>
          <p14:tracePt t="33563" x="4038600" y="1458913"/>
          <p14:tracePt t="33586" x="4029075" y="1468438"/>
          <p14:tracePt t="33602" x="4021138" y="1477963"/>
          <p14:tracePt t="33611" x="4021138" y="1485900"/>
          <p14:tracePt t="33618" x="3992563" y="1504950"/>
          <p14:tracePt t="33627" x="3956050" y="1522413"/>
          <p14:tracePt t="33634" x="3883025" y="1558925"/>
          <p14:tracePt t="33642" x="3856038" y="1568450"/>
          <p14:tracePt t="33651" x="3783013" y="1595438"/>
          <p14:tracePt t="33658" x="3738563" y="1624013"/>
          <p14:tracePt t="33666" x="3673475" y="1651000"/>
          <p14:tracePt t="33675" x="3629025" y="1677988"/>
          <p14:tracePt t="33683" x="3600450" y="1687513"/>
          <p14:tracePt t="33690" x="3556000" y="1687513"/>
          <p14:tracePt t="33699" x="3527425" y="1697038"/>
          <p14:tracePt t="33706" x="3509963" y="1704975"/>
          <p14:tracePt t="33715" x="3482975" y="1704975"/>
          <p14:tracePt t="33722" x="3446463" y="1724025"/>
          <p14:tracePt t="33740" x="3427413" y="1724025"/>
          <p14:tracePt t="33746" x="3409950" y="1731963"/>
          <p14:tracePt t="33762" x="3390900" y="1731963"/>
          <p14:tracePt t="33770" x="3382963" y="1731963"/>
          <p14:tracePt t="33778" x="3373438" y="1731963"/>
          <p14:tracePt t="33786" x="3336925" y="1741488"/>
          <p14:tracePt t="33794" x="3327400" y="1741488"/>
          <p14:tracePt t="33802" x="3300413" y="1741488"/>
          <p14:tracePt t="33810" x="3273425" y="1741488"/>
          <p14:tracePt t="33818" x="3236913" y="1741488"/>
          <p14:tracePt t="33826" x="3190875" y="1741488"/>
          <p14:tracePt t="33834" x="3171825" y="1741488"/>
          <p14:tracePt t="33842" x="3136900" y="1741488"/>
          <p14:tracePt t="33850" x="3127375" y="1741488"/>
          <p14:tracePt t="33858" x="3100388" y="1741488"/>
          <p14:tracePt t="33866" x="3090863" y="1741488"/>
          <p14:tracePt t="33875" x="3081338" y="1741488"/>
          <p14:tracePt t="33885" x="3063875" y="1741488"/>
          <p14:tracePt t="33908" x="3017838" y="1741488"/>
          <p14:tracePt t="33917" x="3008313" y="1741488"/>
          <p14:tracePt t="33924" x="2981325" y="1741488"/>
          <p14:tracePt t="33931" x="2971800" y="1741488"/>
          <p14:tracePt t="33938" x="2962275" y="1741488"/>
          <p14:tracePt t="33946" x="2935288" y="1741488"/>
          <p14:tracePt t="33962" x="2917825" y="1741488"/>
          <p14:tracePt t="33970" x="2898775" y="1741488"/>
          <p14:tracePt t="33986" x="2889250" y="1741488"/>
          <p14:tracePt t="34002" x="2881313" y="1741488"/>
          <p14:tracePt t="34027" x="2871788" y="1741488"/>
          <p14:tracePt t="34034" x="2852738" y="1741488"/>
          <p14:tracePt t="34042" x="2844800" y="1741488"/>
          <p14:tracePt t="34051" x="2808288" y="1741488"/>
          <p14:tracePt t="34058" x="2781300" y="1741488"/>
          <p14:tracePt t="34066" x="2735263" y="1731963"/>
          <p14:tracePt t="34074" x="2708275" y="1731963"/>
          <p14:tracePt t="34084" x="2679700" y="1724025"/>
          <p14:tracePt t="34090" x="2635250" y="1724025"/>
          <p14:tracePt t="34099" x="2606675" y="1714500"/>
          <p14:tracePt t="34106" x="2552700" y="1714500"/>
          <p14:tracePt t="34115" x="2533650" y="1704975"/>
          <p14:tracePt t="34123" x="2489200" y="1677988"/>
          <p14:tracePt t="34131" x="2470150" y="1668463"/>
          <p14:tracePt t="34139" x="2443163" y="1660525"/>
          <p14:tracePt t="34148" x="2425700" y="1651000"/>
          <p14:tracePt t="34157" x="2379663" y="1631950"/>
          <p14:tracePt t="34163" x="2360613" y="1624013"/>
          <p14:tracePt t="34171" x="2343150" y="1614488"/>
          <p14:tracePt t="34179" x="2297113" y="1595438"/>
          <p14:tracePt t="34187" x="2270125" y="1577975"/>
          <p14:tracePt t="34195" x="2260600" y="1568450"/>
          <p14:tracePt t="34205" x="2243138" y="1558925"/>
          <p14:tracePt t="34211" x="2233613" y="1558925"/>
          <p14:tracePt t="34222" x="2214563" y="1550988"/>
          <p14:tracePt t="34227" x="2187575" y="1531938"/>
          <p14:tracePt t="34237" x="2187575" y="1522413"/>
          <p14:tracePt t="34242" x="2160588" y="1514475"/>
          <p14:tracePt t="34258" x="2151063" y="1514475"/>
          <p14:tracePt t="34266" x="2133600" y="1504950"/>
          <p14:tracePt t="34274" x="2124075" y="1495425"/>
          <p14:tracePt t="34282" x="2097088" y="1485900"/>
          <p14:tracePt t="34299" x="2078038" y="1485900"/>
          <p14:tracePt t="34314" x="2070100" y="1485900"/>
          <p14:tracePt t="34322" x="2051050" y="1477963"/>
          <p14:tracePt t="34338" x="2024063" y="1468438"/>
          <p14:tracePt t="34354" x="1997075" y="1458913"/>
          <p14:tracePt t="34362" x="1978025" y="1441450"/>
          <p14:tracePt t="34370" x="1941513" y="1422400"/>
          <p14:tracePt t="34379" x="1924050" y="1412875"/>
          <p14:tracePt t="34386" x="1905000" y="1395413"/>
          <p14:tracePt t="34394" x="1878013" y="1368425"/>
          <p14:tracePt t="34402" x="1860550" y="1349375"/>
          <p14:tracePt t="34410" x="1851025" y="1339850"/>
          <p14:tracePt t="34418" x="1824038" y="1322388"/>
          <p14:tracePt t="34434" x="1804988" y="1312863"/>
          <p14:tracePt t="34442" x="1787525" y="1303338"/>
          <p14:tracePt t="34450" x="1778000" y="1295400"/>
          <p14:tracePt t="34467" x="1768475" y="1295400"/>
          <p14:tracePt t="34474" x="1758950" y="1285875"/>
          <p14:tracePt t="34490" x="1751013" y="1285875"/>
          <p14:tracePt t="34572" x="1741488" y="1268413"/>
          <p14:tracePt t="34581" x="1741488" y="1212850"/>
          <p14:tracePt t="34587" x="1751013" y="1176338"/>
          <p14:tracePt t="34597" x="1814513" y="1103313"/>
          <p14:tracePt t="34603" x="1860550" y="1066800"/>
          <p14:tracePt t="34612" x="1978025" y="984250"/>
          <p14:tracePt t="34619" x="2078038" y="920750"/>
          <p14:tracePt t="34627" x="2214563" y="866775"/>
          <p14:tracePt t="34635" x="2343150" y="839788"/>
          <p14:tracePt t="34643" x="2452688" y="820738"/>
          <p14:tracePt t="34652" x="2533650" y="793750"/>
          <p14:tracePt t="34659" x="2589213" y="784225"/>
          <p14:tracePt t="34666" x="2625725" y="784225"/>
          <p14:tracePt t="34772" x="2652713" y="793750"/>
          <p14:tracePt t="34781" x="2671763" y="803275"/>
          <p14:tracePt t="34787" x="2698750" y="839788"/>
          <p14:tracePt t="34795" x="2735263" y="857250"/>
          <p14:tracePt t="34803" x="2789238" y="893763"/>
          <p14:tracePt t="34815" x="2835275" y="903288"/>
          <p14:tracePt t="34822" x="2889250" y="911225"/>
          <p14:tracePt t="34828" x="2954338" y="930275"/>
          <p14:tracePt t="34836" x="3008313" y="930275"/>
          <p14:tracePt t="34843" x="3071813" y="947738"/>
          <p14:tracePt t="34852" x="3108325" y="947738"/>
          <p14:tracePt t="34859" x="3127375" y="947738"/>
          <p14:tracePt t="34867" x="3136900" y="947738"/>
          <p14:tracePt t="34878" x="3154363" y="957263"/>
          <p14:tracePt t="34956" x="3163888" y="957263"/>
          <p14:tracePt t="34964" x="3171825" y="957263"/>
          <p14:tracePt t="34972" x="3200400" y="957263"/>
          <p14:tracePt t="34980" x="3217863" y="957263"/>
          <p14:tracePt t="34988" x="3244850" y="957263"/>
          <p14:tracePt t="34996" x="3254375" y="957263"/>
          <p14:tracePt t="35010" x="3273425" y="957263"/>
          <p14:tracePt t="35018" x="3309938" y="957263"/>
          <p14:tracePt t="35026" x="3336925" y="966788"/>
          <p14:tracePt t="35034" x="3363913" y="966788"/>
          <p14:tracePt t="35042" x="3436938" y="966788"/>
          <p14:tracePt t="35050" x="3546475" y="993775"/>
          <p14:tracePt t="35058" x="3619500" y="1012825"/>
          <p14:tracePt t="35066" x="3746500" y="1012825"/>
          <p14:tracePt t="35074" x="3875088" y="1012825"/>
          <p14:tracePt t="35083" x="3975100" y="1012825"/>
          <p14:tracePt t="35090" x="4084638" y="1012825"/>
          <p14:tracePt t="35100" x="4138613" y="1012825"/>
          <p14:tracePt t="35107" x="4175125" y="1012825"/>
          <p14:tracePt t="35116" x="4194175" y="1012825"/>
          <p14:tracePt t="35463" x="4202113" y="1020763"/>
          <p14:tracePt t="35467" x="4202113" y="1057275"/>
          <p14:tracePt t="35476" x="4202113" y="1076325"/>
          <p14:tracePt t="35486" x="4202113" y="1112838"/>
          <p14:tracePt t="35491" x="4194175" y="1139825"/>
          <p14:tracePt t="35501" x="4184650" y="1149350"/>
          <p14:tracePt t="35508" x="4175125" y="1158875"/>
          <p14:tracePt t="35518" x="4165600" y="1176338"/>
          <p14:tracePt t="35523" x="4157663" y="1203325"/>
          <p14:tracePt t="35532" x="4148138" y="1212850"/>
          <p14:tracePt t="35539" x="4138613" y="1239838"/>
          <p14:tracePt t="35548" x="4129088" y="1258888"/>
          <p14:tracePt t="35556" x="4121150" y="1285875"/>
          <p14:tracePt t="35564" x="4102100" y="1331913"/>
          <p14:tracePt t="35572" x="4102100" y="1349375"/>
          <p14:tracePt t="35580" x="4065588" y="1368425"/>
          <p14:tracePt t="35587" x="4048125" y="1395413"/>
          <p14:tracePt t="35596" x="4048125" y="1404938"/>
          <p14:tracePt t="35603" x="4038600" y="1422400"/>
          <p14:tracePt t="35612" x="4038600" y="1441450"/>
          <p14:tracePt t="35619" x="4038600" y="1449388"/>
          <p14:tracePt t="35627" x="4029075" y="1468438"/>
          <p14:tracePt t="35636" x="4029075" y="1477963"/>
          <p14:tracePt t="35770" x="4021138" y="1485900"/>
          <p14:tracePt t="35778" x="3992563" y="1522413"/>
          <p14:tracePt t="35786" x="3984625" y="1531938"/>
          <p14:tracePt t="35794" x="3975100" y="1541463"/>
          <p14:tracePt t="35802" x="3948113" y="1587500"/>
          <p14:tracePt t="35810" x="3938588" y="1595438"/>
          <p14:tracePt t="35818" x="3911600" y="1614488"/>
          <p14:tracePt t="35829" x="3902075" y="1624013"/>
          <p14:tracePt t="35838" x="3883025" y="1641475"/>
          <p14:tracePt t="35845" x="3875088" y="1660525"/>
          <p14:tracePt t="35954" x="3865563" y="1668463"/>
          <p14:tracePt t="35962" x="3856038" y="1677988"/>
          <p14:tracePt t="35970" x="3829050" y="1687513"/>
          <p14:tracePt t="35978" x="3810000" y="1704975"/>
          <p14:tracePt t="35988" x="3775075" y="1714500"/>
          <p14:tracePt t="35995" x="3738563" y="1724025"/>
          <p14:tracePt t="36002" x="3719513" y="1731963"/>
          <p14:tracePt t="36010" x="3692525" y="1731963"/>
          <p14:tracePt t="36018" x="3673475" y="1731963"/>
          <p14:tracePt t="36026" x="3636963" y="1751013"/>
          <p14:tracePt t="36034" x="3619500" y="1751013"/>
          <p14:tracePt t="36050" x="3582988" y="1751013"/>
          <p14:tracePt t="36058" x="3573463" y="1751013"/>
          <p14:tracePt t="36066" x="3556000" y="1751013"/>
          <p14:tracePt t="36074" x="3536950" y="1751013"/>
          <p14:tracePt t="36082" x="3527425" y="1751013"/>
          <p14:tracePt t="36090" x="3509963" y="1751013"/>
          <p14:tracePt t="36099" x="3490913" y="1751013"/>
          <p14:tracePt t="36118" x="3455988" y="1760538"/>
          <p14:tracePt t="36128" x="3419475" y="1760538"/>
          <p14:tracePt t="36134" x="3400425" y="1760538"/>
          <p14:tracePt t="36138" x="3346450" y="1778000"/>
          <p14:tracePt t="36147" x="3290888" y="1787525"/>
          <p14:tracePt t="36154" x="3244850" y="1787525"/>
          <p14:tracePt t="36163" x="3181350" y="1797050"/>
          <p14:tracePt t="36171" x="3136900" y="1804988"/>
          <p14:tracePt t="36178" x="3071813" y="1824038"/>
          <p14:tracePt t="36186" x="3017838" y="1824038"/>
          <p14:tracePt t="36194" x="2998788" y="1824038"/>
          <p14:tracePt t="36202" x="2935288" y="1833563"/>
          <p14:tracePt t="36210" x="2898775" y="1841500"/>
          <p14:tracePt t="36218" x="2871788" y="1841500"/>
          <p14:tracePt t="36226" x="2844800" y="1841500"/>
          <p14:tracePt t="36234" x="2825750" y="1841500"/>
          <p14:tracePt t="36242" x="2808288" y="1841500"/>
          <p14:tracePt t="36250" x="2798763" y="1841500"/>
          <p14:tracePt t="36258" x="2771775" y="1841500"/>
          <p14:tracePt t="36266" x="2762250" y="1841500"/>
          <p14:tracePt t="36282" x="2735263" y="1841500"/>
          <p14:tracePt t="36290" x="2725738" y="1841500"/>
          <p14:tracePt t="36299" x="2698750" y="1841500"/>
          <p14:tracePt t="36306" x="2679700" y="1841500"/>
          <p14:tracePt t="36315" x="2643188" y="1841500"/>
          <p14:tracePt t="36323" x="2589213" y="1841500"/>
          <p14:tracePt t="36331" x="2525713" y="1841500"/>
          <p14:tracePt t="36338" x="2489200" y="1841500"/>
          <p14:tracePt t="36346" x="2433638" y="1841500"/>
          <p14:tracePt t="36354" x="2379663" y="1841500"/>
          <p14:tracePt t="36362" x="2343150" y="1841500"/>
          <p14:tracePt t="36370" x="2306638" y="1841500"/>
          <p14:tracePt t="36378" x="2279650" y="1841500"/>
          <p14:tracePt t="36386" x="2251075" y="1841500"/>
          <p14:tracePt t="36394" x="2214563" y="1841500"/>
          <p14:tracePt t="36403" x="2179638" y="1841500"/>
          <p14:tracePt t="36411" x="2170113" y="1841500"/>
          <p14:tracePt t="36418" x="2151063" y="1841500"/>
          <p14:tracePt t="36426" x="2133600" y="1841500"/>
          <p14:tracePt t="36442" x="2124075" y="1841500"/>
          <p14:tracePt t="36466" x="2114550" y="1841500"/>
          <p14:tracePt t="36474" x="2106613" y="1841500"/>
          <p14:tracePt t="36490" x="2097088" y="1841500"/>
          <p14:tracePt t="36499" x="2087563" y="1841500"/>
          <p14:tracePt t="36508" x="2070100" y="1841500"/>
          <p14:tracePt t="36519" x="2041525" y="1841500"/>
          <p14:tracePt t="36524" x="2024063" y="1824038"/>
          <p14:tracePt t="36534" x="1987550" y="1824038"/>
          <p14:tracePt t="36540" x="1941513" y="1824038"/>
          <p14:tracePt t="36547" x="1887538" y="1814513"/>
          <p14:tracePt t="36554" x="1841500" y="1804988"/>
          <p14:tracePt t="36563" x="1787525" y="1804988"/>
          <p14:tracePt t="36570" x="1731963" y="1787525"/>
          <p14:tracePt t="36578" x="1695450" y="1787525"/>
          <p14:tracePt t="36586" x="1641475" y="1768475"/>
          <p14:tracePt t="36594" x="1622425" y="1768475"/>
          <p14:tracePt t="36602" x="1604963" y="1768475"/>
          <p14:tracePt t="36610" x="1576388" y="1760538"/>
          <p14:tracePt t="36618" x="1558925" y="1751013"/>
          <p14:tracePt t="36626" x="1512888" y="1741488"/>
          <p14:tracePt t="36634" x="1485900" y="1714500"/>
          <p14:tracePt t="36642" x="1476375" y="1714500"/>
          <p14:tracePt t="36650" x="1439863" y="1687513"/>
          <p14:tracePt t="36658" x="1403350" y="1668463"/>
          <p14:tracePt t="36666" x="1403350" y="1660525"/>
          <p14:tracePt t="36674" x="1385888" y="1651000"/>
          <p14:tracePt t="36683" x="1376363" y="1651000"/>
          <p14:tracePt t="36690" x="1358900" y="1631950"/>
          <p14:tracePt t="36706" x="1349375" y="1624013"/>
          <p14:tracePt t="36770" x="1349375" y="1577975"/>
          <p14:tracePt t="36778" x="1349375" y="1514475"/>
          <p14:tracePt t="36786" x="1395413" y="1449388"/>
          <p14:tracePt t="36794" x="1476375" y="1395413"/>
          <p14:tracePt t="36802" x="1541463" y="1358900"/>
          <p14:tracePt t="36810" x="1604963" y="1322388"/>
          <p14:tracePt t="36818" x="1685925" y="1295400"/>
          <p14:tracePt t="36830" x="1795463" y="1239838"/>
          <p14:tracePt t="36837" x="1878013" y="1212850"/>
          <p14:tracePt t="36847" x="1941513" y="1166813"/>
          <p14:tracePt t="36852" x="2024063" y="1149350"/>
          <p14:tracePt t="36858" x="2051050" y="1122363"/>
          <p14:tracePt t="36867" x="2106613" y="1103313"/>
          <p14:tracePt t="36875" x="2151063" y="1093788"/>
          <p14:tracePt t="36883" x="2160588" y="1085850"/>
          <p14:tracePt t="36890" x="2170113" y="1076325"/>
          <p14:tracePt t="36899" x="2179638" y="1066800"/>
          <p14:tracePt t="36906" x="2187575" y="1066800"/>
          <p14:tracePt t="36914" x="2197100" y="1057275"/>
          <p14:tracePt t="36923" x="2214563" y="1039813"/>
          <p14:tracePt t="36930" x="2233613" y="1020763"/>
          <p14:tracePt t="36938" x="2251075" y="1012825"/>
          <p14:tracePt t="36956" x="2270125" y="1012825"/>
          <p14:tracePt t="36964" x="2279650" y="1003300"/>
          <p14:tracePt t="37012" x="2287588" y="993775"/>
          <p14:tracePt t="37044" x="2316163" y="993775"/>
          <p14:tracePt t="37052" x="2324100" y="993775"/>
          <p14:tracePt t="37060" x="2333625" y="993775"/>
          <p14:tracePt t="37108" x="2352675" y="993775"/>
          <p14:tracePt t="37140" x="2379663" y="993775"/>
          <p14:tracePt t="37148" x="2416175" y="993775"/>
          <p14:tracePt t="37157" x="2452688" y="993775"/>
          <p14:tracePt t="37164" x="2506663" y="993775"/>
          <p14:tracePt t="37171" x="2533650" y="976313"/>
          <p14:tracePt t="37179" x="2606675" y="966788"/>
          <p14:tracePt t="37188" x="2679700" y="966788"/>
          <p14:tracePt t="37195" x="2762250" y="947738"/>
          <p14:tracePt t="37205" x="2835275" y="939800"/>
          <p14:tracePt t="37209" x="2889250" y="939800"/>
          <p14:tracePt t="37218" x="2954338" y="939800"/>
          <p14:tracePt t="37226" x="3008313" y="939800"/>
          <p14:tracePt t="37234" x="3044825" y="930275"/>
          <p14:tracePt t="37242" x="3090863" y="930275"/>
          <p14:tracePt t="37250" x="3108325" y="930275"/>
          <p14:tracePt t="37258" x="3144838" y="920750"/>
          <p14:tracePt t="37274" x="3154363" y="920750"/>
          <p14:tracePt t="37283" x="3163888" y="920750"/>
          <p14:tracePt t="37291" x="3181350" y="911225"/>
          <p14:tracePt t="37299" x="3190875" y="911225"/>
          <p14:tracePt t="37307" x="3200400" y="911225"/>
          <p14:tracePt t="37333" x="3217863" y="911225"/>
          <p14:tracePt t="37340" x="3227388" y="911225"/>
          <p14:tracePt t="37348" x="3236913" y="911225"/>
          <p14:tracePt t="37355" x="3244850" y="911225"/>
          <p14:tracePt t="37363" x="3290888" y="893763"/>
          <p14:tracePt t="37379" x="3336925" y="893763"/>
          <p14:tracePt t="37387" x="3373438" y="893763"/>
          <p14:tracePt t="37395" x="3427413" y="893763"/>
          <p14:tracePt t="37403" x="3463925" y="893763"/>
          <p14:tracePt t="37411" x="3527425" y="893763"/>
          <p14:tracePt t="37419" x="3556000" y="893763"/>
          <p14:tracePt t="37427" x="3600450" y="893763"/>
          <p14:tracePt t="37435" x="3636963" y="893763"/>
          <p14:tracePt t="37443" x="3683000" y="893763"/>
          <p14:tracePt t="37451" x="3709988" y="893763"/>
          <p14:tracePt t="37459" x="3738563" y="893763"/>
          <p14:tracePt t="37466" x="3746500" y="893763"/>
          <p14:tracePt t="37475" x="3775075" y="893763"/>
          <p14:tracePt t="37484" x="3792538" y="893763"/>
          <p14:tracePt t="37491" x="3810000" y="893763"/>
          <p14:tracePt t="37503" x="3838575" y="893763"/>
          <p14:tracePt t="37507" x="3846513" y="893763"/>
          <p14:tracePt t="37518" x="3865563" y="893763"/>
          <p14:tracePt t="37523" x="3875088" y="893763"/>
          <p14:tracePt t="37539" x="3883025" y="893763"/>
          <p14:tracePt t="37555" x="3902075" y="893763"/>
          <p14:tracePt t="37571" x="3911600" y="893763"/>
          <p14:tracePt t="37947" x="3948113" y="930275"/>
          <p14:tracePt t="37954" x="3984625" y="993775"/>
          <p14:tracePt t="37963" x="3992563" y="1039813"/>
          <p14:tracePt t="37972" x="4002088" y="1066800"/>
          <p14:tracePt t="37978" x="4021138" y="1103313"/>
          <p14:tracePt t="37986" x="4021138" y="1130300"/>
          <p14:tracePt t="37994" x="4021138" y="1158875"/>
          <p14:tracePt t="38002" x="4029075" y="1185863"/>
          <p14:tracePt t="38010" x="4029075" y="1195388"/>
          <p14:tracePt t="38018" x="4029075" y="1203325"/>
          <p14:tracePt t="38026" x="4029075" y="1231900"/>
          <p14:tracePt t="38034" x="4029075" y="1239838"/>
          <p14:tracePt t="38058" x="4029075" y="1249363"/>
          <p14:tracePt t="38082" x="4029075" y="1258888"/>
          <p14:tracePt t="38090" x="4029075" y="1268413"/>
          <p14:tracePt t="38099" x="4029075" y="1276350"/>
          <p14:tracePt t="38106" x="4029075" y="1285875"/>
          <p14:tracePt t="38115" x="4029075" y="1312863"/>
          <p14:tracePt t="38122" x="4029075" y="1322388"/>
          <p14:tracePt t="38131" x="4029075" y="1331913"/>
          <p14:tracePt t="38147" x="4029075" y="1339850"/>
          <p14:tracePt t="38163" x="4029075" y="1349375"/>
          <p14:tracePt t="38283" x="4038600" y="1358900"/>
          <p14:tracePt t="38298" x="4057650" y="1368425"/>
          <p14:tracePt t="38306" x="4084638" y="1368425"/>
          <p14:tracePt t="38315" x="4148138" y="1376363"/>
          <p14:tracePt t="38322" x="4184650" y="1395413"/>
          <p14:tracePt t="38330" x="4248150" y="1431925"/>
          <p14:tracePt t="38338" x="4330700" y="1458913"/>
          <p14:tracePt t="38346" x="4394200" y="1495425"/>
          <p14:tracePt t="38354" x="4467225" y="1504950"/>
          <p14:tracePt t="38362" x="4530725" y="1522413"/>
          <p14:tracePt t="38370" x="4576763" y="1541463"/>
          <p14:tracePt t="38378" x="4603750" y="1541463"/>
          <p14:tracePt t="38386" x="4630738" y="1541463"/>
          <p14:tracePt t="38394" x="4649788" y="1541463"/>
          <p14:tracePt t="38402" x="4659313" y="1541463"/>
          <p14:tracePt t="38418" x="4676775" y="1541463"/>
          <p14:tracePt t="38434" x="4695825" y="1522413"/>
          <p14:tracePt t="38442" x="4703763" y="1514475"/>
          <p14:tracePt t="38458" x="4703763" y="1504950"/>
          <p14:tracePt t="38948" x="4713288" y="1495425"/>
          <p14:tracePt t="38957" x="4795838" y="1485900"/>
          <p14:tracePt t="38965" x="4922838" y="1477963"/>
          <p14:tracePt t="38972" x="5041900" y="1441450"/>
          <p14:tracePt t="38978" x="5168900" y="1431925"/>
          <p14:tracePt t="38986" x="5314950" y="1412875"/>
          <p14:tracePt t="38994" x="5424488" y="1404938"/>
          <p14:tracePt t="39002" x="5514975" y="1404938"/>
          <p14:tracePt t="39010" x="5634038" y="1376363"/>
          <p14:tracePt t="39018" x="5707063" y="1376363"/>
          <p14:tracePt t="39026" x="5761038" y="1376363"/>
          <p14:tracePt t="39034" x="5807075" y="1376363"/>
          <p14:tracePt t="39042" x="5834063" y="1376363"/>
          <p14:tracePt t="39050" x="5862638" y="1376363"/>
          <p14:tracePt t="39058" x="5880100" y="1376363"/>
          <p14:tracePt t="39066" x="5907088" y="1376363"/>
          <p14:tracePt t="39083" x="5926138" y="1376363"/>
          <p14:tracePt t="39100" x="5943600" y="1376363"/>
          <p14:tracePt t="39107" x="5953125" y="1376363"/>
          <p14:tracePt t="39116" x="5962650" y="1376363"/>
          <p14:tracePt t="39122" x="5972175" y="1376363"/>
          <p14:tracePt t="39130" x="5980113" y="1376363"/>
          <p14:tracePt t="39138" x="5989638" y="1376363"/>
          <p14:tracePt t="39155" x="6007100" y="1376363"/>
          <p14:tracePt t="39868" x="5989638" y="1395413"/>
          <p14:tracePt t="39876" x="5972175" y="1404938"/>
          <p14:tracePt t="39883" x="5935663" y="1412875"/>
          <p14:tracePt t="39891" x="5899150" y="1422400"/>
          <p14:tracePt t="39900" x="5880100" y="1431925"/>
          <p14:tracePt t="39907" x="5843588" y="1441450"/>
          <p14:tracePt t="39916" x="5834063" y="1441450"/>
          <p14:tracePt t="39923" x="5816600" y="1441450"/>
          <p14:tracePt t="39930" x="5807075" y="1441450"/>
          <p14:tracePt t="39938" x="5797550" y="1449388"/>
          <p14:tracePt t="39954" x="5797550" y="1458913"/>
          <p14:tracePt t="39986" x="5789613" y="1468438"/>
          <p14:tracePt t="40011" x="5780088" y="1477963"/>
          <p14:tracePt t="40026" x="5770563" y="1485900"/>
          <p14:tracePt t="40034" x="5761038" y="1495425"/>
          <p14:tracePt t="40042" x="5753100" y="1504950"/>
          <p14:tracePt t="40050" x="5734050" y="1514475"/>
          <p14:tracePt t="40058" x="5716588" y="1522413"/>
          <p14:tracePt t="40066" x="5697538" y="1531938"/>
          <p14:tracePt t="40074" x="5680075" y="1541463"/>
          <p14:tracePt t="40082" x="5661025" y="1558925"/>
          <p14:tracePt t="40090" x="5643563" y="1558925"/>
          <p14:tracePt t="40098" x="5634038" y="1568450"/>
          <p14:tracePt t="40115" x="5624513" y="1577975"/>
          <p14:tracePt t="40146" x="5616575" y="1587500"/>
          <p14:tracePt t="40162" x="5607050" y="1587500"/>
          <p14:tracePt t="40170" x="5597525" y="1595438"/>
          <p14:tracePt t="40194" x="5588000" y="1595438"/>
          <p14:tracePt t="40218" x="5580063" y="1604963"/>
          <p14:tracePt t="40555" x="5643563" y="1604963"/>
          <p14:tracePt t="40563" x="5734050" y="1604963"/>
          <p14:tracePt t="40570" x="5862638" y="1604963"/>
          <p14:tracePt t="40578" x="6007100" y="1604963"/>
          <p14:tracePt t="40586" x="6153150" y="1604963"/>
          <p14:tracePt t="40594" x="6281738" y="1604963"/>
          <p14:tracePt t="40602" x="6408738" y="1604963"/>
          <p14:tracePt t="40610" x="6500813" y="1604963"/>
          <p14:tracePt t="40618" x="6573838" y="1604963"/>
          <p14:tracePt t="40627" x="6645275" y="1604963"/>
          <p14:tracePt t="40634" x="6673850" y="1604963"/>
          <p14:tracePt t="40643" x="6700838" y="1604963"/>
          <p14:tracePt t="40650" x="6710363" y="1604963"/>
          <p14:tracePt t="40666" x="6718300" y="1604963"/>
          <p14:tracePt t="40715" x="6727825" y="1604963"/>
          <p14:tracePt t="40722" x="6746875" y="1604963"/>
          <p14:tracePt t="40730" x="6773863" y="1604963"/>
          <p14:tracePt t="40738" x="6810375" y="1604963"/>
          <p14:tracePt t="40746" x="6864350" y="1604963"/>
          <p14:tracePt t="40754" x="6929438" y="1604963"/>
          <p14:tracePt t="40762" x="6983413" y="1604963"/>
          <p14:tracePt t="40770" x="7037388" y="1604963"/>
          <p14:tracePt t="40778" x="7092950" y="1604963"/>
          <p14:tracePt t="40786" x="7138988" y="1604963"/>
          <p14:tracePt t="40794" x="7175500" y="1604963"/>
          <p14:tracePt t="40802" x="7202488" y="1604963"/>
          <p14:tracePt t="40811" x="7219950" y="1604963"/>
          <p14:tracePt t="40818" x="7239000" y="1604963"/>
          <p14:tracePt t="40826" x="7248525" y="1604963"/>
          <p14:tracePt t="41716" x="7119938" y="1604963"/>
          <p14:tracePt t="41723" x="6873875" y="1604963"/>
          <p14:tracePt t="41732" x="6537325" y="1604963"/>
          <p14:tracePt t="41740" x="6089650" y="1604963"/>
          <p14:tracePt t="41749" x="5643563" y="1604963"/>
          <p14:tracePt t="41754" x="5086350" y="1604963"/>
          <p14:tracePt t="41763" x="4603750" y="1604963"/>
          <p14:tracePt t="41770" x="4157663" y="1604963"/>
          <p14:tracePt t="41778" x="3709988" y="1604963"/>
          <p14:tracePt t="41786" x="3300413" y="1604963"/>
          <p14:tracePt t="41794" x="3081338" y="1604963"/>
          <p14:tracePt t="41802" x="2898775" y="1604963"/>
          <p14:tracePt t="41810" x="2789238" y="1604963"/>
          <p14:tracePt t="41818" x="2716213" y="1604963"/>
          <p14:tracePt t="41830" x="2698750" y="1604963"/>
          <p14:tracePt t="41900" x="2689225" y="1604963"/>
          <p14:tracePt t="42162" x="2643188" y="1604963"/>
          <p14:tracePt t="42171" x="2533650" y="1604963"/>
          <p14:tracePt t="42179" x="2406650" y="1604963"/>
          <p14:tracePt t="42187" x="2270125" y="1568450"/>
          <p14:tracePt t="42195" x="2160588" y="1550988"/>
          <p14:tracePt t="42204" x="2014538" y="1531938"/>
          <p14:tracePt t="42210" x="1878013" y="1504950"/>
          <p14:tracePt t="42218" x="1768475" y="1477963"/>
          <p14:tracePt t="42226" x="1685925" y="1449388"/>
          <p14:tracePt t="42234" x="1677988" y="1441450"/>
          <p14:tracePt t="42250" x="1668463" y="1431925"/>
          <p14:tracePt t="42322" x="1668463" y="1404938"/>
          <p14:tracePt t="42331" x="1695450" y="1368425"/>
          <p14:tracePt t="42338" x="1741488" y="1349375"/>
          <p14:tracePt t="42347" x="1787525" y="1322388"/>
          <p14:tracePt t="42355" x="1851025" y="1312863"/>
          <p14:tracePt t="42364" x="1887538" y="1295400"/>
          <p14:tracePt t="42370" x="1931988" y="1276350"/>
          <p14:tracePt t="42377" x="1997075" y="1268413"/>
          <p14:tracePt t="42386" x="2033588" y="1258888"/>
          <p14:tracePt t="42394" x="2060575" y="1258888"/>
          <p14:tracePt t="42402" x="2133600" y="1231900"/>
          <p14:tracePt t="42410" x="2197100" y="1222375"/>
          <p14:tracePt t="42418" x="2270125" y="1212850"/>
          <p14:tracePt t="42426" x="2370138" y="1195388"/>
          <p14:tracePt t="42434" x="2462213" y="1166813"/>
          <p14:tracePt t="42442" x="2543175" y="1158875"/>
          <p14:tracePt t="42450" x="2652713" y="1139825"/>
          <p14:tracePt t="42458" x="2744788" y="1130300"/>
          <p14:tracePt t="42466" x="2871788" y="1130300"/>
          <p14:tracePt t="42474" x="2998788" y="1130300"/>
          <p14:tracePt t="42482" x="3144838" y="1130300"/>
          <p14:tracePt t="42490" x="3236913" y="1130300"/>
          <p14:tracePt t="42500" x="3327400" y="1130300"/>
          <p14:tracePt t="42506" x="3373438" y="1130300"/>
          <p14:tracePt t="42516" x="3400425" y="1130300"/>
          <p14:tracePt t="42522" x="3419475" y="1130300"/>
          <p14:tracePt t="42548" x="3427413" y="1139825"/>
          <p14:tracePt t="42738" x="3427413" y="1176338"/>
          <p14:tracePt t="42746" x="3427413" y="1212850"/>
          <p14:tracePt t="42754" x="3427413" y="1231900"/>
          <p14:tracePt t="42763" x="3427413" y="1239838"/>
          <p14:tracePt t="42770" x="3427413" y="1249363"/>
          <p14:tracePt t="42778" x="3427413" y="1268413"/>
          <p14:tracePt t="42786" x="3427413" y="1276350"/>
          <p14:tracePt t="42794" x="3427413" y="1285875"/>
          <p14:tracePt t="42932" x="3382963" y="1303338"/>
          <p14:tracePt t="42942" x="3290888" y="1331913"/>
          <p14:tracePt t="42948" x="3200400" y="1331913"/>
          <p14:tracePt t="42955" x="3063875" y="1349375"/>
          <p14:tracePt t="42963" x="2971800" y="1376363"/>
          <p14:tracePt t="42971" x="2844800" y="1376363"/>
          <p14:tracePt t="42979" x="2735263" y="1404938"/>
          <p14:tracePt t="42987" x="2616200" y="1412875"/>
          <p14:tracePt t="42995" x="2489200" y="1441450"/>
          <p14:tracePt t="43003" x="2379663" y="1441450"/>
          <p14:tracePt t="43011" x="2287588" y="1441450"/>
          <p14:tracePt t="43018" x="2214563" y="1441450"/>
          <p14:tracePt t="43026" x="2151063" y="1468438"/>
          <p14:tracePt t="43034" x="2106613" y="1468438"/>
          <p14:tracePt t="43141" x="2097088" y="1468438"/>
          <p14:tracePt t="43836" x="2097088" y="1458913"/>
          <p14:tracePt t="43843" x="2114550" y="1441450"/>
          <p14:tracePt t="43851" x="2133600" y="1431925"/>
          <p14:tracePt t="43859" x="2170113" y="1422400"/>
          <p14:tracePt t="43869" x="2214563" y="1422400"/>
          <p14:tracePt t="43878" x="2251075" y="1422400"/>
          <p14:tracePt t="43883" x="2297113" y="1422400"/>
          <p14:tracePt t="43902" x="2379663" y="1412875"/>
          <p14:tracePt t="43907" x="2452688" y="1412875"/>
          <p14:tracePt t="43915" x="2579688" y="1412875"/>
          <p14:tracePt t="43924" x="2708275" y="1412875"/>
          <p14:tracePt t="43933" x="2852738" y="1412875"/>
          <p14:tracePt t="43939" x="2981325" y="1412875"/>
          <p14:tracePt t="43947" x="3071813" y="1412875"/>
          <p14:tracePt t="43955" x="3181350" y="1412875"/>
          <p14:tracePt t="43962" x="3254375" y="1412875"/>
          <p14:tracePt t="43970" x="3300413" y="1412875"/>
          <p14:tracePt t="43978" x="3317875" y="1412875"/>
          <p14:tracePt t="43986" x="3327400" y="1412875"/>
          <p14:tracePt t="47142" x="3327400" y="1431925"/>
          <p14:tracePt t="47148" x="3309938" y="1449388"/>
          <p14:tracePt t="47157" x="3309938" y="1458913"/>
          <p14:tracePt t="47164" x="3300413" y="1468438"/>
          <p14:tracePt t="47178" x="3290888" y="1477963"/>
          <p14:tracePt t="47194" x="3273425" y="1495425"/>
          <p14:tracePt t="47242" x="3263900" y="1504950"/>
          <p14:tracePt t="47267" x="3254375" y="1504950"/>
          <p14:tracePt t="47298" x="3244850" y="1514475"/>
          <p14:tracePt t="47324" x="3236913" y="1531938"/>
          <p14:tracePt t="47339" x="3227388" y="1541463"/>
          <p14:tracePt t="47348" x="3227388" y="1550988"/>
          <p14:tracePt t="47355" x="3217863" y="1558925"/>
          <p14:tracePt t="47363" x="3217863" y="1568450"/>
          <p14:tracePt t="47371" x="3208338" y="1568450"/>
          <p14:tracePt t="47387" x="3208338" y="1577975"/>
          <p14:tracePt t="47395" x="3200400" y="1587500"/>
          <p14:tracePt t="47419" x="3190875" y="1587500"/>
          <p14:tracePt t="47435" x="3181350" y="1595438"/>
          <p14:tracePt t="47443" x="3181350" y="1604963"/>
          <p14:tracePt t="47450" x="3163888" y="1631950"/>
          <p14:tracePt t="47459" x="3136900" y="1651000"/>
          <p14:tracePt t="47467" x="3117850" y="1660525"/>
          <p14:tracePt t="47475" x="3090863" y="1677988"/>
          <p14:tracePt t="47484" x="3071813" y="1697038"/>
          <p14:tracePt t="47491" x="3054350" y="1704975"/>
          <p14:tracePt t="47500" x="3017838" y="1731963"/>
          <p14:tracePt t="47507" x="2998788" y="1751013"/>
          <p14:tracePt t="47516" x="2981325" y="1760538"/>
          <p14:tracePt t="47523" x="2954338" y="1787525"/>
          <p14:tracePt t="47536" x="2935288" y="1797050"/>
          <p14:tracePt t="47539" x="2898775" y="1814513"/>
          <p14:tracePt t="47552" x="2898775" y="1824038"/>
          <p14:tracePt t="47556" x="2889250" y="1833563"/>
          <p14:tracePt t="47565" x="2881313" y="1851025"/>
          <p14:tracePt t="47571" x="2862263" y="1851025"/>
          <p14:tracePt t="47579" x="2852738" y="1870075"/>
          <p14:tracePt t="47596" x="2844800" y="1878013"/>
          <p14:tracePt t="47603" x="2835275" y="1887538"/>
          <p14:tracePt t="47611" x="2825750" y="1887538"/>
          <p14:tracePt t="47627" x="2817813" y="1897063"/>
          <p14:tracePt t="47659" x="2817813" y="1906588"/>
          <p14:tracePt t="47667" x="2808288" y="1906588"/>
          <p14:tracePt t="47691" x="2798763" y="1914525"/>
          <p14:tracePt t="47794" x="2798763" y="1924050"/>
          <p14:tracePt t="47802" x="2798763" y="1943100"/>
          <p14:tracePt t="47818" x="2798763" y="1951038"/>
          <p14:tracePt t="47827" x="2781300" y="1970088"/>
          <p14:tracePt t="48275" x="2771775" y="1987550"/>
          <p14:tracePt t="48282" x="2752725" y="2033588"/>
          <p14:tracePt t="48290" x="2716213" y="2060575"/>
          <p14:tracePt t="48298" x="2698750" y="2089150"/>
          <p14:tracePt t="48306" x="2662238" y="2133600"/>
          <p14:tracePt t="48314" x="2652713" y="2143125"/>
          <p14:tracePt t="48322" x="2625725" y="2170113"/>
          <p14:tracePt t="48338" x="2606675" y="2179638"/>
          <p14:tracePt t="48346" x="2598738" y="2197100"/>
          <p14:tracePt t="48354" x="2589213" y="2206625"/>
          <p14:tracePt t="48363" x="2562225" y="2216150"/>
          <p14:tracePt t="48371" x="2543175" y="2225675"/>
          <p14:tracePt t="48379" x="2516188" y="2243138"/>
          <p14:tracePt t="48387" x="2498725" y="2252663"/>
          <p14:tracePt t="48395" x="2479675" y="2262188"/>
          <p14:tracePt t="48403" x="2433638" y="2279650"/>
          <p14:tracePt t="48411" x="2406650" y="2306638"/>
          <p14:tracePt t="48419" x="2370138" y="2316163"/>
          <p14:tracePt t="48427" x="2333625" y="2325688"/>
          <p14:tracePt t="48434" x="2287588" y="2352675"/>
          <p14:tracePt t="48443" x="2243138" y="2389188"/>
          <p14:tracePt t="48450" x="2214563" y="2389188"/>
          <p14:tracePt t="48458" x="2179638" y="2416175"/>
          <p14:tracePt t="48466" x="2151063" y="2425700"/>
          <p14:tracePt t="48474" x="2114550" y="2435225"/>
          <p14:tracePt t="48490" x="2087563" y="2452688"/>
          <p14:tracePt t="48499" x="2078038" y="2452688"/>
          <p14:tracePt t="48506" x="2070100" y="2452688"/>
          <p14:tracePt t="48514" x="2060575" y="2452688"/>
          <p14:tracePt t="48531" x="2024063" y="2462213"/>
          <p14:tracePt t="48555" x="2014538" y="2462213"/>
          <p14:tracePt t="48565" x="1997075" y="2462213"/>
          <p14:tracePt t="48579" x="1987550" y="2462213"/>
          <p14:tracePt t="48587" x="1951038" y="2462213"/>
          <p14:tracePt t="48595" x="1931988" y="2462213"/>
          <p14:tracePt t="48603" x="1895475" y="2462213"/>
          <p14:tracePt t="48612" x="1851025" y="2462213"/>
          <p14:tracePt t="48619" x="1831975" y="2462213"/>
          <p14:tracePt t="48627" x="1795463" y="2462213"/>
          <p14:tracePt t="48635" x="1758950" y="2462213"/>
          <p14:tracePt t="48644" x="1704975" y="2462213"/>
          <p14:tracePt t="48651" x="1668463" y="2462213"/>
          <p14:tracePt t="48659" x="1641475" y="2471738"/>
          <p14:tracePt t="48667" x="1622425" y="2471738"/>
          <p14:tracePt t="48675" x="1595438" y="2481263"/>
          <p14:tracePt t="48683" x="1585913" y="2481263"/>
          <p14:tracePt t="48691" x="1558925" y="2481263"/>
          <p14:tracePt t="48698" x="1549400" y="2481263"/>
          <p14:tracePt t="48707" x="1541463" y="2489200"/>
          <p14:tracePt t="48716" x="1541463" y="2498725"/>
          <p14:tracePt t="48748" x="1522413" y="2498725"/>
          <p14:tracePt t="48756" x="1512888" y="2508250"/>
          <p14:tracePt t="48770" x="1495425" y="2508250"/>
          <p14:tracePt t="48786" x="1476375" y="2508250"/>
          <p14:tracePt t="48794" x="1468438" y="2517775"/>
          <p14:tracePt t="48802" x="1458913" y="2517775"/>
          <p14:tracePt t="48834" x="1439863" y="2517775"/>
          <p14:tracePt t="49058" x="1431925" y="2498725"/>
          <p14:tracePt t="49066" x="1431925" y="2462213"/>
          <p14:tracePt t="49074" x="1431925" y="2444750"/>
          <p14:tracePt t="49082" x="1431925" y="2416175"/>
          <p14:tracePt t="49090" x="1439863" y="2398713"/>
          <p14:tracePt t="49098" x="1449388" y="2379663"/>
          <p14:tracePt t="49106" x="1449388" y="2362200"/>
          <p14:tracePt t="49114" x="1458913" y="2352675"/>
          <p14:tracePt t="49362" x="1468438" y="2352675"/>
          <p14:tracePt t="49370" x="1476375" y="2362200"/>
          <p14:tracePt t="49378" x="1495425" y="2362200"/>
          <p14:tracePt t="49386" x="1531938" y="2371725"/>
          <p14:tracePt t="49394" x="1558925" y="2379663"/>
          <p14:tracePt t="49402" x="1576388" y="2379663"/>
          <p14:tracePt t="49410" x="1604963" y="2408238"/>
          <p14:tracePt t="49418" x="1612900" y="2408238"/>
          <p14:tracePt t="49426" x="1622425" y="2408238"/>
          <p14:tracePt t="49434" x="1641475" y="2408238"/>
          <p14:tracePt t="49450" x="1649413" y="2408238"/>
          <p14:tracePt t="49501" x="1658938" y="2408238"/>
          <p14:tracePt t="49506" x="1685925" y="2408238"/>
          <p14:tracePt t="49514" x="1695450" y="2408238"/>
          <p14:tracePt t="49522" x="1704975" y="2408238"/>
          <p14:tracePt t="49531" x="1722438" y="2398713"/>
          <p14:tracePt t="49548" x="1731963" y="2389188"/>
          <p14:tracePt t="49562" x="1731963" y="2379663"/>
          <p14:tracePt t="49570" x="1741488" y="2371725"/>
          <p14:tracePt t="49620" x="1751013" y="2362200"/>
          <p14:tracePt t="49786" x="1758950" y="2352675"/>
          <p14:tracePt t="49794" x="1787525" y="2352675"/>
          <p14:tracePt t="49802" x="1824038" y="2352675"/>
          <p14:tracePt t="49810" x="1878013" y="2352675"/>
          <p14:tracePt t="49818" x="1924050" y="2352675"/>
          <p14:tracePt t="49826" x="1978025" y="2352675"/>
          <p14:tracePt t="49834" x="2014538" y="2352675"/>
          <p14:tracePt t="49842" x="2033588" y="2352675"/>
          <p14:tracePt t="49850" x="2060575" y="2352675"/>
          <p14:tracePt t="49866" x="2070100" y="2352675"/>
          <p14:tracePt t="49970" x="2078038" y="2352675"/>
          <p14:tracePt t="49986" x="2087563" y="2352675"/>
          <p14:tracePt t="50002" x="2106613" y="2352675"/>
          <p14:tracePt t="50018" x="2114550" y="2352675"/>
          <p14:tracePt t="50098" x="2124075" y="2352675"/>
          <p14:tracePt t="50106" x="2170113" y="2371725"/>
          <p14:tracePt t="50114" x="2179638" y="2371725"/>
          <p14:tracePt t="50122" x="2214563" y="2379663"/>
          <p14:tracePt t="50131" x="2243138" y="2379663"/>
          <p14:tracePt t="50138" x="2279650" y="2379663"/>
          <p14:tracePt t="50146" x="2316163" y="2389188"/>
          <p14:tracePt t="50154" x="2360613" y="2389188"/>
          <p14:tracePt t="50162" x="2397125" y="2389188"/>
          <p14:tracePt t="50170" x="2416175" y="2398713"/>
          <p14:tracePt t="50178" x="2462213" y="2398713"/>
          <p14:tracePt t="50186" x="2479675" y="2398713"/>
          <p14:tracePt t="50194" x="2489200" y="2398713"/>
          <p14:tracePt t="50203" x="2498725" y="2398713"/>
          <p14:tracePt t="50210" x="2506663" y="2398713"/>
          <p14:tracePt t="50219" x="2516188" y="2398713"/>
          <p14:tracePt t="50490" x="2525713" y="2408238"/>
          <p14:tracePt t="50514" x="2525713" y="2416175"/>
          <p14:tracePt t="50522" x="2516188" y="2425700"/>
          <p14:tracePt t="50724" x="2498725" y="2425700"/>
          <p14:tracePt t="50732" x="2470150" y="2425700"/>
          <p14:tracePt t="50740" x="2443163" y="2425700"/>
          <p14:tracePt t="50750" x="2397125" y="2425700"/>
          <p14:tracePt t="50756" x="2360613" y="2416175"/>
          <p14:tracePt t="50765" x="2352675" y="2416175"/>
          <p14:tracePt t="50770" x="2343150" y="2416175"/>
          <p14:tracePt t="50778" x="2324100" y="2416175"/>
          <p14:tracePt t="51308" x="2343150" y="2389188"/>
          <p14:tracePt t="51317" x="2416175" y="2362200"/>
          <p14:tracePt t="51324" x="2452688" y="2335213"/>
          <p14:tracePt t="51332" x="2506663" y="2306638"/>
          <p14:tracePt t="51340" x="2533650" y="2279650"/>
          <p14:tracePt t="51352" x="2552700" y="2270125"/>
          <p14:tracePt t="51356" x="2562225" y="2262188"/>
          <p14:tracePt t="52635" x="2562225" y="2325688"/>
          <p14:tracePt t="52644" x="2562225" y="2371725"/>
          <p14:tracePt t="52652" x="2562225" y="2416175"/>
          <p14:tracePt t="52660" x="2533650" y="2444750"/>
          <p14:tracePt t="52669" x="2525713" y="2462213"/>
          <p14:tracePt t="52676" x="2516188" y="2481263"/>
          <p14:tracePt t="52684" x="2489200" y="2517775"/>
          <p14:tracePt t="52698" x="2479675" y="2535238"/>
          <p14:tracePt t="53219" x="2479675" y="2562225"/>
          <p14:tracePt t="53226" x="2479675" y="2571750"/>
          <p14:tracePt t="53234" x="2479675" y="2589213"/>
          <p14:tracePt t="53242" x="2479675" y="2625725"/>
          <p14:tracePt t="53251" x="2479675" y="2654300"/>
          <p14:tracePt t="53258" x="2479675" y="2671763"/>
          <p14:tracePt t="53267" x="2479675" y="2708275"/>
          <p14:tracePt t="53274" x="2479675" y="2727325"/>
          <p14:tracePt t="53282" x="2479675" y="2754313"/>
          <p14:tracePt t="53290" x="2479675" y="2763838"/>
          <p14:tracePt t="53299" x="2470150" y="2790825"/>
          <p14:tracePt t="53306" x="2470150" y="2800350"/>
          <p14:tracePt t="53316" x="2470150" y="2808288"/>
          <p14:tracePt t="53331" x="2462213" y="2817813"/>
          <p14:tracePt t="53338" x="2462213" y="2827338"/>
          <p14:tracePt t="54178" x="2498725" y="2836863"/>
          <p14:tracePt t="54186" x="2716213" y="2836863"/>
          <p14:tracePt t="54194" x="3063875" y="2873375"/>
          <p14:tracePt t="54202" x="3482975" y="2900363"/>
          <p14:tracePt t="54210" x="3956050" y="2990850"/>
          <p14:tracePt t="54218" x="4457700" y="3063875"/>
          <p14:tracePt t="54226" x="4876800" y="3109913"/>
          <p14:tracePt t="54234" x="5151438" y="3127375"/>
          <p14:tracePt t="54242" x="5314950" y="3155950"/>
          <p14:tracePt t="54250" x="5478463" y="3155950"/>
          <p14:tracePt t="54258" x="5570538" y="3155950"/>
          <p14:tracePt t="54266" x="5634038" y="3155950"/>
          <p14:tracePt t="54274" x="5653088" y="3155950"/>
          <p14:tracePt t="54362" x="5661025" y="3155950"/>
          <p14:tracePt t="54370" x="5670550" y="3146425"/>
          <p14:tracePt t="54442" x="5670550" y="3127375"/>
          <p14:tracePt t="54475" x="5670550" y="3119438"/>
          <p14:tracePt t="54490" x="5670550" y="3109913"/>
          <p14:tracePt t="54514" x="5670550" y="3090863"/>
          <p14:tracePt t="55029" x="5670550" y="3082925"/>
          <p14:tracePt t="55035" x="5607050" y="3063875"/>
          <p14:tracePt t="55043" x="5570538" y="3063875"/>
          <p14:tracePt t="55050" x="5497513" y="3054350"/>
          <p14:tracePt t="55058" x="5441950" y="3054350"/>
          <p14:tracePt t="55066" x="5378450" y="3027363"/>
          <p14:tracePt t="55074" x="5287963" y="3009900"/>
          <p14:tracePt t="55082" x="5268913" y="3009900"/>
          <p14:tracePt t="55090" x="5260975" y="3009900"/>
          <p14:tracePt t="55099" x="5241925" y="3009900"/>
          <p14:tracePt t="55499" x="5287963" y="3009900"/>
          <p14:tracePt t="55506" x="5360988" y="3009900"/>
          <p14:tracePt t="55514" x="5470525" y="3009900"/>
          <p14:tracePt t="55522" x="5551488" y="3009900"/>
          <p14:tracePt t="55531" x="5624513" y="3009900"/>
          <p14:tracePt t="55538" x="5716588" y="3009900"/>
          <p14:tracePt t="55547" x="5807075" y="3009900"/>
          <p14:tracePt t="55554" x="5880100" y="3009900"/>
          <p14:tracePt t="55562" x="5972175" y="3009900"/>
          <p14:tracePt t="55570" x="6026150" y="3009900"/>
          <p14:tracePt t="55579" x="6080125" y="3009900"/>
          <p14:tracePt t="55586" x="6126163" y="3009900"/>
          <p14:tracePt t="55595" x="6162675" y="3009900"/>
          <p14:tracePt t="55602" x="6254750" y="3009900"/>
          <p14:tracePt t="55610" x="6291263" y="3009900"/>
          <p14:tracePt t="55618" x="6362700" y="3009900"/>
          <p14:tracePt t="55626" x="6418263" y="3009900"/>
          <p14:tracePt t="55634" x="6491288" y="3009900"/>
          <p14:tracePt t="55642" x="6581775" y="3009900"/>
          <p14:tracePt t="55650" x="6654800" y="3009900"/>
          <p14:tracePt t="55658" x="6746875" y="3009900"/>
          <p14:tracePt t="55666" x="6856413" y="3009900"/>
          <p14:tracePt t="55674" x="6983413" y="3009900"/>
          <p14:tracePt t="55682" x="7092950" y="3009900"/>
          <p14:tracePt t="55690" x="7183438" y="3009900"/>
          <p14:tracePt t="55698" x="7312025" y="3009900"/>
          <p14:tracePt t="55706" x="7439025" y="3009900"/>
          <p14:tracePt t="55714" x="7521575" y="3009900"/>
          <p14:tracePt t="55722" x="7575550" y="3009900"/>
          <p14:tracePt t="55730" x="7612063" y="3009900"/>
          <p14:tracePt t="55738" x="7658100" y="3009900"/>
          <p14:tracePt t="55747" x="7675563" y="3009900"/>
          <p14:tracePt t="55754" x="7704138" y="3009900"/>
          <p14:tracePt t="55763" x="7712075" y="3009900"/>
          <p14:tracePt t="55770" x="7721600" y="3009900"/>
          <p14:tracePt t="55812" x="7740650" y="3009900"/>
          <p14:tracePt t="56788" x="7712075" y="3009900"/>
          <p14:tracePt t="56799" x="7567613" y="3009900"/>
          <p14:tracePt t="56805" x="7421563" y="3009900"/>
          <p14:tracePt t="56812" x="7292975" y="3009900"/>
          <p14:tracePt t="56819" x="7183438" y="3009900"/>
          <p14:tracePt t="56826" x="7073900" y="3009900"/>
          <p14:tracePt t="56835" x="7000875" y="3009900"/>
          <p14:tracePt t="56843" x="6910388" y="3009900"/>
          <p14:tracePt t="56850" x="6856413" y="3009900"/>
          <p14:tracePt t="56858" x="6837363" y="3000375"/>
          <p14:tracePt t="56866" x="6827838" y="3000375"/>
          <p14:tracePt t="56874" x="6810375" y="3000375"/>
          <p14:tracePt t="56939" x="6800850" y="3000375"/>
          <p14:tracePt t="56956" x="6791325" y="3000375"/>
          <p14:tracePt t="56964" x="6773863" y="3000375"/>
          <p14:tracePt t="56975" x="6746875" y="3000375"/>
          <p14:tracePt t="56981" x="6691313" y="3000375"/>
          <p14:tracePt t="56986" x="6664325" y="3000375"/>
          <p14:tracePt t="56994" x="6610350" y="3000375"/>
          <p14:tracePt t="57003" x="6581775" y="3000375"/>
          <p14:tracePt t="57010" x="6527800" y="3000375"/>
          <p14:tracePt t="57018" x="6472238" y="3000375"/>
          <p14:tracePt t="57026" x="6418263" y="3000375"/>
          <p14:tracePt t="57034" x="6354763" y="3000375"/>
          <p14:tracePt t="57042" x="6318250" y="3000375"/>
          <p14:tracePt t="57050" x="6262688" y="3000375"/>
          <p14:tracePt t="57058" x="6208713" y="3000375"/>
          <p14:tracePt t="57067" x="6145213" y="3000375"/>
          <p14:tracePt t="57074" x="6089650" y="3000375"/>
          <p14:tracePt t="57081" x="6053138" y="3000375"/>
          <p14:tracePt t="57092" x="5999163" y="3000375"/>
          <p14:tracePt t="57099" x="5943600" y="3000375"/>
          <p14:tracePt t="57109" x="5880100" y="3000375"/>
          <p14:tracePt t="57117" x="5826125" y="3000375"/>
          <p14:tracePt t="57127" x="5770563" y="3000375"/>
          <p14:tracePt t="57133" x="5697538" y="3000375"/>
          <p14:tracePt t="57139" x="5643563" y="3000375"/>
          <p14:tracePt t="57147" x="5588000" y="3000375"/>
          <p14:tracePt t="57155" x="5524500" y="3000375"/>
          <p14:tracePt t="57163" x="5470525" y="3000375"/>
          <p14:tracePt t="57171" x="5405438" y="3017838"/>
          <p14:tracePt t="57178" x="5351463" y="3017838"/>
          <p14:tracePt t="57186" x="5278438" y="3036888"/>
          <p14:tracePt t="57194" x="5187950" y="3036888"/>
          <p14:tracePt t="57203" x="5095875" y="3036888"/>
          <p14:tracePt t="57211" x="5032375" y="3036888"/>
          <p14:tracePt t="57220" x="4959350" y="3036888"/>
          <p14:tracePt t="57227" x="4849813" y="3036888"/>
          <p14:tracePt t="57235" x="4759325" y="3036888"/>
          <p14:tracePt t="57243" x="4649788" y="3036888"/>
          <p14:tracePt t="57251" x="4576763" y="3036888"/>
          <p14:tracePt t="57259" x="4448175" y="3036888"/>
          <p14:tracePt t="57268" x="4376738" y="3036888"/>
          <p14:tracePt t="57278" x="4267200" y="3036888"/>
          <p14:tracePt t="57284" x="4194175" y="3036888"/>
          <p14:tracePt t="57291" x="4102100" y="3036888"/>
          <p14:tracePt t="57299" x="4029075" y="3036888"/>
          <p14:tracePt t="57307" x="3929063" y="3036888"/>
          <p14:tracePt t="57315" x="3856038" y="3036888"/>
          <p14:tracePt t="57323" x="3783013" y="3036888"/>
          <p14:tracePt t="57332" x="3729038" y="3036888"/>
          <p14:tracePt t="57339" x="3673475" y="3036888"/>
          <p14:tracePt t="57349" x="3629025" y="3036888"/>
          <p14:tracePt t="57355" x="3600450" y="3036888"/>
          <p14:tracePt t="57366" x="3573463" y="3036888"/>
          <p14:tracePt t="57372" x="3546475" y="3027363"/>
          <p14:tracePt t="57378" x="3482975" y="3017838"/>
          <p14:tracePt t="57386" x="3427413" y="3017838"/>
          <p14:tracePt t="57394" x="3373438" y="3009900"/>
          <p14:tracePt t="57402" x="3273425" y="2990850"/>
          <p14:tracePt t="57410" x="3200400" y="2973388"/>
          <p14:tracePt t="57418" x="3081338" y="2936875"/>
          <p14:tracePt t="57426" x="3008313" y="2927350"/>
          <p14:tracePt t="57434" x="2908300" y="2881313"/>
          <p14:tracePt t="57442" x="2852738" y="2873375"/>
          <p14:tracePt t="57450" x="2789238" y="2863850"/>
          <p14:tracePt t="57458" x="2762250" y="2844800"/>
          <p14:tracePt t="57466" x="2716213" y="2827338"/>
          <p14:tracePt t="57474" x="2708275" y="2827338"/>
          <p14:tracePt t="57483" x="2679700" y="2827338"/>
          <p14:tracePt t="57498" x="2671763" y="2817813"/>
          <p14:tracePt t="57522" x="2662238" y="2808288"/>
          <p14:tracePt t="57533" x="2652713" y="2800350"/>
          <p14:tracePt t="57549" x="2635250" y="2790825"/>
          <p14:tracePt t="57554" x="2625725" y="2781300"/>
          <p14:tracePt t="57564" x="2606675" y="2771775"/>
          <p14:tracePt t="57571" x="2589213" y="2754313"/>
          <p14:tracePt t="57581" x="2579688" y="2744788"/>
          <p14:tracePt t="57586" x="2543175" y="2717800"/>
          <p14:tracePt t="57594" x="2516188" y="2708275"/>
          <p14:tracePt t="57602" x="2470150" y="2698750"/>
          <p14:tracePt t="57610" x="2443163" y="2690813"/>
          <p14:tracePt t="57618" x="2397125" y="2690813"/>
          <p14:tracePt t="57626" x="2379663" y="2690813"/>
          <p14:tracePt t="57634" x="2352675" y="2690813"/>
          <p14:tracePt t="57642" x="2333625" y="2681288"/>
          <p14:tracePt t="57650" x="2316163" y="2681288"/>
          <p14:tracePt t="57658" x="2306638" y="2681288"/>
          <p14:tracePt t="57675" x="2287588" y="2671763"/>
          <p14:tracePt t="57683" x="2279650" y="2662238"/>
          <p14:tracePt t="57691" x="2270125" y="2662238"/>
          <p14:tracePt t="57698" x="2260600" y="2662238"/>
          <p14:tracePt t="57706" x="2251075" y="2654300"/>
          <p14:tracePt t="57746" x="2243138" y="2654300"/>
          <p14:tracePt t="57778" x="2233613" y="2654300"/>
          <p14:tracePt t="57915" x="2224088" y="2644775"/>
          <p14:tracePt t="57948" x="2224088" y="2625725"/>
          <p14:tracePt t="57956" x="2233613" y="2589213"/>
          <p14:tracePt t="57965" x="2243138" y="2562225"/>
          <p14:tracePt t="57971" x="2260600" y="2544763"/>
          <p14:tracePt t="57982" x="2297113" y="2535238"/>
          <p14:tracePt t="57987" x="2306638" y="2535238"/>
          <p14:tracePt t="57994" x="2324100" y="2535238"/>
          <p14:tracePt t="58002" x="2343150" y="2525713"/>
          <p14:tracePt t="58018" x="2352675" y="2517775"/>
          <p14:tracePt t="58026" x="2360613" y="2517775"/>
          <p14:tracePt t="59644" x="2370138" y="2525713"/>
          <p14:tracePt t="59652" x="2370138" y="2581275"/>
          <p14:tracePt t="59660" x="2370138" y="2644775"/>
          <p14:tracePt t="59667" x="2343150" y="2690813"/>
          <p14:tracePt t="59676" x="2343150" y="2717800"/>
          <p14:tracePt t="59683" x="2333625" y="2735263"/>
          <p14:tracePt t="59691" x="2324100" y="2781300"/>
          <p14:tracePt t="59700" x="2316163" y="2790825"/>
          <p14:tracePt t="59708" x="2306638" y="2790825"/>
          <p14:tracePt t="59730" x="2306638" y="2808288"/>
          <p14:tracePt t="60130" x="2306638" y="2817813"/>
          <p14:tracePt t="60138" x="2297113" y="2827338"/>
          <p14:tracePt t="60146" x="2297113" y="2836863"/>
          <p14:tracePt t="60154" x="2287588" y="2873375"/>
          <p14:tracePt t="60162" x="2279650" y="2881313"/>
          <p14:tracePt t="60170" x="2270125" y="2890838"/>
          <p14:tracePt t="60186" x="2260600" y="2909888"/>
          <p14:tracePt t="60210" x="2251075" y="2917825"/>
          <p14:tracePt t="61644" x="2251075" y="2946400"/>
          <p14:tracePt t="61650" x="2243138" y="3000375"/>
          <p14:tracePt t="61658" x="2214563" y="3036888"/>
          <p14:tracePt t="61666" x="2179638" y="3063875"/>
          <p14:tracePt t="61674" x="2151063" y="3100388"/>
          <p14:tracePt t="61682" x="2114550" y="3127375"/>
          <p14:tracePt t="61690" x="2106613" y="3136900"/>
          <p14:tracePt t="61699" x="2070100" y="3136900"/>
          <p14:tracePt t="61714" x="2041525" y="3136900"/>
          <p14:tracePt t="61731" x="2033588" y="3146425"/>
          <p14:tracePt t="61851" x="2033588" y="3155950"/>
          <p14:tracePt t="61859" x="2014538" y="3173413"/>
          <p14:tracePt t="61875" x="1987550" y="3182938"/>
          <p14:tracePt t="61884" x="1978025" y="3192463"/>
          <p14:tracePt t="61892" x="1968500" y="3209925"/>
          <p14:tracePt t="61907" x="1960563" y="3219450"/>
          <p14:tracePt t="61930" x="1960563" y="3228975"/>
          <p14:tracePt t="61938" x="1951038" y="3236913"/>
          <p14:tracePt t="61954" x="1951038" y="3246438"/>
          <p14:tracePt t="62380" x="1987550" y="3246438"/>
          <p14:tracePt t="62388" x="2041525" y="3246438"/>
          <p14:tracePt t="62396" x="2114550" y="3255963"/>
          <p14:tracePt t="62404" x="2179638" y="3273425"/>
          <p14:tracePt t="62411" x="2233613" y="3273425"/>
          <p14:tracePt t="62419" x="2260600" y="3273425"/>
          <p14:tracePt t="62426" x="2279650" y="3282950"/>
          <p14:tracePt t="62443" x="2287588" y="3282950"/>
          <p14:tracePt t="62652" x="2287588" y="3292475"/>
          <p14:tracePt t="62660" x="2287588" y="3328988"/>
          <p14:tracePt t="62668" x="2287588" y="3338513"/>
          <p14:tracePt t="62675" x="2287588" y="3375025"/>
          <p14:tracePt t="62683" x="2287588" y="3419475"/>
          <p14:tracePt t="62691" x="2287588" y="3446463"/>
          <p14:tracePt t="62699" x="2287588" y="3475038"/>
          <p14:tracePt t="62707" x="2287588" y="3492500"/>
          <p14:tracePt t="62715" x="2287588" y="3511550"/>
          <p14:tracePt t="62723" x="2287588" y="3529013"/>
          <p14:tracePt t="62762" x="2287588" y="3538538"/>
          <p14:tracePt t="63763" x="2297113" y="3538538"/>
          <p14:tracePt t="63770" x="2316163" y="3538538"/>
          <p14:tracePt t="63778" x="2324100" y="3565525"/>
          <p14:tracePt t="63786" x="2333625" y="3565525"/>
          <p14:tracePt t="63794" x="2370138" y="3602038"/>
          <p14:tracePt t="63802" x="2379663" y="3621088"/>
          <p14:tracePt t="63810" x="2416175" y="3629025"/>
          <p14:tracePt t="63818" x="2433638" y="3657600"/>
          <p14:tracePt t="63834" x="2452688" y="3657600"/>
          <p14:tracePt t="63842" x="2470150" y="3665538"/>
          <p14:tracePt t="66770" x="2470150" y="3694113"/>
          <p14:tracePt t="66778" x="2470150" y="3730625"/>
          <p14:tracePt t="66786" x="2470150" y="3757613"/>
          <p14:tracePt t="66794" x="2479675" y="3775075"/>
          <p14:tracePt t="66802" x="2479675" y="3794125"/>
          <p14:tracePt t="66810" x="2479675" y="3803650"/>
          <p14:tracePt t="66826" x="2479675" y="3811588"/>
          <p14:tracePt t="66834" x="2479675" y="3830638"/>
          <p14:tracePt t="66842" x="2489200" y="3840163"/>
          <p14:tracePt t="66866" x="2489200" y="3848100"/>
          <p14:tracePt t="67668" x="2489200" y="3857625"/>
          <p14:tracePt t="67676" x="2489200" y="3894138"/>
          <p14:tracePt t="67684" x="2489200" y="3921125"/>
          <p14:tracePt t="67692" x="2489200" y="3948113"/>
          <p14:tracePt t="67700" x="2489200" y="3976688"/>
          <p14:tracePt t="67707" x="2489200" y="3984625"/>
          <p14:tracePt t="67714" x="2489200" y="4030663"/>
          <p14:tracePt t="67722" x="2489200" y="4040188"/>
          <p14:tracePt t="67730" x="2489200" y="4067175"/>
          <p14:tracePt t="67738" x="2462213" y="4086225"/>
          <p14:tracePt t="67747" x="2462213" y="4103688"/>
          <p14:tracePt t="67755" x="2452688" y="4140200"/>
          <p14:tracePt t="67763" x="2452688" y="4167188"/>
          <p14:tracePt t="67770" x="2443163" y="4222750"/>
          <p14:tracePt t="67781" x="2443163" y="4259263"/>
          <p14:tracePt t="67788" x="2433638" y="4322763"/>
          <p14:tracePt t="67797" x="2406650" y="4376738"/>
          <p14:tracePt t="67804" x="2397125" y="4441825"/>
          <p14:tracePt t="67811" x="2389188" y="4468813"/>
          <p14:tracePt t="67818" x="2360613" y="4541838"/>
          <p14:tracePt t="67826" x="2343150" y="4568825"/>
          <p14:tracePt t="67835" x="2316163" y="4632325"/>
          <p14:tracePt t="67843" x="2297113" y="4660900"/>
          <p14:tracePt t="67850" x="2297113" y="4668838"/>
          <p14:tracePt t="67858" x="2287588" y="4678363"/>
          <p14:tracePt t="67875" x="2279650" y="4687888"/>
          <p14:tracePt t="67922" x="2279650" y="4705350"/>
          <p14:tracePt t="67971" x="2279650" y="4714875"/>
          <p14:tracePt t="68055" x="2279650" y="4724400"/>
          <p14:tracePt t="68068" x="2279650" y="4732338"/>
          <p14:tracePt t="68074" x="2270125" y="4760913"/>
          <p14:tracePt t="68082" x="2260600" y="4768850"/>
          <p14:tracePt t="68090" x="2251075" y="4778375"/>
          <p14:tracePt t="68098" x="2214563" y="4805363"/>
          <p14:tracePt t="68114" x="2179638" y="4814888"/>
          <p14:tracePt t="68122" x="2160588" y="4824413"/>
          <p14:tracePt t="68130" x="2143125" y="4841875"/>
          <p14:tracePt t="68138" x="2114550" y="4860925"/>
          <p14:tracePt t="68147" x="2097088" y="4870450"/>
          <p14:tracePt t="68154" x="2051050" y="4906963"/>
          <p14:tracePt t="68162" x="2014538" y="4914900"/>
          <p14:tracePt t="68171" x="1987550" y="4924425"/>
          <p14:tracePt t="68179" x="1941513" y="4960938"/>
          <p14:tracePt t="68186" x="1924050" y="4970463"/>
          <p14:tracePt t="68194" x="1914525" y="4970463"/>
          <p14:tracePt t="68202" x="1905000" y="4970463"/>
          <p14:tracePt t="68435" x="1895475" y="4970463"/>
          <p14:tracePt t="68442" x="1851025" y="4970463"/>
          <p14:tracePt t="68450" x="1795463" y="4970463"/>
          <p14:tracePt t="68458" x="1758950" y="4970463"/>
          <p14:tracePt t="68466" x="1714500" y="4960938"/>
          <p14:tracePt t="68474" x="1631950" y="4943475"/>
          <p14:tracePt t="68482" x="1576388" y="4943475"/>
          <p14:tracePt t="68490" x="1541463" y="4933950"/>
          <p14:tracePt t="68499" x="1504950" y="4933950"/>
          <p14:tracePt t="68506" x="1468438" y="4924425"/>
          <p14:tracePt t="68514" x="1458913" y="4924425"/>
          <p14:tracePt t="68522" x="1431925" y="4924425"/>
          <p14:tracePt t="68530" x="1412875" y="4914900"/>
          <p14:tracePt t="68538" x="1403350" y="4906963"/>
          <p14:tracePt t="68548" x="1395413" y="4906963"/>
          <p14:tracePt t="68554" x="1385888" y="4906963"/>
          <p14:tracePt t="68563" x="1349375" y="4906963"/>
          <p14:tracePt t="68570" x="1330325" y="4897438"/>
          <p14:tracePt t="68579" x="1303338" y="4897438"/>
          <p14:tracePt t="68586" x="1276350" y="4887913"/>
          <p14:tracePt t="68595" x="1239838" y="4878388"/>
          <p14:tracePt t="68602" x="1212850" y="4878388"/>
          <p14:tracePt t="68611" x="1185863" y="4878388"/>
          <p14:tracePt t="68619" x="1149350" y="4878388"/>
          <p14:tracePt t="68627" x="1130300" y="4878388"/>
          <p14:tracePt t="68635" x="1093788" y="4878388"/>
          <p14:tracePt t="68651" x="1084263" y="4878388"/>
          <p14:tracePt t="68659" x="1066800" y="4878388"/>
          <p14:tracePt t="68667" x="1057275" y="4878388"/>
          <p14:tracePt t="68675" x="1047750" y="4878388"/>
          <p14:tracePt t="68683" x="1039813" y="4878388"/>
          <p14:tracePt t="68691" x="1030288" y="4878388"/>
          <p14:tracePt t="68877" x="1020763" y="4878388"/>
          <p14:tracePt t="68892" x="1011238" y="4887913"/>
          <p14:tracePt t="68900" x="1003300" y="4897438"/>
          <p14:tracePt t="68915" x="984250" y="4897438"/>
          <p14:tracePt t="68924" x="974725" y="4897438"/>
          <p14:tracePt t="68931" x="966788" y="4906963"/>
          <p14:tracePt t="68946" x="947738" y="4906963"/>
          <p14:tracePt t="68954" x="939800" y="4906963"/>
          <p14:tracePt t="68979" x="930275" y="4906963"/>
          <p14:tracePt t="69084" x="920750" y="4906963"/>
          <p14:tracePt t="69092" x="903288" y="4906963"/>
          <p14:tracePt t="69100" x="893763" y="4906963"/>
          <p14:tracePt t="69115" x="866775" y="4906963"/>
          <p14:tracePt t="69124" x="847725" y="4906963"/>
          <p14:tracePt t="69131" x="838200" y="4906963"/>
          <p14:tracePt t="69140" x="811213" y="4906963"/>
          <p14:tracePt t="69149" x="801688" y="4906963"/>
          <p14:tracePt t="69155" x="793750" y="4914900"/>
          <p14:tracePt t="69164" x="784225" y="4914900"/>
          <p14:tracePt t="69186" x="774700" y="4914900"/>
          <p14:tracePt t="69203" x="765175" y="4924425"/>
          <p14:tracePt t="69218" x="757238" y="4933950"/>
          <p14:tracePt t="69250" x="747713" y="4943475"/>
          <p14:tracePt t="69258" x="738188" y="4943475"/>
          <p14:tracePt t="69275" x="728663" y="4943475"/>
          <p14:tracePt t="69300" x="720725" y="4943475"/>
          <p14:tracePt t="69307" x="701675" y="4943475"/>
          <p14:tracePt t="69315" x="692150" y="4943475"/>
          <p14:tracePt t="69323" x="674688" y="4951413"/>
          <p14:tracePt t="69331" x="655638" y="4951413"/>
          <p14:tracePt t="69339" x="647700" y="4951413"/>
          <p14:tracePt t="69348" x="638175" y="4951413"/>
          <p14:tracePt t="69355" x="620713" y="4951413"/>
          <p14:tracePt t="69365" x="611188" y="4951413"/>
          <p14:tracePt t="69371" x="601663" y="4951413"/>
          <p14:tracePt t="69381" x="592138" y="4951413"/>
          <p14:tracePt t="69395" x="574675" y="4951413"/>
          <p14:tracePt t="69411" x="565150" y="4951413"/>
          <p14:tracePt t="69690" x="565150" y="4943475"/>
          <p14:tracePt t="69698" x="565150" y="4933950"/>
          <p14:tracePt t="69707" x="565150" y="4924425"/>
          <p14:tracePt t="69723" x="565150" y="4914900"/>
          <p14:tracePt t="69739" x="574675" y="4906963"/>
          <p14:tracePt t="69755" x="584200" y="4906963"/>
          <p14:tracePt t="69794" x="592138" y="4897438"/>
          <p14:tracePt t="69930" x="601663" y="4897438"/>
          <p14:tracePt t="69939" x="611188" y="4897438"/>
          <p14:tracePt t="69946" x="628650" y="4897438"/>
          <p14:tracePt t="69954" x="638175" y="4897438"/>
          <p14:tracePt t="69962" x="647700" y="4887913"/>
          <p14:tracePt t="69970" x="655638" y="4887913"/>
          <p14:tracePt t="69979" x="692150" y="4887913"/>
          <p14:tracePt t="69986" x="701675" y="4887913"/>
          <p14:tracePt t="69995" x="711200" y="4878388"/>
          <p14:tracePt t="70268" x="720725" y="4878388"/>
          <p14:tracePt t="70308" x="720725" y="4870450"/>
          <p14:tracePt t="70316" x="738188" y="4860925"/>
          <p14:tracePt t="70323" x="784225" y="4860925"/>
          <p14:tracePt t="70333" x="793750" y="4851400"/>
          <p14:tracePt t="70338" x="811213" y="4851400"/>
          <p14:tracePt t="70347" x="838200" y="4841875"/>
          <p14:tracePt t="70354" x="866775" y="4841875"/>
          <p14:tracePt t="70364" x="884238" y="4841875"/>
          <p14:tracePt t="70371" x="911225" y="4833938"/>
          <p14:tracePt t="70380" x="920750" y="4833938"/>
          <p14:tracePt t="70387" x="947738" y="4833938"/>
          <p14:tracePt t="70397" x="957263" y="4824413"/>
          <p14:tracePt t="70754" x="984250" y="4833938"/>
          <p14:tracePt t="70761" x="1030288" y="4878388"/>
          <p14:tracePt t="70770" x="1066800" y="4897438"/>
          <p14:tracePt t="70778" x="1112838" y="4933950"/>
          <p14:tracePt t="70786" x="1130300" y="4943475"/>
          <p14:tracePt t="70795" x="1166813" y="4951413"/>
          <p14:tracePt t="70802" x="1212850" y="4960938"/>
          <p14:tracePt t="70810" x="1212850" y="4970463"/>
          <p14:tracePt t="70818" x="1222375" y="4979988"/>
          <p14:tracePt t="70914" x="1230313" y="4979988"/>
          <p14:tracePt t="71220" x="1230313" y="4970463"/>
          <p14:tracePt t="71228" x="1230313" y="4960938"/>
          <p14:tracePt t="71244" x="1230313" y="4943475"/>
          <p14:tracePt t="71258" x="1230313" y="4933950"/>
          <p14:tracePt t="71266" x="1230313" y="4924425"/>
          <p14:tracePt t="71282" x="1239838" y="4924425"/>
          <p14:tracePt t="71555" x="1239838" y="4914900"/>
          <p14:tracePt t="71563" x="1258888" y="4897438"/>
          <p14:tracePt t="71571" x="1266825" y="4887913"/>
          <p14:tracePt t="71580" x="1293813" y="4878388"/>
          <p14:tracePt t="71586" x="1303338" y="4878388"/>
          <p14:tracePt t="71948" x="1312863" y="4878388"/>
          <p14:tracePt t="71964" x="1312863" y="4887913"/>
          <p14:tracePt t="71972" x="1312863" y="4897438"/>
          <p14:tracePt t="72118" x="1285875" y="4887913"/>
          <p14:tracePt t="72126" x="1249363" y="4851400"/>
          <p14:tracePt t="72132" x="1239838" y="4814888"/>
          <p14:tracePt t="72140" x="1230313" y="4787900"/>
          <p14:tracePt t="72154" x="1222375" y="4768850"/>
          <p14:tracePt t="72162" x="1193800" y="4732338"/>
          <p14:tracePt t="72170" x="1185863" y="4705350"/>
          <p14:tracePt t="72178" x="1185863" y="4687888"/>
          <p14:tracePt t="72186" x="1185863" y="4678363"/>
          <p14:tracePt t="72203" x="1185863" y="4660900"/>
          <p14:tracePt t="72210" x="1185863" y="4651375"/>
          <p14:tracePt t="72226" x="1185863" y="4641850"/>
          <p14:tracePt t="72242" x="1176338" y="4624388"/>
          <p14:tracePt t="72258" x="1176338" y="4614863"/>
          <p14:tracePt t="72282" x="1176338" y="4605338"/>
          <p14:tracePt t="72314" x="1176338" y="4595813"/>
          <p14:tracePt t="72323" x="1176338" y="4578350"/>
          <p14:tracePt t="72339" x="1193800" y="4559300"/>
          <p14:tracePt t="72347" x="1212850" y="4559300"/>
          <p14:tracePt t="72355" x="1266825" y="4541838"/>
          <p14:tracePt t="72364" x="1285875" y="4541838"/>
          <p14:tracePt t="72371" x="1339850" y="4541838"/>
          <p14:tracePt t="72380" x="1366838" y="4541838"/>
          <p14:tracePt t="72387" x="1422400" y="4532313"/>
          <p14:tracePt t="72396" x="1458913" y="4532313"/>
          <p14:tracePt t="72403" x="1468438" y="4532313"/>
          <p14:tracePt t="72410" x="1485900" y="4532313"/>
          <p14:tracePt t="72418" x="1504950" y="4532313"/>
          <p14:tracePt t="72426" x="1512888" y="4532313"/>
          <p14:tracePt t="72442" x="1522413" y="4532313"/>
          <p14:tracePt t="72484" x="1522413" y="4551363"/>
          <p14:tracePt t="72492" x="1541463" y="4578350"/>
          <p14:tracePt t="72500" x="1549400" y="4595813"/>
          <p14:tracePt t="72508" x="1558925" y="4605338"/>
          <p14:tracePt t="72516" x="1576388" y="4624388"/>
          <p14:tracePt t="72522" x="1612900" y="4651375"/>
          <p14:tracePt t="72531" x="1641475" y="4678363"/>
          <p14:tracePt t="72538" x="1658938" y="4705350"/>
          <p14:tracePt t="72548" x="1704975" y="4724400"/>
          <p14:tracePt t="72554" x="1714500" y="4751388"/>
          <p14:tracePt t="72562" x="1741488" y="4760913"/>
          <p14:tracePt t="72570" x="1751013" y="4760913"/>
          <p14:tracePt t="72578" x="1768475" y="4768850"/>
          <p14:tracePt t="72730" x="1768475" y="4778375"/>
          <p14:tracePt t="72738" x="1768475" y="4787900"/>
          <p14:tracePt t="72746" x="1768475" y="4805363"/>
          <p14:tracePt t="72754" x="1768475" y="4824413"/>
          <p14:tracePt t="72762" x="1741488" y="4851400"/>
          <p14:tracePt t="72779" x="1722438" y="4860925"/>
          <p14:tracePt t="72787" x="1685925" y="4897438"/>
          <p14:tracePt t="72799" x="1677988" y="4897438"/>
          <p14:tracePt t="72803" x="1649413" y="4906963"/>
          <p14:tracePt t="72828" x="1641475" y="4906963"/>
          <p14:tracePt t="72834" x="1631950" y="4906963"/>
          <p14:tracePt t="72842" x="1604963" y="4906963"/>
          <p14:tracePt t="72850" x="1595438" y="4906963"/>
          <p14:tracePt t="72867" x="1568450" y="4906963"/>
          <p14:tracePt t="72882" x="1558925" y="4906963"/>
          <p14:tracePt t="72898" x="1531938" y="4906963"/>
          <p14:tracePt t="72907" x="1512888" y="4906963"/>
          <p14:tracePt t="72914" x="1485900" y="4906963"/>
          <p14:tracePt t="72922" x="1458913" y="4906963"/>
          <p14:tracePt t="72930" x="1431925" y="4906963"/>
          <p14:tracePt t="72938" x="1412875" y="4906963"/>
          <p14:tracePt t="72946" x="1366838" y="4897438"/>
          <p14:tracePt t="72954" x="1339850" y="4887913"/>
          <p14:tracePt t="72963" x="1330325" y="4887913"/>
          <p14:tracePt t="72970" x="1312863" y="4878388"/>
          <p14:tracePt t="72978" x="1303338" y="4878388"/>
          <p14:tracePt t="72986" x="1293813" y="4878388"/>
          <p14:tracePt t="73100" x="1285875" y="4870450"/>
          <p14:tracePt t="73116" x="1276350" y="4860925"/>
          <p14:tracePt t="73242" x="1276350" y="4851400"/>
          <p14:tracePt t="73258" x="1266825" y="4841875"/>
          <p14:tracePt t="73299" x="1258888" y="4833938"/>
          <p14:tracePt t="73501" x="1249363" y="4824413"/>
          <p14:tracePt t="73508" x="1249363" y="4814888"/>
          <p14:tracePt t="73517" x="1230313" y="4778375"/>
          <p14:tracePt t="73523" x="1230313" y="4760913"/>
          <p14:tracePt t="73532" x="1222375" y="4732338"/>
          <p14:tracePt t="73538" x="1185863" y="4705350"/>
          <p14:tracePt t="73554" x="1176338" y="4687888"/>
          <p14:tracePt t="73562" x="1176338" y="4678363"/>
          <p14:tracePt t="73570" x="1176338" y="4668838"/>
          <p14:tracePt t="73578" x="1176338" y="4660900"/>
          <p14:tracePt t="73610" x="1166813" y="4641850"/>
          <p14:tracePt t="73626" x="1166813" y="4632325"/>
          <p14:tracePt t="73643" x="1166813" y="4624388"/>
          <p14:tracePt t="73659" x="1166813" y="4614863"/>
          <p14:tracePt t="73667" x="1166813" y="4595813"/>
          <p14:tracePt t="73674" x="1166813" y="4587875"/>
          <p14:tracePt t="73682" x="1185863" y="4568825"/>
          <p14:tracePt t="73690" x="1193800" y="4568825"/>
          <p14:tracePt t="73698" x="1203325" y="4559300"/>
          <p14:tracePt t="73706" x="1239838" y="4551363"/>
          <p14:tracePt t="73714" x="1249363" y="4541838"/>
          <p14:tracePt t="73722" x="1258888" y="4541838"/>
          <p14:tracePt t="73730" x="1276350" y="4541838"/>
          <p14:tracePt t="73738" x="1285875" y="4541838"/>
          <p14:tracePt t="73746" x="1312863" y="4532313"/>
          <p14:tracePt t="73762" x="1322388" y="4532313"/>
          <p14:tracePt t="73770" x="1349375" y="4532313"/>
          <p14:tracePt t="73779" x="1358900" y="4532313"/>
          <p14:tracePt t="73786" x="1376363" y="4522788"/>
          <p14:tracePt t="73803" x="1403350" y="4522788"/>
          <p14:tracePt t="73814" x="1412875" y="4522788"/>
          <p14:tracePt t="73835" x="1431925" y="4522788"/>
          <p14:tracePt t="73847" x="1449388" y="4522788"/>
          <p14:tracePt t="73860" x="1458913" y="4522788"/>
          <p14:tracePt t="73876" x="1476375" y="4522788"/>
          <p14:tracePt t="73915" x="1485900" y="4522788"/>
          <p14:tracePt t="73946" x="1495425" y="4522788"/>
          <p14:tracePt t="73962" x="1522413" y="4522788"/>
          <p14:tracePt t="73970" x="1541463" y="4522788"/>
          <p14:tracePt t="73978" x="1568450" y="4522788"/>
          <p14:tracePt t="73986" x="1604963" y="4522788"/>
          <p14:tracePt t="73995" x="1631950" y="4522788"/>
          <p14:tracePt t="74002" x="1658938" y="4522788"/>
          <p14:tracePt t="74011" x="1677988" y="4522788"/>
          <p14:tracePt t="74018" x="1685925" y="4522788"/>
          <p14:tracePt t="74027" x="1714500" y="4522788"/>
          <p14:tracePt t="74035" x="1722438" y="4522788"/>
          <p14:tracePt t="74067" x="1741488" y="4522788"/>
          <p14:tracePt t="74075" x="1751013" y="4522788"/>
          <p14:tracePt t="74098" x="1768475" y="4522788"/>
          <p14:tracePt t="74130" x="1778000" y="4532313"/>
          <p14:tracePt t="74260" x="1778000" y="4551363"/>
          <p14:tracePt t="74268" x="1768475" y="4559300"/>
          <p14:tracePt t="74275" x="1758950" y="4568825"/>
          <p14:tracePt t="74282" x="1751013" y="4578350"/>
          <p14:tracePt t="74314" x="1741488" y="4587875"/>
          <p14:tracePt t="74362" x="1731963" y="4595813"/>
          <p14:tracePt t="74371" x="1704975" y="4614863"/>
          <p14:tracePt t="74379" x="1685925" y="4632325"/>
          <p14:tracePt t="74387" x="1677988" y="4632325"/>
          <p14:tracePt t="74396" x="1668463" y="4632325"/>
          <p14:tracePt t="74403" x="1658938" y="4641850"/>
          <p14:tracePt t="74412" x="1641475" y="4651375"/>
          <p14:tracePt t="74419" x="1631950" y="4651375"/>
          <p14:tracePt t="74428" x="1612900" y="4660900"/>
          <p14:tracePt t="74435" x="1604963" y="4660900"/>
          <p14:tracePt t="74443" x="1595438" y="4668838"/>
          <p14:tracePt t="74940" x="1576388" y="4687888"/>
          <p14:tracePt t="74946" x="1531938" y="4714875"/>
          <p14:tracePt t="74962" x="1512888" y="4732338"/>
          <p14:tracePt t="74970" x="1504950" y="4732338"/>
          <p14:tracePt t="74978" x="1495425" y="4732338"/>
          <p14:tracePt t="76219" x="1485900" y="4732338"/>
          <p14:tracePt t="76234" x="1468438" y="4741863"/>
          <p14:tracePt t="76242" x="1449388" y="4741863"/>
          <p14:tracePt t="76250" x="1431925" y="4741863"/>
          <p14:tracePt t="76258" x="1395413" y="4751388"/>
          <p14:tracePt t="76266" x="1385888" y="4760913"/>
          <p14:tracePt t="76274" x="1349375" y="4760913"/>
          <p14:tracePt t="76282" x="1322388" y="4760913"/>
          <p14:tracePt t="76290" x="1303338" y="4760913"/>
          <p14:tracePt t="76298" x="1293813" y="4760913"/>
          <p14:tracePt t="76306" x="1276350" y="4760913"/>
          <p14:tracePt t="76314" x="1266825" y="4760913"/>
          <p14:tracePt t="76386" x="1266825" y="4732338"/>
          <p14:tracePt t="76395" x="1276350" y="4705350"/>
          <p14:tracePt t="76402" x="1293813" y="4660900"/>
          <p14:tracePt t="76412" x="1293813" y="4651375"/>
          <p14:tracePt t="76418" x="1293813" y="4632325"/>
          <p14:tracePt t="76428" x="1330325" y="4605338"/>
          <p14:tracePt t="76435" x="1330325" y="4587875"/>
          <p14:tracePt t="76444" x="1339850" y="4568825"/>
          <p14:tracePt t="76450" x="1349375" y="4559300"/>
          <p14:tracePt t="76458" x="1349375" y="4532313"/>
          <p14:tracePt t="76466" x="1349375" y="4522788"/>
          <p14:tracePt t="76474" x="1358900" y="4522788"/>
          <p14:tracePt t="76490" x="1376363" y="4514850"/>
          <p14:tracePt t="76498" x="1385888" y="4505325"/>
          <p14:tracePt t="76506" x="1403350" y="4505325"/>
          <p14:tracePt t="76514" x="1439863" y="4505325"/>
          <p14:tracePt t="76522" x="1458913" y="4505325"/>
          <p14:tracePt t="76530" x="1504950" y="4505325"/>
          <p14:tracePt t="76538" x="1558925" y="4505325"/>
          <p14:tracePt t="76546" x="1612900" y="4505325"/>
          <p14:tracePt t="76554" x="1668463" y="4505325"/>
          <p14:tracePt t="76562" x="1741488" y="4514850"/>
          <p14:tracePt t="76570" x="1778000" y="4514850"/>
          <p14:tracePt t="76580" x="1804988" y="4532313"/>
          <p14:tracePt t="76586" x="1824038" y="4532313"/>
          <p14:tracePt t="76595" x="1831975" y="4532313"/>
          <p14:tracePt t="76602" x="1851025" y="4541838"/>
          <p14:tracePt t="76645" x="1868488" y="4541838"/>
          <p14:tracePt t="76675" x="1887538" y="4541838"/>
          <p14:tracePt t="76683" x="1924050" y="4541838"/>
          <p14:tracePt t="76699" x="1924050" y="4532313"/>
          <p14:tracePt t="77114" x="1914525" y="4551363"/>
          <p14:tracePt t="77130" x="1878013" y="4559300"/>
          <p14:tracePt t="77138" x="1860550" y="4578350"/>
          <p14:tracePt t="77146" x="1851025" y="4587875"/>
          <p14:tracePt t="77155" x="1841500" y="4587875"/>
          <p14:tracePt t="77162" x="1814513" y="4595813"/>
          <p14:tracePt t="77170" x="1787525" y="4595813"/>
          <p14:tracePt t="77179" x="1768475" y="4605338"/>
          <p14:tracePt t="77186" x="1731963" y="4605338"/>
          <p14:tracePt t="77195" x="1685925" y="4605338"/>
          <p14:tracePt t="77202" x="1649413" y="4605338"/>
          <p14:tracePt t="77211" x="1622425" y="4605338"/>
          <p14:tracePt t="77219" x="1576388" y="4605338"/>
          <p14:tracePt t="77230" x="1549400" y="4605338"/>
          <p14:tracePt t="77236" x="1531938" y="4605338"/>
          <p14:tracePt t="77244" x="1485900" y="4605338"/>
          <p14:tracePt t="77252" x="1468438" y="4587875"/>
          <p14:tracePt t="77260" x="1449388" y="4578350"/>
          <p14:tracePt t="77268" x="1395413" y="4551363"/>
          <p14:tracePt t="77275" x="1349375" y="4514850"/>
          <p14:tracePt t="77282" x="1303338" y="4505325"/>
          <p14:tracePt t="77290" x="1239838" y="4495800"/>
          <p14:tracePt t="77300" x="1212850" y="4468813"/>
          <p14:tracePt t="77308" x="1193800" y="4449763"/>
          <p14:tracePt t="77315" x="1139825" y="4441825"/>
          <p14:tracePt t="77323" x="1093788" y="4405313"/>
          <p14:tracePt t="77330" x="1076325" y="4395788"/>
          <p14:tracePt t="77338" x="1039813" y="4395788"/>
          <p14:tracePt t="77346" x="1030288" y="4386263"/>
          <p14:tracePt t="77354" x="1020763" y="4368800"/>
          <p14:tracePt t="77362" x="1011238" y="4368800"/>
          <p14:tracePt t="77370" x="1003300" y="4368800"/>
          <p14:tracePt t="77378" x="993775" y="4368800"/>
          <p14:tracePt t="77402" x="974725" y="4368800"/>
          <p14:tracePt t="77411" x="957263" y="4368800"/>
          <p14:tracePt t="77418" x="930275" y="4368800"/>
          <p14:tracePt t="77428" x="920750" y="4368800"/>
          <p14:tracePt t="77434" x="903288" y="4368800"/>
          <p14:tracePt t="77442" x="884238" y="4368800"/>
          <p14:tracePt t="77458" x="874713" y="4376738"/>
          <p14:tracePt t="77467" x="857250" y="4386263"/>
          <p14:tracePt t="77474" x="847725" y="4386263"/>
          <p14:tracePt t="77491" x="838200" y="4386263"/>
          <p14:tracePt t="77613" x="830263" y="4405313"/>
          <p14:tracePt t="77619" x="830263" y="4413250"/>
          <p14:tracePt t="77626" x="830263" y="4449763"/>
          <p14:tracePt t="77634" x="830263" y="4468813"/>
          <p14:tracePt t="77642" x="830263" y="4478338"/>
          <p14:tracePt t="77650" x="830263" y="4495800"/>
          <p14:tracePt t="77658" x="830263" y="4532313"/>
          <p14:tracePt t="77666" x="830263" y="4541838"/>
          <p14:tracePt t="77674" x="820738" y="4568825"/>
          <p14:tracePt t="77682" x="820738" y="4578350"/>
          <p14:tracePt t="77690" x="811213" y="4605338"/>
          <p14:tracePt t="77706" x="811213" y="4632325"/>
          <p14:tracePt t="77723" x="801688" y="4641850"/>
          <p14:tracePt t="77891" x="801688" y="4632325"/>
          <p14:tracePt t="77898" x="801688" y="4624388"/>
          <p14:tracePt t="77906" x="801688" y="4595813"/>
          <p14:tracePt t="77922" x="801688" y="4587875"/>
          <p14:tracePt t="77930" x="811213" y="4568825"/>
          <p14:tracePt t="77938" x="820738" y="4551363"/>
          <p14:tracePt t="77946" x="838200" y="4541838"/>
          <p14:tracePt t="77954" x="874713" y="4522788"/>
          <p14:tracePt t="77962" x="903288" y="4486275"/>
          <p14:tracePt t="77970" x="930275" y="4478338"/>
          <p14:tracePt t="77979" x="939800" y="4478338"/>
          <p14:tracePt t="77987" x="957263" y="4468813"/>
          <p14:tracePt t="77996" x="1003300" y="4468813"/>
          <p14:tracePt t="78003" x="1057275" y="4468813"/>
          <p14:tracePt t="78012" x="1084263" y="4449763"/>
          <p14:tracePt t="78019" x="1130300" y="4449763"/>
          <p14:tracePt t="78029" x="1157288" y="4449763"/>
          <p14:tracePt t="78036" x="1185863" y="4441825"/>
          <p14:tracePt t="78043" x="1239838" y="4432300"/>
          <p14:tracePt t="78051" x="1258888" y="4432300"/>
          <p14:tracePt t="78059" x="1285875" y="4432300"/>
          <p14:tracePt t="78067" x="1303338" y="4432300"/>
          <p14:tracePt t="78075" x="1349375" y="4432300"/>
          <p14:tracePt t="78083" x="1358900" y="4432300"/>
          <p14:tracePt t="78091" x="1376363" y="4432300"/>
          <p14:tracePt t="78099" x="1395413" y="4432300"/>
          <p14:tracePt t="78107" x="1412875" y="4432300"/>
          <p14:tracePt t="78115" x="1422400" y="4432300"/>
          <p14:tracePt t="78123" x="1431925" y="4432300"/>
          <p14:tracePt t="78132" x="1439863" y="4432300"/>
          <p14:tracePt t="78724" x="1468438" y="4432300"/>
          <p14:tracePt t="78731" x="1468438" y="4441825"/>
          <p14:tracePt t="78740" x="1476375" y="4459288"/>
          <p14:tracePt t="78755" x="1485900" y="4459288"/>
          <p14:tracePt t="78765" x="1512888" y="4486275"/>
          <p14:tracePt t="78772" x="1531938" y="4495800"/>
          <p14:tracePt t="78779" x="1549400" y="4505325"/>
          <p14:tracePt t="78786" x="1595438" y="4541838"/>
          <p14:tracePt t="78795" x="1612900" y="4541838"/>
          <p14:tracePt t="78802" x="1649413" y="4568825"/>
          <p14:tracePt t="78811" x="1685925" y="4595813"/>
          <p14:tracePt t="78829" x="1714500" y="4595813"/>
          <p14:tracePt t="78834" x="1722438" y="4605338"/>
          <p14:tracePt t="78850" x="1731963" y="4605338"/>
          <p14:tracePt t="78972" x="1741488" y="4632325"/>
          <p14:tracePt t="78980" x="1741488" y="4651375"/>
          <p14:tracePt t="78988" x="1714500" y="4678363"/>
          <p14:tracePt t="78996" x="1704975" y="4697413"/>
          <p14:tracePt t="79004" x="1685925" y="4732338"/>
          <p14:tracePt t="79014" x="1668463" y="4760913"/>
          <p14:tracePt t="79020" x="1658938" y="4787900"/>
          <p14:tracePt t="79028" x="1649413" y="4797425"/>
          <p14:tracePt t="79034" x="1622425" y="4851400"/>
          <p14:tracePt t="79042" x="1595438" y="4870450"/>
          <p14:tracePt t="79050" x="1585913" y="4887913"/>
          <p14:tracePt t="79058" x="1558925" y="4914900"/>
          <p14:tracePt t="79066" x="1541463" y="4943475"/>
          <p14:tracePt t="79074" x="1504950" y="4970463"/>
          <p14:tracePt t="79082" x="1504950" y="4979988"/>
          <p14:tracePt t="79090" x="1495425" y="4987925"/>
          <p14:tracePt t="79098" x="1476375" y="4997450"/>
          <p14:tracePt t="79106" x="1468438" y="5006975"/>
          <p14:tracePt t="79114" x="1449388" y="5006975"/>
          <p14:tracePt t="79122" x="1431925" y="5033963"/>
          <p14:tracePt t="79138" x="1412875" y="5043488"/>
          <p14:tracePt t="79146" x="1385888" y="5053013"/>
          <p14:tracePt t="79154" x="1339850" y="5053013"/>
          <p14:tracePt t="79162" x="1312863" y="5070475"/>
          <p14:tracePt t="79170" x="1285875" y="5070475"/>
          <p14:tracePt t="79178" x="1249363" y="5070475"/>
          <p14:tracePt t="79186" x="1222375" y="5070475"/>
          <p14:tracePt t="79194" x="1193800" y="5070475"/>
          <p14:tracePt t="79203" x="1176338" y="5070475"/>
          <p14:tracePt t="79213" x="1130300" y="5080000"/>
          <p14:tracePt t="79229" x="1120775" y="5080000"/>
          <p14:tracePt t="79237" x="1103313" y="5080000"/>
          <p14:tracePt t="79244" x="1084263" y="5089525"/>
          <p14:tracePt t="79252" x="1076325" y="5089525"/>
          <p14:tracePt t="79258" x="1047750" y="5097463"/>
          <p14:tracePt t="79266" x="1020763" y="5116513"/>
          <p14:tracePt t="79274" x="1011238" y="5116513"/>
          <p14:tracePt t="79282" x="974725" y="5133975"/>
          <p14:tracePt t="79290" x="957263" y="5133975"/>
          <p14:tracePt t="79299" x="939800" y="5143500"/>
          <p14:tracePt t="79307" x="903288" y="5170488"/>
          <p14:tracePt t="79317" x="884238" y="5180013"/>
          <p14:tracePt t="79332" x="866775" y="5180013"/>
          <p14:tracePt t="79506" x="847725" y="5170488"/>
          <p14:tracePt t="79514" x="847725" y="5160963"/>
          <p14:tracePt t="79522" x="838200" y="5133975"/>
          <p14:tracePt t="79555" x="838200" y="5126038"/>
          <p14:tracePt t="79563" x="838200" y="5116513"/>
          <p14:tracePt t="79571" x="838200" y="5097463"/>
          <p14:tracePt t="79579" x="838200" y="5089525"/>
          <p14:tracePt t="79595" x="838200" y="5080000"/>
          <p14:tracePt t="79603" x="838200" y="5060950"/>
          <p14:tracePt t="79613" x="838200" y="5053013"/>
          <p14:tracePt t="79619" x="838200" y="5033963"/>
          <p14:tracePt t="79627" x="838200" y="5016500"/>
          <p14:tracePt t="79636" x="838200" y="4997450"/>
          <p14:tracePt t="79643" x="838200" y="4970463"/>
          <p14:tracePt t="79651" x="838200" y="4943475"/>
          <p14:tracePt t="79659" x="838200" y="4914900"/>
          <p14:tracePt t="79667" x="838200" y="4897438"/>
          <p14:tracePt t="79675" x="866775" y="4860925"/>
          <p14:tracePt t="79691" x="874713" y="4851400"/>
          <p14:tracePt t="79699" x="903288" y="4841875"/>
          <p14:tracePt t="79723" x="920750" y="4824413"/>
          <p14:tracePt t="79731" x="930275" y="4824413"/>
          <p14:tracePt t="79739" x="939800" y="4814888"/>
          <p14:tracePt t="79755" x="947738" y="4814888"/>
          <p14:tracePt t="79764" x="957263" y="4814888"/>
          <p14:tracePt t="79771" x="974725" y="4814888"/>
          <p14:tracePt t="79786" x="993775" y="4814888"/>
          <p14:tracePt t="79810" x="1003300" y="4833938"/>
          <p14:tracePt t="79842" x="1003300" y="4851400"/>
          <p14:tracePt t="79850" x="1003300" y="4860925"/>
          <p14:tracePt t="79858" x="1003300" y="4870450"/>
          <p14:tracePt t="79866" x="1011238" y="4906963"/>
          <p14:tracePt t="79875" x="1039813" y="4914900"/>
          <p14:tracePt t="79882" x="1047750" y="4924425"/>
          <p14:tracePt t="79898" x="1057275" y="4933950"/>
          <p14:tracePt t="79899" x="1076325" y="4943475"/>
          <p14:tracePt t="79906" x="1093788" y="4951413"/>
          <p14:tracePt t="79914" x="1130300" y="4970463"/>
          <p14:tracePt t="79922" x="1157288" y="4970463"/>
          <p14:tracePt t="79930" x="1193800" y="4979988"/>
          <p14:tracePt t="79938" x="1249363" y="5016500"/>
          <p14:tracePt t="79946" x="1293813" y="5024438"/>
          <p14:tracePt t="79954" x="1322388" y="5024438"/>
          <p14:tracePt t="79962" x="1376363" y="5033963"/>
          <p14:tracePt t="79970" x="1395413" y="5033963"/>
          <p14:tracePt t="79978" x="1422400" y="5033963"/>
          <p14:tracePt t="79986" x="1431925" y="5033963"/>
          <p14:tracePt t="80244" x="1449388" y="5033963"/>
          <p14:tracePt t="80251" x="1476375" y="5053013"/>
          <p14:tracePt t="80262" x="1495425" y="5060950"/>
          <p14:tracePt t="80269" x="1531938" y="5060950"/>
          <p14:tracePt t="80275" x="1549400" y="5060950"/>
          <p14:tracePt t="80283" x="1576388" y="5060950"/>
          <p14:tracePt t="80290" x="1595438" y="5060950"/>
          <p14:tracePt t="80298" x="1622425" y="5060950"/>
          <p14:tracePt t="80306" x="1641475" y="5060950"/>
          <p14:tracePt t="80314" x="1668463" y="5060950"/>
          <p14:tracePt t="80323" x="1685925" y="5060950"/>
          <p14:tracePt t="80330" x="1704975" y="5060950"/>
          <p14:tracePt t="80346" x="1722438" y="5060950"/>
          <p14:tracePt t="80594" x="1751013" y="5053013"/>
          <p14:tracePt t="80602" x="1824038" y="5024438"/>
          <p14:tracePt t="80611" x="1905000" y="5006975"/>
          <p14:tracePt t="80618" x="1997075" y="4987925"/>
          <p14:tracePt t="80626" x="2070100" y="4987925"/>
          <p14:tracePt t="80634" x="2151063" y="4979988"/>
          <p14:tracePt t="80642" x="2224088" y="4951413"/>
          <p14:tracePt t="80650" x="2270125" y="4943475"/>
          <p14:tracePt t="80658" x="2316163" y="4933950"/>
          <p14:tracePt t="80666" x="2333625" y="4924425"/>
          <p14:tracePt t="81116" x="2352675" y="4924425"/>
          <p14:tracePt t="81397" x="2370138" y="4924425"/>
          <p14:tracePt t="81404" x="2425700" y="4924425"/>
          <p14:tracePt t="81413" x="2452688" y="4924425"/>
          <p14:tracePt t="81420" x="2489200" y="4933950"/>
          <p14:tracePt t="81428" x="2516188" y="4943475"/>
          <p14:tracePt t="81434" x="2525713" y="4951413"/>
          <p14:tracePt t="81442" x="2552700" y="4951413"/>
          <p14:tracePt t="81450" x="2570163" y="4979988"/>
          <p14:tracePt t="81458" x="2579688" y="4987925"/>
          <p14:tracePt t="81466" x="2598738" y="4997450"/>
          <p14:tracePt t="81474" x="2625725" y="5024438"/>
          <p14:tracePt t="81490" x="2635250" y="5033963"/>
          <p14:tracePt t="81525" x="2643188" y="5043488"/>
          <p14:tracePt t="81698" x="2635250" y="5080000"/>
          <p14:tracePt t="81706" x="2616200" y="5089525"/>
          <p14:tracePt t="81715" x="2606675" y="5089525"/>
          <p14:tracePt t="81723" x="2598738" y="5097463"/>
          <p14:tracePt t="81731" x="2579688" y="5116513"/>
          <p14:tracePt t="81748" x="2570163" y="5116513"/>
          <p14:tracePt t="81842" x="2562225" y="5116513"/>
          <p14:tracePt t="81866" x="2516188" y="5116513"/>
          <p14:tracePt t="81875" x="2498725" y="5089525"/>
          <p14:tracePt t="81882" x="2479675" y="5053013"/>
          <p14:tracePt t="81897" x="2452688" y="5043488"/>
          <p14:tracePt t="81898" x="2425700" y="5016500"/>
          <p14:tracePt t="81914" x="2416175" y="5006975"/>
          <p14:tracePt t="81996" x="2406650" y="4997450"/>
          <p14:tracePt t="82028" x="2406650" y="4979988"/>
          <p14:tracePt t="82036" x="2406650" y="4970463"/>
          <p14:tracePt t="82045" x="2406650" y="4943475"/>
          <p14:tracePt t="82059" x="2397125" y="4943475"/>
          <p14:tracePt t="82074" x="2397125" y="4933950"/>
          <p14:tracePt t="82090" x="2397125" y="4924425"/>
          <p14:tracePt t="82098" x="2397125" y="4906963"/>
          <p14:tracePt t="82106" x="2397125" y="4887913"/>
          <p14:tracePt t="82122" x="2425700" y="4878388"/>
          <p14:tracePt t="82130" x="2425700" y="4870450"/>
          <p14:tracePt t="82138" x="2452688" y="4851400"/>
          <p14:tracePt t="82146" x="2470150" y="4841875"/>
          <p14:tracePt t="82154" x="2506663" y="4833938"/>
          <p14:tracePt t="82162" x="2525713" y="4824413"/>
          <p14:tracePt t="82171" x="2570163" y="4805363"/>
          <p14:tracePt t="82179" x="2606675" y="4787900"/>
          <p14:tracePt t="82187" x="2652713" y="4787900"/>
          <p14:tracePt t="82196" x="2689225" y="4778375"/>
          <p14:tracePt t="82204" x="2735263" y="4778375"/>
          <p14:tracePt t="82210" x="2771775" y="4778375"/>
          <p14:tracePt t="82218" x="2817813" y="4778375"/>
          <p14:tracePt t="82226" x="2835275" y="4778375"/>
          <p14:tracePt t="82234" x="2871788" y="4778375"/>
          <p14:tracePt t="82242" x="2889250" y="4778375"/>
          <p14:tracePt t="82250" x="2917825" y="4778375"/>
          <p14:tracePt t="82258" x="2962275" y="4778375"/>
          <p14:tracePt t="82266" x="2981325" y="4778375"/>
          <p14:tracePt t="82274" x="3017838" y="4778375"/>
          <p14:tracePt t="82282" x="3035300" y="4778375"/>
          <p14:tracePt t="82290" x="3081338" y="4778375"/>
          <p14:tracePt t="82298" x="3081338" y="4787900"/>
          <p14:tracePt t="82307" x="3117850" y="4787900"/>
          <p14:tracePt t="82315" x="3163888" y="4797425"/>
          <p14:tracePt t="82322" x="3208338" y="4797425"/>
          <p14:tracePt t="82331" x="3263900" y="4814888"/>
          <p14:tracePt t="82338" x="3317875" y="4814888"/>
          <p14:tracePt t="82346" x="3373438" y="4824413"/>
          <p14:tracePt t="82354" x="3436938" y="4851400"/>
          <p14:tracePt t="82363" x="3490913" y="4851400"/>
          <p14:tracePt t="82370" x="3527425" y="4851400"/>
          <p14:tracePt t="82378" x="3556000" y="4851400"/>
          <p14:tracePt t="82386" x="3592513" y="4860925"/>
          <p14:tracePt t="82396" x="3600450" y="4860925"/>
          <p14:tracePt t="82402" x="3619500" y="4860925"/>
          <p14:tracePt t="82411" x="3636963" y="4860925"/>
          <p14:tracePt t="82426" x="3646488" y="4870450"/>
          <p14:tracePt t="82474" x="3656013" y="4878388"/>
          <p14:tracePt t="82483" x="3673475" y="4897438"/>
          <p14:tracePt t="82490" x="3702050" y="4924425"/>
          <p14:tracePt t="82498" x="3729038" y="4951413"/>
          <p14:tracePt t="82506" x="3756025" y="4960938"/>
          <p14:tracePt t="82514" x="3756025" y="4970463"/>
          <p14:tracePt t="82522" x="3765550" y="4979988"/>
          <p14:tracePt t="82530" x="3775075" y="4987925"/>
          <p14:tracePt t="82650" x="3783013" y="4997450"/>
          <p14:tracePt t="82658" x="3783013" y="5006975"/>
          <p14:tracePt t="82666" x="3783013" y="5033963"/>
          <p14:tracePt t="82674" x="3775075" y="5043488"/>
          <p14:tracePt t="82690" x="3746500" y="5043488"/>
          <p14:tracePt t="82706" x="3738563" y="5053013"/>
          <p14:tracePt t="82819" x="3756025" y="5053013"/>
          <p14:tracePt t="82829" x="3783013" y="5053013"/>
          <p14:tracePt t="82835" x="3856038" y="5033963"/>
          <p14:tracePt t="82843" x="3902075" y="5024438"/>
          <p14:tracePt t="82850" x="3975100" y="5006975"/>
          <p14:tracePt t="82859" x="4021138" y="5006975"/>
          <p14:tracePt t="82866" x="4057650" y="5006975"/>
          <p14:tracePt t="82875" x="4111625" y="5006975"/>
          <p14:tracePt t="82882" x="4148138" y="5006975"/>
          <p14:tracePt t="82896" x="4184650" y="5006975"/>
          <p14:tracePt t="82898" x="4211638" y="4997450"/>
          <p14:tracePt t="82906" x="4221163" y="4997450"/>
          <p14:tracePt t="82915" x="4238625" y="4997450"/>
          <p14:tracePt t="82922" x="4257675" y="4997450"/>
          <p14:tracePt t="82938" x="4267200" y="4997450"/>
          <p14:tracePt t="82995" x="4303713" y="4997450"/>
          <p14:tracePt t="83003" x="4321175" y="4997450"/>
          <p14:tracePt t="83012" x="4348163" y="4997450"/>
          <p14:tracePt t="83020" x="4367213" y="4997450"/>
          <p14:tracePt t="83030" x="4394200" y="4997450"/>
          <p14:tracePt t="83036" x="4421188" y="5016500"/>
          <p14:tracePt t="83043" x="4440238" y="5016500"/>
          <p14:tracePt t="83051" x="4457700" y="5016500"/>
          <p14:tracePt t="83060" x="4467225" y="5016500"/>
          <p14:tracePt t="83067" x="4484688" y="5016500"/>
          <p14:tracePt t="83082" x="4494213" y="5016500"/>
          <p14:tracePt t="83106" x="4503738" y="5016500"/>
          <p14:tracePt t="83114" x="4513263" y="5016500"/>
          <p14:tracePt t="83130" x="4521200" y="5016500"/>
          <p14:tracePt t="83138" x="4530725" y="5016500"/>
          <p14:tracePt t="83156" x="4549775" y="5016500"/>
          <p14:tracePt t="83170" x="4567238" y="5006975"/>
          <p14:tracePt t="83186" x="4576763" y="5006975"/>
          <p14:tracePt t="83202" x="4586288" y="5006975"/>
          <p14:tracePt t="83219" x="4594225" y="5006975"/>
          <p14:tracePt t="83626" x="4603750" y="5006975"/>
          <p14:tracePt t="84205" x="4622800" y="5006975"/>
          <p14:tracePt t="84210" x="4640263" y="5006975"/>
          <p14:tracePt t="84218" x="4667250" y="5006975"/>
          <p14:tracePt t="84226" x="4703763" y="5006975"/>
          <p14:tracePt t="84242" x="4722813" y="5006975"/>
          <p14:tracePt t="84251" x="4740275" y="5006975"/>
          <p14:tracePt t="84266" x="4749800" y="5006975"/>
          <p14:tracePt t="84282" x="4759325" y="5006975"/>
          <p14:tracePt t="84298" x="4776788" y="5024438"/>
          <p14:tracePt t="84306" x="4786313" y="5024438"/>
          <p14:tracePt t="84314" x="4795838" y="5024438"/>
          <p14:tracePt t="84346" x="4803775" y="5024438"/>
          <p14:tracePt t="84378" x="4813300" y="5024438"/>
          <p14:tracePt t="84420" x="4813300" y="5016500"/>
          <p14:tracePt t="84786" x="4813300" y="5024438"/>
          <p14:tracePt t="84794" x="4813300" y="5033963"/>
          <p14:tracePt t="84802" x="4813300" y="5053013"/>
          <p14:tracePt t="84810" x="4813300" y="5070475"/>
          <p14:tracePt t="84820" x="4813300" y="5080000"/>
          <p14:tracePt t="84831" x="4813300" y="5097463"/>
          <p14:tracePt t="84836" x="4813300" y="5106988"/>
          <p14:tracePt t="84847" x="4803775" y="5116513"/>
          <p14:tracePt t="85127" x="4795838" y="5116513"/>
          <p14:tracePt t="85133" x="4795838" y="5106988"/>
          <p14:tracePt t="85140" x="4795838" y="5097463"/>
          <p14:tracePt t="85149" x="4795838" y="5080000"/>
          <p14:tracePt t="85163" x="4795838" y="5070475"/>
          <p14:tracePt t="85178" x="4795838" y="5060950"/>
          <p14:tracePt t="85203" x="4795838" y="5043488"/>
          <p14:tracePt t="85698" x="4795838" y="5053013"/>
          <p14:tracePt t="85779" x="4803775" y="5060950"/>
          <p14:tracePt t="85787" x="4822825" y="5060950"/>
          <p14:tracePt t="85795" x="4832350" y="5060950"/>
          <p14:tracePt t="85803" x="4849813" y="5060950"/>
          <p14:tracePt t="85814" x="4876800" y="5060950"/>
          <p14:tracePt t="85818" x="4886325" y="5060950"/>
          <p14:tracePt t="85826" x="4913313" y="5060950"/>
          <p14:tracePt t="85834" x="4922838" y="5070475"/>
          <p14:tracePt t="85850" x="4932363" y="5070475"/>
          <p14:tracePt t="85866" x="4959350" y="5070475"/>
          <p14:tracePt t="85874" x="4968875" y="5070475"/>
          <p14:tracePt t="85900" x="4978400" y="5070475"/>
          <p14:tracePt t="85910" x="4995863" y="5070475"/>
          <p14:tracePt t="85946" x="4995863" y="5060950"/>
          <p14:tracePt t="86306" x="4986338" y="5070475"/>
          <p14:tracePt t="86314" x="4968875" y="5070475"/>
          <p14:tracePt t="86322" x="4959350" y="5070475"/>
          <p14:tracePt t="86330" x="4949825" y="5070475"/>
          <p14:tracePt t="86338" x="4922838" y="5070475"/>
          <p14:tracePt t="86346" x="4886325" y="5070475"/>
          <p14:tracePt t="86356" x="4868863" y="5070475"/>
          <p14:tracePt t="86363" x="4840288" y="5070475"/>
          <p14:tracePt t="86375" x="4786313" y="5070475"/>
          <p14:tracePt t="86381" x="4759325" y="5070475"/>
          <p14:tracePt t="86387" x="4703763" y="5070475"/>
          <p14:tracePt t="86396" x="4659313" y="5070475"/>
          <p14:tracePt t="86403" x="4603750" y="5070475"/>
          <p14:tracePt t="86412" x="4594225" y="5070475"/>
          <p14:tracePt t="86418" x="4576763" y="5070475"/>
          <p14:tracePt t="86636" x="4567238" y="5070475"/>
          <p14:tracePt t="86644" x="4567238" y="5060950"/>
          <p14:tracePt t="86652" x="4567238" y="5043488"/>
          <p14:tracePt t="86659" x="4576763" y="4997450"/>
          <p14:tracePt t="86666" x="4630738" y="4951413"/>
          <p14:tracePt t="86674" x="4659313" y="4906963"/>
          <p14:tracePt t="86682" x="4730750" y="4851400"/>
          <p14:tracePt t="86690" x="4759325" y="4833938"/>
          <p14:tracePt t="86698" x="4822825" y="4797425"/>
          <p14:tracePt t="86706" x="4859338" y="4787900"/>
          <p14:tracePt t="86714" x="4913313" y="4787900"/>
          <p14:tracePt t="86722" x="4959350" y="4787900"/>
          <p14:tracePt t="86730" x="4978400" y="4778375"/>
          <p14:tracePt t="86739" x="4986338" y="4778375"/>
          <p14:tracePt t="86746" x="5014913" y="4778375"/>
          <p14:tracePt t="86762" x="5041900" y="4778375"/>
          <p14:tracePt t="86770" x="5059363" y="4787900"/>
          <p14:tracePt t="86778" x="5068888" y="4805363"/>
          <p14:tracePt t="86786" x="5086350" y="4824413"/>
          <p14:tracePt t="86794" x="5095875" y="4851400"/>
          <p14:tracePt t="86816" x="5095875" y="4860925"/>
          <p14:tracePt t="86844" x="5105400" y="4860925"/>
          <p14:tracePt t="86956" x="5114925" y="4870450"/>
          <p14:tracePt t="86963" x="5105400" y="4914900"/>
          <p14:tracePt t="86973" x="5095875" y="4960938"/>
          <p14:tracePt t="86981" x="5078413" y="4987925"/>
          <p14:tracePt t="86988" x="5022850" y="5053013"/>
          <p14:tracePt t="86995" x="4995863" y="5080000"/>
          <p14:tracePt t="87002" x="4978400" y="5106988"/>
          <p14:tracePt t="87011" x="4932363" y="5153025"/>
          <p14:tracePt t="87018" x="4913313" y="5160963"/>
          <p14:tracePt t="87027" x="4895850" y="5170488"/>
          <p14:tracePt t="87042" x="4886325" y="5170488"/>
          <p14:tracePt t="87132" x="4886325" y="5160963"/>
          <p14:tracePt t="87140" x="4886325" y="5106988"/>
          <p14:tracePt t="87148" x="4886325" y="5089525"/>
          <p14:tracePt t="87161" x="4886325" y="5043488"/>
          <p14:tracePt t="87171" x="4886325" y="5033963"/>
          <p14:tracePt t="87284" x="4886325" y="5024438"/>
          <p14:tracePt t="87292" x="4886325" y="5016500"/>
          <p14:tracePt t="87324" x="4886325" y="4997450"/>
          <p14:tracePt t="87612" x="4803775" y="4979988"/>
          <p14:tracePt t="87620" x="4622800" y="4933950"/>
          <p14:tracePt t="87629" x="4476750" y="4933950"/>
          <p14:tracePt t="87636" x="4311650" y="4906963"/>
          <p14:tracePt t="87646" x="4148138" y="4906963"/>
          <p14:tracePt t="87652" x="3984625" y="4878388"/>
          <p14:tracePt t="87660" x="3802063" y="4841875"/>
          <p14:tracePt t="87667" x="3636963" y="4841875"/>
          <p14:tracePt t="87675" x="3509963" y="4833938"/>
          <p14:tracePt t="87682" x="3373438" y="4805363"/>
          <p14:tracePt t="87690" x="3244850" y="4778375"/>
          <p14:tracePt t="87698" x="3136900" y="4778375"/>
          <p14:tracePt t="87706" x="3044825" y="4778375"/>
          <p14:tracePt t="87714" x="2935288" y="4778375"/>
          <p14:tracePt t="87722" x="2798763" y="4732338"/>
          <p14:tracePt t="87730" x="2708275" y="4732338"/>
          <p14:tracePt t="87738" x="2598738" y="4732338"/>
          <p14:tracePt t="87746" x="2506663" y="4732338"/>
          <p14:tracePt t="87754" x="2452688" y="4732338"/>
          <p14:tracePt t="87762" x="2324100" y="4732338"/>
          <p14:tracePt t="87770" x="2214563" y="4732338"/>
          <p14:tracePt t="87778" x="2087563" y="4732338"/>
          <p14:tracePt t="87786" x="1924050" y="4732338"/>
          <p14:tracePt t="87794" x="1795463" y="4732338"/>
          <p14:tracePt t="87802" x="1685925" y="4732338"/>
          <p14:tracePt t="87810" x="1576388" y="4732338"/>
          <p14:tracePt t="87818" x="1485900" y="4732338"/>
          <p14:tracePt t="87827" x="1431925" y="4732338"/>
          <p14:tracePt t="87834" x="1376363" y="4732338"/>
          <p14:tracePt t="87842" x="1312863" y="4732338"/>
          <p14:tracePt t="87850" x="1276350" y="4732338"/>
          <p14:tracePt t="87858" x="1258888" y="4732338"/>
          <p14:tracePt t="87866" x="1212850" y="4732338"/>
          <p14:tracePt t="87895" x="1203325" y="4732338"/>
          <p14:tracePt t="88108" x="1185863" y="4732338"/>
          <p14:tracePt t="88116" x="1166813" y="4732338"/>
          <p14:tracePt t="88126" x="1139825" y="4732338"/>
          <p14:tracePt t="88132" x="1112838" y="4732338"/>
          <p14:tracePt t="88139" x="1076325" y="4732338"/>
          <p14:tracePt t="88147" x="1020763" y="4732338"/>
          <p14:tracePt t="88157" x="984250" y="4732338"/>
          <p14:tracePt t="88163" x="911225" y="4741863"/>
          <p14:tracePt t="88171" x="857250" y="4741863"/>
          <p14:tracePt t="88180" x="801688" y="4741863"/>
          <p14:tracePt t="88187" x="757238" y="4741863"/>
          <p14:tracePt t="88196" x="738188" y="4741863"/>
          <p14:tracePt t="88205" x="711200" y="4741863"/>
          <p14:tracePt t="88218" x="701675" y="4741863"/>
          <p14:tracePt t="88242" x="692150" y="4741863"/>
          <p14:tracePt t="88250" x="684213" y="4724400"/>
          <p14:tracePt t="88260" x="684213" y="4697413"/>
          <p14:tracePt t="88267" x="684213" y="4668838"/>
          <p14:tracePt t="88275" x="684213" y="4641850"/>
          <p14:tracePt t="88283" x="684213" y="4624388"/>
          <p14:tracePt t="88291" x="684213" y="4595813"/>
          <p14:tracePt t="88300" x="684213" y="4587875"/>
          <p14:tracePt t="88307" x="684213" y="4578350"/>
          <p14:tracePt t="88315" x="684213" y="4559300"/>
          <p14:tracePt t="88371" x="684213" y="4551363"/>
          <p14:tracePt t="88378" x="684213" y="4541838"/>
          <p14:tracePt t="88387" x="684213" y="4532313"/>
          <p14:tracePt t="88395" x="684213" y="4514850"/>
          <p14:tracePt t="88403" x="720725" y="4495800"/>
          <p14:tracePt t="88419" x="728663" y="4495800"/>
          <p14:tracePt t="88429" x="738188" y="4495800"/>
          <p14:tracePt t="88435" x="757238" y="4486275"/>
          <p14:tracePt t="88445" x="765175" y="4486275"/>
          <p14:tracePt t="88516" x="765175" y="4495800"/>
          <p14:tracePt t="88524" x="765175" y="4505325"/>
          <p14:tracePt t="88533" x="765175" y="4514850"/>
          <p14:tracePt t="88540" x="765175" y="4532313"/>
          <p14:tracePt t="88549" x="765175" y="4541838"/>
          <p14:tracePt t="88564" x="765175" y="4568825"/>
          <p14:tracePt t="88570" x="774700" y="4578350"/>
          <p14:tracePt t="88762" x="784225" y="4578350"/>
          <p14:tracePt t="88770" x="903288" y="4578350"/>
          <p14:tracePt t="88778" x="1103313" y="4578350"/>
          <p14:tracePt t="88786" x="1349375" y="4578350"/>
          <p14:tracePt t="88794" x="1685925" y="4578350"/>
          <p14:tracePt t="88802" x="1987550" y="4578350"/>
          <p14:tracePt t="88811" x="2370138" y="4595813"/>
          <p14:tracePt t="88818" x="2716213" y="4624388"/>
          <p14:tracePt t="88828" x="3017838" y="4641850"/>
          <p14:tracePt t="88834" x="3263900" y="4678363"/>
          <p14:tracePt t="88842" x="3463925" y="4687888"/>
          <p14:tracePt t="88850" x="3629025" y="4687888"/>
          <p14:tracePt t="88858" x="3738563" y="4714875"/>
          <p14:tracePt t="88866" x="3819525" y="4714875"/>
          <p14:tracePt t="88875" x="3838575" y="4714875"/>
          <p14:tracePt t="88882" x="3892550" y="4714875"/>
          <p14:tracePt t="88896" x="3929063" y="4714875"/>
          <p14:tracePt t="88898" x="3975100" y="4714875"/>
          <p14:tracePt t="88906" x="4011613" y="4714875"/>
          <p14:tracePt t="88914" x="4038600" y="4714875"/>
          <p14:tracePt t="88922" x="4094163" y="4714875"/>
          <p14:tracePt t="88930" x="4148138" y="4714875"/>
          <p14:tracePt t="88938" x="4238625" y="4714875"/>
          <p14:tracePt t="88946" x="4321175" y="4714875"/>
          <p14:tracePt t="88954" x="4413250" y="4714875"/>
          <p14:tracePt t="88962" x="4521200" y="4714875"/>
          <p14:tracePt t="88971" x="4613275" y="4714875"/>
          <p14:tracePt t="88978" x="4703763" y="4714875"/>
          <p14:tracePt t="88986" x="4759325" y="4714875"/>
          <p14:tracePt t="88994" x="4813300" y="4714875"/>
          <p14:tracePt t="89002" x="4840288" y="4714875"/>
          <p14:tracePt t="89010" x="4886325" y="4714875"/>
          <p14:tracePt t="89018" x="4895850" y="4714875"/>
          <p14:tracePt t="89027" x="4913313" y="4714875"/>
          <p14:tracePt t="89179" x="4913313" y="4724400"/>
          <p14:tracePt t="89203" x="4913313" y="4732338"/>
          <p14:tracePt t="89210" x="4905375" y="4751388"/>
          <p14:tracePt t="89226" x="4895850" y="4760913"/>
          <p14:tracePt t="89234" x="4876800" y="4778375"/>
          <p14:tracePt t="89250" x="4868863" y="4787900"/>
          <p14:tracePt t="89266" x="4868863" y="4797425"/>
          <p14:tracePt t="89274" x="4859338" y="4797425"/>
          <p14:tracePt t="89282" x="4859338" y="4805363"/>
          <p14:tracePt t="89307" x="4859338" y="4814888"/>
          <p14:tracePt t="89315" x="4859338" y="4824413"/>
          <p14:tracePt t="89323" x="4840288" y="4841875"/>
          <p14:tracePt t="89339" x="4840288" y="4851400"/>
          <p14:tracePt t="89347" x="4832350" y="4870450"/>
          <p14:tracePt t="89355" x="4822825" y="4870450"/>
          <p14:tracePt t="89363" x="4822825" y="4897438"/>
          <p14:tracePt t="89371" x="4822825" y="4906963"/>
          <p14:tracePt t="89379" x="4803775" y="4933950"/>
          <p14:tracePt t="89387" x="4795838" y="4951413"/>
          <p14:tracePt t="89395" x="4786313" y="4987925"/>
          <p14:tracePt t="89403" x="4776788" y="5006975"/>
          <p14:tracePt t="89411" x="4749800" y="5033963"/>
          <p14:tracePt t="89419" x="4740275" y="5053013"/>
          <p14:tracePt t="89428" x="4730750" y="5060950"/>
          <p14:tracePt t="89435" x="4713288" y="5089525"/>
          <p14:tracePt t="89444" x="4695825" y="5097463"/>
          <p14:tracePt t="89452" x="4659313" y="5116513"/>
          <p14:tracePt t="89459" x="4649788" y="5116513"/>
          <p14:tracePt t="89466" x="4603750" y="5143500"/>
          <p14:tracePt t="89484" x="4594225" y="5143500"/>
          <p14:tracePt t="89867" x="4603750" y="5143500"/>
          <p14:tracePt t="89878" x="4640263" y="5143500"/>
          <p14:tracePt t="89882" x="4667250" y="5143500"/>
          <p14:tracePt t="89889" x="4730750" y="5133975"/>
          <p14:tracePt t="89898" x="4767263" y="5133975"/>
          <p14:tracePt t="89906" x="4795838" y="5133975"/>
          <p14:tracePt t="89914" x="4813300" y="5126038"/>
          <p14:tracePt t="89923" x="4840288" y="5126038"/>
          <p14:tracePt t="89930" x="4849813" y="5126038"/>
          <p14:tracePt t="89954" x="4859338" y="5126038"/>
          <p14:tracePt t="90044" x="4868863" y="5116513"/>
          <p14:tracePt t="90052" x="4868863" y="5106988"/>
          <p14:tracePt t="90061" x="4886325" y="5097463"/>
          <p14:tracePt t="90068" x="4913313" y="5089525"/>
          <p14:tracePt t="90076" x="4959350" y="5089525"/>
          <p14:tracePt t="90083" x="4986338" y="5080000"/>
          <p14:tracePt t="90090" x="5014913" y="5070475"/>
          <p14:tracePt t="90098" x="5059363" y="5053013"/>
          <p14:tracePt t="90106" x="5068888" y="5053013"/>
          <p14:tracePt t="90114" x="5095875" y="5053013"/>
          <p14:tracePt t="90122" x="5114925" y="5053013"/>
          <p14:tracePt t="90130" x="5132388" y="5053013"/>
          <p14:tracePt t="90154" x="5141913" y="5053013"/>
          <p14:tracePt t="91226" x="5132388" y="5080000"/>
          <p14:tracePt t="91234" x="5122863" y="5097463"/>
          <p14:tracePt t="91243" x="5122863" y="5106988"/>
          <p14:tracePt t="91250" x="5114925" y="5133975"/>
          <p14:tracePt t="91259" x="5105400" y="5143500"/>
          <p14:tracePt t="91267" x="5095875" y="5153025"/>
          <p14:tracePt t="91274" x="5095875" y="5160963"/>
          <p14:tracePt t="91283" x="5086350" y="5170488"/>
          <p14:tracePt t="91308" x="5086350" y="5180013"/>
          <p14:tracePt t="91316" x="5078413" y="5197475"/>
          <p14:tracePt t="91324" x="5068888" y="5207000"/>
          <p14:tracePt t="91332" x="5059363" y="5216525"/>
          <p14:tracePt t="91339" x="5059363" y="5226050"/>
          <p14:tracePt t="91347" x="5049838" y="5233988"/>
          <p14:tracePt t="91362" x="5032375" y="5243513"/>
          <p14:tracePt t="91370" x="5005388" y="5262563"/>
          <p14:tracePt t="91386" x="4986338" y="5262563"/>
          <p14:tracePt t="91394" x="4968875" y="5270500"/>
          <p14:tracePt t="91411" x="4959350" y="5270500"/>
          <p14:tracePt t="91418" x="4941888" y="5270500"/>
          <p14:tracePt t="91434" x="4932363" y="5270500"/>
          <p14:tracePt t="91460" x="4922838" y="5270500"/>
          <p14:tracePt t="91475" x="4913313" y="5270500"/>
          <p14:tracePt t="91490" x="4905375" y="5270500"/>
          <p14:tracePt t="91498" x="4895850" y="5270500"/>
          <p14:tracePt t="91531" x="4886325" y="5270500"/>
          <p14:tracePt t="91570" x="4876800" y="5270500"/>
          <p14:tracePt t="91594" x="4868863" y="5270500"/>
          <p14:tracePt t="91602" x="4859338" y="5270500"/>
          <p14:tracePt t="91618" x="4840288" y="5270500"/>
          <p14:tracePt t="91635" x="4822825" y="5270500"/>
          <p14:tracePt t="91644" x="4813300" y="5270500"/>
          <p14:tracePt t="91651" x="4795838" y="5289550"/>
          <p14:tracePt t="91677" x="4776788" y="5289550"/>
          <p14:tracePt t="91691" x="4767263" y="5289550"/>
          <p14:tracePt t="92034" x="4759325" y="5299075"/>
          <p14:tracePt t="92042" x="4759325" y="5307013"/>
          <p14:tracePt t="92050" x="4759325" y="5343525"/>
          <p14:tracePt t="92058" x="4759325" y="5353050"/>
          <p14:tracePt t="92066" x="4767263" y="5362575"/>
          <p14:tracePt t="92074" x="4767263" y="5372100"/>
          <p14:tracePt t="92090" x="4776788" y="5380038"/>
          <p14:tracePt t="93100" x="4795838" y="5380038"/>
          <p14:tracePt t="93108" x="4868863" y="5380038"/>
          <p14:tracePt t="93116" x="4941888" y="5380038"/>
          <p14:tracePt t="93124" x="4995863" y="5380038"/>
          <p14:tracePt t="93131" x="5032375" y="5380038"/>
          <p14:tracePt t="93139" x="5086350" y="5380038"/>
          <p14:tracePt t="93148" x="5105400" y="5380038"/>
          <p14:tracePt t="93158" x="5132388" y="5380038"/>
          <p14:tracePt t="93164" x="5141913" y="5380038"/>
          <p14:tracePt t="93179" x="5151438" y="5380038"/>
          <p14:tracePt t="93580" x="5105400" y="5380038"/>
          <p14:tracePt t="93588" x="5032375" y="5380038"/>
          <p14:tracePt t="93595" x="4986338" y="5380038"/>
          <p14:tracePt t="93602" x="4932363" y="5380038"/>
          <p14:tracePt t="93610" x="4876800" y="5380038"/>
          <p14:tracePt t="93618" x="4849813" y="5380038"/>
          <p14:tracePt t="93629" x="4822825" y="5380038"/>
          <p14:tracePt t="93634" x="4813300" y="5380038"/>
          <p14:tracePt t="93643" x="4803775" y="5380038"/>
          <p14:tracePt t="93980" x="4822825" y="5380038"/>
          <p14:tracePt t="93988" x="4876800" y="5380038"/>
          <p14:tracePt t="93995" x="4922838" y="5380038"/>
          <p14:tracePt t="94004" x="4959350" y="5372100"/>
          <p14:tracePt t="94012" x="4995863" y="5372100"/>
          <p14:tracePt t="94020" x="5022850" y="5372100"/>
          <p14:tracePt t="94029" x="5041900" y="5372100"/>
          <p14:tracePt t="94044" x="5059363" y="5362575"/>
          <p14:tracePt t="94050" x="5068888" y="5362575"/>
          <p14:tracePt t="94075" x="5095875" y="5362575"/>
          <p14:tracePt t="94386" x="5078413" y="5362575"/>
          <p14:tracePt t="94394" x="5022850" y="5362575"/>
          <p14:tracePt t="94402" x="4995863" y="5362575"/>
          <p14:tracePt t="94410" x="4949825" y="5362575"/>
          <p14:tracePt t="94418" x="4922838" y="5372100"/>
          <p14:tracePt t="94427" x="4913313" y="5372100"/>
          <p14:tracePt t="94434" x="4905375" y="5372100"/>
          <p14:tracePt t="94762" x="4895850" y="5380038"/>
          <p14:tracePt t="94770" x="4886325" y="5380038"/>
          <p14:tracePt t="94778" x="4786313" y="5380038"/>
          <p14:tracePt t="94786" x="4640263" y="5380038"/>
          <p14:tracePt t="94794" x="4513263" y="5380038"/>
          <p14:tracePt t="94802" x="4367213" y="5380038"/>
          <p14:tracePt t="94810" x="4238625" y="5380038"/>
          <p14:tracePt t="94818" x="4111625" y="5380038"/>
          <p14:tracePt t="94827" x="4011613" y="5362575"/>
          <p14:tracePt t="94834" x="3883025" y="5353050"/>
          <p14:tracePt t="94842" x="3792538" y="5335588"/>
          <p14:tracePt t="94850" x="3673475" y="5289550"/>
          <p14:tracePt t="94859" x="3582988" y="5262563"/>
          <p14:tracePt t="94866" x="3463925" y="5189538"/>
          <p14:tracePt t="94876" x="3346450" y="5153025"/>
          <p14:tracePt t="94882" x="3236913" y="5126038"/>
          <p14:tracePt t="94892" x="3117850" y="5080000"/>
          <p14:tracePt t="94912" x="2881313" y="5024438"/>
          <p14:tracePt t="94914" x="2798763" y="4997450"/>
          <p14:tracePt t="94923" x="2679700" y="4951413"/>
          <p14:tracePt t="94931" x="2606675" y="4943475"/>
          <p14:tracePt t="94939" x="2562225" y="4924425"/>
          <p14:tracePt t="94947" x="2489200" y="4914900"/>
          <p14:tracePt t="94955" x="2406650" y="4887913"/>
          <p14:tracePt t="94964" x="2316163" y="4878388"/>
          <p14:tracePt t="94972" x="2260600" y="4878388"/>
          <p14:tracePt t="94980" x="2197100" y="4860925"/>
          <p14:tracePt t="94987" x="2170113" y="4860925"/>
          <p14:tracePt t="94995" x="2151063" y="4860925"/>
          <p14:tracePt t="95001" x="2143125" y="4860925"/>
          <p14:tracePt t="95010" x="2133600" y="4860925"/>
          <p14:tracePt t="95018" x="2106613" y="4851400"/>
          <p14:tracePt t="95026" x="2078038" y="4851400"/>
          <p14:tracePt t="95034" x="2060575" y="4851400"/>
          <p14:tracePt t="95043" x="2051050" y="4851400"/>
          <p14:tracePt t="95050" x="2041525" y="4851400"/>
          <p14:tracePt t="95066" x="1997075" y="4833938"/>
          <p14:tracePt t="95074" x="1968500" y="4833938"/>
          <p14:tracePt t="95082" x="1914525" y="4833938"/>
          <p14:tracePt t="95091" x="1841500" y="4833938"/>
          <p14:tracePt t="95098" x="1758950" y="4824413"/>
          <p14:tracePt t="95106" x="1685925" y="4805363"/>
          <p14:tracePt t="95114" x="1631950" y="4805363"/>
          <p14:tracePt t="95123" x="1568450" y="4797425"/>
          <p14:tracePt t="95130" x="1485900" y="4768850"/>
          <p14:tracePt t="95138" x="1476375" y="4768850"/>
          <p14:tracePt t="95533" x="1468438" y="4768850"/>
          <p14:tracePt t="95540" x="1449388" y="4760913"/>
          <p14:tracePt t="95549" x="1431925" y="4751388"/>
          <p14:tracePt t="95556" x="1412875" y="4741863"/>
          <p14:tracePt t="95572" x="1376363" y="4732338"/>
          <p14:tracePt t="95578" x="1366838" y="4724400"/>
          <p14:tracePt t="95587" x="1366838" y="4714875"/>
          <p14:tracePt t="95602" x="1358900" y="4705350"/>
          <p14:tracePt t="95626" x="1358900" y="4687888"/>
          <p14:tracePt t="95634" x="1349375" y="4668838"/>
          <p14:tracePt t="95650" x="1339850" y="4660900"/>
          <p14:tracePt t="95666" x="1339850" y="4651375"/>
          <p14:tracePt t="95675" x="1339850" y="4641850"/>
          <p14:tracePt t="95683" x="1339850" y="4624388"/>
          <p14:tracePt t="95691" x="1339850" y="4605338"/>
          <p14:tracePt t="95698" x="1339850" y="4587875"/>
          <p14:tracePt t="95706" x="1339850" y="4559300"/>
          <p14:tracePt t="95714" x="1339850" y="4541838"/>
          <p14:tracePt t="95723" x="1339850" y="4532313"/>
          <p14:tracePt t="95730" x="1339850" y="4514850"/>
          <p14:tracePt t="95738" x="1339850" y="4495800"/>
          <p14:tracePt t="95746" x="1339850" y="4468813"/>
          <p14:tracePt t="95762" x="1349375" y="4441825"/>
          <p14:tracePt t="95770" x="1358900" y="4432300"/>
          <p14:tracePt t="95778" x="1376363" y="4413250"/>
          <p14:tracePt t="95786" x="1385888" y="4405313"/>
          <p14:tracePt t="95794" x="1412875" y="4405313"/>
          <p14:tracePt t="95802" x="1431925" y="4395788"/>
          <p14:tracePt t="95810" x="1458913" y="4395788"/>
          <p14:tracePt t="95818" x="1468438" y="4395788"/>
          <p14:tracePt t="95829" x="1476375" y="4395788"/>
          <p14:tracePt t="95834" x="1495425" y="4395788"/>
          <p14:tracePt t="95876" x="1522413" y="4405313"/>
          <p14:tracePt t="95891" x="1522413" y="4413250"/>
          <p14:tracePt t="95899" x="1522413" y="4422775"/>
          <p14:tracePt t="95909" x="1522413" y="4441825"/>
          <p14:tracePt t="95915" x="1522413" y="4459288"/>
          <p14:tracePt t="95924" x="1522413" y="4468813"/>
          <p14:tracePt t="95939" x="1522413" y="4478338"/>
          <p14:tracePt t="95947" x="1522413" y="4486275"/>
          <p14:tracePt t="95955" x="1522413" y="4505325"/>
          <p14:tracePt t="95963" x="1522413" y="4522788"/>
          <p14:tracePt t="95971" x="1522413" y="4541838"/>
          <p14:tracePt t="95979" x="1522413" y="4568825"/>
          <p14:tracePt t="95987" x="1522413" y="4578350"/>
          <p14:tracePt t="95997" x="1522413" y="4587875"/>
          <p14:tracePt t="96001" x="1522413" y="4614863"/>
          <p14:tracePt t="96010" x="1522413" y="4624388"/>
          <p14:tracePt t="96027" x="1522413" y="4632325"/>
          <p14:tracePt t="96043" x="1522413" y="4651375"/>
          <p14:tracePt t="96050" x="1522413" y="4668838"/>
          <p14:tracePt t="96058" x="1512888" y="4678363"/>
          <p14:tracePt t="96066" x="1512888" y="4697413"/>
          <p14:tracePt t="96074" x="1504950" y="4714875"/>
          <p14:tracePt t="96082" x="1468438" y="4741863"/>
          <p14:tracePt t="96090" x="1439863" y="4778375"/>
          <p14:tracePt t="96098" x="1403350" y="4797425"/>
          <p14:tracePt t="96106" x="1376363" y="4814888"/>
          <p14:tracePt t="96114" x="1358900" y="4833938"/>
          <p14:tracePt t="96122" x="1322388" y="4870450"/>
          <p14:tracePt t="96130" x="1303338" y="4870450"/>
          <p14:tracePt t="96138" x="1276350" y="4878388"/>
          <p14:tracePt t="96146" x="1266825" y="4887913"/>
          <p14:tracePt t="96154" x="1258888" y="4887913"/>
          <p14:tracePt t="96221" x="1249363" y="4887913"/>
          <p14:tracePt t="96227" x="1230313" y="4851400"/>
          <p14:tracePt t="96236" x="1212850" y="4787900"/>
          <p14:tracePt t="96242" x="1212850" y="4751388"/>
          <p14:tracePt t="96251" x="1212850" y="4705350"/>
          <p14:tracePt t="96258" x="1212850" y="4651375"/>
          <p14:tracePt t="96266" x="1212850" y="4595813"/>
          <p14:tracePt t="96274" x="1212850" y="4587875"/>
          <p14:tracePt t="96283" x="1212850" y="4568825"/>
          <p14:tracePt t="96298" x="1222375" y="4551363"/>
          <p14:tracePt t="96339" x="1230313" y="4541838"/>
          <p14:tracePt t="96364" x="1249363" y="4541838"/>
          <p14:tracePt t="96372" x="1276350" y="4541838"/>
          <p14:tracePt t="96380" x="1322388" y="4532313"/>
          <p14:tracePt t="96387" x="1358900" y="4532313"/>
          <p14:tracePt t="96396" x="1422400" y="4505325"/>
          <p14:tracePt t="96403" x="1458913" y="4505325"/>
          <p14:tracePt t="96413" x="1512888" y="4505325"/>
          <p14:tracePt t="96419" x="1531938" y="4505325"/>
          <p14:tracePt t="96428" x="1541463" y="4505325"/>
          <p14:tracePt t="96435" x="1558925" y="4505325"/>
          <p14:tracePt t="96475" x="1576388" y="4505325"/>
          <p14:tracePt t="96491" x="1576388" y="4514850"/>
          <p14:tracePt t="96500" x="1576388" y="4541838"/>
          <p14:tracePt t="96507" x="1576388" y="4551363"/>
          <p14:tracePt t="96515" x="1576388" y="4559300"/>
          <p14:tracePt t="96523" x="1576388" y="4568825"/>
          <p14:tracePt t="96533" x="1576388" y="4578350"/>
          <p14:tracePt t="96539" x="1576388" y="4587875"/>
          <p14:tracePt t="96548" x="1576388" y="4595813"/>
          <p14:tracePt t="96563" x="1576388" y="4624388"/>
          <p14:tracePt t="96571" x="1576388" y="4632325"/>
          <p14:tracePt t="96581" x="1576388" y="4641850"/>
          <p14:tracePt t="96586" x="1576388" y="4668838"/>
          <p14:tracePt t="96610" x="1568450" y="4668838"/>
          <p14:tracePt t="96754" x="1604963" y="4668838"/>
          <p14:tracePt t="96762" x="1768475" y="4705350"/>
          <p14:tracePt t="96770" x="2005013" y="4751388"/>
          <p14:tracePt t="96778" x="2306638" y="4833938"/>
          <p14:tracePt t="96786" x="2625725" y="4897438"/>
          <p14:tracePt t="96794" x="3154363" y="5070475"/>
          <p14:tracePt t="96804" x="3436938" y="5126038"/>
          <p14:tracePt t="96819" x="3919538" y="5253038"/>
          <p14:tracePt t="96829" x="4084638" y="5299075"/>
          <p14:tracePt t="96834" x="4184650" y="5335588"/>
          <p14:tracePt t="96843" x="4230688" y="5335588"/>
          <p14:tracePt t="96850" x="4257675" y="5362575"/>
          <p14:tracePt t="96938" x="4267200" y="5362575"/>
          <p14:tracePt t="96946" x="4275138" y="5362575"/>
          <p14:tracePt t="96954" x="4311650" y="5362575"/>
          <p14:tracePt t="96963" x="4340225" y="5362575"/>
          <p14:tracePt t="96971" x="4384675" y="5335588"/>
          <p14:tracePt t="96978" x="4440238" y="5335588"/>
          <p14:tracePt t="96986" x="4476750" y="5335588"/>
          <p14:tracePt t="96994" x="4540250" y="5326063"/>
          <p14:tracePt t="97002" x="4576763" y="5316538"/>
          <p14:tracePt t="97010" x="4630738" y="5316538"/>
          <p14:tracePt t="97018" x="4667250" y="5316538"/>
          <p14:tracePt t="97027" x="4703763" y="5307013"/>
          <p14:tracePt t="97034" x="4730750" y="5307013"/>
          <p14:tracePt t="97044" x="4740275" y="5307013"/>
          <p14:tracePt t="97051" x="4759325" y="5289550"/>
          <p14:tracePt t="97292" x="4730750" y="5289550"/>
          <p14:tracePt t="97304" x="4640263" y="5289550"/>
          <p14:tracePt t="97307" x="4549775" y="5289550"/>
          <p14:tracePt t="97314" x="4476750" y="5289550"/>
          <p14:tracePt t="97322" x="4413250" y="5299075"/>
          <p14:tracePt t="97330" x="4321175" y="5316538"/>
          <p14:tracePt t="97338" x="4294188" y="5316538"/>
          <p14:tracePt t="97346" x="4248150" y="5316538"/>
          <p14:tracePt t="97362" x="4221163" y="5326063"/>
          <p14:tracePt t="97452" x="4221163" y="5335588"/>
          <p14:tracePt t="97468" x="4257675" y="5335588"/>
          <p14:tracePt t="97476" x="4311650" y="5335588"/>
          <p14:tracePt t="97484" x="4376738" y="5326063"/>
          <p14:tracePt t="97492" x="4413250" y="5326063"/>
          <p14:tracePt t="97506" x="4549775" y="5316538"/>
          <p14:tracePt t="97514" x="4603750" y="5316538"/>
          <p14:tracePt t="97522" x="4640263" y="5316538"/>
          <p14:tracePt t="97531" x="4686300" y="5316538"/>
          <p14:tracePt t="97538" x="4713288" y="5316538"/>
          <p14:tracePt t="97547" x="4730750" y="5316538"/>
          <p14:tracePt t="97555" x="4740275" y="5316538"/>
          <p14:tracePt t="97563" x="4749800" y="5316538"/>
          <p14:tracePt t="97866" x="4740275" y="5316538"/>
          <p14:tracePt t="97876" x="4686300" y="5316538"/>
          <p14:tracePt t="97882" x="4659313" y="5316538"/>
          <p14:tracePt t="97893" x="4622800" y="5316538"/>
          <p14:tracePt t="97898" x="4594225" y="5316538"/>
          <p14:tracePt t="97906" x="4576763" y="5307013"/>
          <p14:tracePt t="97914" x="4549775" y="5299075"/>
          <p14:tracePt t="97930" x="4540250" y="5289550"/>
          <p14:tracePt t="97938" x="4530725" y="5280025"/>
          <p14:tracePt t="97946" x="4521200" y="5270500"/>
          <p14:tracePt t="97954" x="4503738" y="5270500"/>
          <p14:tracePt t="97962" x="4484688" y="5243513"/>
          <p14:tracePt t="97970" x="4467225" y="5226050"/>
          <p14:tracePt t="97978" x="4440238" y="5197475"/>
          <p14:tracePt t="97986" x="4403725" y="5180013"/>
          <p14:tracePt t="97994" x="4384675" y="5143500"/>
          <p14:tracePt t="98002" x="4357688" y="5126038"/>
          <p14:tracePt t="98011" x="4348163" y="5116513"/>
          <p14:tracePt t="98018" x="4330700" y="5089525"/>
          <p14:tracePt t="98026" x="4303713" y="5080000"/>
          <p14:tracePt t="98034" x="4275138" y="5053013"/>
          <p14:tracePt t="98043" x="4248150" y="5024438"/>
          <p14:tracePt t="98050" x="4221163" y="5016500"/>
          <p14:tracePt t="98059" x="4184650" y="4987925"/>
          <p14:tracePt t="98066" x="4157663" y="4979988"/>
          <p14:tracePt t="98074" x="4138613" y="4970463"/>
          <p14:tracePt t="98082" x="4111625" y="4951413"/>
          <p14:tracePt t="98090" x="4084638" y="4943475"/>
          <p14:tracePt t="98098" x="4075113" y="4943475"/>
          <p14:tracePt t="98106" x="4029075" y="4914900"/>
          <p14:tracePt t="98114" x="3975100" y="4914900"/>
          <p14:tracePt t="98122" x="3892550" y="4887913"/>
          <p14:tracePt t="98130" x="3819525" y="4878388"/>
          <p14:tracePt t="98138" x="3738563" y="4860925"/>
          <p14:tracePt t="98146" x="3665538" y="4851400"/>
          <p14:tracePt t="98154" x="3546475" y="4824413"/>
          <p14:tracePt t="98162" x="3455988" y="4824413"/>
          <p14:tracePt t="98171" x="3346450" y="4797425"/>
          <p14:tracePt t="98178" x="3254375" y="4797425"/>
          <p14:tracePt t="98187" x="3136900" y="4778375"/>
          <p14:tracePt t="98194" x="3081338" y="4760913"/>
          <p14:tracePt t="98203" x="3017838" y="4741863"/>
          <p14:tracePt t="98210" x="2971800" y="4724400"/>
          <p14:tracePt t="98218" x="2944813" y="4724400"/>
          <p14:tracePt t="98226" x="2881313" y="4687888"/>
          <p14:tracePt t="98234" x="2844800" y="4687888"/>
          <p14:tracePt t="98243" x="2789238" y="4660900"/>
          <p14:tracePt t="98250" x="2752725" y="4660900"/>
          <p14:tracePt t="98259" x="2725738" y="4641850"/>
          <p14:tracePt t="98266" x="2671763" y="4632325"/>
          <p14:tracePt t="98274" x="2625725" y="4632325"/>
          <p14:tracePt t="98282" x="2562225" y="4624388"/>
          <p14:tracePt t="98290" x="2489200" y="4624388"/>
          <p14:tracePt t="98298" x="2389188" y="4605338"/>
          <p14:tracePt t="98307" x="2324100" y="4578350"/>
          <p14:tracePt t="98318" x="2233613" y="4578350"/>
          <p14:tracePt t="98323" x="2124075" y="4568825"/>
          <p14:tracePt t="98331" x="2033588" y="4551363"/>
          <p14:tracePt t="98339" x="1941513" y="4551363"/>
          <p14:tracePt t="98347" x="1878013" y="4541838"/>
          <p14:tracePt t="98355" x="1824038" y="4541838"/>
          <p14:tracePt t="98363" x="1795463" y="4541838"/>
          <p14:tracePt t="98371" x="1768475" y="4532313"/>
          <p14:tracePt t="98380" x="1758950" y="4522788"/>
          <p14:tracePt t="98387" x="1751013" y="4522788"/>
          <p14:tracePt t="98397" x="1722438" y="4522788"/>
          <p14:tracePt t="98403" x="1704975" y="4522788"/>
          <p14:tracePt t="98412" x="1668463" y="4522788"/>
          <p14:tracePt t="98419" x="1622425" y="4522788"/>
          <p14:tracePt t="98428" x="1585913" y="4522788"/>
          <p14:tracePt t="98435" x="1531938" y="4522788"/>
          <p14:tracePt t="98445" x="1449388" y="4522788"/>
          <p14:tracePt t="98452" x="1412875" y="4522788"/>
          <p14:tracePt t="98461" x="1358900" y="4522788"/>
          <p14:tracePt t="98467" x="1330325" y="4522788"/>
          <p14:tracePt t="98475" x="1293813" y="4514850"/>
          <p14:tracePt t="98492" x="1285875" y="4505325"/>
          <p14:tracePt t="99126" x="1285875" y="4522788"/>
          <p14:tracePt t="99132" x="1285875" y="4532313"/>
          <p14:tracePt t="99140" x="1285875" y="4559300"/>
          <p14:tracePt t="99158" x="1285875" y="4578350"/>
          <p14:tracePt t="99170" x="1285875" y="4595813"/>
          <p14:tracePt t="99178" x="1285875" y="4605338"/>
          <p14:tracePt t="99194" x="1285875" y="4614863"/>
          <p14:tracePt t="99202" x="1285875" y="4632325"/>
          <p14:tracePt t="99219" x="1285875" y="4641850"/>
          <p14:tracePt t="99428" x="1303338" y="4605338"/>
          <p14:tracePt t="99436" x="1322388" y="4568825"/>
          <p14:tracePt t="99444" x="1366838" y="4541838"/>
          <p14:tracePt t="99451" x="1468438" y="4478338"/>
          <p14:tracePt t="99461" x="1568450" y="4441825"/>
          <p14:tracePt t="99469" x="1649413" y="4395788"/>
          <p14:tracePt t="99477" x="1758950" y="4359275"/>
          <p14:tracePt t="99484" x="1841500" y="4313238"/>
          <p14:tracePt t="99492" x="1997075" y="4259263"/>
          <p14:tracePt t="99503" x="2160588" y="4222750"/>
          <p14:tracePt t="99505" x="2287588" y="4167188"/>
          <p14:tracePt t="99514" x="2462213" y="4122738"/>
          <p14:tracePt t="99522" x="2589213" y="4094163"/>
          <p14:tracePt t="99531" x="2725738" y="4030663"/>
          <p14:tracePt t="99538" x="2852738" y="4003675"/>
          <p14:tracePt t="99546" x="2998788" y="3957638"/>
          <p14:tracePt t="99554" x="3154363" y="3930650"/>
          <p14:tracePt t="99562" x="3317875" y="3894138"/>
          <p14:tracePt t="99570" x="3500438" y="3867150"/>
          <p14:tracePt t="99578" x="3629025" y="3867150"/>
          <p14:tracePt t="99586" x="3865563" y="3821113"/>
          <p14:tracePt t="99594" x="4102100" y="3803650"/>
          <p14:tracePt t="99602" x="4403725" y="3803650"/>
          <p14:tracePt t="99611" x="4622800" y="3803650"/>
          <p14:tracePt t="99618" x="4922838" y="3803650"/>
          <p14:tracePt t="99626" x="5187950" y="3803650"/>
          <p14:tracePt t="99634" x="5451475" y="3803650"/>
          <p14:tracePt t="99643" x="5716588" y="3803650"/>
          <p14:tracePt t="99650" x="5935663" y="3803650"/>
          <p14:tracePt t="99658" x="6162675" y="3803650"/>
          <p14:tracePt t="99666" x="6391275" y="3803650"/>
          <p14:tracePt t="99674" x="6618288" y="3803650"/>
          <p14:tracePt t="99682" x="6810375" y="3803650"/>
          <p14:tracePt t="99690" x="6992938" y="3803650"/>
          <p14:tracePt t="99698" x="7175500" y="3803650"/>
          <p14:tracePt t="99706" x="7356475" y="3803650"/>
          <p14:tracePt t="99714" x="7485063" y="3803650"/>
          <p14:tracePt t="99722" x="7648575" y="3803650"/>
          <p14:tracePt t="99730" x="7777163" y="3784600"/>
          <p14:tracePt t="99738" x="7921625" y="3775075"/>
          <p14:tracePt t="99746" x="8031163" y="3738563"/>
          <p14:tracePt t="99754" x="8169275" y="3730625"/>
          <p14:tracePt t="99762" x="8296275" y="3730625"/>
          <p14:tracePt t="99770" x="8369300" y="3711575"/>
          <p14:tracePt t="99778" x="8469313" y="3675063"/>
          <p14:tracePt t="99786" x="8542338" y="3657600"/>
          <p14:tracePt t="99794" x="8569325" y="3648075"/>
          <p14:tracePt t="99803" x="8605838" y="3648075"/>
          <p14:tracePt t="99814" x="8632825" y="3638550"/>
          <p14:tracePt t="99817" x="8661400" y="3621088"/>
          <p14:tracePt t="99825" x="8669338" y="3611563"/>
          <p14:tracePt t="99833" x="8697913" y="3602038"/>
          <p14:tracePt t="99843" x="8715375" y="3592513"/>
          <p14:tracePt t="99850" x="8742363" y="3575050"/>
          <p14:tracePt t="99858" x="8770938" y="3565525"/>
          <p14:tracePt t="99866" x="8797925" y="3556000"/>
          <p14:tracePt t="99876" x="8815388" y="3556000"/>
          <p14:tracePt t="99882" x="8861425" y="3519488"/>
          <p14:tracePt t="99895" x="8888413" y="3511550"/>
          <p14:tracePt t="99898" x="8915400" y="3502025"/>
          <p14:tracePt t="99907" x="8961438" y="3492500"/>
          <p14:tracePt t="99914" x="8997950" y="3492500"/>
          <p14:tracePt t="99923" x="9043988" y="3492500"/>
          <p14:tracePt t="99930" x="9070975" y="3475038"/>
          <p14:tracePt t="99938" x="9117013" y="34750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/>
              <a:t>NORA/NORMA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pPr eaLnBrk="1" hangingPunct="1"/>
            <a:r>
              <a:rPr lang="ja-JP" altLang="en-US" sz="2800"/>
              <a:t>共有メモリを持たない</a:t>
            </a:r>
          </a:p>
          <a:p>
            <a:pPr eaLnBrk="1" hangingPunct="1"/>
            <a:r>
              <a:rPr lang="ja-JP" altLang="en-US" sz="2800"/>
              <a:t>交信はメッセージのやりとりで行う</a:t>
            </a:r>
            <a:endParaRPr lang="en-US" altLang="ja-JP" sz="2800"/>
          </a:p>
          <a:p>
            <a:pPr lvl="1" eaLnBrk="1" hangingPunct="1"/>
            <a:r>
              <a:rPr lang="en-US" altLang="ja-JP" sz="2400"/>
              <a:t>MPI</a:t>
            </a:r>
            <a:r>
              <a:rPr lang="ja-JP" altLang="en-US" sz="2400"/>
              <a:t>が主に使われる</a:t>
            </a:r>
          </a:p>
          <a:p>
            <a:pPr eaLnBrk="1" hangingPunct="1"/>
            <a:r>
              <a:rPr lang="ja-JP" altLang="en-US" sz="2800"/>
              <a:t>接続は</a:t>
            </a:r>
            <a:r>
              <a:rPr lang="en-US" altLang="ja-JP" sz="2800"/>
              <a:t>Gigabit</a:t>
            </a:r>
            <a:r>
              <a:rPr lang="ja-JP" altLang="en-US" sz="2800"/>
              <a:t> </a:t>
            </a:r>
            <a:r>
              <a:rPr lang="en-US" altLang="ja-JP" sz="2800"/>
              <a:t>Ethernet</a:t>
            </a:r>
            <a:r>
              <a:rPr lang="ja-JP" altLang="en-US" sz="2800"/>
              <a:t>や</a:t>
            </a:r>
            <a:r>
              <a:rPr lang="en-US" altLang="ja-JP" sz="2800"/>
              <a:t>Infiniband</a:t>
            </a:r>
          </a:p>
          <a:p>
            <a:pPr eaLnBrk="1" hangingPunct="1"/>
            <a:r>
              <a:rPr lang="ja-JP" altLang="en-US" sz="2800"/>
              <a:t>最近は多出力のスイッチを用いる</a:t>
            </a:r>
            <a:endParaRPr lang="en-US" altLang="ja-JP" sz="2800"/>
          </a:p>
          <a:p>
            <a:pPr lvl="1" eaLnBrk="1" hangingPunct="1"/>
            <a:r>
              <a:rPr lang="ja-JP" altLang="en-US" sz="2400"/>
              <a:t>ハイラディックスネットワーク</a:t>
            </a:r>
          </a:p>
        </p:txBody>
      </p:sp>
      <p:grpSp>
        <p:nvGrpSpPr>
          <p:cNvPr id="561156" name="Group 4"/>
          <p:cNvGrpSpPr>
            <a:grpSpLocks/>
          </p:cNvGrpSpPr>
          <p:nvPr/>
        </p:nvGrpSpPr>
        <p:grpSpPr bwMode="auto">
          <a:xfrm>
            <a:off x="1258888" y="4508500"/>
            <a:ext cx="6345237" cy="1727200"/>
            <a:chOff x="926" y="2653"/>
            <a:chExt cx="3997" cy="1087"/>
          </a:xfrm>
        </p:grpSpPr>
        <p:sp>
          <p:nvSpPr>
            <p:cNvPr id="39941" name="AutoShape 5"/>
            <p:cNvSpPr>
              <a:spLocks noChangeArrowheads="1"/>
            </p:cNvSpPr>
            <p:nvPr/>
          </p:nvSpPr>
          <p:spPr bwMode="auto">
            <a:xfrm>
              <a:off x="2332" y="2653"/>
              <a:ext cx="384" cy="192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sp>
          <p:nvSpPr>
            <p:cNvPr id="39942" name="Text Box 6"/>
            <p:cNvSpPr txBox="1">
              <a:spLocks noChangeArrowheads="1"/>
            </p:cNvSpPr>
            <p:nvPr/>
          </p:nvSpPr>
          <p:spPr bwMode="auto">
            <a:xfrm>
              <a:off x="971" y="2949"/>
              <a:ext cx="395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chemeClr val="tx2"/>
                  </a:solidFill>
                  <a:latin typeface="Times New Roman" panose="02020603050405020304" pitchFamily="18" charset="0"/>
                </a:rPr>
                <a:t>データセンターなどで要求レベル並列性を処理</a:t>
              </a:r>
              <a:endParaRPr lang="en-US" altLang="ja-JP" sz="2400">
                <a:latin typeface="Times New Roman" panose="02020603050405020304" pitchFamily="18" charset="0"/>
              </a:endParaRPr>
            </a:p>
          </p:txBody>
        </p:sp>
        <p:sp>
          <p:nvSpPr>
            <p:cNvPr id="39943" name="Text Box 6"/>
            <p:cNvSpPr txBox="1">
              <a:spLocks noChangeArrowheads="1"/>
            </p:cNvSpPr>
            <p:nvPr/>
          </p:nvSpPr>
          <p:spPr bwMode="auto">
            <a:xfrm>
              <a:off x="926" y="3449"/>
              <a:ext cx="230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400">
                  <a:solidFill>
                    <a:schemeClr val="tx2"/>
                  </a:solidFill>
                  <a:latin typeface="Times New Roman" panose="02020603050405020304" pitchFamily="18" charset="0"/>
                </a:rPr>
                <a:t>クラスタコンピューティング</a:t>
              </a:r>
              <a:endParaRPr lang="en-US" altLang="ja-JP" sz="2400">
                <a:latin typeface="Times New Roman" panose="02020603050405020304" pitchFamily="18" charset="0"/>
              </a:endParaRPr>
            </a:p>
          </p:txBody>
        </p:sp>
      </p:grp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FF16BD9-CB25-48ED-906B-698362EDE4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03"/>
    </mc:Choice>
    <mc:Fallback xmlns="">
      <p:transition spd="slow" advTm="97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0" x="8907463" y="3475038"/>
          <p14:tracePt t="818" x="8724900" y="3475038"/>
          <p14:tracePt t="824" x="8651875" y="3475038"/>
          <p14:tracePt t="835" x="8596313" y="3475038"/>
          <p14:tracePt t="840" x="8551863" y="3475038"/>
          <p14:tracePt t="848" x="8523288" y="3475038"/>
          <p14:tracePt t="856" x="8515350" y="3475038"/>
          <p14:tracePt t="865" x="8496300" y="3475038"/>
          <p14:tracePt t="872" x="8459788" y="3475038"/>
          <p14:tracePt t="881" x="8405813" y="3475038"/>
          <p14:tracePt t="888" x="8332788" y="3475038"/>
          <p14:tracePt t="896" x="8240713" y="3475038"/>
          <p14:tracePt t="904" x="8140700" y="3475038"/>
          <p14:tracePt t="917" x="8067675" y="3475038"/>
          <p14:tracePt t="920" x="7958138" y="3475038"/>
          <p14:tracePt t="929" x="7867650" y="3475038"/>
          <p14:tracePt t="936" x="7777163" y="3455988"/>
          <p14:tracePt t="944" x="7712075" y="3438525"/>
          <p14:tracePt t="952" x="7658100" y="3438525"/>
          <p14:tracePt t="960" x="7631113" y="3429000"/>
          <p14:tracePt t="968" x="7585075" y="3429000"/>
          <p14:tracePt t="976" x="7548563" y="3419475"/>
          <p14:tracePt t="984" x="7502525" y="3419475"/>
          <p14:tracePt t="992" x="7485063" y="3419475"/>
          <p14:tracePt t="1000" x="7458075" y="3419475"/>
          <p14:tracePt t="1016" x="7448550" y="3419475"/>
          <p14:tracePt t="1024" x="7439025" y="3419475"/>
          <p14:tracePt t="1032" x="7429500" y="3419475"/>
          <p14:tracePt t="1072" x="7421563" y="3419475"/>
          <p14:tracePt t="3930" x="7412038" y="3411538"/>
          <p14:tracePt t="57376" x="7412038" y="3402013"/>
          <p14:tracePt t="57384" x="7494588" y="3402013"/>
          <p14:tracePt t="57392" x="7602538" y="3411538"/>
          <p14:tracePt t="57400" x="7748588" y="3411538"/>
          <p14:tracePt t="57409" x="7894638" y="3419475"/>
          <p14:tracePt t="57416" x="8050213" y="3465513"/>
          <p14:tracePt t="57424" x="8177213" y="3482975"/>
          <p14:tracePt t="57432" x="8269288" y="3492500"/>
          <p14:tracePt t="57440" x="8359775" y="3492500"/>
          <p14:tracePt t="57448" x="8423275" y="3511550"/>
          <p14:tracePt t="57456" x="8432800" y="3511550"/>
          <p14:tracePt t="57602" x="8451850" y="3511550"/>
          <p14:tracePt t="57611" x="8496300" y="3511550"/>
          <p14:tracePt t="57618" x="8596313" y="3511550"/>
          <p14:tracePt t="57627" x="8705850" y="3511550"/>
          <p14:tracePt t="57634" x="8815388" y="3511550"/>
          <p14:tracePt t="57641" x="8961438" y="3511550"/>
          <p14:tracePt t="57649" x="9090025" y="3511550"/>
          <p14:tracePt t="60690" x="9090025" y="4130675"/>
          <p14:tracePt t="60697" x="9061450" y="4140200"/>
          <p14:tracePt t="60705" x="9043988" y="4167188"/>
          <p14:tracePt t="60712" x="9017000" y="4176713"/>
          <p14:tracePt t="60721" x="8980488" y="4186238"/>
          <p14:tracePt t="60728" x="8951913" y="4195763"/>
          <p14:tracePt t="60737" x="8897938" y="4232275"/>
          <p14:tracePt t="60744" x="8878888" y="4240213"/>
          <p14:tracePt t="60753" x="8815388" y="4276725"/>
          <p14:tracePt t="60761" x="8788400" y="4286250"/>
          <p14:tracePt t="60769" x="8770938" y="4295775"/>
          <p14:tracePt t="60777" x="8724900" y="4303713"/>
          <p14:tracePt t="60786" x="8661400" y="4332288"/>
          <p14:tracePt t="60794" x="8615363" y="4349750"/>
          <p14:tracePt t="60801" x="8578850" y="4359275"/>
          <p14:tracePt t="60811" x="8496300" y="4413250"/>
          <p14:tracePt t="60817" x="8396288" y="4441825"/>
          <p14:tracePt t="60827" x="8296275" y="4505325"/>
          <p14:tracePt t="60833" x="8196263" y="4559300"/>
          <p14:tracePt t="60842" x="8096250" y="4632325"/>
          <p14:tracePt t="60849" x="7986713" y="4705350"/>
          <p14:tracePt t="60858" x="7885113" y="4741863"/>
          <p14:tracePt t="60865" x="7785100" y="4787900"/>
          <p14:tracePt t="60873" x="7704138" y="4841875"/>
          <p14:tracePt t="60881" x="7658100" y="4851400"/>
          <p14:tracePt t="60890" x="7594600" y="4887913"/>
          <p14:tracePt t="60912" x="7531100" y="4906963"/>
          <p14:tracePt t="60920" x="7494588" y="4914900"/>
          <p14:tracePt t="60928" x="7475538" y="4943475"/>
          <p14:tracePt t="60936" x="7458075" y="4951413"/>
          <p14:tracePt t="60944" x="7448550" y="4951413"/>
          <p14:tracePt t="60952" x="7421563" y="4970463"/>
          <p14:tracePt t="60960" x="7402513" y="4979988"/>
          <p14:tracePt t="60968" x="7392988" y="4979988"/>
          <p14:tracePt t="60976" x="7366000" y="4987925"/>
          <p14:tracePt t="60984" x="7329488" y="5006975"/>
          <p14:tracePt t="60992" x="7292975" y="5024438"/>
          <p14:tracePt t="61000" x="7256463" y="5033963"/>
          <p14:tracePt t="61009" x="7192963" y="5060950"/>
          <p14:tracePt t="61016" x="7146925" y="5097463"/>
          <p14:tracePt t="61025" x="7110413" y="5106988"/>
          <p14:tracePt t="61032" x="7083425" y="5116513"/>
          <p14:tracePt t="61041" x="7065963" y="5133975"/>
          <p14:tracePt t="61049" x="7046913" y="5143500"/>
          <p14:tracePt t="61066" x="7029450" y="5153025"/>
          <p14:tracePt t="61080" x="7010400" y="5153025"/>
          <p14:tracePt t="61088" x="6992938" y="5160963"/>
          <p14:tracePt t="61096" x="6983413" y="5160963"/>
          <p14:tracePt t="61104" x="6956425" y="5180013"/>
          <p14:tracePt t="61112" x="6910388" y="5197475"/>
          <p14:tracePt t="61120" x="6864350" y="5233988"/>
          <p14:tracePt t="61128" x="6819900" y="5262563"/>
          <p14:tracePt t="61136" x="6791325" y="5270500"/>
          <p14:tracePt t="61144" x="6746875" y="5307013"/>
          <p14:tracePt t="61152" x="6727825" y="5316538"/>
          <p14:tracePt t="61161" x="6700838" y="5316538"/>
          <p14:tracePt t="61168" x="6691313" y="5316538"/>
          <p14:tracePt t="95441" x="6700838" y="5335588"/>
          <p14:tracePt t="95450" x="6800850" y="5335588"/>
          <p14:tracePt t="95460" x="6946900" y="5270500"/>
          <p14:tracePt t="95464" x="7110413" y="5226050"/>
          <p14:tracePt t="95476" x="7248525" y="5170488"/>
          <p14:tracePt t="95481" x="7412038" y="5106988"/>
          <p14:tracePt t="95491" x="7567613" y="5053013"/>
          <p14:tracePt t="95497" x="7712075" y="5016500"/>
          <p14:tracePt t="95507" x="7840663" y="5006975"/>
          <p14:tracePt t="95513" x="7994650" y="4970463"/>
          <p14:tracePt t="95521" x="8067675" y="4970463"/>
          <p14:tracePt t="95529" x="8123238" y="4960938"/>
          <p14:tracePt t="95538" x="8240713" y="4951413"/>
          <p14:tracePt t="95545" x="8350250" y="4951413"/>
          <p14:tracePt t="95553" x="8459788" y="4906963"/>
          <p14:tracePt t="95562" x="8596313" y="4878388"/>
          <p14:tracePt t="95569" x="8688388" y="4833938"/>
          <p14:tracePt t="95577" x="8770938" y="4824413"/>
          <p14:tracePt t="95588" x="8824913" y="4797425"/>
          <p14:tracePt t="95595" x="8943975" y="4741863"/>
          <p14:tracePt t="95601" x="9007475" y="4697413"/>
          <p14:tracePt t="95612" x="9070975" y="46609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b="1"/>
              <a:t>MPI_Send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29600" cy="45307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900" dirty="0"/>
              <a:t>1</a:t>
            </a:r>
            <a:r>
              <a:rPr lang="ja-JP" altLang="en-US" sz="1900" dirty="0"/>
              <a:t>対</a:t>
            </a:r>
            <a:r>
              <a:rPr lang="en-US" altLang="ja-JP" sz="1900" dirty="0"/>
              <a:t>1</a:t>
            </a:r>
            <a:r>
              <a:rPr lang="ja-JP" altLang="en-US" sz="1900" dirty="0"/>
              <a:t>のメッセージ送信</a:t>
            </a:r>
            <a:endParaRPr lang="en-US" altLang="ja-JP" sz="19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ja-JP" sz="19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900" dirty="0" err="1"/>
              <a:t>int</a:t>
            </a:r>
            <a:r>
              <a:rPr lang="en-US" altLang="ja-JP" sz="1900" dirty="0"/>
              <a:t> </a:t>
            </a:r>
            <a:r>
              <a:rPr lang="en-US" altLang="ja-JP" sz="1900" dirty="0" err="1"/>
              <a:t>MPI_Send</a:t>
            </a:r>
            <a:r>
              <a:rPr lang="en-US" altLang="ja-JP" sz="1900" dirty="0"/>
              <a:t>(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900" dirty="0"/>
              <a:t>   void *</a:t>
            </a:r>
            <a:r>
              <a:rPr lang="en-US" altLang="ja-JP" sz="1900" dirty="0" err="1"/>
              <a:t>buf</a:t>
            </a:r>
            <a:r>
              <a:rPr lang="en-US" altLang="ja-JP" sz="1900" dirty="0"/>
              <a:t>, /* send buffer */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900" dirty="0"/>
              <a:t>   </a:t>
            </a:r>
            <a:r>
              <a:rPr lang="en-US" altLang="ja-JP" sz="1900" dirty="0" err="1"/>
              <a:t>int</a:t>
            </a:r>
            <a:r>
              <a:rPr lang="en-US" altLang="ja-JP" sz="1900" dirty="0"/>
              <a:t> count, /* # of elements to send */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900" dirty="0"/>
              <a:t>   </a:t>
            </a:r>
            <a:r>
              <a:rPr lang="en-US" altLang="ja-JP" sz="1900" dirty="0" err="1"/>
              <a:t>MPI_Datatype</a:t>
            </a:r>
            <a:r>
              <a:rPr lang="en-US" altLang="ja-JP" sz="1900" dirty="0"/>
              <a:t> datatype, /* datatype of elements */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900" dirty="0"/>
              <a:t>   </a:t>
            </a:r>
            <a:r>
              <a:rPr lang="en-US" altLang="ja-JP" sz="1900" dirty="0" err="1"/>
              <a:t>int</a:t>
            </a:r>
            <a:r>
              <a:rPr lang="en-US" altLang="ja-JP" sz="1900" dirty="0"/>
              <a:t> </a:t>
            </a:r>
            <a:r>
              <a:rPr lang="en-US" altLang="ja-JP" sz="1900" dirty="0" err="1"/>
              <a:t>dest</a:t>
            </a:r>
            <a:r>
              <a:rPr lang="en-US" altLang="ja-JP" sz="1900" dirty="0"/>
              <a:t>, /* destination (receiver) process ID */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900" dirty="0"/>
              <a:t>   </a:t>
            </a:r>
            <a:r>
              <a:rPr lang="en-US" altLang="ja-JP" sz="1900" dirty="0" err="1"/>
              <a:t>int</a:t>
            </a:r>
            <a:r>
              <a:rPr lang="en-US" altLang="ja-JP" sz="1900" dirty="0"/>
              <a:t> tag, /* tag */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900" dirty="0"/>
              <a:t>   </a:t>
            </a:r>
            <a:r>
              <a:rPr lang="en-US" altLang="ja-JP" sz="1900" dirty="0" err="1"/>
              <a:t>MPI_Comm</a:t>
            </a:r>
            <a:r>
              <a:rPr lang="en-US" altLang="ja-JP" sz="1900" dirty="0"/>
              <a:t> </a:t>
            </a:r>
            <a:r>
              <a:rPr lang="en-US" altLang="ja-JP" sz="1900" dirty="0" err="1"/>
              <a:t>comm</a:t>
            </a:r>
            <a:r>
              <a:rPr lang="en-US" altLang="ja-JP" sz="1900" dirty="0"/>
              <a:t> /* communicator */ 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ja-JP" sz="19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900" dirty="0" err="1"/>
              <a:t>MPI_Send</a:t>
            </a:r>
            <a:r>
              <a:rPr lang="en-US" altLang="ja-JP" sz="1900" dirty="0"/>
              <a:t>(</a:t>
            </a:r>
            <a:r>
              <a:rPr lang="en-US" altLang="ja-JP" sz="1900" dirty="0" err="1"/>
              <a:t>msg</a:t>
            </a:r>
            <a:r>
              <a:rPr lang="en-US" altLang="ja-JP" sz="1900" dirty="0"/>
              <a:t>, </a:t>
            </a:r>
            <a:r>
              <a:rPr lang="en-US" altLang="ja-JP" sz="1900" dirty="0" err="1"/>
              <a:t>MSIZE</a:t>
            </a:r>
            <a:r>
              <a:rPr lang="en-US" altLang="ja-JP" sz="1900" dirty="0"/>
              <a:t>, </a:t>
            </a:r>
            <a:r>
              <a:rPr lang="en-US" altLang="ja-JP" sz="1900" dirty="0" err="1"/>
              <a:t>MPI_CHAR</a:t>
            </a:r>
            <a:r>
              <a:rPr lang="en-US" altLang="ja-JP" sz="1900" dirty="0"/>
              <a:t>, 0,0, </a:t>
            </a:r>
            <a:r>
              <a:rPr lang="en-US" altLang="ja-JP" sz="1900" dirty="0" err="1"/>
              <a:t>MPI_COMM_WORLD</a:t>
            </a:r>
            <a:r>
              <a:rPr lang="en-US" altLang="ja-JP" sz="1900" dirty="0"/>
              <a:t>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ja-JP" altLang="en-US" sz="1900" dirty="0"/>
              <a:t>メッセージ用文字列配列</a:t>
            </a:r>
            <a:r>
              <a:rPr lang="en-US" altLang="ja-JP" sz="1900" dirty="0" err="1"/>
              <a:t>msg</a:t>
            </a:r>
            <a:r>
              <a:rPr lang="ja-JP" altLang="en-US" sz="1900" dirty="0"/>
              <a:t>の中の文字を</a:t>
            </a:r>
            <a:r>
              <a:rPr lang="en-US" altLang="ja-JP" sz="1900" dirty="0" err="1"/>
              <a:t>MSIZE</a:t>
            </a:r>
            <a:r>
              <a:rPr lang="ja-JP" altLang="en-US" sz="1900" dirty="0"/>
              <a:t>分プロセス</a:t>
            </a:r>
            <a:r>
              <a:rPr lang="en-US" altLang="ja-JP" sz="1900" dirty="0"/>
              <a:t>0</a:t>
            </a:r>
            <a:r>
              <a:rPr lang="ja-JP" altLang="en-US" sz="1900" dirty="0"/>
              <a:t>（タグも</a:t>
            </a:r>
            <a:r>
              <a:rPr lang="en-US" altLang="ja-JP" sz="1900" dirty="0"/>
              <a:t>0</a:t>
            </a:r>
            <a:r>
              <a:rPr lang="ja-JP" altLang="en-US" sz="1900" dirty="0"/>
              <a:t>）で送る</a:t>
            </a:r>
            <a:endParaRPr lang="en-US" altLang="ja-JP" sz="19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ja-JP" sz="19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ja-JP" altLang="en-US" sz="1900" dirty="0"/>
              <a:t>タグが一致した</a:t>
            </a:r>
            <a:r>
              <a:rPr lang="en-US" altLang="ja-JP" sz="1900" dirty="0" err="1"/>
              <a:t>MPI_Recv</a:t>
            </a:r>
            <a:r>
              <a:rPr lang="ja-JP" altLang="en-US" sz="1900" dirty="0"/>
              <a:t>でのみ受け取ることが可能</a:t>
            </a:r>
            <a:endParaRPr lang="en-US" altLang="ja-JP" sz="19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48E8E771-35CC-4210-A365-937E2FB34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812"/>
    </mc:Choice>
    <mc:Fallback xmlns="">
      <p:transition spd="slow" advTm="167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3" x="8624888" y="3446463"/>
          <p14:tracePt t="740" x="8359775" y="3446463"/>
          <p14:tracePt t="747" x="8140700" y="3446463"/>
          <p14:tracePt t="755" x="7940675" y="3446463"/>
          <p14:tracePt t="763" x="7758113" y="3446463"/>
          <p14:tracePt t="773" x="7575550" y="3446463"/>
          <p14:tracePt t="778" x="7429500" y="3446463"/>
          <p14:tracePt t="788" x="7319963" y="3446463"/>
          <p14:tracePt t="794" x="7212013" y="3446463"/>
          <p14:tracePt t="803" x="7119938" y="3446463"/>
          <p14:tracePt t="810" x="7010400" y="3446463"/>
          <p14:tracePt t="819" x="6883400" y="3446463"/>
          <p14:tracePt t="826" x="6791325" y="3446463"/>
          <p14:tracePt t="835" x="6700838" y="3446463"/>
          <p14:tracePt t="842" x="6627813" y="3446463"/>
          <p14:tracePt t="850" x="6537325" y="3446463"/>
          <p14:tracePt t="858" x="6454775" y="3446463"/>
          <p14:tracePt t="866" x="6381750" y="3446463"/>
          <p14:tracePt t="874" x="6308725" y="3446463"/>
          <p14:tracePt t="882" x="6235700" y="3446463"/>
          <p14:tracePt t="890" x="6181725" y="3446463"/>
          <p14:tracePt t="898" x="6135688" y="3446463"/>
          <p14:tracePt t="906" x="6108700" y="3446463"/>
          <p14:tracePt t="914" x="6072188" y="3446463"/>
          <p14:tracePt t="923" x="6035675" y="3446463"/>
          <p14:tracePt t="937" x="6026150" y="3446463"/>
          <p14:tracePt t="939" x="6016625" y="3446463"/>
          <p14:tracePt t="954" x="5999163" y="3446463"/>
          <p14:tracePt t="1887" x="5989638" y="3446463"/>
          <p14:tracePt t="1892" x="5989638" y="3438525"/>
          <p14:tracePt t="1902" x="5989638" y="3419475"/>
          <p14:tracePt t="1907" x="5989638" y="3402013"/>
          <p14:tracePt t="1915" x="5989638" y="3392488"/>
          <p14:tracePt t="1937" x="5989638" y="3346450"/>
          <p14:tracePt t="1939" x="5999163" y="3319463"/>
          <p14:tracePt t="1946" x="5999163" y="3309938"/>
          <p14:tracePt t="1954" x="6007100" y="3282950"/>
          <p14:tracePt t="1962" x="6026150" y="3265488"/>
          <p14:tracePt t="1970" x="6035675" y="3255963"/>
          <p14:tracePt t="1979" x="6035675" y="3236913"/>
          <p14:tracePt t="1990" x="6043613" y="3228975"/>
          <p14:tracePt t="2004" x="6043613" y="3209925"/>
          <p14:tracePt t="2010" x="6053138" y="3200400"/>
          <p14:tracePt t="2035" x="6053138" y="3192463"/>
          <p14:tracePt t="24523" x="6053138" y="3146425"/>
          <p14:tracePt t="24530" x="6053138" y="3100388"/>
          <p14:tracePt t="24539" x="6053138" y="3090863"/>
          <p14:tracePt t="24554" x="6053138" y="3082925"/>
          <p14:tracePt t="24570" x="6053138" y="3073400"/>
          <p14:tracePt t="24668" x="6053138" y="3063875"/>
          <p14:tracePt t="26380" x="6053138" y="3054350"/>
          <p14:tracePt t="26388" x="6053138" y="3046413"/>
          <p14:tracePt t="26397" x="6080125" y="2990850"/>
          <p14:tracePt t="26404" x="6108700" y="2946400"/>
          <p14:tracePt t="26412" x="6126163" y="2927350"/>
          <p14:tracePt t="26421" x="6145213" y="2900363"/>
          <p14:tracePt t="26427" x="6153150" y="2881313"/>
          <p14:tracePt t="26443" x="6162675" y="2873375"/>
          <p14:tracePt t="26451" x="6172200" y="2863850"/>
          <p14:tracePt t="26762" x="6162675" y="2863850"/>
          <p14:tracePt t="26778" x="6135688" y="2863850"/>
          <p14:tracePt t="26794" x="6116638" y="2873375"/>
          <p14:tracePt t="27150" x="6080125" y="2873375"/>
          <p14:tracePt t="27156" x="6062663" y="2873375"/>
          <p14:tracePt t="27165" x="6035675" y="2873375"/>
          <p14:tracePt t="27172" x="5989638" y="2836863"/>
          <p14:tracePt t="27180" x="5943600" y="2800350"/>
          <p14:tracePt t="27188" x="5899150" y="2781300"/>
          <p14:tracePt t="27195" x="5834063" y="2754313"/>
          <p14:tracePt t="27203" x="5789613" y="2717800"/>
          <p14:tracePt t="27211" x="5743575" y="2708275"/>
          <p14:tracePt t="27221" x="5724525" y="2698750"/>
          <p14:tracePt t="27227" x="5688013" y="2690813"/>
          <p14:tracePt t="27236" x="5680075" y="2681288"/>
          <p14:tracePt t="28100" x="5643563" y="2681288"/>
          <p14:tracePt t="28108" x="5534025" y="2681288"/>
          <p14:tracePt t="28115" x="5368925" y="2681288"/>
          <p14:tracePt t="28122" x="5141913" y="2681288"/>
          <p14:tracePt t="28130" x="4949825" y="2681288"/>
          <p14:tracePt t="28138" x="4749800" y="2681288"/>
          <p14:tracePt t="28147" x="4503738" y="2681288"/>
          <p14:tracePt t="28154" x="4321175" y="2681288"/>
          <p14:tracePt t="28162" x="4157663" y="2654300"/>
          <p14:tracePt t="28170" x="3992563" y="2635250"/>
          <p14:tracePt t="28178" x="3838575" y="2608263"/>
          <p14:tracePt t="28186" x="3729038" y="2589213"/>
          <p14:tracePt t="28195" x="3600450" y="2581275"/>
          <p14:tracePt t="28203" x="3490913" y="2562225"/>
          <p14:tracePt t="28211" x="3390900" y="2535238"/>
          <p14:tracePt t="28219" x="3317875" y="2535238"/>
          <p14:tracePt t="28227" x="3227388" y="2525713"/>
          <p14:tracePt t="28236" x="3144838" y="2508250"/>
          <p14:tracePt t="28243" x="3090863" y="2498725"/>
          <p14:tracePt t="28252" x="3008313" y="2471738"/>
          <p14:tracePt t="28258" x="2981325" y="2471738"/>
          <p14:tracePt t="28266" x="2889250" y="2444750"/>
          <p14:tracePt t="28274" x="2798763" y="2408238"/>
          <p14:tracePt t="28282" x="2698750" y="2389188"/>
          <p14:tracePt t="28290" x="2606675" y="2362200"/>
          <p14:tracePt t="28299" x="2506663" y="2335213"/>
          <p14:tracePt t="28307" x="2416175" y="2306638"/>
          <p14:tracePt t="28317" x="2352675" y="2289175"/>
          <p14:tracePt t="28323" x="2306638" y="2262188"/>
          <p14:tracePt t="28334" x="2243138" y="2252663"/>
          <p14:tracePt t="28340" x="2206625" y="2252663"/>
          <p14:tracePt t="28354" x="2187575" y="2243138"/>
          <p14:tracePt t="28355" x="2143125" y="2216150"/>
          <p14:tracePt t="28468" x="2106613" y="2206625"/>
          <p14:tracePt t="28478" x="2097088" y="2206625"/>
          <p14:tracePt t="28485" x="2060575" y="2197100"/>
          <p14:tracePt t="28492" x="1997075" y="2189163"/>
          <p14:tracePt t="28501" x="1968500" y="2189163"/>
          <p14:tracePt t="28507" x="1924050" y="2189163"/>
          <p14:tracePt t="28515" x="1887538" y="2170113"/>
          <p14:tracePt t="28523" x="1841500" y="2170113"/>
          <p14:tracePt t="28531" x="1787525" y="2170113"/>
          <p14:tracePt t="28539" x="1751013" y="2170113"/>
          <p14:tracePt t="28547" x="1695450" y="2170113"/>
          <p14:tracePt t="28555" x="1641475" y="2170113"/>
          <p14:tracePt t="28563" x="1576388" y="2170113"/>
          <p14:tracePt t="28571" x="1549400" y="2170113"/>
          <p14:tracePt t="28579" x="1495425" y="2170113"/>
          <p14:tracePt t="28587" x="1468438" y="2170113"/>
          <p14:tracePt t="28595" x="1449388" y="2170113"/>
          <p14:tracePt t="28603" x="1422400" y="2170113"/>
          <p14:tracePt t="28611" x="1412875" y="2170113"/>
          <p14:tracePt t="28619" x="1403350" y="2170113"/>
          <p14:tracePt t="28627" x="1395413" y="2170113"/>
          <p14:tracePt t="29786" x="1422400" y="2179638"/>
          <p14:tracePt t="29794" x="1468438" y="2179638"/>
          <p14:tracePt t="29802" x="1522413" y="2179638"/>
          <p14:tracePt t="29812" x="1558925" y="2179638"/>
          <p14:tracePt t="29820" x="1576388" y="2179638"/>
          <p14:tracePt t="29827" x="1612900" y="2179638"/>
          <p14:tracePt t="29843" x="1622425" y="2179638"/>
          <p14:tracePt t="30435" x="1631950" y="2189163"/>
          <p14:tracePt t="30444" x="1631950" y="2206625"/>
          <p14:tracePt t="30451" x="1631950" y="2233613"/>
          <p14:tracePt t="30460" x="1622425" y="2252663"/>
          <p14:tracePt t="30470" x="1612900" y="2279650"/>
          <p14:tracePt t="30476" x="1612900" y="2289175"/>
          <p14:tracePt t="30484" x="1604963" y="2316163"/>
          <p14:tracePt t="30644" x="1612900" y="2298700"/>
          <p14:tracePt t="34276" x="1622425" y="2279650"/>
          <p14:tracePt t="34314" x="1631950" y="2270125"/>
          <p14:tracePt t="34322" x="1631950" y="2262188"/>
          <p14:tracePt t="34330" x="1641475" y="2252663"/>
          <p14:tracePt t="34394" x="1641475" y="2243138"/>
          <p14:tracePt t="34460" x="1641475" y="2225675"/>
          <p14:tracePt t="34724" x="1658938" y="2216150"/>
          <p14:tracePt t="34731" x="1695450" y="2216150"/>
          <p14:tracePt t="34739" x="1722438" y="2216150"/>
          <p14:tracePt t="34747" x="1758950" y="2225675"/>
          <p14:tracePt t="34755" x="1778000" y="2225675"/>
          <p14:tracePt t="34771" x="1787525" y="2225675"/>
          <p14:tracePt t="34802" x="1795463" y="2225675"/>
          <p14:tracePt t="35036" x="1795463" y="2216150"/>
          <p14:tracePt t="35052" x="1787525" y="2216150"/>
          <p14:tracePt t="35060" x="1778000" y="2216150"/>
          <p14:tracePt t="35067" x="1758950" y="2216150"/>
          <p14:tracePt t="35085" x="1751013" y="2216150"/>
          <p14:tracePt t="35092" x="1722438" y="2216150"/>
          <p14:tracePt t="35404" x="1714500" y="2225675"/>
          <p14:tracePt t="35514" x="1704975" y="2243138"/>
          <p14:tracePt t="35594" x="1677988" y="2270125"/>
          <p14:tracePt t="35602" x="1668463" y="2270125"/>
          <p14:tracePt t="35610" x="1649413" y="2279650"/>
          <p14:tracePt t="35618" x="1641475" y="2289175"/>
          <p14:tracePt t="35635" x="1622425" y="2306638"/>
          <p14:tracePt t="35994" x="1595438" y="2306638"/>
          <p14:tracePt t="36002" x="1585913" y="2316163"/>
          <p14:tracePt t="36010" x="1568450" y="2316163"/>
          <p14:tracePt t="36018" x="1541463" y="2316163"/>
          <p14:tracePt t="36026" x="1522413" y="2316163"/>
          <p14:tracePt t="36034" x="1504950" y="2316163"/>
          <p14:tracePt t="36042" x="1485900" y="2316163"/>
          <p14:tracePt t="36059" x="1476375" y="2316163"/>
          <p14:tracePt t="36068" x="1468438" y="2316163"/>
          <p14:tracePt t="36075" x="1458913" y="2316163"/>
          <p14:tracePt t="36101" x="1449388" y="2316163"/>
          <p14:tracePt t="36131" x="1439863" y="2316163"/>
          <p14:tracePt t="36147" x="1422400" y="2316163"/>
          <p14:tracePt t="36171" x="1412875" y="2316163"/>
          <p14:tracePt t="36220" x="1403350" y="2316163"/>
          <p14:tracePt t="36250" x="1395413" y="2306638"/>
          <p14:tracePt t="36258" x="1385888" y="2306638"/>
          <p14:tracePt t="36282" x="1376363" y="2298700"/>
          <p14:tracePt t="36340" x="1376363" y="2279650"/>
          <p14:tracePt t="36356" x="1376363" y="2270125"/>
          <p14:tracePt t="36364" x="1376363" y="2262188"/>
          <p14:tracePt t="36372" x="1376363" y="2243138"/>
          <p14:tracePt t="36379" x="1376363" y="2233613"/>
          <p14:tracePt t="36386" x="1376363" y="2225675"/>
          <p14:tracePt t="36395" x="1376363" y="2197100"/>
          <p14:tracePt t="36402" x="1385888" y="2189163"/>
          <p14:tracePt t="36410" x="1395413" y="2170113"/>
          <p14:tracePt t="36426" x="1412875" y="2152650"/>
          <p14:tracePt t="36434" x="1422400" y="2133600"/>
          <p14:tracePt t="36540" x="1431925" y="2125663"/>
          <p14:tracePt t="36571" x="1449388" y="2125663"/>
          <p14:tracePt t="36578" x="1458913" y="2125663"/>
          <p14:tracePt t="36594" x="1476375" y="2116138"/>
          <p14:tracePt t="36602" x="1495425" y="2116138"/>
          <p14:tracePt t="36610" x="1512888" y="2116138"/>
          <p14:tracePt t="36618" x="1541463" y="2116138"/>
          <p14:tracePt t="36626" x="1585913" y="2097088"/>
          <p14:tracePt t="36634" x="1604963" y="2097088"/>
          <p14:tracePt t="36642" x="1631950" y="2097088"/>
          <p14:tracePt t="36650" x="1649413" y="2097088"/>
          <p14:tracePt t="36659" x="1677988" y="2097088"/>
          <p14:tracePt t="36667" x="1695450" y="2097088"/>
          <p14:tracePt t="36675" x="1704975" y="2097088"/>
          <p14:tracePt t="36682" x="1731963" y="2097088"/>
          <p14:tracePt t="36691" x="1741488" y="2097088"/>
          <p14:tracePt t="36699" x="1751013" y="2097088"/>
          <p14:tracePt t="36708" x="1768475" y="2097088"/>
          <p14:tracePt t="36716" x="1787525" y="2097088"/>
          <p14:tracePt t="36733" x="1804988" y="2106613"/>
          <p14:tracePt t="36747" x="1814513" y="2106613"/>
          <p14:tracePt t="36755" x="1824038" y="2106613"/>
          <p14:tracePt t="36763" x="1831975" y="2106613"/>
          <p14:tracePt t="36773" x="1841500" y="2106613"/>
          <p14:tracePt t="36778" x="1851025" y="2106613"/>
          <p14:tracePt t="36802" x="1860550" y="2116138"/>
          <p14:tracePt t="36835" x="1887538" y="2133600"/>
          <p14:tracePt t="36862" x="1895475" y="2133600"/>
          <p14:tracePt t="36866" x="1905000" y="2133600"/>
          <p14:tracePt t="36949" x="1914525" y="2143125"/>
          <p14:tracePt t="36994" x="1914525" y="2152650"/>
          <p14:tracePt t="37002" x="1914525" y="2160588"/>
          <p14:tracePt t="37011" x="1914525" y="2170113"/>
          <p14:tracePt t="37020" x="1914525" y="2179638"/>
          <p14:tracePt t="37027" x="1914525" y="2189163"/>
          <p14:tracePt t="37036" x="1914525" y="2197100"/>
          <p14:tracePt t="37044" x="1905000" y="2225675"/>
          <p14:tracePt t="37054" x="1895475" y="2225675"/>
          <p14:tracePt t="37059" x="1887538" y="2233613"/>
          <p14:tracePt t="37068" x="1878013" y="2243138"/>
          <p14:tracePt t="37076" x="1868488" y="2252663"/>
          <p14:tracePt t="37086" x="1851025" y="2262188"/>
          <p14:tracePt t="37100" x="1851025" y="2270125"/>
          <p14:tracePt t="37118" x="1831975" y="2279650"/>
          <p14:tracePt t="37147" x="1814513" y="2289175"/>
          <p14:tracePt t="37154" x="1804988" y="2298700"/>
          <p14:tracePt t="37179" x="1795463" y="2298700"/>
          <p14:tracePt t="37203" x="1787525" y="2298700"/>
          <p14:tracePt t="37219" x="1778000" y="2298700"/>
          <p14:tracePt t="37244" x="1768475" y="2298700"/>
          <p14:tracePt t="37259" x="1758950" y="2306638"/>
          <p14:tracePt t="37291" x="1741488" y="2306638"/>
          <p14:tracePt t="37298" x="1731963" y="2306638"/>
          <p14:tracePt t="37306" x="1722438" y="2306638"/>
          <p14:tracePt t="37315" x="1704975" y="2316163"/>
          <p14:tracePt t="37322" x="1695450" y="2316163"/>
          <p14:tracePt t="37331" x="1685925" y="2316163"/>
          <p14:tracePt t="37338" x="1677988" y="2316163"/>
          <p14:tracePt t="37346" x="1658938" y="2325688"/>
          <p14:tracePt t="37362" x="1649413" y="2335213"/>
          <p14:tracePt t="38028" x="1595438" y="2325688"/>
          <p14:tracePt t="38036" x="1558925" y="2316163"/>
          <p14:tracePt t="38044" x="1512888" y="2316163"/>
          <p14:tracePt t="38052" x="1485900" y="2316163"/>
          <p14:tracePt t="38060" x="1458913" y="2316163"/>
          <p14:tracePt t="38068" x="1439863" y="2316163"/>
          <p14:tracePt t="38089" x="1431925" y="2306638"/>
          <p14:tracePt t="38165" x="1422400" y="2298700"/>
          <p14:tracePt t="38284" x="1412875" y="2289175"/>
          <p14:tracePt t="38316" x="1412875" y="2279650"/>
          <p14:tracePt t="38324" x="1412875" y="2262188"/>
          <p14:tracePt t="38340" x="1412875" y="2252663"/>
          <p14:tracePt t="38348" x="1422400" y="2233613"/>
          <p14:tracePt t="38382" x="1422400" y="2225675"/>
          <p14:tracePt t="38605" x="1431925" y="2216150"/>
          <p14:tracePt t="38612" x="1449388" y="2197100"/>
          <p14:tracePt t="38620" x="1458913" y="2189163"/>
          <p14:tracePt t="38628" x="1476375" y="2179638"/>
          <p14:tracePt t="38644" x="1485900" y="2170113"/>
          <p14:tracePt t="38653" x="1504950" y="2160588"/>
          <p14:tracePt t="38907" x="1512888" y="2160588"/>
          <p14:tracePt t="38946" x="1512888" y="2170113"/>
          <p14:tracePt t="38962" x="1512888" y="2179638"/>
          <p14:tracePt t="38986" x="1512888" y="2189163"/>
          <p14:tracePt t="38995" x="1512888" y="2197100"/>
          <p14:tracePt t="39074" x="1512888" y="2206625"/>
          <p14:tracePt t="41923" x="1531938" y="2206625"/>
          <p14:tracePt t="42351" x="1531938" y="2197100"/>
          <p14:tracePt t="42372" x="1531938" y="2179638"/>
          <p14:tracePt t="42400" x="1531938" y="2170113"/>
          <p14:tracePt t="42434" x="1531938" y="2160588"/>
          <p14:tracePt t="42450" x="1531938" y="2143125"/>
          <p14:tracePt t="42482" x="1531938" y="2133600"/>
          <p14:tracePt t="42516" x="1531938" y="2125663"/>
          <p14:tracePt t="42533" x="1531938" y="2116138"/>
          <p14:tracePt t="42540" x="1541463" y="2106613"/>
          <p14:tracePt t="47530" x="1531938" y="2097088"/>
          <p14:tracePt t="48203" x="1512888" y="2133600"/>
          <p14:tracePt t="48212" x="1485900" y="2216150"/>
          <p14:tracePt t="48226" x="1485900" y="2243138"/>
          <p14:tracePt t="48234" x="1476375" y="2262188"/>
          <p14:tracePt t="48242" x="1476375" y="2289175"/>
          <p14:tracePt t="48258" x="1476375" y="2298700"/>
          <p14:tracePt t="48795" x="1476375" y="2289175"/>
          <p14:tracePt t="48803" x="1476375" y="2270125"/>
          <p14:tracePt t="48819" x="1476375" y="2262188"/>
          <p14:tracePt t="48826" x="1476375" y="2252663"/>
          <p14:tracePt t="48834" x="1476375" y="2225675"/>
          <p14:tracePt t="48858" x="1476375" y="2216150"/>
          <p14:tracePt t="48866" x="1476375" y="2206625"/>
          <p14:tracePt t="48882" x="1476375" y="2189163"/>
          <p14:tracePt t="48915" x="1485900" y="2170113"/>
          <p14:tracePt t="49340" x="1485900" y="2179638"/>
          <p14:tracePt t="49349" x="1485900" y="2189163"/>
          <p14:tracePt t="49356" x="1495425" y="2197100"/>
          <p14:tracePt t="49372" x="1495425" y="2206625"/>
          <p14:tracePt t="49436" x="1495425" y="2216150"/>
          <p14:tracePt t="51227" x="1495425" y="2233613"/>
          <p14:tracePt t="52183" x="1485900" y="2252663"/>
          <p14:tracePt t="52188" x="1449388" y="2279650"/>
          <p14:tracePt t="52196" x="1431925" y="2289175"/>
          <p14:tracePt t="52204" x="1376363" y="2325688"/>
          <p14:tracePt t="52212" x="1366838" y="2335213"/>
          <p14:tracePt t="52222" x="1339850" y="2343150"/>
          <p14:tracePt t="52228" x="1322388" y="2362200"/>
          <p14:tracePt t="52236" x="1312863" y="2371725"/>
          <p14:tracePt t="52244" x="1303338" y="2379663"/>
          <p14:tracePt t="52260" x="1276350" y="2398713"/>
          <p14:tracePt t="52276" x="1266825" y="2408238"/>
          <p14:tracePt t="52283" x="1258888" y="2416175"/>
          <p14:tracePt t="52300" x="1249363" y="2452688"/>
          <p14:tracePt t="53172" x="1239838" y="2481263"/>
          <p14:tracePt t="53180" x="1239838" y="2498725"/>
          <p14:tracePt t="53187" x="1239838" y="2508250"/>
          <p14:tracePt t="53196" x="1239838" y="2525713"/>
          <p14:tracePt t="54578" x="1249363" y="2535238"/>
          <p14:tracePt t="54676" x="1285875" y="2535238"/>
          <p14:tracePt t="54686" x="1412875" y="2535238"/>
          <p14:tracePt t="54693" x="1558925" y="2535238"/>
          <p14:tracePt t="54699" x="1631950" y="2535238"/>
          <p14:tracePt t="54709" x="1741488" y="2535238"/>
          <p14:tracePt t="54716" x="1795463" y="2535238"/>
          <p14:tracePt t="54726" x="1814513" y="2535238"/>
          <p14:tracePt t="54730" x="1851025" y="2535238"/>
          <p14:tracePt t="54747" x="1860550" y="2535238"/>
          <p14:tracePt t="54754" x="1887538" y="2535238"/>
          <p14:tracePt t="54770" x="1895475" y="2535238"/>
          <p14:tracePt t="54820" x="1905000" y="2525713"/>
          <p14:tracePt t="57219" x="1895475" y="2525713"/>
          <p14:tracePt t="57226" x="1860550" y="2525713"/>
          <p14:tracePt t="57234" x="1851025" y="2525713"/>
          <p14:tracePt t="57242" x="1831975" y="2535238"/>
          <p14:tracePt t="57252" x="1795463" y="2562225"/>
          <p14:tracePt t="57428" x="1787525" y="2589213"/>
          <p14:tracePt t="57460" x="1778000" y="2598738"/>
          <p14:tracePt t="57470" x="1768475" y="2608263"/>
          <p14:tracePt t="57482" x="1751013" y="2625725"/>
          <p14:tracePt t="57490" x="1741488" y="2635250"/>
          <p14:tracePt t="57506" x="1731963" y="2644775"/>
          <p14:tracePt t="57530" x="1722438" y="2644775"/>
          <p14:tracePt t="57554" x="1722438" y="2654300"/>
          <p14:tracePt t="57570" x="1704975" y="2671763"/>
          <p14:tracePt t="57579" x="1695450" y="2671763"/>
          <p14:tracePt t="57594" x="1677988" y="2690813"/>
          <p14:tracePt t="57602" x="1668463" y="2698750"/>
          <p14:tracePt t="57610" x="1658938" y="2708275"/>
          <p14:tracePt t="57618" x="1649413" y="2717800"/>
          <p14:tracePt t="57635" x="1641475" y="2727325"/>
          <p14:tracePt t="57650" x="1631950" y="2735263"/>
          <p14:tracePt t="57698" x="1612900" y="2735263"/>
          <p14:tracePt t="57706" x="1585913" y="2754313"/>
          <p14:tracePt t="57714" x="1576388" y="2754313"/>
          <p14:tracePt t="57722" x="1558925" y="2763838"/>
          <p14:tracePt t="57730" x="1541463" y="2771775"/>
          <p14:tracePt t="57738" x="1522413" y="2800350"/>
          <p14:tracePt t="57748" x="1512888" y="2800350"/>
          <p14:tracePt t="57754" x="1495425" y="2808288"/>
          <p14:tracePt t="57764" x="1476375" y="2817813"/>
          <p14:tracePt t="57771" x="1468438" y="2817813"/>
          <p14:tracePt t="57783" x="1449388" y="2827338"/>
          <p14:tracePt t="57787" x="1431925" y="2844800"/>
          <p14:tracePt t="57796" x="1412875" y="2854325"/>
          <p14:tracePt t="57803" x="1403350" y="2863850"/>
          <p14:tracePt t="57811" x="1376363" y="2881313"/>
          <p14:tracePt t="57819" x="1358900" y="2890838"/>
          <p14:tracePt t="57827" x="1349375" y="2890838"/>
          <p14:tracePt t="57835" x="1330325" y="2900363"/>
          <p14:tracePt t="57843" x="1322388" y="2909888"/>
          <p14:tracePt t="57859" x="1312863" y="2917825"/>
          <p14:tracePt t="57867" x="1303338" y="2927350"/>
          <p14:tracePt t="57875" x="1293813" y="2936875"/>
          <p14:tracePt t="57899" x="1285875" y="2936875"/>
          <p14:tracePt t="57907" x="1276350" y="2946400"/>
          <p14:tracePt t="58086" x="1239838" y="2917825"/>
          <p14:tracePt t="58092" x="1203325" y="2890838"/>
          <p14:tracePt t="58102" x="1157288" y="2863850"/>
          <p14:tracePt t="58107" x="1130300" y="2854325"/>
          <p14:tracePt t="58115" x="1093788" y="2844800"/>
          <p14:tracePt t="58122" x="1057275" y="2836863"/>
          <p14:tracePt t="58131" x="1039813" y="2827338"/>
          <p14:tracePt t="58138" x="1030288" y="2817813"/>
          <p14:tracePt t="58147" x="1020763" y="2817813"/>
          <p14:tracePt t="58154" x="1003300" y="2817813"/>
          <p14:tracePt t="58170" x="993775" y="2817813"/>
          <p14:tracePt t="58476" x="1020763" y="2817813"/>
          <p14:tracePt t="58483" x="1130300" y="2817813"/>
          <p14:tracePt t="58490" x="1276350" y="2817813"/>
          <p14:tracePt t="58498" x="1403350" y="2817813"/>
          <p14:tracePt t="58506" x="1531938" y="2817813"/>
          <p14:tracePt t="58514" x="1604963" y="2817813"/>
          <p14:tracePt t="58522" x="1695450" y="2817813"/>
          <p14:tracePt t="58530" x="1722438" y="2817813"/>
          <p14:tracePt t="58538" x="1758950" y="2817813"/>
          <p14:tracePt t="58547" x="1768475" y="2817813"/>
          <p14:tracePt t="58638" x="1787525" y="2817813"/>
          <p14:tracePt t="58644" x="1804988" y="2817813"/>
          <p14:tracePt t="58653" x="1814513" y="2808288"/>
          <p14:tracePt t="58658" x="1851025" y="2808288"/>
          <p14:tracePt t="58667" x="1905000" y="2808288"/>
          <p14:tracePt t="58674" x="1941513" y="2808288"/>
          <p14:tracePt t="58682" x="1987550" y="2800350"/>
          <p14:tracePt t="58690" x="2014538" y="2800350"/>
          <p14:tracePt t="58698" x="2041525" y="2800350"/>
          <p14:tracePt t="58706" x="2060575" y="2800350"/>
          <p14:tracePt t="58714" x="2097088" y="2800350"/>
          <p14:tracePt t="58722" x="2106613" y="2800350"/>
          <p14:tracePt t="58730" x="2143125" y="2790825"/>
          <p14:tracePt t="58739" x="2151063" y="2781300"/>
          <p14:tracePt t="58780" x="2170113" y="2781300"/>
          <p14:tracePt t="58796" x="2179638" y="2771775"/>
          <p14:tracePt t="58812" x="2197100" y="2771775"/>
          <p14:tracePt t="58821" x="2214563" y="2771775"/>
          <p14:tracePt t="58828" x="2224088" y="2771775"/>
          <p14:tracePt t="58838" x="2233613" y="2771775"/>
          <p14:tracePt t="58858" x="2243138" y="2771775"/>
          <p14:tracePt t="58874" x="2251075" y="2771775"/>
          <p14:tracePt t="59050" x="2243138" y="2771775"/>
          <p14:tracePt t="59058" x="2214563" y="2800350"/>
          <p14:tracePt t="59066" x="2197100" y="2817813"/>
          <p14:tracePt t="59074" x="2160588" y="2836863"/>
          <p14:tracePt t="59082" x="2151063" y="2844800"/>
          <p14:tracePt t="59090" x="2133600" y="2854325"/>
          <p14:tracePt t="59098" x="2106613" y="2873375"/>
          <p14:tracePt t="59452" x="2078038" y="2873375"/>
          <p14:tracePt t="59462" x="2024063" y="2873375"/>
          <p14:tracePt t="59468" x="1951038" y="2873375"/>
          <p14:tracePt t="59475" x="1878013" y="2873375"/>
          <p14:tracePt t="59482" x="1824038" y="2873375"/>
          <p14:tracePt t="59490" x="1768475" y="2873375"/>
          <p14:tracePt t="59498" x="1704975" y="2873375"/>
          <p14:tracePt t="59506" x="1677988" y="2873375"/>
          <p14:tracePt t="59514" x="1658938" y="2873375"/>
          <p14:tracePt t="59522" x="1604963" y="2873375"/>
          <p14:tracePt t="59530" x="1585913" y="2873375"/>
          <p14:tracePt t="59547" x="1576388" y="2873375"/>
          <p14:tracePt t="60774" x="1568450" y="2873375"/>
          <p14:tracePt t="61172" x="1476375" y="2790825"/>
          <p14:tracePt t="61180" x="1403350" y="2727325"/>
          <p14:tracePt t="61188" x="1339850" y="2671763"/>
          <p14:tracePt t="61197" x="1258888" y="2589213"/>
          <p14:tracePt t="61204" x="1222375" y="2562225"/>
          <p14:tracePt t="61211" x="1193800" y="2525713"/>
          <p14:tracePt t="61218" x="1157288" y="2462213"/>
          <p14:tracePt t="61226" x="1149350" y="2444750"/>
          <p14:tracePt t="61234" x="1139825" y="2398713"/>
          <p14:tracePt t="61242" x="1130300" y="2379663"/>
          <p14:tracePt t="61250" x="1130300" y="2362200"/>
          <p14:tracePt t="61258" x="1130300" y="2343150"/>
          <p14:tracePt t="61266" x="1120775" y="2343150"/>
          <p14:tracePt t="61274" x="1112838" y="2335213"/>
          <p14:tracePt t="61282" x="1112838" y="2325688"/>
          <p14:tracePt t="61754" x="1112838" y="2343150"/>
          <p14:tracePt t="61770" x="1112838" y="2352675"/>
          <p14:tracePt t="61778" x="1112838" y="2362200"/>
          <p14:tracePt t="61794" x="1112838" y="2379663"/>
          <p14:tracePt t="61836" x="1103313" y="2389188"/>
          <p14:tracePt t="62195" x="1103313" y="2408238"/>
          <p14:tracePt t="62218" x="1103313" y="2425700"/>
          <p14:tracePt t="62323" x="1103313" y="2435225"/>
          <p14:tracePt t="62333" x="1103313" y="2444750"/>
          <p14:tracePt t="62339" x="1103313" y="2462213"/>
          <p14:tracePt t="62349" x="1103313" y="2471738"/>
          <p14:tracePt t="62363" x="1103313" y="2481263"/>
          <p14:tracePt t="62394" x="1103313" y="2498725"/>
          <p14:tracePt t="62402" x="1103313" y="2508250"/>
          <p14:tracePt t="62419" x="1103313" y="2517775"/>
          <p14:tracePt t="62435" x="1103313" y="2525713"/>
          <p14:tracePt t="62443" x="1103313" y="2544763"/>
          <p14:tracePt t="62451" x="1103313" y="2554288"/>
          <p14:tracePt t="62467" x="1103313" y="2562225"/>
          <p14:tracePt t="62491" x="1103313" y="2581275"/>
          <p14:tracePt t="63301" x="1103313" y="2589213"/>
          <p14:tracePt t="65348" x="1120775" y="2589213"/>
          <p14:tracePt t="65357" x="1157288" y="2581275"/>
          <p14:tracePt t="65362" x="1239838" y="2562225"/>
          <p14:tracePt t="65370" x="1303338" y="2544763"/>
          <p14:tracePt t="65379" x="1358900" y="2525713"/>
          <p14:tracePt t="65388" x="1403350" y="2508250"/>
          <p14:tracePt t="65394" x="1485900" y="2481263"/>
          <p14:tracePt t="65402" x="1504950" y="2471738"/>
          <p14:tracePt t="65410" x="1531938" y="2462213"/>
          <p14:tracePt t="65418" x="1541463" y="2452688"/>
          <p14:tracePt t="65426" x="1558925" y="2452688"/>
          <p14:tracePt t="65434" x="1576388" y="2435225"/>
          <p14:tracePt t="65668" x="1576388" y="2444750"/>
          <p14:tracePt t="65682" x="1576388" y="2452688"/>
          <p14:tracePt t="66258" x="1576388" y="2471738"/>
          <p14:tracePt t="66267" x="1576388" y="2481263"/>
          <p14:tracePt t="66274" x="1576388" y="2498725"/>
          <p14:tracePt t="66282" x="1576388" y="2508250"/>
          <p14:tracePt t="66300" x="1576388" y="2517775"/>
          <p14:tracePt t="66748" x="1549400" y="2525713"/>
          <p14:tracePt t="66758" x="1485900" y="2562225"/>
          <p14:tracePt t="66764" x="1449388" y="2589213"/>
          <p14:tracePt t="66776" x="1385888" y="2644775"/>
          <p14:tracePt t="66782" x="1366838" y="2654300"/>
          <p14:tracePt t="66787" x="1339850" y="2690813"/>
          <p14:tracePt t="66796" x="1322388" y="2698750"/>
          <p14:tracePt t="66803" x="1293813" y="2708275"/>
          <p14:tracePt t="66811" x="1276350" y="2717800"/>
          <p14:tracePt t="67316" x="1339850" y="2727325"/>
          <p14:tracePt t="67324" x="1485900" y="2727325"/>
          <p14:tracePt t="67331" x="1612900" y="2727325"/>
          <p14:tracePt t="67339" x="1704975" y="2727325"/>
          <p14:tracePt t="67348" x="1814513" y="2727325"/>
          <p14:tracePt t="67354" x="1868488" y="2727325"/>
          <p14:tracePt t="67367" x="1905000" y="2727325"/>
          <p14:tracePt t="67370" x="1931988" y="2727325"/>
          <p14:tracePt t="68564" x="1941513" y="2727325"/>
          <p14:tracePt t="68588" x="1951038" y="2717800"/>
          <p14:tracePt t="68596" x="1978025" y="2698750"/>
          <p14:tracePt t="68604" x="2005013" y="2671763"/>
          <p14:tracePt t="68614" x="2014538" y="2662238"/>
          <p14:tracePt t="68620" x="2033588" y="2644775"/>
          <p14:tracePt t="68627" x="2041525" y="2635250"/>
          <p14:tracePt t="68846" x="2041525" y="2654300"/>
          <p14:tracePt t="70315" x="2033588" y="2654300"/>
          <p14:tracePt t="70412" x="1978025" y="2698750"/>
          <p14:tracePt t="70423" x="1931988" y="2717800"/>
          <p14:tracePt t="70429" x="1905000" y="2735263"/>
          <p14:tracePt t="70437" x="1860550" y="2763838"/>
          <p14:tracePt t="70444" x="1814513" y="2771775"/>
          <p14:tracePt t="70453" x="1787525" y="2781300"/>
          <p14:tracePt t="70460" x="1768475" y="2800350"/>
          <p14:tracePt t="70468" x="1758950" y="2800350"/>
          <p14:tracePt t="70477" x="1751013" y="2800350"/>
          <p14:tracePt t="70483" x="1731963" y="2808288"/>
          <p14:tracePt t="70492" x="1722438" y="2808288"/>
          <p14:tracePt t="70498" x="1722438" y="2817813"/>
          <p14:tracePt t="70954" x="1714500" y="2827338"/>
          <p14:tracePt t="71387" x="1722438" y="2808288"/>
          <p14:tracePt t="73644" x="1722438" y="2800350"/>
          <p14:tracePt t="79954" x="1722438" y="2827338"/>
          <p14:tracePt t="79962" x="1704975" y="2873375"/>
          <p14:tracePt t="79970" x="1695450" y="2890838"/>
          <p14:tracePt t="79978" x="1677988" y="2909888"/>
          <p14:tracePt t="79987" x="1677988" y="2954338"/>
          <p14:tracePt t="79995" x="1668463" y="3009900"/>
          <p14:tracePt t="80002" x="1685925" y="3082925"/>
          <p14:tracePt t="80014" x="1804988" y="3209925"/>
          <p14:tracePt t="80023" x="1941513" y="3309938"/>
          <p14:tracePt t="80030" x="2060575" y="3402013"/>
          <p14:tracePt t="80036" x="2143125" y="3482975"/>
          <p14:tracePt t="80044" x="2224088" y="3556000"/>
          <p14:tracePt t="80051" x="2287588" y="3638550"/>
          <p14:tracePt t="80059" x="2316163" y="3665538"/>
          <p14:tracePt t="80066" x="2324100" y="3675063"/>
          <p14:tracePt t="80074" x="2343150" y="3702050"/>
          <p14:tracePt t="80082" x="2352675" y="3711575"/>
          <p14:tracePt t="80122" x="2360613" y="3721100"/>
          <p14:tracePt t="80139" x="2360613" y="3748088"/>
          <p14:tracePt t="80147" x="2360613" y="3767138"/>
          <p14:tracePt t="80156" x="2379663" y="3784600"/>
          <p14:tracePt t="80163" x="2379663" y="3794125"/>
          <p14:tracePt t="80171" x="2389188" y="3821113"/>
          <p14:tracePt t="80187" x="2389188" y="3830638"/>
          <p14:tracePt t="80204" x="2397125" y="3830638"/>
          <p14:tracePt t="80220" x="2406650" y="3840163"/>
          <p14:tracePt t="80231" x="2406650" y="3848100"/>
          <p14:tracePt t="80250" x="2416175" y="3857625"/>
          <p14:tracePt t="80282" x="2425700" y="3867150"/>
          <p14:tracePt t="80298" x="2425700" y="3875088"/>
          <p14:tracePt t="80306" x="2425700" y="3884613"/>
          <p14:tracePt t="80314" x="2443163" y="3911600"/>
          <p14:tracePt t="80330" x="2452688" y="3940175"/>
          <p14:tracePt t="80338" x="2462213" y="3957638"/>
          <p14:tracePt t="80346" x="2470150" y="3984625"/>
          <p14:tracePt t="80354" x="2489200" y="4021138"/>
          <p14:tracePt t="80363" x="2489200" y="4040188"/>
          <p14:tracePt t="80370" x="2498725" y="4067175"/>
          <p14:tracePt t="80379" x="2498725" y="4086225"/>
          <p14:tracePt t="80387" x="2498725" y="4094163"/>
          <p14:tracePt t="80395" x="2506663" y="4103688"/>
          <p14:tracePt t="80402" x="2516188" y="4113213"/>
          <p14:tracePt t="80411" x="2516188" y="4122738"/>
          <p14:tracePt t="80674" x="2516188" y="4140200"/>
          <p14:tracePt t="80682" x="2516188" y="4149725"/>
          <p14:tracePt t="80690" x="2516188" y="4176713"/>
          <p14:tracePt t="80698" x="2516188" y="4186238"/>
          <p14:tracePt t="80706" x="2516188" y="4203700"/>
          <p14:tracePt t="80714" x="2516188" y="4213225"/>
          <p14:tracePt t="80723" x="2516188" y="4222750"/>
          <p14:tracePt t="80731" x="2516188" y="4232275"/>
          <p14:tracePt t="80738" x="2516188" y="4259263"/>
          <p14:tracePt t="80746" x="2516188" y="4268788"/>
          <p14:tracePt t="80754" x="2525713" y="4276725"/>
          <p14:tracePt t="80762" x="2533650" y="4276725"/>
          <p14:tracePt t="80786" x="2533650" y="4286250"/>
          <p14:tracePt t="80851" x="2543175" y="4295775"/>
          <p14:tracePt t="81012" x="2552700" y="4295775"/>
          <p14:tracePt t="81020" x="2589213" y="4295775"/>
          <p14:tracePt t="81029" x="2662238" y="4295775"/>
          <p14:tracePt t="81036" x="2735263" y="4286250"/>
          <p14:tracePt t="81044" x="2808288" y="4286250"/>
          <p14:tracePt t="81050" x="2889250" y="4286250"/>
          <p14:tracePt t="81058" x="2962275" y="4286250"/>
          <p14:tracePt t="81066" x="3017838" y="4286250"/>
          <p14:tracePt t="81074" x="3054350" y="4276725"/>
          <p14:tracePt t="81082" x="3117850" y="4276725"/>
          <p14:tracePt t="81090" x="3154363" y="4276725"/>
          <p14:tracePt t="81100" x="3163888" y="4276725"/>
          <p14:tracePt t="81114" x="3171825" y="4276725"/>
          <p14:tracePt t="81299" x="3181350" y="4276725"/>
          <p14:tracePt t="81322" x="3208338" y="4303713"/>
          <p14:tracePt t="81330" x="3227388" y="4313238"/>
          <p14:tracePt t="81338" x="3281363" y="4349750"/>
          <p14:tracePt t="81347" x="3346450" y="4368800"/>
          <p14:tracePt t="81354" x="3419475" y="4376738"/>
          <p14:tracePt t="81363" x="3490913" y="4376738"/>
          <p14:tracePt t="81370" x="3546475" y="4376738"/>
          <p14:tracePt t="81378" x="3582988" y="4376738"/>
          <p14:tracePt t="81386" x="3619500" y="4376738"/>
          <p14:tracePt t="81395" x="3646488" y="4376738"/>
          <p14:tracePt t="81402" x="3656013" y="4376738"/>
          <p14:tracePt t="81411" x="3665538" y="4376738"/>
          <p14:tracePt t="81427" x="3665538" y="4368800"/>
          <p14:tracePt t="81445" x="3673475" y="4349750"/>
          <p14:tracePt t="82324" x="3756025" y="4349750"/>
          <p14:tracePt t="82332" x="3846513" y="4349750"/>
          <p14:tracePt t="82340" x="3938588" y="4349750"/>
          <p14:tracePt t="82348" x="4021138" y="4349750"/>
          <p14:tracePt t="82354" x="4075113" y="4349750"/>
          <p14:tracePt t="82364" x="4102100" y="4349750"/>
          <p14:tracePt t="82370" x="4138613" y="4349750"/>
          <p14:tracePt t="82378" x="4148138" y="4349750"/>
          <p14:tracePt t="82386" x="4165600" y="4349750"/>
          <p14:tracePt t="82394" x="4175125" y="4349750"/>
          <p14:tracePt t="82402" x="4184650" y="4340225"/>
          <p14:tracePt t="82763" x="4175125" y="4340225"/>
          <p14:tracePt t="82771" x="4148138" y="4340225"/>
          <p14:tracePt t="82781" x="4129088" y="4340225"/>
          <p14:tracePt t="82787" x="4102100" y="4340225"/>
          <p14:tracePt t="82796" x="4065588" y="4349750"/>
          <p14:tracePt t="82803" x="4048125" y="4359275"/>
          <p14:tracePt t="82812" x="4038600" y="4359275"/>
          <p14:tracePt t="83107" x="4021138" y="4359275"/>
          <p14:tracePt t="83132" x="4021138" y="4349750"/>
          <p14:tracePt t="83434" x="4021138" y="4340225"/>
          <p14:tracePt t="83442" x="4048125" y="4322763"/>
          <p14:tracePt t="83450" x="4057650" y="4313238"/>
          <p14:tracePt t="83458" x="4075113" y="4313238"/>
          <p14:tracePt t="83466" x="4102100" y="4303713"/>
          <p14:tracePt t="83482" x="4111625" y="4303713"/>
          <p14:tracePt t="83498" x="4121150" y="4303713"/>
          <p14:tracePt t="83564" x="4129088" y="4295775"/>
          <p14:tracePt t="83692" x="4138613" y="4295775"/>
          <p14:tracePt t="83700" x="4138613" y="4303713"/>
          <p14:tracePt t="83708" x="4138613" y="4313238"/>
          <p14:tracePt t="83725" x="4138613" y="4322763"/>
          <p14:tracePt t="83731" x="4138613" y="4332288"/>
          <p14:tracePt t="83747" x="4138613" y="4340225"/>
          <p14:tracePt t="83771" x="4138613" y="4349750"/>
          <p14:tracePt t="83797" x="4129088" y="4368800"/>
          <p14:tracePt t="83818" x="4121150" y="4376738"/>
          <p14:tracePt t="83826" x="4111625" y="4386263"/>
          <p14:tracePt t="83906" x="4111625" y="4395788"/>
          <p14:tracePt t="83987" x="4102100" y="4413250"/>
          <p14:tracePt t="83995" x="4094163" y="4413250"/>
          <p14:tracePt t="84005" x="4084638" y="4413250"/>
          <p14:tracePt t="84018" x="4075113" y="4413250"/>
          <p14:tracePt t="84034" x="4057650" y="4413250"/>
          <p14:tracePt t="84044" x="4048125" y="4422775"/>
          <p14:tracePt t="84091" x="4038600" y="4441825"/>
          <p14:tracePt t="84228" x="4029075" y="4449763"/>
          <p14:tracePt t="84242" x="4011613" y="4449763"/>
          <p14:tracePt t="84251" x="4002088" y="4459288"/>
          <p14:tracePt t="84258" x="3965575" y="4478338"/>
          <p14:tracePt t="84266" x="3956050" y="4486275"/>
          <p14:tracePt t="84274" x="3948113" y="4495800"/>
          <p14:tracePt t="84282" x="3929063" y="4505325"/>
          <p14:tracePt t="84290" x="3911600" y="4514850"/>
          <p14:tracePt t="84298" x="3902075" y="4522788"/>
          <p14:tracePt t="84692" x="3902075" y="4514850"/>
          <p14:tracePt t="84700" x="3919538" y="4495800"/>
          <p14:tracePt t="84708" x="3956050" y="4468813"/>
          <p14:tracePt t="84716" x="3975100" y="4449763"/>
          <p14:tracePt t="84724" x="3992563" y="4432300"/>
          <p14:tracePt t="84733" x="4011613" y="4422775"/>
          <p14:tracePt t="84739" x="4029075" y="4405313"/>
          <p14:tracePt t="84755" x="4048125" y="4386263"/>
          <p14:tracePt t="84772" x="4057650" y="4386263"/>
          <p14:tracePt t="85930" x="4065588" y="4376738"/>
          <p14:tracePt t="85962" x="4065588" y="4368800"/>
          <p14:tracePt t="86884" x="4057650" y="4340225"/>
          <p14:tracePt t="86931" x="4057650" y="4332288"/>
          <p14:tracePt t="86970" x="4057650" y="4322763"/>
          <p14:tracePt t="86986" x="4057650" y="4313238"/>
          <p14:tracePt t="86994" x="4048125" y="4303713"/>
          <p14:tracePt t="87716" x="4048125" y="4295775"/>
          <p14:tracePt t="88964" x="4048125" y="4286250"/>
          <p14:tracePt t="88970" x="4048125" y="4268788"/>
          <p14:tracePt t="89010" x="4048125" y="4259263"/>
          <p14:tracePt t="89594" x="4038600" y="4259263"/>
          <p14:tracePt t="89602" x="4029075" y="4259263"/>
          <p14:tracePt t="89618" x="4011613" y="4259263"/>
          <p14:tracePt t="89627" x="3992563" y="4259263"/>
          <p14:tracePt t="89634" x="3984625" y="4259263"/>
          <p14:tracePt t="89642" x="3975100" y="4259263"/>
          <p14:tracePt t="89658" x="3948113" y="4259263"/>
          <p14:tracePt t="89666" x="3929063" y="4259263"/>
          <p14:tracePt t="89674" x="3902075" y="4259263"/>
          <p14:tracePt t="89682" x="3892550" y="4259263"/>
          <p14:tracePt t="89690" x="3883025" y="4259263"/>
          <p14:tracePt t="89707" x="3865563" y="4259263"/>
          <p14:tracePt t="89715" x="3856038" y="4259263"/>
          <p14:tracePt t="89732" x="3846513" y="4259263"/>
          <p14:tracePt t="90238" x="3810000" y="4259263"/>
          <p14:tracePt t="90262" x="3802063" y="4259263"/>
          <p14:tracePt t="90282" x="3783013" y="4268788"/>
          <p14:tracePt t="90290" x="3775075" y="4276725"/>
          <p14:tracePt t="90306" x="3765550" y="4286250"/>
          <p14:tracePt t="90330" x="3756025" y="4295775"/>
          <p14:tracePt t="90650" x="3775075" y="4276725"/>
          <p14:tracePt t="90658" x="3775075" y="4268788"/>
          <p14:tracePt t="90666" x="3819525" y="4240213"/>
          <p14:tracePt t="90677" x="3875088" y="4213225"/>
          <p14:tracePt t="90682" x="3892550" y="4195763"/>
          <p14:tracePt t="90690" x="3919538" y="4186238"/>
          <p14:tracePt t="90698" x="3919538" y="4176713"/>
          <p14:tracePt t="90706" x="3948113" y="4159250"/>
          <p14:tracePt t="90722" x="3956050" y="4149725"/>
          <p14:tracePt t="90811" x="3965575" y="4149725"/>
          <p14:tracePt t="90827" x="3965575" y="4159250"/>
          <p14:tracePt t="90835" x="3965575" y="4167188"/>
          <p14:tracePt t="90853" x="3975100" y="4176713"/>
          <p14:tracePt t="92660" x="3975100" y="4159250"/>
          <p14:tracePt t="92668" x="3975100" y="4149725"/>
          <p14:tracePt t="92678" x="3965575" y="4122738"/>
          <p14:tracePt t="92684" x="3938588" y="4103688"/>
          <p14:tracePt t="92693" x="3902075" y="4094163"/>
          <p14:tracePt t="92699" x="3865563" y="4067175"/>
          <p14:tracePt t="92707" x="3810000" y="4030663"/>
          <p14:tracePt t="92715" x="3783013" y="4003675"/>
          <p14:tracePt t="92723" x="3756025" y="3984625"/>
          <p14:tracePt t="92731" x="3709988" y="3967163"/>
          <p14:tracePt t="92739" x="3683000" y="3948113"/>
          <p14:tracePt t="92747" x="3665538" y="3940175"/>
          <p14:tracePt t="92755" x="3636963" y="3930650"/>
          <p14:tracePt t="92763" x="3600450" y="3911600"/>
          <p14:tracePt t="92771" x="3592513" y="3894138"/>
          <p14:tracePt t="92778" x="3573463" y="3894138"/>
          <p14:tracePt t="92786" x="3563938" y="3884613"/>
          <p14:tracePt t="92795" x="3556000" y="3875088"/>
          <p14:tracePt t="92802" x="3527425" y="3875088"/>
          <p14:tracePt t="92810" x="3509963" y="3857625"/>
          <p14:tracePt t="92818" x="3490913" y="3840163"/>
          <p14:tracePt t="92827" x="3463925" y="3830638"/>
          <p14:tracePt t="92834" x="3419475" y="3803650"/>
          <p14:tracePt t="92843" x="3317875" y="3767138"/>
          <p14:tracePt t="92850" x="3217863" y="3721100"/>
          <p14:tracePt t="92858" x="3108325" y="3665538"/>
          <p14:tracePt t="92866" x="3008313" y="3638550"/>
          <p14:tracePt t="92874" x="2889250" y="3592513"/>
          <p14:tracePt t="92882" x="2744788" y="3548063"/>
          <p14:tracePt t="92890" x="2616200" y="3502025"/>
          <p14:tracePt t="92898" x="2498725" y="3475038"/>
          <p14:tracePt t="92906" x="2389188" y="3429000"/>
          <p14:tracePt t="92914" x="2270125" y="3402013"/>
          <p14:tracePt t="92922" x="2170113" y="3365500"/>
          <p14:tracePt t="92945" x="2014538" y="3292475"/>
          <p14:tracePt t="92946" x="1987550" y="3282950"/>
          <p14:tracePt t="92954" x="1924050" y="3236913"/>
          <p14:tracePt t="92962" x="1895475" y="3219450"/>
          <p14:tracePt t="92970" x="1887538" y="3219450"/>
          <p14:tracePt t="92978" x="1851025" y="3200400"/>
          <p14:tracePt t="92986" x="1841500" y="3192463"/>
          <p14:tracePt t="92994" x="1814513" y="3182938"/>
          <p14:tracePt t="93002" x="1795463" y="3182938"/>
          <p14:tracePt t="93012" x="1768475" y="3182938"/>
          <p14:tracePt t="93019" x="1731963" y="3182938"/>
          <p14:tracePt t="93029" x="1668463" y="3173413"/>
          <p14:tracePt t="93035" x="1576388" y="3173413"/>
          <p14:tracePt t="93045" x="1476375" y="3146425"/>
          <p14:tracePt t="93053" x="1366838" y="3127375"/>
          <p14:tracePt t="93061" x="1276350" y="3119438"/>
          <p14:tracePt t="93070" x="1176338" y="3100388"/>
          <p14:tracePt t="93075" x="1103313" y="3073400"/>
          <p14:tracePt t="93084" x="1020763" y="3073400"/>
          <p14:tracePt t="93090" x="947738" y="3046413"/>
          <p14:tracePt t="93098" x="903288" y="3036888"/>
          <p14:tracePt t="93106" x="838200" y="3009900"/>
          <p14:tracePt t="93114" x="820738" y="3000375"/>
          <p14:tracePt t="93122" x="801688" y="3000375"/>
          <p14:tracePt t="93427" x="793750" y="3000375"/>
          <p14:tracePt t="93434" x="793750" y="3009900"/>
          <p14:tracePt t="93444" x="793750" y="3036888"/>
          <p14:tracePt t="93450" x="793750" y="3054350"/>
          <p14:tracePt t="93458" x="811213" y="3063875"/>
          <p14:tracePt t="93466" x="820738" y="3073400"/>
          <p14:tracePt t="93474" x="857250" y="3090863"/>
          <p14:tracePt t="93482" x="884238" y="3100388"/>
          <p14:tracePt t="93490" x="911225" y="3109913"/>
          <p14:tracePt t="93498" x="984250" y="3127375"/>
          <p14:tracePt t="93506" x="1011238" y="3127375"/>
          <p14:tracePt t="93514" x="1057275" y="3127375"/>
          <p14:tracePt t="93522" x="1084263" y="3146425"/>
          <p14:tracePt t="93531" x="1093788" y="3146425"/>
          <p14:tracePt t="93538" x="1103313" y="3146425"/>
          <p14:tracePt t="93546" x="1112838" y="3146425"/>
          <p14:tracePt t="93788" x="1120775" y="3155950"/>
          <p14:tracePt t="93802" x="1120775" y="3163888"/>
          <p14:tracePt t="93810" x="1120775" y="3173413"/>
          <p14:tracePt t="93826" x="1120775" y="3182938"/>
          <p14:tracePt t="93844" x="1120775" y="3192463"/>
          <p14:tracePt t="93866" x="1120775" y="3200400"/>
          <p14:tracePt t="93896" x="1120775" y="3209925"/>
          <p14:tracePt t="94155" x="1103313" y="3228975"/>
          <p14:tracePt t="94163" x="1093788" y="3228975"/>
          <p14:tracePt t="94171" x="1084263" y="3236913"/>
          <p14:tracePt t="94187" x="1076325" y="3236913"/>
          <p14:tracePt t="94203" x="1066800" y="3236913"/>
          <p14:tracePt t="94219" x="1057275" y="3236913"/>
          <p14:tracePt t="94244" x="1039813" y="3246438"/>
          <p14:tracePt t="94251" x="1030288" y="3246438"/>
          <p14:tracePt t="94262" x="1020763" y="3255963"/>
          <p14:tracePt t="94267" x="1011238" y="3265488"/>
          <p14:tracePt t="94284" x="1003300" y="3273425"/>
          <p14:tracePt t="94295" x="993775" y="3282950"/>
          <p14:tracePt t="94514" x="993775" y="3265488"/>
          <p14:tracePt t="94530" x="993775" y="3255963"/>
          <p14:tracePt t="94538" x="1020763" y="3228975"/>
          <p14:tracePt t="94562" x="1030288" y="3219450"/>
          <p14:tracePt t="94570" x="1047750" y="3200400"/>
          <p14:tracePt t="94587" x="1057275" y="3182938"/>
          <p14:tracePt t="94908" x="1066800" y="3182938"/>
          <p14:tracePt t="94916" x="1076325" y="3182938"/>
          <p14:tracePt t="94923" x="1084263" y="3182938"/>
          <p14:tracePt t="94945" x="1149350" y="3182938"/>
          <p14:tracePt t="94947" x="1166813" y="3182938"/>
          <p14:tracePt t="94954" x="1212850" y="3182938"/>
          <p14:tracePt t="94962" x="1230313" y="3182938"/>
          <p14:tracePt t="94970" x="1266825" y="3173413"/>
          <p14:tracePt t="94978" x="1276350" y="3173413"/>
          <p14:tracePt t="94986" x="1312863" y="3173413"/>
          <p14:tracePt t="94995" x="1322388" y="3163888"/>
          <p14:tracePt t="95009" x="1339850" y="3163888"/>
          <p14:tracePt t="95014" x="1349375" y="3163888"/>
          <p14:tracePt t="95030" x="1358900" y="3155950"/>
          <p14:tracePt t="95060" x="1376363" y="3155950"/>
          <p14:tracePt t="97074" x="1385888" y="3146425"/>
          <p14:tracePt t="97682" x="1395413" y="3136900"/>
          <p14:tracePt t="97907" x="1412875" y="3119438"/>
          <p14:tracePt t="97915" x="1439863" y="3090863"/>
          <p14:tracePt t="97923" x="1449388" y="3090863"/>
          <p14:tracePt t="97931" x="1468438" y="3090863"/>
          <p14:tracePt t="97945" x="1485900" y="3082925"/>
          <p14:tracePt t="97962" x="1495425" y="3082925"/>
          <p14:tracePt t="100614" x="1504950" y="3082925"/>
          <p14:tracePt t="100652" x="1512888" y="3082925"/>
          <p14:tracePt t="100661" x="1522413" y="3082925"/>
          <p14:tracePt t="100670" x="1568450" y="3082925"/>
          <p14:tracePt t="100678" x="1631950" y="3082925"/>
          <p14:tracePt t="100684" x="1668463" y="3082925"/>
          <p14:tracePt t="100697" x="1685925" y="3082925"/>
          <p14:tracePt t="100698" x="1714500" y="3082925"/>
          <p14:tracePt t="100708" x="1722438" y="3082925"/>
          <p14:tracePt t="100714" x="1731963" y="3082925"/>
          <p14:tracePt t="100730" x="1751013" y="3082925"/>
          <p14:tracePt t="101132" x="1722438" y="3082925"/>
          <p14:tracePt t="101162" x="1714500" y="3090863"/>
          <p14:tracePt t="101170" x="1704975" y="3100388"/>
          <p14:tracePt t="101178" x="1695450" y="3109913"/>
          <p14:tracePt t="101202" x="1685925" y="3109913"/>
          <p14:tracePt t="101210" x="1685925" y="3119438"/>
          <p14:tracePt t="101218" x="1677988" y="3127375"/>
          <p14:tracePt t="101226" x="1668463" y="3136900"/>
          <p14:tracePt t="101642" x="1658938" y="3136900"/>
          <p14:tracePt t="101724" x="1649413" y="3146425"/>
          <p14:tracePt t="101748" x="1641475" y="3155950"/>
          <p14:tracePt t="101916" x="1641475" y="3163888"/>
          <p14:tracePt t="102954" x="1677988" y="3163888"/>
          <p14:tracePt t="102962" x="1695450" y="3163888"/>
          <p14:tracePt t="102970" x="1695450" y="3155950"/>
          <p14:tracePt t="102986" x="1731963" y="3155950"/>
          <p14:tracePt t="102994" x="1741488" y="3155950"/>
          <p14:tracePt t="103003" x="1778000" y="3155950"/>
          <p14:tracePt t="103010" x="1787525" y="3155950"/>
          <p14:tracePt t="103018" x="1824038" y="3155950"/>
          <p14:tracePt t="103026" x="1831975" y="3155950"/>
          <p14:tracePt t="103034" x="1860550" y="3155950"/>
          <p14:tracePt t="103042" x="1878013" y="3155950"/>
          <p14:tracePt t="103050" x="1905000" y="3155950"/>
          <p14:tracePt t="103059" x="1941513" y="3155950"/>
          <p14:tracePt t="103066" x="1997075" y="3155950"/>
          <p14:tracePt t="103075" x="2033588" y="3155950"/>
          <p14:tracePt t="103082" x="2114550" y="3155950"/>
          <p14:tracePt t="103091" x="2206625" y="3155950"/>
          <p14:tracePt t="103098" x="2352675" y="3192463"/>
          <p14:tracePt t="103110" x="2498725" y="3219450"/>
          <p14:tracePt t="103114" x="2635250" y="3265488"/>
          <p14:tracePt t="103123" x="2781300" y="3292475"/>
          <p14:tracePt t="103130" x="2917825" y="3338513"/>
          <p14:tracePt t="103139" x="3008313" y="3355975"/>
          <p14:tracePt t="103146" x="3108325" y="3392488"/>
          <p14:tracePt t="103154" x="3136900" y="3392488"/>
          <p14:tracePt t="103162" x="3144838" y="3392488"/>
          <p14:tracePt t="103224" x="3154363" y="3402013"/>
          <p14:tracePt t="103434" x="3144838" y="3402013"/>
          <p14:tracePt t="103450" x="3136900" y="3402013"/>
          <p14:tracePt t="103459" x="3117850" y="3402013"/>
          <p14:tracePt t="103467" x="3081338" y="3402013"/>
          <p14:tracePt t="103475" x="3035300" y="3402013"/>
          <p14:tracePt t="103483" x="2998788" y="3402013"/>
          <p14:tracePt t="103491" x="2954338" y="3402013"/>
          <p14:tracePt t="103499" x="2917825" y="3411538"/>
          <p14:tracePt t="103507" x="2881313" y="3411538"/>
          <p14:tracePt t="103515" x="2844800" y="3411538"/>
          <p14:tracePt t="103522" x="2825750" y="3411538"/>
          <p14:tracePt t="103530" x="2817813" y="3411538"/>
          <p14:tracePt t="103540" x="2798763" y="3411538"/>
          <p14:tracePt t="104023" x="2789238" y="3411538"/>
          <p14:tracePt t="104027" x="2762250" y="3402013"/>
          <p14:tracePt t="104036" x="2725738" y="3375025"/>
          <p14:tracePt t="104042" x="2708275" y="3355975"/>
          <p14:tracePt t="104050" x="2679700" y="3328988"/>
          <p14:tracePt t="104059" x="2635250" y="3319463"/>
          <p14:tracePt t="104066" x="2606675" y="3302000"/>
          <p14:tracePt t="104075" x="2579688" y="3292475"/>
          <p14:tracePt t="104082" x="2543175" y="3282950"/>
          <p14:tracePt t="104090" x="2533650" y="3282950"/>
          <p14:tracePt t="104098" x="2525713" y="3282950"/>
          <p14:tracePt t="104532" x="2525713" y="3273425"/>
          <p14:tracePt t="104546" x="2525713" y="3255963"/>
          <p14:tracePt t="104554" x="2525713" y="3246438"/>
          <p14:tracePt t="104562" x="2525713" y="3236913"/>
          <p14:tracePt t="104570" x="2543175" y="3209925"/>
          <p14:tracePt t="104578" x="2552700" y="3209925"/>
          <p14:tracePt t="104602" x="2562225" y="3192463"/>
          <p14:tracePt t="104626" x="2562225" y="3182938"/>
          <p14:tracePt t="104725" x="2562225" y="3173413"/>
          <p14:tracePt t="105475" x="2562225" y="3163888"/>
          <p14:tracePt t="105738" x="2562225" y="3155950"/>
          <p14:tracePt t="106588" x="2570163" y="3146425"/>
          <p14:tracePt t="106730" x="2616200" y="3146425"/>
          <p14:tracePt t="106738" x="2671763" y="3146425"/>
          <p14:tracePt t="106746" x="2752725" y="3155950"/>
          <p14:tracePt t="106754" x="2817813" y="3209925"/>
          <p14:tracePt t="106763" x="2917825" y="3246438"/>
          <p14:tracePt t="106770" x="2981325" y="3282950"/>
          <p14:tracePt t="106778" x="3044825" y="3328988"/>
          <p14:tracePt t="106786" x="3127375" y="3382963"/>
          <p14:tracePt t="106794" x="3190875" y="3429000"/>
          <p14:tracePt t="106802" x="3254375" y="3475038"/>
          <p14:tracePt t="106810" x="3317875" y="3519488"/>
          <p14:tracePt t="106819" x="3382963" y="3575050"/>
          <p14:tracePt t="106829" x="3436938" y="3611563"/>
          <p14:tracePt t="106835" x="3482975" y="3648075"/>
          <p14:tracePt t="106844" x="3527425" y="3665538"/>
          <p14:tracePt t="106851" x="3556000" y="3694113"/>
          <p14:tracePt t="106861" x="3582988" y="3702050"/>
          <p14:tracePt t="106866" x="3629025" y="3721100"/>
          <p14:tracePt t="106875" x="3646488" y="3721100"/>
          <p14:tracePt t="106882" x="3692525" y="3748088"/>
          <p14:tracePt t="106890" x="3702050" y="3748088"/>
          <p14:tracePt t="106898" x="3738563" y="3757613"/>
          <p14:tracePt t="106906" x="3746500" y="3767138"/>
          <p14:tracePt t="106914" x="3783013" y="3784600"/>
          <p14:tracePt t="106922" x="3792538" y="3794125"/>
          <p14:tracePt t="106944" x="3856038" y="3811588"/>
          <p14:tracePt t="106947" x="3883025" y="3840163"/>
          <p14:tracePt t="106954" x="3929063" y="3857625"/>
          <p14:tracePt t="106962" x="3948113" y="3867150"/>
          <p14:tracePt t="106970" x="3984625" y="3884613"/>
          <p14:tracePt t="106978" x="4011613" y="3894138"/>
          <p14:tracePt t="106986" x="4029075" y="3903663"/>
          <p14:tracePt t="106994" x="4048125" y="3911600"/>
          <p14:tracePt t="107002" x="4057650" y="3911600"/>
          <p14:tracePt t="107011" x="4075113" y="3930650"/>
          <p14:tracePt t="107024" x="4084638" y="3940175"/>
          <p14:tracePt t="107026" x="4084638" y="3948113"/>
          <p14:tracePt t="107034" x="4102100" y="3948113"/>
          <p14:tracePt t="107042" x="4138613" y="3976688"/>
          <p14:tracePt t="107050" x="4165600" y="3994150"/>
          <p14:tracePt t="107061" x="4194175" y="4003675"/>
          <p14:tracePt t="107067" x="4211638" y="4013200"/>
          <p14:tracePt t="107077" x="4257675" y="4040188"/>
          <p14:tracePt t="107094" x="4275138" y="4049713"/>
          <p14:tracePt t="107112" x="4294188" y="4057650"/>
          <p14:tracePt t="107114" x="4303713" y="4057650"/>
          <p14:tracePt t="107130" x="4321175" y="4076700"/>
          <p14:tracePt t="107139" x="4340225" y="4086225"/>
          <p14:tracePt t="107146" x="4357688" y="4113213"/>
          <p14:tracePt t="107154" x="4376738" y="4122738"/>
          <p14:tracePt t="107163" x="4394200" y="4130675"/>
          <p14:tracePt t="107170" x="4421188" y="4149725"/>
          <p14:tracePt t="107180" x="4457700" y="4159250"/>
          <p14:tracePt t="107186" x="4467225" y="4159250"/>
          <p14:tracePt t="107195" x="4494213" y="4176713"/>
          <p14:tracePt t="107202" x="4513263" y="4186238"/>
          <p14:tracePt t="107211" x="4540250" y="4195763"/>
          <p14:tracePt t="107228" x="4549775" y="4195763"/>
          <p14:tracePt t="107242" x="4557713" y="4195763"/>
          <p14:tracePt t="107259" x="4576763" y="4195763"/>
          <p14:tracePt t="107267" x="4586288" y="4203700"/>
          <p14:tracePt t="107292" x="4594225" y="4222750"/>
          <p14:tracePt t="107316" x="4613275" y="4232275"/>
          <p14:tracePt t="107354" x="4622800" y="4232275"/>
          <p14:tracePt t="107420" x="4622800" y="4240213"/>
          <p14:tracePt t="107460" x="4622800" y="4249738"/>
          <p14:tracePt t="107468" x="4630738" y="4268788"/>
          <p14:tracePt t="107479" x="4630738" y="4276725"/>
          <p14:tracePt t="107484" x="4630738" y="4303713"/>
          <p14:tracePt t="107491" x="4630738" y="4322763"/>
          <p14:tracePt t="107498" x="4630738" y="4340225"/>
          <p14:tracePt t="107506" x="4630738" y="4349750"/>
          <p14:tracePt t="107514" x="4630738" y="4359275"/>
          <p14:tracePt t="107530" x="4630738" y="4368800"/>
          <p14:tracePt t="107666" x="4630738" y="4376738"/>
          <p14:tracePt t="107675" x="4630738" y="4386263"/>
          <p14:tracePt t="107682" x="4630738" y="4395788"/>
          <p14:tracePt t="107690" x="4630738" y="4405313"/>
          <p14:tracePt t="115276" x="4630738" y="4413250"/>
          <p14:tracePt t="118930" x="4630738" y="4395788"/>
          <p14:tracePt t="118970" x="4630738" y="4376738"/>
          <p14:tracePt t="118978" x="4630738" y="4349750"/>
          <p14:tracePt t="118986" x="4630738" y="4340225"/>
          <p14:tracePt t="119002" x="4630738" y="4332288"/>
          <p14:tracePt t="119018" x="4630738" y="4313238"/>
          <p14:tracePt t="119532" x="4630738" y="4340225"/>
          <p14:tracePt t="119906" x="4622800" y="4349750"/>
          <p14:tracePt t="119931" x="4622800" y="4359275"/>
          <p14:tracePt t="119938" x="4613275" y="4395788"/>
          <p14:tracePt t="119946" x="4594225" y="4405313"/>
          <p14:tracePt t="119954" x="4576763" y="4413250"/>
          <p14:tracePt t="119962" x="4567238" y="4432300"/>
          <p14:tracePt t="119970" x="4557713" y="4441825"/>
          <p14:tracePt t="119978" x="4540250" y="4459288"/>
          <p14:tracePt t="120002" x="4530725" y="4468813"/>
          <p14:tracePt t="120658" x="4521200" y="4468813"/>
          <p14:tracePt t="120666" x="4503738" y="4486275"/>
          <p14:tracePt t="120674" x="4476750" y="4495800"/>
          <p14:tracePt t="120682" x="4467225" y="4495800"/>
          <p14:tracePt t="120690" x="4448175" y="4514850"/>
          <p14:tracePt t="120699" x="4430713" y="4522788"/>
          <p14:tracePt t="120707" x="4413250" y="4522788"/>
          <p14:tracePt t="120722" x="4403725" y="4522788"/>
          <p14:tracePt t="121122" x="4448175" y="4522788"/>
          <p14:tracePt t="121130" x="4513263" y="4522788"/>
          <p14:tracePt t="121138" x="4567238" y="4522788"/>
          <p14:tracePt t="121147" x="4603750" y="4522788"/>
          <p14:tracePt t="121155" x="4622800" y="4522788"/>
          <p14:tracePt t="121163" x="4649788" y="4522788"/>
          <p14:tracePt t="121170" x="4659313" y="4522788"/>
          <p14:tracePt t="121178" x="4667250" y="4522788"/>
          <p14:tracePt t="121490" x="4676775" y="4522788"/>
          <p14:tracePt t="121507" x="4676775" y="4514850"/>
          <p14:tracePt t="121514" x="4676775" y="4495800"/>
          <p14:tracePt t="121532" x="4676775" y="4486275"/>
          <p14:tracePt t="121548" x="4676775" y="4478338"/>
          <p14:tracePt t="121572" x="4676775" y="4468813"/>
          <p14:tracePt t="121580" x="4686300" y="4468813"/>
          <p14:tracePt t="121882" x="4686300" y="4449763"/>
          <p14:tracePt t="121891" x="4695825" y="4441825"/>
          <p14:tracePt t="121922" x="4695825" y="4432300"/>
          <p14:tracePt t="121970" x="4703763" y="4422775"/>
          <p14:tracePt t="122116" x="4703763" y="4405313"/>
          <p14:tracePt t="124758" x="4703763" y="4413250"/>
          <p14:tracePt t="124764" x="4703763" y="4441825"/>
          <p14:tracePt t="124775" x="4703763" y="4449763"/>
          <p14:tracePt t="124780" x="4703763" y="4459288"/>
          <p14:tracePt t="124789" x="4713288" y="4468813"/>
          <p14:tracePt t="125170" x="4730750" y="4478338"/>
          <p14:tracePt t="125178" x="4786313" y="4478338"/>
          <p14:tracePt t="125186" x="4803775" y="4468813"/>
          <p14:tracePt t="125194" x="4849813" y="4459288"/>
          <p14:tracePt t="125208" x="4913313" y="4422775"/>
          <p14:tracePt t="125210" x="4932363" y="4413250"/>
          <p14:tracePt t="125218" x="4978400" y="4376738"/>
          <p14:tracePt t="125226" x="5005388" y="4376738"/>
          <p14:tracePt t="125234" x="5022850" y="4359275"/>
          <p14:tracePt t="125242" x="5041900" y="4349750"/>
          <p14:tracePt t="125258" x="5059363" y="4340225"/>
          <p14:tracePt t="125266" x="5068888" y="4322763"/>
          <p14:tracePt t="125466" x="5068888" y="4332288"/>
          <p14:tracePt t="125506" x="5068888" y="4340225"/>
          <p14:tracePt t="125514" x="5068888" y="4349750"/>
          <p14:tracePt t="125538" x="5068888" y="4359275"/>
          <p14:tracePt t="125547" x="5059363" y="4368800"/>
          <p14:tracePt t="125556" x="5049838" y="4376738"/>
          <p14:tracePt t="125563" x="5032375" y="4395788"/>
          <p14:tracePt t="125571" x="5022850" y="4413250"/>
          <p14:tracePt t="125587" x="5005388" y="4432300"/>
          <p14:tracePt t="125604" x="5005388" y="4441825"/>
          <p14:tracePt t="125611" x="4986338" y="4459288"/>
          <p14:tracePt t="126116" x="4978400" y="4459288"/>
          <p14:tracePt t="126132" x="4978400" y="4449763"/>
          <p14:tracePt t="127090" x="4978400" y="4441825"/>
          <p14:tracePt t="127146" x="4978400" y="4422775"/>
          <p14:tracePt t="127195" x="4978400" y="4413250"/>
          <p14:tracePt t="127783" x="4978400" y="4405313"/>
          <p14:tracePt t="127804" x="4968875" y="4395788"/>
          <p14:tracePt t="128023" x="4968875" y="4386263"/>
          <p14:tracePt t="128028" x="4968875" y="4376738"/>
          <p14:tracePt t="128036" x="4968875" y="4368800"/>
          <p14:tracePt t="128060" x="4968875" y="4359275"/>
          <p14:tracePt t="128069" x="4959350" y="4359275"/>
          <p14:tracePt t="128076" x="4959350" y="4349750"/>
          <p14:tracePt t="129524" x="4949825" y="4340225"/>
          <p14:tracePt t="129533" x="4941888" y="4340225"/>
          <p14:tracePt t="129540" x="4932363" y="4349750"/>
          <p14:tracePt t="129555" x="4922838" y="4349750"/>
          <p14:tracePt t="129612" x="4913313" y="4349750"/>
          <p14:tracePt t="129620" x="4895850" y="4359275"/>
          <p14:tracePt t="129748" x="4886325" y="4359275"/>
          <p14:tracePt t="129756" x="4876800" y="4359275"/>
          <p14:tracePt t="129764" x="4868863" y="4349750"/>
          <p14:tracePt t="129772" x="4859338" y="4340225"/>
          <p14:tracePt t="129778" x="4849813" y="4332288"/>
          <p14:tracePt t="129900" x="4840288" y="4322763"/>
          <p14:tracePt t="129910" x="4813300" y="4295775"/>
          <p14:tracePt t="129917" x="4803775" y="4286250"/>
          <p14:tracePt t="129924" x="4803775" y="4276725"/>
          <p14:tracePt t="129942" x="4767263" y="4240213"/>
          <p14:tracePt t="129946" x="4759325" y="4232275"/>
          <p14:tracePt t="129954" x="4749800" y="4232275"/>
          <p14:tracePt t="129964" x="4740275" y="4213225"/>
          <p14:tracePt t="129975" x="4730750" y="4203700"/>
          <p14:tracePt t="130051" x="4730750" y="4195763"/>
          <p14:tracePt t="130074" x="4730750" y="4176713"/>
          <p14:tracePt t="130083" x="4730750" y="4167188"/>
          <p14:tracePt t="130114" x="4730750" y="4159250"/>
          <p14:tracePt t="130139" x="4730750" y="4140200"/>
          <p14:tracePt t="130413" x="4730750" y="4159250"/>
          <p14:tracePt t="130428" x="4740275" y="4167188"/>
          <p14:tracePt t="130444" x="4759325" y="4176713"/>
          <p14:tracePt t="130460" x="4767263" y="4176713"/>
          <p14:tracePt t="130467" x="4776788" y="4186238"/>
          <p14:tracePt t="130578" x="4776788" y="4195763"/>
          <p14:tracePt t="130602" x="4786313" y="4203700"/>
          <p14:tracePt t="135644" x="4786313" y="4222750"/>
          <p14:tracePt t="135652" x="4776788" y="4222750"/>
          <p14:tracePt t="135660" x="4767263" y="4240213"/>
          <p14:tracePt t="135676" x="4759325" y="4249738"/>
          <p14:tracePt t="137394" x="4759325" y="4259263"/>
          <p14:tracePt t="137402" x="4759325" y="4276725"/>
          <p14:tracePt t="137410" x="4759325" y="4295775"/>
          <p14:tracePt t="137418" x="4759325" y="4332288"/>
          <p14:tracePt t="137426" x="4776788" y="4340225"/>
          <p14:tracePt t="137434" x="4795838" y="4368800"/>
          <p14:tracePt t="137442" x="4813300" y="4368800"/>
          <p14:tracePt t="137450" x="4840288" y="4376738"/>
          <p14:tracePt t="137458" x="4849813" y="4386263"/>
          <p14:tracePt t="137492" x="4859338" y="4386263"/>
          <p14:tracePt t="137502" x="4876800" y="4376738"/>
          <p14:tracePt t="137520" x="4886325" y="4368800"/>
          <p14:tracePt t="137532" x="4905375" y="4359275"/>
          <p14:tracePt t="137542" x="4905375" y="4349750"/>
          <p14:tracePt t="137548" x="4913313" y="4340225"/>
          <p14:tracePt t="137573" x="4932363" y="4340225"/>
          <p14:tracePt t="137588" x="4941888" y="4340225"/>
          <p14:tracePt t="137604" x="4949825" y="4332288"/>
          <p14:tracePt t="137628" x="4959350" y="4332288"/>
          <p14:tracePt t="137638" x="4978400" y="4332288"/>
          <p14:tracePt t="137660" x="4986338" y="4332288"/>
          <p14:tracePt t="137669" x="4995863" y="4332288"/>
          <p14:tracePt t="137676" x="5014913" y="4332288"/>
          <p14:tracePt t="137685" x="5022850" y="4322763"/>
          <p14:tracePt t="137691" x="5032375" y="4322763"/>
          <p14:tracePt t="137707" x="5059363" y="4322763"/>
          <p14:tracePt t="137716" x="5068888" y="4322763"/>
          <p14:tracePt t="137724" x="5086350" y="4313238"/>
          <p14:tracePt t="137731" x="5095875" y="4313238"/>
          <p14:tracePt t="137742" x="5105400" y="4313238"/>
          <p14:tracePt t="137834" x="5114925" y="4313238"/>
          <p14:tracePt t="137869" x="5132388" y="4313238"/>
          <p14:tracePt t="137922" x="5141913" y="4313238"/>
          <p14:tracePt t="137933" x="5151438" y="4303713"/>
          <p14:tracePt t="137939" x="5159375" y="4303713"/>
          <p14:tracePt t="137955" x="5178425" y="4303713"/>
          <p14:tracePt t="137962" x="5187950" y="4295775"/>
          <p14:tracePt t="137970" x="5187950" y="4286250"/>
          <p14:tracePt t="137978" x="5195888" y="4286250"/>
          <p14:tracePt t="138018" x="5224463" y="4276725"/>
          <p14:tracePt t="138994" x="5224463" y="4295775"/>
          <p14:tracePt t="139002" x="5214938" y="4303713"/>
          <p14:tracePt t="139010" x="5214938" y="4322763"/>
          <p14:tracePt t="139026" x="5205413" y="4349750"/>
          <p14:tracePt t="139042" x="5205413" y="4359275"/>
          <p14:tracePt t="139058" x="5205413" y="4368800"/>
          <p14:tracePt t="139530" x="5195888" y="4368800"/>
          <p14:tracePt t="139698" x="5187950" y="4368800"/>
          <p14:tracePt t="139707" x="5187950" y="4359275"/>
          <p14:tracePt t="139714" x="5187950" y="4349750"/>
          <p14:tracePt t="139722" x="5168900" y="4313238"/>
          <p14:tracePt t="139730" x="5168900" y="4303713"/>
          <p14:tracePt t="139746" x="5168900" y="4276725"/>
          <p14:tracePt t="139754" x="5168900" y="4268788"/>
          <p14:tracePt t="139778" x="5168900" y="4240213"/>
          <p14:tracePt t="139794" x="5168900" y="4232275"/>
          <p14:tracePt t="139803" x="5168900" y="4222750"/>
          <p14:tracePt t="139811" x="5168900" y="4213225"/>
          <p14:tracePt t="139834" x="5168900" y="4203700"/>
          <p14:tracePt t="139979" x="5168900" y="4195763"/>
          <p14:tracePt t="139986" x="5168900" y="4176713"/>
          <p14:tracePt t="139994" x="5187950" y="4167188"/>
          <p14:tracePt t="140002" x="5195888" y="4167188"/>
          <p14:tracePt t="140010" x="5241925" y="4167188"/>
          <p14:tracePt t="140019" x="5297488" y="4167188"/>
          <p14:tracePt t="140026" x="5351463" y="4167188"/>
          <p14:tracePt t="140034" x="5441950" y="4167188"/>
          <p14:tracePt t="140042" x="5534025" y="4167188"/>
          <p14:tracePt t="140050" x="5607050" y="4167188"/>
          <p14:tracePt t="140058" x="5716588" y="4167188"/>
          <p14:tracePt t="140067" x="5797550" y="4167188"/>
          <p14:tracePt t="140074" x="5870575" y="4167188"/>
          <p14:tracePt t="140082" x="5943600" y="4167188"/>
          <p14:tracePt t="140090" x="5999163" y="4167188"/>
          <p14:tracePt t="140098" x="6053138" y="4167188"/>
          <p14:tracePt t="140106" x="6099175" y="4167188"/>
          <p14:tracePt t="140114" x="6135688" y="4167188"/>
          <p14:tracePt t="140123" x="6153150" y="4167188"/>
          <p14:tracePt t="140130" x="6181725" y="4167188"/>
          <p14:tracePt t="140142" x="6226175" y="4167188"/>
          <p14:tracePt t="140148" x="6245225" y="4167188"/>
          <p14:tracePt t="140159" x="6281738" y="4167188"/>
          <p14:tracePt t="140164" x="6299200" y="4167188"/>
          <p14:tracePt t="140176" x="6345238" y="4167188"/>
          <p14:tracePt t="140179" x="6381750" y="4167188"/>
          <p14:tracePt t="140186" x="6435725" y="4167188"/>
          <p14:tracePt t="140194" x="6481763" y="4167188"/>
          <p14:tracePt t="140202" x="6537325" y="4167188"/>
          <p14:tracePt t="140210" x="6600825" y="4195763"/>
          <p14:tracePt t="140220" x="6654800" y="4195763"/>
          <p14:tracePt t="140226" x="6727825" y="4195763"/>
          <p14:tracePt t="140235" x="6783388" y="4203700"/>
          <p14:tracePt t="140243" x="6846888" y="4213225"/>
          <p14:tracePt t="140252" x="6883400" y="4213225"/>
          <p14:tracePt t="140258" x="6929438" y="4222750"/>
          <p14:tracePt t="140266" x="6946900" y="4222750"/>
          <p14:tracePt t="140274" x="6983413" y="4222750"/>
          <p14:tracePt t="140282" x="7000875" y="4232275"/>
          <p14:tracePt t="140290" x="7010400" y="4240213"/>
          <p14:tracePt t="140395" x="7029450" y="4240213"/>
          <p14:tracePt t="140410" x="7046913" y="4240213"/>
          <p14:tracePt t="140418" x="7056438" y="4240213"/>
          <p14:tracePt t="140426" x="7073900" y="4240213"/>
          <p14:tracePt t="140434" x="7092950" y="4240213"/>
          <p14:tracePt t="140442" x="7102475" y="4240213"/>
          <p14:tracePt t="140450" x="7110413" y="4240213"/>
          <p14:tracePt t="140458" x="7129463" y="4240213"/>
          <p14:tracePt t="140466" x="7138988" y="4240213"/>
          <p14:tracePt t="140474" x="7165975" y="4240213"/>
          <p14:tracePt t="140482" x="7175500" y="4240213"/>
          <p14:tracePt t="140490" x="7183438" y="4240213"/>
          <p14:tracePt t="140507" x="7192963" y="4240213"/>
          <p14:tracePt t="140527" x="7202488" y="4240213"/>
          <p14:tracePt t="140531" x="7212013" y="4249738"/>
          <p14:tracePt t="140555" x="7219950" y="4249738"/>
          <p14:tracePt t="140586" x="7239000" y="4249738"/>
          <p14:tracePt t="140610" x="7248525" y="4259263"/>
          <p14:tracePt t="140818" x="7248525" y="4276725"/>
          <p14:tracePt t="140842" x="7248525" y="4286250"/>
          <p14:tracePt t="140954" x="7248525" y="4303713"/>
          <p14:tracePt t="140962" x="7248525" y="4332288"/>
          <p14:tracePt t="140970" x="7248525" y="4349750"/>
          <p14:tracePt t="140978" x="7212013" y="4376738"/>
          <p14:tracePt t="140986" x="7146925" y="4405313"/>
          <p14:tracePt t="140994" x="7092950" y="4405313"/>
          <p14:tracePt t="141004" x="7010400" y="4441825"/>
          <p14:tracePt t="141012" x="6973888" y="4441825"/>
          <p14:tracePt t="141024" x="6919913" y="4459288"/>
          <p14:tracePt t="141027" x="6864350" y="4459288"/>
          <p14:tracePt t="141034" x="6827838" y="4468813"/>
          <p14:tracePt t="141042" x="6773863" y="4468813"/>
          <p14:tracePt t="141051" x="6737350" y="4468813"/>
          <p14:tracePt t="141058" x="6710363" y="4468813"/>
          <p14:tracePt t="141067" x="6691313" y="4468813"/>
          <p14:tracePt t="141074" x="6654800" y="4468813"/>
          <p14:tracePt t="141098" x="6645275" y="4468813"/>
          <p14:tracePt t="141106" x="6637338" y="4468813"/>
          <p14:tracePt t="141114" x="6627813" y="4459288"/>
          <p14:tracePt t="141130" x="6618288" y="4459288"/>
          <p14:tracePt t="141139" x="6610350" y="4459288"/>
          <p14:tracePt t="141155" x="6581775" y="4449763"/>
          <p14:tracePt t="141162" x="6564313" y="4441825"/>
          <p14:tracePt t="141170" x="6527800" y="4441825"/>
          <p14:tracePt t="141178" x="6491288" y="4432300"/>
          <p14:tracePt t="141186" x="6464300" y="4432300"/>
          <p14:tracePt t="141195" x="6427788" y="4432300"/>
          <p14:tracePt t="141203" x="6391275" y="4405313"/>
          <p14:tracePt t="141211" x="6354763" y="4405313"/>
          <p14:tracePt t="141219" x="6318250" y="4405313"/>
          <p14:tracePt t="141226" x="6299200" y="4405313"/>
          <p14:tracePt t="141236" x="6254750" y="4405313"/>
          <p14:tracePt t="141243" x="6226175" y="4405313"/>
          <p14:tracePt t="141251" x="6208713" y="4405313"/>
          <p14:tracePt t="141260" x="6181725" y="4405313"/>
          <p14:tracePt t="141267" x="6172200" y="4405313"/>
          <p14:tracePt t="141276" x="6162675" y="4405313"/>
          <p14:tracePt t="141291" x="6145213" y="4405313"/>
          <p14:tracePt t="141299" x="6126163" y="4395788"/>
          <p14:tracePt t="141341" x="6116638" y="4395788"/>
          <p14:tracePt t="141355" x="6099175" y="4395788"/>
          <p14:tracePt t="141371" x="6089650" y="4395788"/>
          <p14:tracePt t="141387" x="6080125" y="4395788"/>
          <p14:tracePt t="141454" x="6072188" y="4395788"/>
          <p14:tracePt t="142876" x="6062663" y="4395788"/>
          <p14:tracePt t="143776" x="6053138" y="4395788"/>
          <p14:tracePt t="143778" x="6026150" y="4395788"/>
          <p14:tracePt t="143786" x="5980113" y="4395788"/>
          <p14:tracePt t="143794" x="5926138" y="4395788"/>
          <p14:tracePt t="143802" x="5816600" y="4395788"/>
          <p14:tracePt t="143810" x="5743575" y="4395788"/>
          <p14:tracePt t="143818" x="5616575" y="4395788"/>
          <p14:tracePt t="143826" x="5487988" y="4395788"/>
          <p14:tracePt t="143834" x="5378450" y="4395788"/>
          <p14:tracePt t="143842" x="5232400" y="4395788"/>
          <p14:tracePt t="143850" x="5105400" y="4395788"/>
          <p14:tracePt t="143858" x="4995863" y="4395788"/>
          <p14:tracePt t="143866" x="4886325" y="4395788"/>
          <p14:tracePt t="143874" x="4795838" y="4395788"/>
          <p14:tracePt t="143882" x="4722813" y="4395788"/>
          <p14:tracePt t="143890" x="4649788" y="4395788"/>
          <p14:tracePt t="143898" x="4521200" y="4395788"/>
          <p14:tracePt t="143907" x="4430713" y="4395788"/>
          <p14:tracePt t="143915" x="4340225" y="4395788"/>
          <p14:tracePt t="143926" x="4230688" y="4395788"/>
          <p14:tracePt t="143931" x="4102100" y="4395788"/>
          <p14:tracePt t="143941" x="3975100" y="4395788"/>
          <p14:tracePt t="143946" x="3829050" y="4395788"/>
          <p14:tracePt t="143956" x="3683000" y="4395788"/>
          <p14:tracePt t="143962" x="3556000" y="4395788"/>
          <p14:tracePt t="143970" x="3446463" y="4395788"/>
          <p14:tracePt t="143978" x="3317875" y="4395788"/>
          <p14:tracePt t="143986" x="3244850" y="4395788"/>
          <p14:tracePt t="143994" x="3171825" y="4395788"/>
          <p14:tracePt t="144002" x="3127375" y="4395788"/>
          <p14:tracePt t="144010" x="3090863" y="4395788"/>
          <p14:tracePt t="144018" x="3035300" y="4395788"/>
          <p14:tracePt t="144026" x="2990850" y="4376738"/>
          <p14:tracePt t="144034" x="2944813" y="4359275"/>
          <p14:tracePt t="144042" x="2917825" y="4349750"/>
          <p14:tracePt t="144050" x="2898775" y="4349750"/>
          <p14:tracePt t="144058" x="2871788" y="4349750"/>
          <p14:tracePt t="144066" x="2835275" y="4340225"/>
          <p14:tracePt t="144074" x="2798763" y="4340225"/>
          <p14:tracePt t="144082" x="2781300" y="4340225"/>
          <p14:tracePt t="144091" x="2752725" y="4340225"/>
          <p14:tracePt t="144100" x="2735263" y="4340225"/>
          <p14:tracePt t="144106" x="2725738" y="4340225"/>
          <p14:tracePt t="144115" x="2698750" y="4340225"/>
          <p14:tracePt t="144124" x="2689225" y="4340225"/>
          <p14:tracePt t="144131" x="2679700" y="4340225"/>
          <p14:tracePt t="144140" x="2652713" y="4340225"/>
          <p14:tracePt t="144156" x="2643188" y="4340225"/>
          <p14:tracePt t="144163" x="2625725" y="4340225"/>
          <p14:tracePt t="144170" x="2598738" y="4340225"/>
          <p14:tracePt t="144178" x="2570163" y="4340225"/>
          <p14:tracePt t="144188" x="2562225" y="4340225"/>
          <p14:tracePt t="144194" x="2533650" y="4340225"/>
          <p14:tracePt t="144203" x="2525713" y="4340225"/>
          <p14:tracePt t="144210" x="2516188" y="4340225"/>
          <p14:tracePt t="144219" x="2506663" y="4340225"/>
          <p14:tracePt t="144242" x="2489200" y="4340225"/>
          <p14:tracePt t="144346" x="2479675" y="4349750"/>
          <p14:tracePt t="144355" x="2479675" y="4359275"/>
          <p14:tracePt t="144370" x="2498725" y="4405313"/>
          <p14:tracePt t="144388" x="2498725" y="4413250"/>
          <p14:tracePt t="144395" x="2506663" y="4441825"/>
          <p14:tracePt t="144419" x="2506663" y="4449763"/>
          <p14:tracePt t="144436" x="2506663" y="4459288"/>
          <p14:tracePt t="144467" x="2506663" y="4468813"/>
          <p14:tracePt t="144474" x="2506663" y="4478338"/>
          <p14:tracePt t="144482" x="2506663" y="4486275"/>
          <p14:tracePt t="144490" x="2506663" y="4495800"/>
          <p14:tracePt t="144498" x="2506663" y="4505325"/>
          <p14:tracePt t="144506" x="2506663" y="4514850"/>
          <p14:tracePt t="144514" x="2506663" y="4532313"/>
          <p14:tracePt t="144530" x="2506663" y="4551363"/>
          <p14:tracePt t="144539" x="2506663" y="4568825"/>
          <p14:tracePt t="144546" x="2506663" y="4595813"/>
          <p14:tracePt t="144555" x="2506663" y="4605338"/>
          <p14:tracePt t="144562" x="2506663" y="4624388"/>
          <p14:tracePt t="144571" x="2506663" y="4641850"/>
          <p14:tracePt t="144579" x="2506663" y="4651375"/>
          <p14:tracePt t="144590" x="2506663" y="4668838"/>
          <p14:tracePt t="144595" x="2506663" y="4687888"/>
          <p14:tracePt t="144610" x="2506663" y="4697413"/>
          <p14:tracePt t="144620" x="2506663" y="4705350"/>
          <p14:tracePt t="145122" x="2506663" y="4724400"/>
          <p14:tracePt t="145131" x="2506663" y="4741863"/>
          <p14:tracePt t="145138" x="2506663" y="4768850"/>
          <p14:tracePt t="145146" x="2506663" y="4778375"/>
          <p14:tracePt t="145162" x="2506663" y="4787900"/>
          <p14:tracePt t="145170" x="2506663" y="4797425"/>
          <p14:tracePt t="145187" x="2506663" y="4805363"/>
          <p14:tracePt t="145243" x="2506663" y="4814888"/>
          <p14:tracePt t="145690" x="2506663" y="4824413"/>
          <p14:tracePt t="145700" x="2498725" y="4824413"/>
          <p14:tracePt t="145712" x="2489200" y="4824413"/>
          <p14:tracePt t="145716" x="2479675" y="4824413"/>
          <p14:tracePt t="145726" x="2470150" y="4833938"/>
          <p14:tracePt t="147226" x="2470150" y="4814888"/>
          <p14:tracePt t="147234" x="2470150" y="4787900"/>
          <p14:tracePt t="147242" x="2470150" y="4760913"/>
          <p14:tracePt t="147250" x="2498725" y="4724400"/>
          <p14:tracePt t="147258" x="2516188" y="4705350"/>
          <p14:tracePt t="147266" x="2533650" y="4687888"/>
          <p14:tracePt t="147274" x="2543175" y="4678363"/>
          <p14:tracePt t="147286" x="2552700" y="4668838"/>
          <p14:tracePt t="147292" x="2562225" y="4660900"/>
          <p14:tracePt t="147316" x="2562225" y="4651375"/>
          <p14:tracePt t="147322" x="2562225" y="4641850"/>
          <p14:tracePt t="147668" x="2589213" y="4641850"/>
          <p14:tracePt t="147674" x="2635250" y="4641850"/>
          <p14:tracePt t="147682" x="2689225" y="4641850"/>
          <p14:tracePt t="147690" x="2744788" y="4641850"/>
          <p14:tracePt t="147698" x="2798763" y="4641850"/>
          <p14:tracePt t="147706" x="2852738" y="4641850"/>
          <p14:tracePt t="147714" x="2898775" y="4641850"/>
          <p14:tracePt t="147722" x="2917825" y="4641850"/>
          <p14:tracePt t="147730" x="2935288" y="4641850"/>
          <p14:tracePt t="147850" x="2944813" y="4641850"/>
          <p14:tracePt t="147874" x="2935288" y="4651375"/>
          <p14:tracePt t="147890" x="2917825" y="4668838"/>
          <p14:tracePt t="147899" x="2898775" y="4678363"/>
          <p14:tracePt t="147906" x="2889250" y="4678363"/>
          <p14:tracePt t="147915" x="2871788" y="4687888"/>
          <p14:tracePt t="147925" x="2862263" y="4687888"/>
          <p14:tracePt t="147931" x="2844800" y="4687888"/>
          <p14:tracePt t="147938" x="2798763" y="4687888"/>
          <p14:tracePt t="147948" x="2762250" y="4687888"/>
          <p14:tracePt t="147958" x="2716213" y="4687888"/>
          <p14:tracePt t="147963" x="2689225" y="4687888"/>
          <p14:tracePt t="147976" x="2635250" y="4687888"/>
          <p14:tracePt t="147979" x="2562225" y="4687888"/>
          <p14:tracePt t="147989" x="2525713" y="4687888"/>
          <p14:tracePt t="147995" x="2452688" y="4687888"/>
          <p14:tracePt t="148009" x="2360613" y="4687888"/>
          <p14:tracePt t="148010" x="2270125" y="4687888"/>
          <p14:tracePt t="148018" x="2179638" y="4687888"/>
          <p14:tracePt t="148026" x="2106613" y="4687888"/>
          <p14:tracePt t="148034" x="2024063" y="4687888"/>
          <p14:tracePt t="148044" x="1895475" y="4668838"/>
          <p14:tracePt t="148051" x="1804988" y="4660900"/>
          <p14:tracePt t="148058" x="1668463" y="4632325"/>
          <p14:tracePt t="148066" x="1595438" y="4605338"/>
          <p14:tracePt t="148074" x="1495425" y="4587875"/>
          <p14:tracePt t="148082" x="1422400" y="4587875"/>
          <p14:tracePt t="148090" x="1403350" y="4578350"/>
          <p14:tracePt t="148099" x="1366838" y="4568825"/>
          <p14:tracePt t="148106" x="1358900" y="4568825"/>
          <p14:tracePt t="148114" x="1339850" y="4568825"/>
          <p14:tracePt t="148124" x="1322388" y="4559300"/>
          <p14:tracePt t="148140" x="1312863" y="4551363"/>
          <p14:tracePt t="148228" x="1293813" y="4541838"/>
          <p14:tracePt t="148284" x="1285875" y="4532313"/>
          <p14:tracePt t="148300" x="1285875" y="4514850"/>
          <p14:tracePt t="148316" x="1285875" y="4505325"/>
          <p14:tracePt t="148323" x="1285875" y="4478338"/>
          <p14:tracePt t="148331" x="1285875" y="4459288"/>
          <p14:tracePt t="148338" x="1285875" y="4441825"/>
          <p14:tracePt t="148346" x="1285875" y="4413250"/>
          <p14:tracePt t="148355" x="1293813" y="4405313"/>
          <p14:tracePt t="148362" x="1303338" y="4368800"/>
          <p14:tracePt t="148371" x="1312863" y="4359275"/>
          <p14:tracePt t="148378" x="1330325" y="4349750"/>
          <p14:tracePt t="148388" x="1339850" y="4340225"/>
          <p14:tracePt t="148514" x="1366838" y="4340225"/>
          <p14:tracePt t="148522" x="1385888" y="4349750"/>
          <p14:tracePt t="148530" x="1458913" y="4386263"/>
          <p14:tracePt t="148538" x="1495425" y="4386263"/>
          <p14:tracePt t="148546" x="1568450" y="4405313"/>
          <p14:tracePt t="148555" x="1641475" y="4405313"/>
          <p14:tracePt t="148562" x="1695450" y="4405313"/>
          <p14:tracePt t="148571" x="1758950" y="4405313"/>
          <p14:tracePt t="148578" x="1787525" y="4405313"/>
          <p14:tracePt t="148586" x="1824038" y="4405313"/>
          <p14:tracePt t="148594" x="1831975" y="4405313"/>
          <p14:tracePt t="148755" x="1851025" y="4405313"/>
          <p14:tracePt t="148763" x="1868488" y="4405313"/>
          <p14:tracePt t="148792" x="1868488" y="4395788"/>
          <p14:tracePt t="148796" x="1878013" y="4386263"/>
          <p14:tracePt t="148812" x="1878013" y="4376738"/>
          <p14:tracePt t="148939" x="1895475" y="4368800"/>
          <p14:tracePt t="148946" x="1914525" y="4368800"/>
          <p14:tracePt t="148957" x="1987550" y="4395788"/>
          <p14:tracePt t="148964" x="2051050" y="4422775"/>
          <p14:tracePt t="148976" x="2160588" y="4478338"/>
          <p14:tracePt t="148980" x="2260600" y="4505325"/>
          <p14:tracePt t="148990" x="2370138" y="4551363"/>
          <p14:tracePt t="148995" x="2489200" y="4578350"/>
          <p14:tracePt t="149006" x="2525713" y="4578350"/>
          <p14:tracePt t="149010" x="2616200" y="4605338"/>
          <p14:tracePt t="149018" x="2671763" y="4605338"/>
          <p14:tracePt t="149026" x="2689225" y="4605338"/>
          <p14:tracePt t="149034" x="2698750" y="4605338"/>
          <p14:tracePt t="149116" x="2716213" y="4605338"/>
          <p14:tracePt t="149130" x="2735263" y="4605338"/>
          <p14:tracePt t="149138" x="2762250" y="4605338"/>
          <p14:tracePt t="149146" x="2781300" y="4605338"/>
          <p14:tracePt t="149154" x="2817813" y="4605338"/>
          <p14:tracePt t="149162" x="2825750" y="4605338"/>
          <p14:tracePt t="149172" x="2862263" y="4605338"/>
          <p14:tracePt t="149178" x="2881313" y="4605338"/>
          <p14:tracePt t="149186" x="2898775" y="4605338"/>
          <p14:tracePt t="149194" x="2925763" y="4614863"/>
          <p14:tracePt t="149202" x="2944813" y="4614863"/>
          <p14:tracePt t="149210" x="2954338" y="4624388"/>
          <p14:tracePt t="149218" x="2990850" y="4624388"/>
          <p14:tracePt t="149226" x="2998788" y="4624388"/>
          <p14:tracePt t="149235" x="3063875" y="4632325"/>
          <p14:tracePt t="149242" x="3081338" y="4632325"/>
          <p14:tracePt t="149250" x="3136900" y="4651375"/>
          <p14:tracePt t="149258" x="3163888" y="4651375"/>
          <p14:tracePt t="149267" x="3217863" y="4651375"/>
          <p14:tracePt t="149274" x="3244850" y="4660900"/>
          <p14:tracePt t="149282" x="3281363" y="4660900"/>
          <p14:tracePt t="149291" x="3309938" y="4678363"/>
          <p14:tracePt t="149299" x="3317875" y="4678363"/>
          <p14:tracePt t="149308" x="3346450" y="4678363"/>
          <p14:tracePt t="149315" x="3363913" y="4678363"/>
          <p14:tracePt t="149331" x="3382963" y="4678363"/>
          <p14:tracePt t="149340" x="3400425" y="4687888"/>
          <p14:tracePt t="149357" x="3409950" y="4687888"/>
          <p14:tracePt t="149362" x="3427413" y="4687888"/>
          <p14:tracePt t="149373" x="3436938" y="4687888"/>
          <p14:tracePt t="149379" x="3446463" y="4687888"/>
          <p14:tracePt t="149411" x="3463925" y="4687888"/>
          <p14:tracePt t="149483" x="3490913" y="4687888"/>
          <p14:tracePt t="149498" x="3536950" y="4687888"/>
          <p14:tracePt t="149506" x="3563938" y="4687888"/>
          <p14:tracePt t="149514" x="3582988" y="4687888"/>
          <p14:tracePt t="149522" x="3629025" y="4687888"/>
          <p14:tracePt t="149531" x="3636963" y="4687888"/>
          <p14:tracePt t="149538" x="3683000" y="4687888"/>
          <p14:tracePt t="149546" x="3719513" y="4687888"/>
          <p14:tracePt t="149556" x="3738563" y="4687888"/>
          <p14:tracePt t="149562" x="3775075" y="4687888"/>
          <p14:tracePt t="149571" x="3792538" y="4687888"/>
          <p14:tracePt t="149578" x="3802063" y="4687888"/>
          <p14:tracePt t="149626" x="3810000" y="4687888"/>
          <p14:tracePt t="149700" x="3819525" y="4687888"/>
          <p14:tracePt t="149716" x="3829050" y="4687888"/>
          <p14:tracePt t="149739" x="3856038" y="4687888"/>
          <p14:tracePt t="149954" x="3875088" y="4687888"/>
          <p14:tracePt t="149962" x="3929063" y="4687888"/>
          <p14:tracePt t="149970" x="3992563" y="4714875"/>
          <p14:tracePt t="149978" x="4029075" y="4714875"/>
          <p14:tracePt t="149986" x="4084638" y="4724400"/>
          <p14:tracePt t="149994" x="4129088" y="4724400"/>
          <p14:tracePt t="150002" x="4165600" y="4724400"/>
          <p14:tracePt t="150010" x="4202113" y="4732338"/>
          <p14:tracePt t="150018" x="4238625" y="4732338"/>
          <p14:tracePt t="150026" x="4257675" y="4732338"/>
          <p14:tracePt t="150034" x="4275138" y="4732338"/>
          <p14:tracePt t="150070" x="4284663" y="4732338"/>
          <p14:tracePt t="150116" x="4294188" y="4732338"/>
          <p14:tracePt t="150122" x="4303713" y="4732338"/>
          <p14:tracePt t="150290" x="4321175" y="4714875"/>
          <p14:tracePt t="150298" x="4321175" y="4705350"/>
          <p14:tracePt t="150314" x="4348163" y="4697413"/>
          <p14:tracePt t="150323" x="4357688" y="4697413"/>
          <p14:tracePt t="150330" x="4384675" y="4687888"/>
          <p14:tracePt t="150339" x="4403725" y="4678363"/>
          <p14:tracePt t="150346" x="4421188" y="4678363"/>
          <p14:tracePt t="150356" x="4448175" y="4678363"/>
          <p14:tracePt t="150362" x="4457700" y="4678363"/>
          <p14:tracePt t="150371" x="4467225" y="4678363"/>
          <p14:tracePt t="150378" x="4494213" y="4668838"/>
          <p14:tracePt t="150450" x="4503738" y="4668838"/>
          <p14:tracePt t="150466" x="4513263" y="4668838"/>
          <p14:tracePt t="150474" x="4521200" y="4668838"/>
          <p14:tracePt t="150482" x="4549775" y="4678363"/>
          <p14:tracePt t="150498" x="4576763" y="4678363"/>
          <p14:tracePt t="150507" x="4594225" y="4687888"/>
          <p14:tracePt t="150514" x="4630738" y="4687888"/>
          <p14:tracePt t="150522" x="4667250" y="4697413"/>
          <p14:tracePt t="150530" x="4695825" y="4714875"/>
          <p14:tracePt t="150539" x="4713288" y="4724400"/>
          <p14:tracePt t="150546" x="4749800" y="4724400"/>
          <p14:tracePt t="150555" x="4767263" y="4724400"/>
          <p14:tracePt t="150563" x="4786313" y="4724400"/>
          <p14:tracePt t="150573" x="4803775" y="4732338"/>
          <p14:tracePt t="150602" x="4813300" y="4732338"/>
          <p14:tracePt t="150626" x="4822825" y="4732338"/>
          <p14:tracePt t="150738" x="4832350" y="4732338"/>
          <p14:tracePt t="150754" x="4849813" y="4732338"/>
          <p14:tracePt t="150762" x="4859338" y="4732338"/>
          <p14:tracePt t="150770" x="4895850" y="4724400"/>
          <p14:tracePt t="150778" x="4905375" y="4724400"/>
          <p14:tracePt t="150786" x="4913313" y="4714875"/>
          <p14:tracePt t="150794" x="4949825" y="4714875"/>
          <p14:tracePt t="150802" x="5014913" y="4714875"/>
          <p14:tracePt t="150810" x="5059363" y="4714875"/>
          <p14:tracePt t="150818" x="5095875" y="4714875"/>
          <p14:tracePt t="150826" x="5151438" y="4714875"/>
          <p14:tracePt t="150834" x="5224463" y="4714875"/>
          <p14:tracePt t="150842" x="5287963" y="4714875"/>
          <p14:tracePt t="150850" x="5341938" y="4714875"/>
          <p14:tracePt t="150858" x="5397500" y="4714875"/>
          <p14:tracePt t="150866" x="5451475" y="4714875"/>
          <p14:tracePt t="150874" x="5497513" y="4705350"/>
          <p14:tracePt t="150882" x="5524500" y="4705350"/>
          <p14:tracePt t="150892" x="5551488" y="4705350"/>
          <p14:tracePt t="150898" x="5570538" y="4678363"/>
          <p14:tracePt t="150914" x="5588000" y="4678363"/>
          <p14:tracePt t="151427" x="5597525" y="4678363"/>
          <p14:tracePt t="151514" x="5607050" y="4714875"/>
          <p14:tracePt t="151522" x="5616575" y="4724400"/>
          <p14:tracePt t="151530" x="5653088" y="4741863"/>
          <p14:tracePt t="151538" x="5716588" y="4768850"/>
          <p14:tracePt t="151546" x="5761038" y="4778375"/>
          <p14:tracePt t="151556" x="5834063" y="4778375"/>
          <p14:tracePt t="151562" x="5870575" y="4787900"/>
          <p14:tracePt t="151571" x="5926138" y="4787900"/>
          <p14:tracePt t="151578" x="5953125" y="4797425"/>
          <p14:tracePt t="151586" x="5980113" y="4797425"/>
          <p14:tracePt t="151595" x="5989638" y="4797425"/>
          <p14:tracePt t="151610" x="5999163" y="4805363"/>
          <p14:tracePt t="151819" x="6007100" y="4814888"/>
          <p14:tracePt t="151826" x="6026150" y="4814888"/>
          <p14:tracePt t="151834" x="6053138" y="4814888"/>
          <p14:tracePt t="151842" x="6080125" y="4814888"/>
          <p14:tracePt t="151850" x="6153150" y="4805363"/>
          <p14:tracePt t="151858" x="6199188" y="4805363"/>
          <p14:tracePt t="151866" x="6254750" y="4805363"/>
          <p14:tracePt t="151874" x="6291263" y="4805363"/>
          <p14:tracePt t="151882" x="6335713" y="4805363"/>
          <p14:tracePt t="151890" x="6372225" y="4797425"/>
          <p14:tracePt t="151898" x="6408738" y="4768850"/>
          <p14:tracePt t="151931" x="6418263" y="4768850"/>
          <p14:tracePt t="151946" x="6427788" y="4768850"/>
          <p14:tracePt t="151962" x="6435725" y="4760913"/>
          <p14:tracePt t="151971" x="6445250" y="4751388"/>
          <p14:tracePt t="151978" x="6454775" y="4741863"/>
          <p14:tracePt t="151994" x="6472238" y="4724400"/>
          <p14:tracePt t="152020" x="6481763" y="4714875"/>
          <p14:tracePt t="153026" x="6545263" y="4714875"/>
          <p14:tracePt t="153035" x="6691313" y="4751388"/>
          <p14:tracePt t="153042" x="6810375" y="4768850"/>
          <p14:tracePt t="153051" x="6883400" y="4768850"/>
          <p14:tracePt t="153058" x="6937375" y="4768850"/>
          <p14:tracePt t="153066" x="6964363" y="4768850"/>
          <p14:tracePt t="153074" x="6973888" y="4768850"/>
          <p14:tracePt t="153332" x="6992938" y="4768850"/>
          <p14:tracePt t="153340" x="7056438" y="4768850"/>
          <p14:tracePt t="153348" x="7129463" y="4768850"/>
          <p14:tracePt t="153356" x="7212013" y="4751388"/>
          <p14:tracePt t="153362" x="7275513" y="4732338"/>
          <p14:tracePt t="153371" x="7312025" y="4724400"/>
          <p14:tracePt t="153378" x="7348538" y="4714875"/>
          <p14:tracePt t="153386" x="7366000" y="4697413"/>
          <p14:tracePt t="153394" x="7375525" y="4697413"/>
          <p14:tracePt t="153612" x="7375525" y="4705350"/>
          <p14:tracePt t="153634" x="7375525" y="4714875"/>
          <p14:tracePt t="153642" x="7385050" y="4732338"/>
          <p14:tracePt t="153650" x="7402513" y="4741863"/>
          <p14:tracePt t="153658" x="7439025" y="4751388"/>
          <p14:tracePt t="153666" x="7475538" y="4751388"/>
          <p14:tracePt t="153674" x="7531100" y="4760913"/>
          <p14:tracePt t="153682" x="7602538" y="4760913"/>
          <p14:tracePt t="153690" x="7685088" y="4760913"/>
          <p14:tracePt t="153698" x="7794625" y="4760913"/>
          <p14:tracePt t="153707" x="7867650" y="4760913"/>
          <p14:tracePt t="153714" x="7958138" y="4760913"/>
          <p14:tracePt t="153722" x="7977188" y="4760913"/>
          <p14:tracePt t="153730" x="8013700" y="4760913"/>
          <p14:tracePt t="153738" x="8031163" y="4760913"/>
          <p14:tracePt t="153746" x="8059738" y="4760913"/>
          <p14:tracePt t="153762" x="8067675" y="4760913"/>
          <p14:tracePt t="154682" x="7977188" y="4760913"/>
          <p14:tracePt t="154690" x="7821613" y="4787900"/>
          <p14:tracePt t="154700" x="7639050" y="4787900"/>
          <p14:tracePt t="154706" x="7421563" y="4787900"/>
          <p14:tracePt t="154715" x="7156450" y="4787900"/>
          <p14:tracePt t="154722" x="6864350" y="4787900"/>
          <p14:tracePt t="154731" x="6381750" y="4787900"/>
          <p14:tracePt t="154738" x="6007100" y="4787900"/>
          <p14:tracePt t="154746" x="5607050" y="4732338"/>
          <p14:tracePt t="154754" x="5178425" y="4660900"/>
          <p14:tracePt t="154763" x="4759325" y="4624388"/>
          <p14:tracePt t="154771" x="4494213" y="4541838"/>
          <p14:tracePt t="154778" x="4257675" y="4532313"/>
          <p14:tracePt t="154787" x="4094163" y="4486275"/>
          <p14:tracePt t="154794" x="3948113" y="4468813"/>
          <p14:tracePt t="154802" x="3819525" y="4449763"/>
          <p14:tracePt t="154810" x="3719513" y="4422775"/>
          <p14:tracePt t="154818" x="3665538" y="4413250"/>
          <p14:tracePt t="154826" x="3600450" y="4413250"/>
          <p14:tracePt t="154834" x="3563938" y="4413250"/>
          <p14:tracePt t="154842" x="3509963" y="4413250"/>
          <p14:tracePt t="154850" x="3463925" y="4413250"/>
          <p14:tracePt t="154858" x="3436938" y="4413250"/>
          <p14:tracePt t="154866" x="3409950" y="4413250"/>
          <p14:tracePt t="154874" x="3390900" y="4413250"/>
          <p14:tracePt t="154882" x="3363913" y="4413250"/>
          <p14:tracePt t="154890" x="3354388" y="4413250"/>
          <p14:tracePt t="154899" x="3346450" y="4413250"/>
          <p14:tracePt t="155651" x="3327400" y="4413250"/>
          <p14:tracePt t="156882" x="3290888" y="4422775"/>
          <p14:tracePt t="156890" x="3190875" y="4449763"/>
          <p14:tracePt t="156898" x="3090863" y="4495800"/>
          <p14:tracePt t="156907" x="2944813" y="4514850"/>
          <p14:tracePt t="156914" x="2798763" y="4559300"/>
          <p14:tracePt t="156940" x="2389188" y="4595813"/>
          <p14:tracePt t="156947" x="2224088" y="4632325"/>
          <p14:tracePt t="156954" x="2097088" y="4641850"/>
          <p14:tracePt t="156962" x="2005013" y="4660900"/>
          <p14:tracePt t="156971" x="1895475" y="4660900"/>
          <p14:tracePt t="156979" x="1814513" y="4668838"/>
          <p14:tracePt t="156990" x="1768475" y="4697413"/>
          <p14:tracePt t="156996" x="1714500" y="4697413"/>
          <p14:tracePt t="157009" x="1695450" y="4705350"/>
          <p14:tracePt t="157012" x="1658938" y="4705350"/>
          <p14:tracePt t="157023" x="1595438" y="4714875"/>
          <p14:tracePt t="157034" x="1558925" y="4714875"/>
          <p14:tracePt t="157042" x="1541463" y="4714875"/>
          <p14:tracePt t="157050" x="1522413" y="4714875"/>
          <p14:tracePt t="157058" x="1495425" y="4724400"/>
          <p14:tracePt t="157066" x="1476375" y="4724400"/>
          <p14:tracePt t="157074" x="1439863" y="4741863"/>
          <p14:tracePt t="157090" x="1431925" y="4741863"/>
          <p14:tracePt t="157099" x="1422400" y="4741863"/>
          <p14:tracePt t="157156" x="1412875" y="4741863"/>
          <p14:tracePt t="157179" x="1403350" y="4751388"/>
          <p14:tracePt t="157436" x="1439863" y="4805363"/>
          <p14:tracePt t="157444" x="1495425" y="4824413"/>
          <p14:tracePt t="157452" x="1568450" y="4897438"/>
          <p14:tracePt t="157459" x="1631950" y="4933950"/>
          <p14:tracePt t="157467" x="1677988" y="4970463"/>
          <p14:tracePt t="157476" x="1722438" y="5006975"/>
          <p14:tracePt t="157482" x="1741488" y="5016500"/>
          <p14:tracePt t="157490" x="1804988" y="5033963"/>
          <p14:tracePt t="157498" x="1824038" y="5043488"/>
          <p14:tracePt t="157506" x="1841500" y="5053013"/>
          <p14:tracePt t="157530" x="1860550" y="5053013"/>
          <p14:tracePt t="157586" x="1878013" y="5060950"/>
          <p14:tracePt t="157618" x="1914525" y="5060950"/>
          <p14:tracePt t="157652" x="1924050" y="5060950"/>
          <p14:tracePt t="159293" x="1941513" y="5060950"/>
          <p14:tracePt t="159300" x="2014538" y="5060950"/>
          <p14:tracePt t="159307" x="2087563" y="5053013"/>
          <p14:tracePt t="159317" x="2187575" y="4987925"/>
          <p14:tracePt t="159323" x="2306638" y="4914900"/>
          <p14:tracePt t="159330" x="2406650" y="4860925"/>
          <p14:tracePt t="159339" x="2543175" y="4787900"/>
          <p14:tracePt t="159346" x="2671763" y="4724400"/>
          <p14:tracePt t="159354" x="2752725" y="4705350"/>
          <p14:tracePt t="159363" x="2852738" y="4660900"/>
          <p14:tracePt t="159372" x="2898775" y="4632325"/>
          <p14:tracePt t="159379" x="2954338" y="4614863"/>
          <p14:tracePt t="159389" x="2981325" y="4605338"/>
          <p14:tracePt t="159532" x="2962275" y="4605338"/>
          <p14:tracePt t="159539" x="2944813" y="4605338"/>
          <p14:tracePt t="159548" x="2898775" y="4614863"/>
          <p14:tracePt t="159556" x="2871788" y="4624388"/>
          <p14:tracePt t="159563" x="2825750" y="4624388"/>
          <p14:tracePt t="159571" x="2808288" y="4632325"/>
          <p14:tracePt t="159579" x="2798763" y="4632325"/>
          <p14:tracePt t="159588" x="2789238" y="4632325"/>
          <p14:tracePt t="159595" x="2781300" y="4632325"/>
          <p14:tracePt t="159604" x="2762250" y="4632325"/>
          <p14:tracePt t="159747" x="2752725" y="4632325"/>
          <p14:tracePt t="159754" x="2752725" y="4624388"/>
          <p14:tracePt t="159771" x="2752725" y="4614863"/>
          <p14:tracePt t="159795" x="2752725" y="4595813"/>
          <p14:tracePt t="159862" x="2762250" y="4587875"/>
          <p14:tracePt t="159866" x="2781300" y="4568825"/>
          <p14:tracePt t="159874" x="2798763" y="4559300"/>
          <p14:tracePt t="159882" x="2817813" y="4559300"/>
          <p14:tracePt t="159891" x="2852738" y="4541838"/>
          <p14:tracePt t="159899" x="2898775" y="4514850"/>
          <p14:tracePt t="159907" x="2944813" y="4505325"/>
          <p14:tracePt t="159924" x="3100388" y="4449763"/>
          <p14:tracePt t="159931" x="3163888" y="4422775"/>
          <p14:tracePt t="159938" x="3227388" y="4405313"/>
          <p14:tracePt t="159946" x="3281363" y="4386263"/>
          <p14:tracePt t="159955" x="3317875" y="4376738"/>
          <p14:tracePt t="159962" x="3346450" y="4368800"/>
          <p14:tracePt t="159978" x="3354388" y="4359275"/>
          <p14:tracePt t="160085" x="3354388" y="4349750"/>
          <p14:tracePt t="160092" x="3336925" y="4349750"/>
          <p14:tracePt t="160100" x="3300413" y="4368800"/>
          <p14:tracePt t="160107" x="3290888" y="4368800"/>
          <p14:tracePt t="160115" x="3273425" y="4368800"/>
          <p14:tracePt t="160122" x="3227388" y="4368800"/>
          <p14:tracePt t="160130" x="3200400" y="4368800"/>
          <p14:tracePt t="160138" x="3181350" y="4368800"/>
          <p14:tracePt t="160147" x="3163888" y="4349750"/>
          <p14:tracePt t="160178" x="3144838" y="4340225"/>
          <p14:tracePt t="160212" x="3136900" y="4340225"/>
          <p14:tracePt t="160220" x="3100388" y="4332288"/>
          <p14:tracePt t="160228" x="3090863" y="4322763"/>
          <p14:tracePt t="160236" x="3063875" y="4313238"/>
          <p14:tracePt t="160243" x="3044825" y="4313238"/>
          <p14:tracePt t="160251" x="3035300" y="4303713"/>
          <p14:tracePt t="160259" x="3017838" y="4295775"/>
          <p14:tracePt t="160268" x="3017838" y="4286250"/>
          <p14:tracePt t="160274" x="3008313" y="4276725"/>
          <p14:tracePt t="160284" x="3008313" y="4268788"/>
          <p14:tracePt t="160290" x="3008313" y="4259263"/>
          <p14:tracePt t="160298" x="3008313" y="4232275"/>
          <p14:tracePt t="160306" x="3008313" y="4222750"/>
          <p14:tracePt t="160315" x="3008313" y="4186238"/>
          <p14:tracePt t="160323" x="3008313" y="4167188"/>
          <p14:tracePt t="160338" x="3027363" y="4122738"/>
          <p14:tracePt t="160347" x="3063875" y="4076700"/>
          <p14:tracePt t="160356" x="3090863" y="4049713"/>
          <p14:tracePt t="160363" x="3127375" y="4013200"/>
          <p14:tracePt t="160372" x="3144838" y="3994150"/>
          <p14:tracePt t="160379" x="3190875" y="3948113"/>
          <p14:tracePt t="160389" x="3236913" y="3921125"/>
          <p14:tracePt t="160395" x="3281363" y="3903663"/>
          <p14:tracePt t="160403" x="3327400" y="3894138"/>
          <p14:tracePt t="160410" x="3400425" y="3875088"/>
          <p14:tracePt t="160418" x="3436938" y="3875088"/>
          <p14:tracePt t="160426" x="3490913" y="3875088"/>
          <p14:tracePt t="160434" x="3573463" y="3875088"/>
          <p14:tracePt t="160442" x="3629025" y="3875088"/>
          <p14:tracePt t="160450" x="3702050" y="3875088"/>
          <p14:tracePt t="160458" x="3756025" y="3875088"/>
          <p14:tracePt t="160466" x="3846513" y="3884613"/>
          <p14:tracePt t="160474" x="3929063" y="3921125"/>
          <p14:tracePt t="160482" x="4029075" y="3967163"/>
          <p14:tracePt t="160490" x="4048125" y="3984625"/>
          <p14:tracePt t="160498" x="4084638" y="4013200"/>
          <p14:tracePt t="160506" x="4111625" y="4040188"/>
          <p14:tracePt t="160516" x="4129088" y="4057650"/>
          <p14:tracePt t="160522" x="4138613" y="4067175"/>
          <p14:tracePt t="160546" x="4138613" y="4076700"/>
          <p14:tracePt t="160586" x="4138613" y="4086225"/>
          <p14:tracePt t="160602" x="4138613" y="4113213"/>
          <p14:tracePt t="160618" x="4138613" y="4130675"/>
          <p14:tracePt t="160627" x="4138613" y="4149725"/>
          <p14:tracePt t="160635" x="4138613" y="4167188"/>
          <p14:tracePt t="160643" x="4129088" y="4195763"/>
          <p14:tracePt t="160651" x="4111625" y="4213225"/>
          <p14:tracePt t="160659" x="4084638" y="4259263"/>
          <p14:tracePt t="160667" x="4065588" y="4268788"/>
          <p14:tracePt t="160675" x="4038600" y="4286250"/>
          <p14:tracePt t="160683" x="4021138" y="4313238"/>
          <p14:tracePt t="160692" x="3975100" y="4332288"/>
          <p14:tracePt t="160699" x="3956050" y="4340225"/>
          <p14:tracePt t="160708" x="3865563" y="4368800"/>
          <p14:tracePt t="160718" x="3838575" y="4376738"/>
          <p14:tracePt t="160724" x="3783013" y="4386263"/>
          <p14:tracePt t="160733" x="3692525" y="4395788"/>
          <p14:tracePt t="160738" x="3592513" y="4422775"/>
          <p14:tracePt t="160746" x="3536950" y="4422775"/>
          <p14:tracePt t="160755" x="3463925" y="4422775"/>
          <p14:tracePt t="160762" x="3419475" y="4422775"/>
          <p14:tracePt t="160771" x="3382963" y="4422775"/>
          <p14:tracePt t="160778" x="3363913" y="4422775"/>
          <p14:tracePt t="160787" x="3336925" y="4422775"/>
          <p14:tracePt t="160794" x="3327400" y="4422775"/>
          <p14:tracePt t="160808" x="3317875" y="4422775"/>
          <p14:tracePt t="160811" x="3300413" y="4422775"/>
          <p14:tracePt t="160827" x="3290888" y="4413250"/>
          <p14:tracePt t="160843" x="3281363" y="4405313"/>
          <p14:tracePt t="160851" x="3273425" y="4395788"/>
          <p14:tracePt t="160859" x="3273425" y="4386263"/>
          <p14:tracePt t="160875" x="3273425" y="4368800"/>
          <p14:tracePt t="160883" x="3244850" y="4332288"/>
          <p14:tracePt t="160899" x="3244850" y="4313238"/>
          <p14:tracePt t="160907" x="3236913" y="4295775"/>
          <p14:tracePt t="160943" x="3236913" y="4276725"/>
          <p14:tracePt t="160962" x="3236913" y="4268788"/>
          <p14:tracePt t="160970" x="3236913" y="4249738"/>
          <p14:tracePt t="160978" x="3236913" y="4232275"/>
          <p14:tracePt t="160987" x="3236913" y="4222750"/>
          <p14:tracePt t="160994" x="3254375" y="4195763"/>
          <p14:tracePt t="161002" x="3254375" y="4176713"/>
          <p14:tracePt t="161010" x="3290888" y="4149725"/>
          <p14:tracePt t="161018" x="3317875" y="4113213"/>
          <p14:tracePt t="161026" x="3354388" y="4103688"/>
          <p14:tracePt t="161034" x="3409950" y="4067175"/>
          <p14:tracePt t="161042" x="3455988" y="4049713"/>
          <p14:tracePt t="161051" x="3473450" y="4040188"/>
          <p14:tracePt t="161058" x="3500438" y="4021138"/>
          <p14:tracePt t="161066" x="3509963" y="4013200"/>
          <p14:tracePt t="161074" x="3536950" y="4003675"/>
          <p14:tracePt t="161082" x="3546475" y="4003675"/>
          <p14:tracePt t="161132" x="3556000" y="4003675"/>
          <p14:tracePt t="161147" x="3563938" y="4003675"/>
          <p14:tracePt t="161154" x="3609975" y="4013200"/>
          <p14:tracePt t="161162" x="3619500" y="4021138"/>
          <p14:tracePt t="161170" x="3665538" y="4057650"/>
          <p14:tracePt t="161178" x="3692525" y="4086225"/>
          <p14:tracePt t="161187" x="3738563" y="4113213"/>
          <p14:tracePt t="161194" x="3756025" y="4122738"/>
          <p14:tracePt t="161203" x="3775075" y="4140200"/>
          <p14:tracePt t="161210" x="3802063" y="4159250"/>
          <p14:tracePt t="161298" x="3802063" y="4176713"/>
          <p14:tracePt t="161306" x="3802063" y="4203700"/>
          <p14:tracePt t="161314" x="3792538" y="4240213"/>
          <p14:tracePt t="161322" x="3746500" y="4268788"/>
          <p14:tracePt t="161330" x="3683000" y="4295775"/>
          <p14:tracePt t="161338" x="3619500" y="4332288"/>
          <p14:tracePt t="161346" x="3546475" y="4359275"/>
          <p14:tracePt t="161355" x="3482975" y="4395788"/>
          <p14:tracePt t="161362" x="3427413" y="4395788"/>
          <p14:tracePt t="161370" x="3382963" y="4413250"/>
          <p14:tracePt t="161378" x="3336925" y="4413250"/>
          <p14:tracePt t="161389" x="3309938" y="4413250"/>
          <p14:tracePt t="161395" x="3254375" y="4413250"/>
          <p14:tracePt t="161405" x="3200400" y="4413250"/>
          <p14:tracePt t="161411" x="3117850" y="4395788"/>
          <p14:tracePt t="161422" x="3081338" y="4386263"/>
          <p14:tracePt t="161427" x="3044825" y="4376738"/>
          <p14:tracePt t="161438" x="2971800" y="4332288"/>
          <p14:tracePt t="161451" x="2944813" y="4322763"/>
          <p14:tracePt t="161459" x="2898775" y="4313238"/>
          <p14:tracePt t="161468" x="2881313" y="4286250"/>
          <p14:tracePt t="161475" x="2862263" y="4268788"/>
          <p14:tracePt t="161485" x="2844800" y="4259263"/>
          <p14:tracePt t="161490" x="2825750" y="4240213"/>
          <p14:tracePt t="161498" x="2817813" y="4232275"/>
          <p14:tracePt t="161506" x="2798763" y="4213225"/>
          <p14:tracePt t="161514" x="2781300" y="4195763"/>
          <p14:tracePt t="161522" x="2771775" y="4186238"/>
          <p14:tracePt t="161530" x="2752725" y="4167188"/>
          <p14:tracePt t="161546" x="2744788" y="4159250"/>
          <p14:tracePt t="161563" x="2744788" y="4149725"/>
          <p14:tracePt t="161571" x="2735263" y="4140200"/>
          <p14:tracePt t="161588" x="2735263" y="4122738"/>
          <p14:tracePt t="161594" x="2735263" y="4113213"/>
          <p14:tracePt t="161604" x="2735263" y="4103688"/>
          <p14:tracePt t="161611" x="2735263" y="4086225"/>
          <p14:tracePt t="161622" x="2735263" y="4076700"/>
          <p14:tracePt t="161627" x="2735263" y="4067175"/>
          <p14:tracePt t="161639" x="2735263" y="4057650"/>
          <p14:tracePt t="161643" x="2735263" y="4040188"/>
          <p14:tracePt t="161651" x="2735263" y="4021138"/>
          <p14:tracePt t="161659" x="2744788" y="4003675"/>
          <p14:tracePt t="161668" x="2752725" y="3984625"/>
          <p14:tracePt t="161675" x="2781300" y="3967163"/>
          <p14:tracePt t="161683" x="2808288" y="3948113"/>
          <p14:tracePt t="161692" x="2825750" y="3930650"/>
          <p14:tracePt t="161699" x="2844800" y="3921125"/>
          <p14:tracePt t="161709" x="2862263" y="3921125"/>
          <p14:tracePt t="161716" x="2908300" y="3903663"/>
          <p14:tracePt t="161724" x="2944813" y="3903663"/>
          <p14:tracePt t="161731" x="2998788" y="3903663"/>
          <p14:tracePt t="161739" x="3054350" y="3903663"/>
          <p14:tracePt t="161747" x="3108325" y="3903663"/>
          <p14:tracePt t="161754" x="3127375" y="3903663"/>
          <p14:tracePt t="161763" x="3181350" y="3903663"/>
          <p14:tracePt t="161772" x="3217863" y="3911600"/>
          <p14:tracePt t="161779" x="3236913" y="3921125"/>
          <p14:tracePt t="161788" x="3273425" y="3940175"/>
          <p14:tracePt t="161795" x="3309938" y="3967163"/>
          <p14:tracePt t="161807" x="3336925" y="4003675"/>
          <p14:tracePt t="161810" x="3346450" y="4021138"/>
          <p14:tracePt t="161818" x="3382963" y="4049713"/>
          <p14:tracePt t="161826" x="3382963" y="4067175"/>
          <p14:tracePt t="161835" x="3390900" y="4086225"/>
          <p14:tracePt t="161842" x="3400425" y="4094163"/>
          <p14:tracePt t="161851" x="3400425" y="4122738"/>
          <p14:tracePt t="161874" x="3400425" y="4130675"/>
          <p14:tracePt t="161978" x="3382963" y="4140200"/>
          <p14:tracePt t="161986" x="3363913" y="4140200"/>
          <p14:tracePt t="161996" x="3300413" y="4176713"/>
          <p14:tracePt t="162009" x="3273425" y="4186238"/>
          <p14:tracePt t="162011" x="3217863" y="4203700"/>
          <p14:tracePt t="162020" x="3208338" y="4203700"/>
          <p14:tracePt t="162027" x="3154363" y="4240213"/>
          <p14:tracePt t="162037" x="3136900" y="4259263"/>
          <p14:tracePt t="162042" x="3090863" y="4276725"/>
          <p14:tracePt t="162051" x="3090863" y="4286250"/>
          <p14:tracePt t="162060" x="3071813" y="4295775"/>
          <p14:tracePt t="162089" x="3063875" y="4295775"/>
          <p14:tracePt t="162412" x="3008313" y="4286250"/>
          <p14:tracePt t="162422" x="2998788" y="4276725"/>
          <p14:tracePt t="162426" x="2954338" y="4268788"/>
          <p14:tracePt t="162434" x="2925763" y="4259263"/>
          <p14:tracePt t="162442" x="2871788" y="4249738"/>
          <p14:tracePt t="162451" x="2862263" y="4240213"/>
          <p14:tracePt t="162458" x="2835275" y="4232275"/>
          <p14:tracePt t="162466" x="2817813" y="4222750"/>
          <p14:tracePt t="162474" x="2808288" y="4213225"/>
          <p14:tracePt t="162490" x="2781300" y="4203700"/>
          <p14:tracePt t="162498" x="2771775" y="4195763"/>
          <p14:tracePt t="162532" x="2762250" y="4195763"/>
          <p14:tracePt t="162612" x="2752725" y="4186238"/>
          <p14:tracePt t="162652" x="2752725" y="4176713"/>
          <p14:tracePt t="162660" x="2752725" y="4167188"/>
          <p14:tracePt t="162671" x="2744788" y="4149725"/>
          <p14:tracePt t="162676" x="2744788" y="4140200"/>
          <p14:tracePt t="162684" x="2735263" y="4130675"/>
          <p14:tracePt t="162690" x="2735263" y="4122738"/>
          <p14:tracePt t="162698" x="2735263" y="4113213"/>
          <p14:tracePt t="162708" x="2735263" y="4103688"/>
          <p14:tracePt t="162716" x="2735263" y="4094163"/>
          <p14:tracePt t="162723" x="2735263" y="4086225"/>
          <p14:tracePt t="162732" x="2735263" y="4076700"/>
          <p14:tracePt t="162739" x="2735263" y="4067175"/>
          <p14:tracePt t="162755" x="2735263" y="4057650"/>
          <p14:tracePt t="162763" x="2735263" y="4040188"/>
          <p14:tracePt t="162772" x="2735263" y="4030663"/>
          <p14:tracePt t="162779" x="2744788" y="4030663"/>
          <p14:tracePt t="162795" x="2771775" y="4021138"/>
          <p14:tracePt t="162804" x="2781300" y="4021138"/>
          <p14:tracePt t="162810" x="2808288" y="4013200"/>
          <p14:tracePt t="162818" x="2835275" y="3984625"/>
          <p14:tracePt t="162826" x="2871788" y="3984625"/>
          <p14:tracePt t="162834" x="2925763" y="3976688"/>
          <p14:tracePt t="162842" x="2962275" y="3976688"/>
          <p14:tracePt t="162851" x="3017838" y="3976688"/>
          <p14:tracePt t="162858" x="3044825" y="3976688"/>
          <p14:tracePt t="162866" x="3090863" y="3976688"/>
          <p14:tracePt t="162874" x="3100388" y="3976688"/>
          <p14:tracePt t="162883" x="3127375" y="3976688"/>
          <p14:tracePt t="162938" x="3136900" y="3976688"/>
          <p14:tracePt t="162979" x="3154363" y="3976688"/>
          <p14:tracePt t="163012" x="3163888" y="3976688"/>
          <p14:tracePt t="163028" x="3181350" y="3976688"/>
          <p14:tracePt t="163036" x="3190875" y="3984625"/>
          <p14:tracePt t="163044" x="3208338" y="4003675"/>
          <p14:tracePt t="163052" x="3208338" y="4013200"/>
          <p14:tracePt t="163059" x="3217863" y="4030663"/>
          <p14:tracePt t="163066" x="3227388" y="4030663"/>
          <p14:tracePt t="163074" x="3227388" y="4057650"/>
          <p14:tracePt t="163082" x="3244850" y="4076700"/>
          <p14:tracePt t="163098" x="3254375" y="4094163"/>
          <p14:tracePt t="163106" x="3254375" y="4113213"/>
          <p14:tracePt t="163114" x="3254375" y="4122738"/>
          <p14:tracePt t="163130" x="3254375" y="4149725"/>
          <p14:tracePt t="163146" x="3254375" y="4159250"/>
          <p14:tracePt t="163162" x="3263900" y="4167188"/>
          <p14:tracePt t="164220" x="3263900" y="4176713"/>
          <p14:tracePt t="164226" x="3190875" y="4195763"/>
          <p14:tracePt t="164234" x="3127375" y="4222750"/>
          <p14:tracePt t="164242" x="3071813" y="4232275"/>
          <p14:tracePt t="164250" x="2990850" y="4259263"/>
          <p14:tracePt t="164258" x="2935288" y="4259263"/>
          <p14:tracePt t="164266" x="2881313" y="4268788"/>
          <p14:tracePt t="164274" x="2817813" y="4268788"/>
          <p14:tracePt t="164282" x="2789238" y="4268788"/>
          <p14:tracePt t="164290" x="2771775" y="4268788"/>
          <p14:tracePt t="164315" x="2752725" y="4268788"/>
          <p14:tracePt t="164323" x="2744788" y="4268788"/>
          <p14:tracePt t="164347" x="2735263" y="4259263"/>
          <p14:tracePt t="164355" x="2725738" y="4249738"/>
          <p14:tracePt t="164363" x="2708275" y="4232275"/>
          <p14:tracePt t="164372" x="2698750" y="4222750"/>
          <p14:tracePt t="164379" x="2689225" y="4213225"/>
          <p14:tracePt t="164392" x="2662238" y="4186238"/>
          <p14:tracePt t="164406" x="2662238" y="4176713"/>
          <p14:tracePt t="164410" x="2662238" y="4167188"/>
          <p14:tracePt t="164418" x="2662238" y="4159250"/>
          <p14:tracePt t="164426" x="2652713" y="4149725"/>
          <p14:tracePt t="164458" x="2652713" y="4140200"/>
          <p14:tracePt t="164466" x="2652713" y="4113213"/>
          <p14:tracePt t="164475" x="2652713" y="4094163"/>
          <p14:tracePt t="164483" x="2652713" y="4086225"/>
          <p14:tracePt t="164491" x="2652713" y="4049713"/>
          <p14:tracePt t="164499" x="2662238" y="4040188"/>
          <p14:tracePt t="164507" x="2671763" y="4013200"/>
          <p14:tracePt t="164515" x="2689225" y="3984625"/>
          <p14:tracePt t="164523" x="2716213" y="3967163"/>
          <p14:tracePt t="164530" x="2735263" y="3948113"/>
          <p14:tracePt t="164538" x="2762250" y="3911600"/>
          <p14:tracePt t="164546" x="2781300" y="3894138"/>
          <p14:tracePt t="164554" x="2817813" y="3884613"/>
          <p14:tracePt t="164562" x="2871788" y="3867150"/>
          <p14:tracePt t="164571" x="2898775" y="3867150"/>
          <p14:tracePt t="164579" x="2925763" y="3867150"/>
          <p14:tracePt t="164592" x="2998788" y="3867150"/>
          <p14:tracePt t="164594" x="3090863" y="3867150"/>
          <p14:tracePt t="164603" x="3217863" y="3867150"/>
          <p14:tracePt t="164610" x="3327400" y="3867150"/>
          <p14:tracePt t="164618" x="3482975" y="3930650"/>
          <p14:tracePt t="164626" x="3629025" y="3948113"/>
          <p14:tracePt t="164634" x="3792538" y="4003675"/>
          <p14:tracePt t="164643" x="3929063" y="4030663"/>
          <p14:tracePt t="164651" x="4057650" y="4076700"/>
          <p14:tracePt t="164660" x="4138613" y="4103688"/>
          <p14:tracePt t="164667" x="4175125" y="4113213"/>
          <p14:tracePt t="164675" x="4211638" y="4140200"/>
          <p14:tracePt t="164683" x="4221163" y="4140200"/>
          <p14:tracePt t="164693" x="4221163" y="4149725"/>
          <p14:tracePt t="164764" x="4230688" y="4159250"/>
          <p14:tracePt t="164780" x="4230688" y="4176713"/>
          <p14:tracePt t="164789" x="4230688" y="4186238"/>
          <p14:tracePt t="164796" x="4221163" y="4203700"/>
          <p14:tracePt t="164808" x="4202113" y="4222750"/>
          <p14:tracePt t="164812" x="4194175" y="4240213"/>
          <p14:tracePt t="164822" x="4184650" y="4240213"/>
          <p14:tracePt t="164829" x="4165600" y="4259263"/>
          <p14:tracePt t="164835" x="4165600" y="4268788"/>
          <p14:tracePt t="164844" x="4157663" y="4276725"/>
          <p14:tracePt t="164851" x="4148138" y="4276725"/>
          <p14:tracePt t="164859" x="4138613" y="4286250"/>
          <p14:tracePt t="164874" x="4129088" y="4286250"/>
          <p14:tracePt t="164882" x="4121150" y="4295775"/>
          <p14:tracePt t="164906" x="4111625" y="4303713"/>
          <p14:tracePt t="165076" x="4102100" y="4313238"/>
          <p14:tracePt t="165085" x="4094163" y="4313238"/>
          <p14:tracePt t="165090" x="4065588" y="4322763"/>
          <p14:tracePt t="165099" x="4048125" y="4332288"/>
          <p14:tracePt t="165107" x="4002088" y="4332288"/>
          <p14:tracePt t="165114" x="3948113" y="4349750"/>
          <p14:tracePt t="165122" x="3892550" y="4349750"/>
          <p14:tracePt t="165130" x="3838575" y="4349750"/>
          <p14:tracePt t="165138" x="3775075" y="4349750"/>
          <p14:tracePt t="165146" x="3702050" y="4349750"/>
          <p14:tracePt t="165154" x="3592513" y="4349750"/>
          <p14:tracePt t="165162" x="3519488" y="4349750"/>
          <p14:tracePt t="165170" x="3463925" y="4349750"/>
          <p14:tracePt t="165178" x="3390900" y="4349750"/>
          <p14:tracePt t="165187" x="3309938" y="4349750"/>
          <p14:tracePt t="165194" x="3254375" y="4349750"/>
          <p14:tracePt t="165204" x="3217863" y="4349750"/>
          <p14:tracePt t="165211" x="3163888" y="4349750"/>
          <p14:tracePt t="165219" x="3127375" y="4349750"/>
          <p14:tracePt t="165227" x="3117850" y="4349750"/>
          <p14:tracePt t="165235" x="3081338" y="4349750"/>
          <p14:tracePt t="165243" x="3063875" y="4349750"/>
          <p14:tracePt t="165260" x="3044825" y="4349750"/>
          <p14:tracePt t="165267" x="3027363" y="4349750"/>
          <p14:tracePt t="165278" x="3017838" y="4349750"/>
          <p14:tracePt t="165283" x="2998788" y="4349750"/>
          <p14:tracePt t="165294" x="2990850" y="4349750"/>
          <p14:tracePt t="165304" x="2981325" y="4349750"/>
          <p14:tracePt t="165307" x="2962275" y="4349750"/>
          <p14:tracePt t="165315" x="2944813" y="4349750"/>
          <p14:tracePt t="165323" x="2908300" y="4349750"/>
          <p14:tracePt t="165333" x="2898775" y="4349750"/>
          <p14:tracePt t="165340" x="2889250" y="4349750"/>
          <p14:tracePt t="165347" x="2862263" y="4349750"/>
          <p14:tracePt t="165355" x="2852738" y="4349750"/>
          <p14:tracePt t="165363" x="2844800" y="4340225"/>
          <p14:tracePt t="166068" x="2862263" y="4340225"/>
          <p14:tracePt t="166076" x="2917825" y="4340225"/>
          <p14:tracePt t="166084" x="2971800" y="4340225"/>
          <p14:tracePt t="166091" x="3017838" y="4340225"/>
          <p14:tracePt t="166100" x="3071813" y="4340225"/>
          <p14:tracePt t="166107" x="3144838" y="4340225"/>
          <p14:tracePt t="166114" x="3217863" y="4340225"/>
          <p14:tracePt t="166123" x="3290888" y="4349750"/>
          <p14:tracePt t="166130" x="3373438" y="4359275"/>
          <p14:tracePt t="166138" x="3427413" y="4368800"/>
          <p14:tracePt t="166146" x="3490913" y="4386263"/>
          <p14:tracePt t="166156" x="3563938" y="4386263"/>
          <p14:tracePt t="166163" x="3619500" y="4395788"/>
          <p14:tracePt t="166170" x="3719513" y="4422775"/>
          <p14:tracePt t="166178" x="3775075" y="4422775"/>
          <p14:tracePt t="166188" x="3883025" y="4432300"/>
          <p14:tracePt t="166195" x="3984625" y="4449763"/>
          <p14:tracePt t="166204" x="4094163" y="4449763"/>
          <p14:tracePt t="166211" x="4202113" y="4449763"/>
          <p14:tracePt t="166220" x="4330700" y="4449763"/>
          <p14:tracePt t="166227" x="4476750" y="4449763"/>
          <p14:tracePt t="166235" x="4622800" y="4449763"/>
          <p14:tracePt t="166243" x="4767263" y="4449763"/>
          <p14:tracePt t="166251" x="4895850" y="4449763"/>
          <p14:tracePt t="166259" x="5005388" y="4449763"/>
          <p14:tracePt t="166267" x="5078413" y="4449763"/>
          <p14:tracePt t="166275" x="5151438" y="4449763"/>
          <p14:tracePt t="166283" x="5205413" y="4449763"/>
          <p14:tracePt t="166291" x="5251450" y="4449763"/>
          <p14:tracePt t="166299" x="5287963" y="4449763"/>
          <p14:tracePt t="166307" x="5314950" y="4449763"/>
          <p14:tracePt t="166314" x="5360988" y="4449763"/>
          <p14:tracePt t="166322" x="5397500" y="4449763"/>
          <p14:tracePt t="166331" x="5470525" y="4449763"/>
          <p14:tracePt t="166338" x="5524500" y="4449763"/>
          <p14:tracePt t="166346" x="5597525" y="4449763"/>
          <p14:tracePt t="166355" x="5624513" y="4449763"/>
          <p14:tracePt t="166363" x="5680075" y="4449763"/>
          <p14:tracePt t="166372" x="5789613" y="4449763"/>
          <p14:tracePt t="166379" x="5880100" y="4449763"/>
          <p14:tracePt t="166388" x="5962650" y="4449763"/>
          <p14:tracePt t="166395" x="6035675" y="4449763"/>
          <p14:tracePt t="166405" x="6089650" y="4449763"/>
          <p14:tracePt t="166411" x="6162675" y="4449763"/>
          <p14:tracePt t="166420" x="6189663" y="4449763"/>
          <p14:tracePt t="166427" x="6245225" y="4449763"/>
          <p14:tracePt t="166435" x="6308725" y="4459288"/>
          <p14:tracePt t="166443" x="6372225" y="4486275"/>
          <p14:tracePt t="166451" x="6408738" y="4486275"/>
          <p14:tracePt t="166459" x="6464300" y="4486275"/>
          <p14:tracePt t="166467" x="6500813" y="4486275"/>
          <p14:tracePt t="166475" x="6518275" y="4486275"/>
          <p14:tracePt t="166482" x="6554788" y="4486275"/>
          <p14:tracePt t="166490" x="6581775" y="4486275"/>
          <p14:tracePt t="166498" x="6610350" y="4486275"/>
          <p14:tracePt t="166506" x="6627813" y="4486275"/>
          <p14:tracePt t="166514" x="6654800" y="4486275"/>
          <p14:tracePt t="166522" x="6673850" y="4486275"/>
          <p14:tracePt t="166531" x="6700838" y="4486275"/>
          <p14:tracePt t="166538" x="6718300" y="4486275"/>
          <p14:tracePt t="166546" x="6764338" y="4486275"/>
          <p14:tracePt t="166562" x="6791325" y="4486275"/>
          <p14:tracePt t="166571" x="6837363" y="4486275"/>
          <p14:tracePt t="166578" x="6846888" y="4486275"/>
          <p14:tracePt t="166587" x="6856413" y="4486275"/>
          <p14:tracePt t="166628" x="6856413" y="4495800"/>
          <p14:tracePt t="166644" x="6856413" y="4522788"/>
          <p14:tracePt t="166652" x="6856413" y="4551363"/>
          <p14:tracePt t="166660" x="6846888" y="4559300"/>
          <p14:tracePt t="166714" x="6846888" y="4568825"/>
          <p14:tracePt t="166820" x="6846888" y="4578350"/>
          <p14:tracePt t="166826" x="6892925" y="4578350"/>
          <p14:tracePt t="166834" x="6946900" y="4559300"/>
          <p14:tracePt t="166842" x="7010400" y="4522788"/>
          <p14:tracePt t="166850" x="7110413" y="4495800"/>
          <p14:tracePt t="166858" x="7239000" y="4449763"/>
          <p14:tracePt t="166866" x="7375525" y="4422775"/>
          <p14:tracePt t="166874" x="7521575" y="4376738"/>
          <p14:tracePt t="166882" x="7667625" y="4332288"/>
          <p14:tracePt t="166890" x="7821613" y="4286250"/>
          <p14:tracePt t="166898" x="7950200" y="4259263"/>
          <p14:tracePt t="166906" x="8067675" y="4213225"/>
          <p14:tracePt t="166914" x="8196263" y="4186238"/>
          <p14:tracePt t="166922" x="8332788" y="4140200"/>
          <p14:tracePt t="166931" x="8423275" y="4113213"/>
          <p14:tracePt t="166938" x="8542338" y="4067175"/>
          <p14:tracePt t="166946" x="8615363" y="4049713"/>
          <p14:tracePt t="166955" x="8734425" y="4013200"/>
          <p14:tracePt t="166962" x="8815388" y="3994150"/>
          <p14:tracePt t="166971" x="8907463" y="3948113"/>
          <p14:tracePt t="166978" x="9061450" y="390366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400" b="1"/>
              <a:t>MPI_Recv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052513"/>
            <a:ext cx="8229600" cy="45307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600" b="1" dirty="0"/>
              <a:t>1</a:t>
            </a:r>
            <a:r>
              <a:rPr lang="ja-JP" altLang="en-US" sz="1600" b="1" dirty="0"/>
              <a:t>対</a:t>
            </a:r>
            <a:r>
              <a:rPr lang="en-US" altLang="ja-JP" sz="1600" b="1" dirty="0"/>
              <a:t>1</a:t>
            </a:r>
            <a:r>
              <a:rPr lang="ja-JP" altLang="en-US" sz="1600" b="1" dirty="0"/>
              <a:t>のメッセージ受信</a:t>
            </a:r>
            <a:endParaRPr lang="en-US" altLang="ja-JP" sz="1600" b="1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ja-JP" sz="1600" b="1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600" b="1" dirty="0" err="1"/>
              <a:t>int</a:t>
            </a:r>
            <a:r>
              <a:rPr lang="en-US" altLang="ja-JP" sz="1600" b="1" dirty="0"/>
              <a:t> </a:t>
            </a:r>
            <a:r>
              <a:rPr lang="en-US" altLang="ja-JP" sz="1600" b="1" dirty="0" err="1"/>
              <a:t>MPI_Recv</a:t>
            </a:r>
            <a:r>
              <a:rPr lang="en-US" altLang="ja-JP" sz="1600" b="1" dirty="0"/>
              <a:t>(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600" b="1" dirty="0"/>
              <a:t>        void        *</a:t>
            </a:r>
            <a:r>
              <a:rPr lang="en-US" altLang="ja-JP" sz="1600" b="1" dirty="0" err="1"/>
              <a:t>buf</a:t>
            </a:r>
            <a:r>
              <a:rPr lang="en-US" altLang="ja-JP" sz="1600" b="1" dirty="0"/>
              <a:t>,                        /* receiver buffer */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600" b="1" dirty="0"/>
              <a:t>        </a:t>
            </a:r>
            <a:r>
              <a:rPr lang="en-US" altLang="ja-JP" sz="1600" b="1" dirty="0" err="1"/>
              <a:t>int</a:t>
            </a:r>
            <a:r>
              <a:rPr lang="en-US" altLang="ja-JP" sz="1600" b="1" dirty="0"/>
              <a:t>            count,                    /* # of elements to receive */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600" b="1" dirty="0"/>
              <a:t>        </a:t>
            </a:r>
            <a:r>
              <a:rPr lang="en-US" altLang="ja-JP" sz="1600" b="1" dirty="0" err="1"/>
              <a:t>MPI_Datatype</a:t>
            </a:r>
            <a:r>
              <a:rPr lang="en-US" altLang="ja-JP" sz="1600" b="1" dirty="0"/>
              <a:t> datatype,      /* datatype of elements */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600" b="1" dirty="0"/>
              <a:t>        </a:t>
            </a:r>
            <a:r>
              <a:rPr lang="en-US" altLang="ja-JP" sz="1600" b="1" dirty="0" err="1"/>
              <a:t>int</a:t>
            </a:r>
            <a:r>
              <a:rPr lang="en-US" altLang="ja-JP" sz="1600" b="1" dirty="0"/>
              <a:t>            source,                 /* source (sender) process ID */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600" b="1" dirty="0"/>
              <a:t>        </a:t>
            </a:r>
            <a:r>
              <a:rPr lang="en-US" altLang="ja-JP" sz="1600" b="1" dirty="0" err="1"/>
              <a:t>int</a:t>
            </a:r>
            <a:r>
              <a:rPr lang="en-US" altLang="ja-JP" sz="1600" b="1" dirty="0"/>
              <a:t>            tag,                       /* tag */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600" b="1" dirty="0"/>
              <a:t>        </a:t>
            </a:r>
            <a:r>
              <a:rPr lang="en-US" altLang="ja-JP" sz="1600" b="1" dirty="0" err="1"/>
              <a:t>MPI_Comm</a:t>
            </a:r>
            <a:r>
              <a:rPr lang="en-US" altLang="ja-JP" sz="1600" b="1" dirty="0"/>
              <a:t> </a:t>
            </a:r>
            <a:r>
              <a:rPr lang="en-US" altLang="ja-JP" sz="1600" b="1" dirty="0" err="1"/>
              <a:t>comm</a:t>
            </a:r>
            <a:r>
              <a:rPr lang="en-US" altLang="ja-JP" sz="1600" b="1" dirty="0"/>
              <a:t>,             /* communicator */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600" b="1" dirty="0"/>
              <a:t>        </a:t>
            </a:r>
            <a:r>
              <a:rPr lang="en-US" altLang="ja-JP" sz="1600" b="1" dirty="0" err="1"/>
              <a:t>MPI_Status</a:t>
            </a:r>
            <a:r>
              <a:rPr lang="en-US" altLang="ja-JP" sz="1600" b="1" dirty="0"/>
              <a:t>                         /* status (output) */ 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ja-JP" sz="1600" b="1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600" b="1" dirty="0"/>
              <a:t>char </a:t>
            </a:r>
            <a:r>
              <a:rPr lang="en-US" altLang="ja-JP" sz="1600" b="1" dirty="0" err="1"/>
              <a:t>msg</a:t>
            </a:r>
            <a:r>
              <a:rPr lang="en-US" altLang="ja-JP" sz="1600" b="1" dirty="0"/>
              <a:t>[</a:t>
            </a:r>
            <a:r>
              <a:rPr lang="en-US" altLang="ja-JP" sz="1600" b="1" dirty="0" err="1"/>
              <a:t>MSIZE</a:t>
            </a:r>
            <a:r>
              <a:rPr lang="en-US" altLang="ja-JP" sz="1600" b="1" dirty="0"/>
              <a:t>]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600" b="1" dirty="0" err="1"/>
              <a:t>MPI_Status</a:t>
            </a:r>
            <a:r>
              <a:rPr lang="en-US" altLang="ja-JP" sz="1600" b="1" dirty="0"/>
              <a:t> status;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ja-JP" sz="1600" b="1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600" b="1" dirty="0" err="1"/>
              <a:t>MPI_Recv</a:t>
            </a:r>
            <a:r>
              <a:rPr lang="en-US" altLang="ja-JP" sz="1600" b="1" dirty="0"/>
              <a:t>(</a:t>
            </a:r>
            <a:r>
              <a:rPr lang="en-US" altLang="ja-JP" sz="1600" b="1" dirty="0" err="1"/>
              <a:t>msg</a:t>
            </a:r>
            <a:r>
              <a:rPr lang="en-US" altLang="ja-JP" sz="1600" b="1" dirty="0"/>
              <a:t>,</a:t>
            </a:r>
            <a:r>
              <a:rPr lang="ja-JP" altLang="en-US" sz="1600" b="1" dirty="0"/>
              <a:t> </a:t>
            </a:r>
            <a:r>
              <a:rPr lang="en-US" altLang="ja-JP" sz="1600" b="1" dirty="0" err="1"/>
              <a:t>MSIZE</a:t>
            </a:r>
            <a:r>
              <a:rPr lang="en-US" altLang="ja-JP" sz="1600" b="1" dirty="0"/>
              <a:t>,</a:t>
            </a:r>
            <a:r>
              <a:rPr lang="ja-JP" altLang="en-US" sz="1600" b="1" dirty="0"/>
              <a:t> </a:t>
            </a:r>
            <a:r>
              <a:rPr lang="en-US" altLang="ja-JP" sz="1600" b="1" dirty="0" err="1"/>
              <a:t>MPI_CHAR</a:t>
            </a:r>
            <a:r>
              <a:rPr lang="en-US" altLang="ja-JP" sz="1600" b="1" dirty="0"/>
              <a:t>,</a:t>
            </a:r>
            <a:r>
              <a:rPr lang="ja-JP" altLang="en-US" sz="1600" b="1" dirty="0"/>
              <a:t> </a:t>
            </a:r>
            <a:r>
              <a:rPr lang="en-US" altLang="ja-JP" sz="1600" b="1" dirty="0"/>
              <a:t>1,</a:t>
            </a:r>
            <a:r>
              <a:rPr lang="ja-JP" altLang="en-US" sz="1600" b="1" dirty="0"/>
              <a:t> </a:t>
            </a:r>
            <a:r>
              <a:rPr lang="en-US" altLang="ja-JP" sz="1600" b="1" dirty="0"/>
              <a:t>0,</a:t>
            </a:r>
            <a:r>
              <a:rPr lang="ja-JP" altLang="en-US" sz="1600" b="1" dirty="0"/>
              <a:t> </a:t>
            </a:r>
            <a:r>
              <a:rPr lang="en-US" altLang="ja-JP" sz="1600" b="1" dirty="0" err="1"/>
              <a:t>MPI_COMM_WORLD</a:t>
            </a:r>
            <a:r>
              <a:rPr lang="en-US" altLang="ja-JP" sz="1600" b="1" dirty="0"/>
              <a:t>,</a:t>
            </a:r>
            <a:r>
              <a:rPr lang="ja-JP" altLang="en-US" sz="1600" b="1" dirty="0"/>
              <a:t> </a:t>
            </a:r>
            <a:r>
              <a:rPr lang="en-US" altLang="ja-JP" sz="1600" b="1" dirty="0"/>
              <a:t>&amp;status);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600" b="1" dirty="0" err="1"/>
              <a:t>fputs</a:t>
            </a:r>
            <a:r>
              <a:rPr lang="en-US" altLang="ja-JP" sz="1600" b="1" dirty="0"/>
              <a:t>(</a:t>
            </a:r>
            <a:r>
              <a:rPr lang="en-US" altLang="ja-JP" sz="1600" b="1" dirty="0" err="1"/>
              <a:t>msg</a:t>
            </a:r>
            <a:r>
              <a:rPr lang="en-US" altLang="ja-JP" sz="1600" b="1" dirty="0"/>
              <a:t>, </a:t>
            </a:r>
            <a:r>
              <a:rPr lang="en-US" altLang="ja-JP" sz="1600" b="1" dirty="0" err="1"/>
              <a:t>stdout</a:t>
            </a:r>
            <a:r>
              <a:rPr lang="en-US" altLang="ja-JP" sz="1600" b="1" dirty="0"/>
              <a:t>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ja-JP" sz="1600" b="1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ja-JP" altLang="en-US" sz="1600" b="1" dirty="0"/>
              <a:t>プロセス１からのタグ</a:t>
            </a:r>
            <a:r>
              <a:rPr lang="en-US" altLang="ja-JP" sz="1600" b="1" dirty="0"/>
              <a:t>0</a:t>
            </a:r>
            <a:r>
              <a:rPr lang="ja-JP" altLang="en-US" sz="1600" b="1" dirty="0"/>
              <a:t>で送って来たサイズ</a:t>
            </a:r>
            <a:r>
              <a:rPr lang="en-US" altLang="ja-JP" sz="1600" b="1" dirty="0" err="1"/>
              <a:t>MSIZE</a:t>
            </a:r>
            <a:r>
              <a:rPr lang="ja-JP" altLang="en-US" sz="1600" b="1" dirty="0"/>
              <a:t>の文字列を受信し、</a:t>
            </a:r>
            <a:r>
              <a:rPr lang="en-US" altLang="ja-JP" sz="1600" b="1" dirty="0" err="1"/>
              <a:t>msg</a:t>
            </a:r>
            <a:r>
              <a:rPr lang="ja-JP" altLang="en-US" sz="1600" b="1" dirty="0"/>
              <a:t>に入れる。</a:t>
            </a:r>
            <a:endParaRPr lang="en-US" altLang="ja-JP" sz="1600" b="1" dirty="0"/>
          </a:p>
          <a:p>
            <a:pPr>
              <a:lnSpc>
                <a:spcPct val="80000"/>
              </a:lnSpc>
            </a:pPr>
            <a:r>
              <a:rPr lang="en-US" altLang="ja-JP" sz="1600" b="1" dirty="0"/>
              <a:t>status</a:t>
            </a:r>
            <a:r>
              <a:rPr lang="ja-JP" altLang="en-US" sz="1600" b="1" dirty="0"/>
              <a:t>は受信したメッセージの状態を示す。</a:t>
            </a:r>
            <a:endParaRPr lang="en-US" altLang="ja-JP" sz="1600" b="1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ja-JP" sz="1600" b="1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4A9ACCC0-3F7B-4779-B570-52EDCE339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26"/>
    </mc:Choice>
    <mc:Fallback xmlns="">
      <p:transition spd="slow" advTm="79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3" x="8269288" y="4049713"/>
          <p14:tracePt t="398" x="7631113" y="4094163"/>
          <p14:tracePt t="404" x="6964363" y="4094163"/>
          <p14:tracePt t="413" x="6326188" y="4122738"/>
          <p14:tracePt t="420" x="5588000" y="4103688"/>
          <p14:tracePt t="428" x="5022850" y="4103688"/>
          <p14:tracePt t="436" x="4467225" y="4103688"/>
          <p14:tracePt t="444" x="3948113" y="4076700"/>
          <p14:tracePt t="452" x="3500438" y="4076700"/>
          <p14:tracePt t="460" x="3154363" y="4094163"/>
          <p14:tracePt t="468" x="2798763" y="4130675"/>
          <p14:tracePt t="476" x="2652713" y="4113213"/>
          <p14:tracePt t="484" x="2525713" y="4067175"/>
          <p14:tracePt t="492" x="2389188" y="4040188"/>
          <p14:tracePt t="500" x="2316163" y="4003675"/>
          <p14:tracePt t="509" x="2306638" y="3994150"/>
          <p14:tracePt t="517" x="2260600" y="3957638"/>
          <p14:tracePt t="525" x="2233613" y="3930650"/>
          <p14:tracePt t="534" x="2187575" y="3894138"/>
          <p14:tracePt t="541" x="2160588" y="3867150"/>
          <p14:tracePt t="550" x="2133600" y="3830638"/>
          <p14:tracePt t="557" x="2106613" y="3803650"/>
          <p14:tracePt t="565" x="2078038" y="3767138"/>
          <p14:tracePt t="572" x="2060575" y="3748088"/>
          <p14:tracePt t="581" x="2041525" y="3721100"/>
          <p14:tracePt t="588" x="2033588" y="3694113"/>
          <p14:tracePt t="598" x="2014538" y="3665538"/>
          <p14:tracePt t="604" x="2005013" y="3638550"/>
          <p14:tracePt t="612" x="1978025" y="3611563"/>
          <p14:tracePt t="620" x="1978025" y="3602038"/>
          <p14:tracePt t="628" x="1960563" y="3575050"/>
          <p14:tracePt t="644" x="1951038" y="3556000"/>
          <p14:tracePt t="652" x="1951038" y="3538538"/>
          <p14:tracePt t="660" x="1941513" y="3511550"/>
          <p14:tracePt t="668" x="1941513" y="3502025"/>
          <p14:tracePt t="676" x="1941513" y="3482975"/>
          <p14:tracePt t="684" x="1941513" y="3446463"/>
          <p14:tracePt t="692" x="1941513" y="3402013"/>
          <p14:tracePt t="700" x="1941513" y="3365500"/>
          <p14:tracePt t="708" x="1941513" y="3328988"/>
          <p14:tracePt t="716" x="1941513" y="3273425"/>
          <p14:tracePt t="724" x="1941513" y="3236913"/>
          <p14:tracePt t="732" x="1960563" y="3182938"/>
          <p14:tracePt t="741" x="1968500" y="3136900"/>
          <p14:tracePt t="749" x="1978025" y="3073400"/>
          <p14:tracePt t="756" x="2024063" y="3000375"/>
          <p14:tracePt t="765" x="2033588" y="2963863"/>
          <p14:tracePt t="772" x="2051050" y="2909888"/>
          <p14:tracePt t="781" x="2087563" y="2863850"/>
          <p14:tracePt t="788" x="2106613" y="2781300"/>
          <p14:tracePt t="798" x="2114550" y="2754313"/>
          <p14:tracePt t="804" x="2151063" y="2681288"/>
          <p14:tracePt t="813" x="2170113" y="2654300"/>
          <p14:tracePt t="820" x="2214563" y="2581275"/>
          <p14:tracePt t="828" x="2270125" y="2508250"/>
          <p14:tracePt t="836" x="2324100" y="2444750"/>
          <p14:tracePt t="844" x="2389188" y="2379663"/>
          <p14:tracePt t="852" x="2443163" y="2316163"/>
          <p14:tracePt t="868" x="2506663" y="2243138"/>
          <p14:tracePt t="876" x="2543175" y="2216150"/>
          <p14:tracePt t="884" x="2589213" y="2179638"/>
          <p14:tracePt t="892" x="2606675" y="2143125"/>
          <p14:tracePt t="900" x="2652713" y="2097088"/>
          <p14:tracePt t="908" x="2698750" y="2079625"/>
          <p14:tracePt t="918" x="2735263" y="2070100"/>
          <p14:tracePt t="924" x="2781300" y="2033588"/>
          <p14:tracePt t="933" x="2808288" y="2024063"/>
          <p14:tracePt t="940" x="2835275" y="2024063"/>
          <p14:tracePt t="948" x="2889250" y="2016125"/>
          <p14:tracePt t="956" x="2917825" y="2016125"/>
          <p14:tracePt t="965" x="2962275" y="1987550"/>
          <p14:tracePt t="972" x="3008313" y="1979613"/>
          <p14:tracePt t="981" x="3063875" y="1970088"/>
          <p14:tracePt t="990" x="3108325" y="1970088"/>
          <p14:tracePt t="1001" x="3144838" y="1970088"/>
          <p14:tracePt t="1004" x="3181350" y="1970088"/>
          <p14:tracePt t="1014" x="3208338" y="1970088"/>
          <p14:tracePt t="1022" x="3236913" y="1970088"/>
          <p14:tracePt t="1030" x="3263900" y="1960563"/>
          <p14:tracePt t="1038" x="3309938" y="1960563"/>
          <p14:tracePt t="1046" x="3336925" y="1960563"/>
          <p14:tracePt t="1053" x="3373438" y="1960563"/>
          <p14:tracePt t="1060" x="3427413" y="1960563"/>
          <p14:tracePt t="1068" x="3473450" y="1933575"/>
          <p14:tracePt t="1085" x="3546475" y="1924050"/>
          <p14:tracePt t="1092" x="3600450" y="1924050"/>
          <p14:tracePt t="1100" x="3665538" y="1914525"/>
          <p14:tracePt t="1108" x="3719513" y="1906588"/>
          <p14:tracePt t="1116" x="3765550" y="1878013"/>
          <p14:tracePt t="1124" x="3846513" y="1870075"/>
          <p14:tracePt t="1133" x="3919538" y="1870075"/>
          <p14:tracePt t="1140" x="3956050" y="1870075"/>
          <p14:tracePt t="1152" x="4048125" y="1870075"/>
          <p14:tracePt t="1156" x="4121150" y="1870075"/>
          <p14:tracePt t="1168" x="4211638" y="1870075"/>
          <p14:tracePt t="1172" x="4267200" y="1870075"/>
          <p14:tracePt t="1182" x="4357688" y="1870075"/>
          <p14:tracePt t="1188" x="4413250" y="1870075"/>
          <p14:tracePt t="1196" x="4448175" y="1860550"/>
          <p14:tracePt t="1204" x="4503738" y="1841500"/>
          <p14:tracePt t="1214" x="4530725" y="1814513"/>
          <p14:tracePt t="1220" x="4586288" y="1760538"/>
          <p14:tracePt t="1228" x="4603750" y="1741488"/>
          <p14:tracePt t="1236" x="4630738" y="1697038"/>
          <p14:tracePt t="1244" x="4659313" y="1668463"/>
          <p14:tracePt t="1252" x="4667250" y="1651000"/>
          <p14:tracePt t="1260" x="4667250" y="1631950"/>
          <p14:tracePt t="1268" x="4676775" y="1614488"/>
          <p14:tracePt t="1590" x="4676775" y="1604963"/>
          <p14:tracePt t="1598" x="4676775" y="1568450"/>
          <p14:tracePt t="1606" x="4703763" y="1522413"/>
          <p14:tracePt t="1614" x="4730750" y="1468438"/>
          <p14:tracePt t="1621" x="4759325" y="1404938"/>
          <p14:tracePt t="1629" x="4786313" y="1322388"/>
          <p14:tracePt t="1637" x="4849813" y="1239838"/>
          <p14:tracePt t="1648" x="4868863" y="1195388"/>
          <p14:tracePt t="1652" x="4886325" y="1176338"/>
          <p14:tracePt t="1660" x="4895850" y="1158875"/>
          <p14:tracePt t="1668" x="4905375" y="1139825"/>
          <p14:tracePt t="2548" x="4849813" y="1149350"/>
          <p14:tracePt t="2556" x="4776788" y="1149350"/>
          <p14:tracePt t="2565" x="4722813" y="1149350"/>
          <p14:tracePt t="2572" x="4630738" y="1149350"/>
          <p14:tracePt t="2581" x="4549775" y="1149350"/>
          <p14:tracePt t="2588" x="4457700" y="1149350"/>
          <p14:tracePt t="2596" x="4384675" y="1149350"/>
          <p14:tracePt t="2604" x="4311650" y="1149350"/>
          <p14:tracePt t="2612" x="4257675" y="1149350"/>
          <p14:tracePt t="2620" x="4202113" y="1149350"/>
          <p14:tracePt t="2628" x="4157663" y="1149350"/>
          <p14:tracePt t="2636" x="4129088" y="1149350"/>
          <p14:tracePt t="2644" x="4111625" y="1149350"/>
          <p14:tracePt t="2652" x="4102100" y="1149350"/>
          <p14:tracePt t="2678" x="4084638" y="1149350"/>
          <p14:tracePt t="2751" x="4075113" y="1149350"/>
          <p14:tracePt t="2757" x="4038600" y="1149350"/>
          <p14:tracePt t="2767" x="4011613" y="1149350"/>
          <p14:tracePt t="2773" x="3984625" y="1149350"/>
          <p14:tracePt t="2785" x="3965575" y="1149350"/>
          <p14:tracePt t="2789" x="3919538" y="1149350"/>
          <p14:tracePt t="2799" x="3892550" y="1149350"/>
          <p14:tracePt t="2805" x="3875088" y="1149350"/>
          <p14:tracePt t="2813" x="3846513" y="1149350"/>
          <p14:tracePt t="2821" x="3829050" y="1149350"/>
          <p14:tracePt t="2861" x="3819525" y="1139825"/>
          <p14:tracePt t="2885" x="3792538" y="1122363"/>
          <p14:tracePt t="2893" x="3783013" y="1103313"/>
          <p14:tracePt t="2903" x="3775075" y="1093788"/>
          <p14:tracePt t="2909" x="3765550" y="1066800"/>
          <p14:tracePt t="2918" x="3746500" y="1049338"/>
          <p14:tracePt t="2925" x="3729038" y="1020763"/>
          <p14:tracePt t="2933" x="3729038" y="1012825"/>
          <p14:tracePt t="2941" x="3719513" y="993775"/>
          <p14:tracePt t="2952" x="3702050" y="966788"/>
          <p14:tracePt t="2957" x="3702050" y="957263"/>
          <p14:tracePt t="2969" x="3683000" y="930275"/>
          <p14:tracePt t="2973" x="3683000" y="920750"/>
          <p14:tracePt t="2983" x="3683000" y="911225"/>
          <p14:tracePt t="2997" x="3673475" y="893763"/>
          <p14:tracePt t="3005" x="3673475" y="884238"/>
          <p14:tracePt t="3021" x="3665538" y="866775"/>
          <p14:tracePt t="3037" x="3656013" y="857250"/>
          <p14:tracePt t="3045" x="3656013" y="847725"/>
          <p14:tracePt t="3053" x="3656013" y="839788"/>
          <p14:tracePt t="3061" x="3656013" y="830263"/>
          <p14:tracePt t="3068" x="3656013" y="803275"/>
          <p14:tracePt t="3093" x="3656013" y="793750"/>
          <p14:tracePt t="3102" x="3656013" y="784225"/>
          <p14:tracePt t="3117" x="3656013" y="757238"/>
          <p14:tracePt t="3140" x="3665538" y="747713"/>
          <p14:tracePt t="3150" x="3692525" y="747713"/>
          <p14:tracePt t="3156" x="3702050" y="738188"/>
          <p14:tracePt t="3168" x="3709988" y="730250"/>
          <p14:tracePt t="3172" x="3756025" y="701675"/>
          <p14:tracePt t="3183" x="3802063" y="701675"/>
          <p14:tracePt t="3190" x="3865563" y="693738"/>
          <p14:tracePt t="3201" x="3948113" y="647700"/>
          <p14:tracePt t="3206" x="4011613" y="638175"/>
          <p14:tracePt t="3217" x="4084638" y="628650"/>
          <p14:tracePt t="3222" x="4157663" y="628650"/>
          <p14:tracePt t="3229" x="4257675" y="611188"/>
          <p14:tracePt t="3236" x="4330700" y="611188"/>
          <p14:tracePt t="3245" x="4421188" y="611188"/>
          <p14:tracePt t="3252" x="4476750" y="611188"/>
          <p14:tracePt t="3261" x="4530725" y="611188"/>
          <p14:tracePt t="3268" x="4586288" y="611188"/>
          <p14:tracePt t="3276" x="4630738" y="611188"/>
          <p14:tracePt t="3284" x="4659313" y="611188"/>
          <p14:tracePt t="3292" x="4686300" y="611188"/>
          <p14:tracePt t="3300" x="4703763" y="611188"/>
          <p14:tracePt t="3308" x="4740275" y="611188"/>
          <p14:tracePt t="3316" x="4749800" y="611188"/>
          <p14:tracePt t="3324" x="4767263" y="611188"/>
          <p14:tracePt t="3332" x="4786313" y="611188"/>
          <p14:tracePt t="3340" x="4813300" y="611188"/>
          <p14:tracePt t="3349" x="4832350" y="611188"/>
          <p14:tracePt t="3356" x="4876800" y="611188"/>
          <p14:tracePt t="3366" x="4913313" y="611188"/>
          <p14:tracePt t="3372" x="4986338" y="611188"/>
          <p14:tracePt t="3381" x="5014913" y="611188"/>
          <p14:tracePt t="3389" x="5105400" y="611188"/>
          <p14:tracePt t="3399" x="5178425" y="638175"/>
          <p14:tracePt t="3405" x="5224463" y="638175"/>
          <p14:tracePt t="3412" x="5278438" y="657225"/>
          <p14:tracePt t="3420" x="5314950" y="665163"/>
          <p14:tracePt t="3428" x="5351463" y="674688"/>
          <p14:tracePt t="3540" x="5360988" y="701675"/>
          <p14:tracePt t="3548" x="5360988" y="730250"/>
          <p14:tracePt t="3556" x="5360988" y="747713"/>
          <p14:tracePt t="3566" x="5360988" y="793750"/>
          <p14:tracePt t="3572" x="5341938" y="811213"/>
          <p14:tracePt t="3581" x="5324475" y="866775"/>
          <p14:tracePt t="3588" x="5314950" y="884238"/>
          <p14:tracePt t="3596" x="5314950" y="903288"/>
          <p14:tracePt t="3604" x="5287963" y="939800"/>
          <p14:tracePt t="3620" x="5278438" y="957263"/>
          <p14:tracePt t="3628" x="5268913" y="966788"/>
          <p14:tracePt t="3636" x="5268913" y="984250"/>
          <p14:tracePt t="3644" x="5260975" y="993775"/>
          <p14:tracePt t="3652" x="5241925" y="1012825"/>
          <p14:tracePt t="3660" x="5232400" y="1030288"/>
          <p14:tracePt t="3668" x="5224463" y="1039813"/>
          <p14:tracePt t="3676" x="5214938" y="1066800"/>
          <p14:tracePt t="3684" x="5195888" y="1085850"/>
          <p14:tracePt t="3692" x="5178425" y="1103313"/>
          <p14:tracePt t="3700" x="5151438" y="1130300"/>
          <p14:tracePt t="3708" x="5132388" y="1149350"/>
          <p14:tracePt t="3716" x="5105400" y="1185863"/>
          <p14:tracePt t="3724" x="5078413" y="1203325"/>
          <p14:tracePt t="3732" x="5049838" y="1222375"/>
          <p14:tracePt t="3740" x="5022850" y="1239838"/>
          <p14:tracePt t="3750" x="4986338" y="1258888"/>
          <p14:tracePt t="3756" x="4941888" y="1285875"/>
          <p14:tracePt t="3765" x="4905375" y="1303338"/>
          <p14:tracePt t="3772" x="4886325" y="1303338"/>
          <p14:tracePt t="3782" x="4849813" y="1303338"/>
          <p14:tracePt t="3788" x="4832350" y="1312863"/>
          <p14:tracePt t="3796" x="4822825" y="1312863"/>
          <p14:tracePt t="3804" x="4795838" y="1322388"/>
          <p14:tracePt t="3812" x="4786313" y="1322388"/>
          <p14:tracePt t="4076" x="4776788" y="1322388"/>
          <p14:tracePt t="4372" x="4776788" y="1331913"/>
          <p14:tracePt t="4383" x="4776788" y="1339850"/>
          <p14:tracePt t="4388" x="4776788" y="1376363"/>
          <p14:tracePt t="4396" x="4776788" y="1422400"/>
          <p14:tracePt t="4404" x="4776788" y="1431925"/>
          <p14:tracePt t="4412" x="4776788" y="1468438"/>
          <p14:tracePt t="4420" x="4776788" y="1485900"/>
          <p14:tracePt t="4428" x="4776788" y="1504950"/>
          <p14:tracePt t="4436" x="4776788" y="1514475"/>
          <p14:tracePt t="4444" x="4776788" y="1522413"/>
          <p14:tracePt t="4452" x="4786313" y="1558925"/>
          <p14:tracePt t="4460" x="4795838" y="1558925"/>
          <p14:tracePt t="5188" x="4776788" y="1624013"/>
          <p14:tracePt t="5197" x="4730750" y="1677988"/>
          <p14:tracePt t="5204" x="4649788" y="1731963"/>
          <p14:tracePt t="5212" x="4613275" y="1751013"/>
          <p14:tracePt t="5220" x="4557713" y="1797050"/>
          <p14:tracePt t="5228" x="4521200" y="1833563"/>
          <p14:tracePt t="5236" x="4503738" y="1851025"/>
          <p14:tracePt t="5244" x="4457700" y="1897063"/>
          <p14:tracePt t="5252" x="4430713" y="1914525"/>
          <p14:tracePt t="5260" x="4413250" y="1951038"/>
          <p14:tracePt t="5268" x="4384675" y="1970088"/>
          <p14:tracePt t="5276" x="4376738" y="1987550"/>
          <p14:tracePt t="5284" x="4376738" y="1997075"/>
          <p14:tracePt t="5300" x="4367213" y="2016125"/>
          <p14:tracePt t="5309" x="4357688" y="2024063"/>
          <p14:tracePt t="5316" x="4348163" y="2033588"/>
          <p14:tracePt t="5349" x="4340225" y="2043113"/>
          <p14:tracePt t="5357" x="4340225" y="2052638"/>
          <p14:tracePt t="5366" x="4330700" y="2070100"/>
          <p14:tracePt t="5372" x="4330700" y="2079625"/>
          <p14:tracePt t="5381" x="4311650" y="2089150"/>
          <p14:tracePt t="5400" x="4303713" y="2125663"/>
          <p14:tracePt t="5406" x="4294188" y="2143125"/>
          <p14:tracePt t="5413" x="4294188" y="2160588"/>
          <p14:tracePt t="5423" x="4284663" y="2170113"/>
          <p14:tracePt t="5438" x="4275138" y="2189163"/>
          <p14:tracePt t="5445" x="4257675" y="2206625"/>
          <p14:tracePt t="5453" x="4257675" y="2225675"/>
          <p14:tracePt t="5461" x="4248150" y="2243138"/>
          <p14:tracePt t="5471" x="4238625" y="2262188"/>
          <p14:tracePt t="5477" x="4221163" y="2298700"/>
          <p14:tracePt t="5486" x="4211638" y="2306638"/>
          <p14:tracePt t="5493" x="4202113" y="2325688"/>
          <p14:tracePt t="5503" x="4194175" y="2343150"/>
          <p14:tracePt t="5518" x="4165600" y="2371725"/>
          <p14:tracePt t="5525" x="4165600" y="2379663"/>
          <p14:tracePt t="5532" x="4157663" y="2398713"/>
          <p14:tracePt t="5541" x="4157663" y="2408238"/>
          <p14:tracePt t="5550" x="4148138" y="2416175"/>
          <p14:tracePt t="5557" x="4148138" y="2425700"/>
          <p14:tracePt t="5566" x="4138613" y="2444750"/>
          <p14:tracePt t="5586" x="4129088" y="2444750"/>
          <p14:tracePt t="5607" x="4129088" y="2452688"/>
          <p14:tracePt t="5639" x="4129088" y="2462213"/>
          <p14:tracePt t="5645" x="4121150" y="2471738"/>
          <p14:tracePt t="5670" x="4121150" y="2481263"/>
          <p14:tracePt t="5676" x="4111625" y="2489200"/>
          <p14:tracePt t="5684" x="4094163" y="2517775"/>
          <p14:tracePt t="5692" x="4084638" y="2525713"/>
          <p14:tracePt t="5708" x="4075113" y="2544763"/>
          <p14:tracePt t="5716" x="4065588" y="2562225"/>
          <p14:tracePt t="5724" x="4048125" y="2581275"/>
          <p14:tracePt t="5732" x="4038600" y="2608263"/>
          <p14:tracePt t="5740" x="4029075" y="2625725"/>
          <p14:tracePt t="5748" x="4021138" y="2644775"/>
          <p14:tracePt t="5756" x="4002088" y="2662238"/>
          <p14:tracePt t="5764" x="3992563" y="2671763"/>
          <p14:tracePt t="5772" x="3984625" y="2698750"/>
          <p14:tracePt t="5781" x="3975100" y="2698750"/>
          <p14:tracePt t="5788" x="3956050" y="2717800"/>
          <p14:tracePt t="5797" x="3948113" y="2735263"/>
          <p14:tracePt t="5804" x="3938588" y="2754313"/>
          <p14:tracePt t="5820" x="3929063" y="2790825"/>
          <p14:tracePt t="5836" x="3929063" y="2800350"/>
          <p14:tracePt t="5845" x="3919538" y="2808288"/>
          <p14:tracePt t="5854" x="3902075" y="2836863"/>
          <p14:tracePt t="5869" x="3902075" y="2844800"/>
          <p14:tracePt t="5877" x="3892550" y="2854325"/>
          <p14:tracePt t="5885" x="3892550" y="2873375"/>
          <p14:tracePt t="5892" x="3883025" y="2881313"/>
          <p14:tracePt t="5908" x="3875088" y="2890838"/>
          <p14:tracePt t="6854" x="3875088" y="2900363"/>
          <p14:tracePt t="7286" x="3902075" y="2900363"/>
          <p14:tracePt t="7294" x="3975100" y="2863850"/>
          <p14:tracePt t="7302" x="4057650" y="2836863"/>
          <p14:tracePt t="7309" x="4121150" y="2781300"/>
          <p14:tracePt t="7316" x="4202113" y="2727325"/>
          <p14:tracePt t="7324" x="4248150" y="2708275"/>
          <p14:tracePt t="7332" x="4311650" y="2654300"/>
          <p14:tracePt t="7340" x="4340225" y="2644775"/>
          <p14:tracePt t="7348" x="4384675" y="2608263"/>
          <p14:tracePt t="7356" x="4421188" y="2589213"/>
          <p14:tracePt t="7364" x="4440238" y="2571750"/>
          <p14:tracePt t="7372" x="4448175" y="2571750"/>
          <p14:tracePt t="7388" x="4457700" y="2571750"/>
          <p14:tracePt t="7766" x="4448175" y="2571750"/>
          <p14:tracePt t="7790" x="4440238" y="2571750"/>
          <p14:tracePt t="7805" x="4421188" y="2571750"/>
          <p14:tracePt t="7812" x="4413250" y="2571750"/>
          <p14:tracePt t="8989" x="4413250" y="2562225"/>
          <p14:tracePt t="8997" x="4413250" y="2508250"/>
          <p14:tracePt t="9004" x="4413250" y="2452688"/>
          <p14:tracePt t="9013" x="4430713" y="2408238"/>
          <p14:tracePt t="9020" x="4430713" y="2343150"/>
          <p14:tracePt t="9029" x="4440238" y="2289175"/>
          <p14:tracePt t="9036" x="4440238" y="2216150"/>
          <p14:tracePt t="9044" x="4467225" y="2152650"/>
          <p14:tracePt t="9052" x="4467225" y="2097088"/>
          <p14:tracePt t="9060" x="4467225" y="2070100"/>
          <p14:tracePt t="9068" x="4476750" y="2006600"/>
          <p14:tracePt t="9076" x="4476750" y="1987550"/>
          <p14:tracePt t="9084" x="4476750" y="1951038"/>
          <p14:tracePt t="9092" x="4476750" y="1933575"/>
          <p14:tracePt t="9100" x="4476750" y="1914525"/>
          <p14:tracePt t="9108" x="4476750" y="1906588"/>
          <p14:tracePt t="9124" x="4476750" y="1897063"/>
          <p14:tracePt t="9430" x="4440238" y="1897063"/>
          <p14:tracePt t="9436" x="4384675" y="1897063"/>
          <p14:tracePt t="9444" x="4357688" y="1906588"/>
          <p14:tracePt t="9452" x="4303713" y="1914525"/>
          <p14:tracePt t="9460" x="4238625" y="1933575"/>
          <p14:tracePt t="9468" x="4157663" y="1960563"/>
          <p14:tracePt t="9476" x="4121150" y="1979613"/>
          <p14:tracePt t="9484" x="4057650" y="1987550"/>
          <p14:tracePt t="9492" x="4002088" y="1987550"/>
          <p14:tracePt t="9500" x="3965575" y="1987550"/>
          <p14:tracePt t="9508" x="3919538" y="1997075"/>
          <p14:tracePt t="9516" x="3902075" y="1997075"/>
          <p14:tracePt t="9524" x="3875088" y="1997075"/>
          <p14:tracePt t="9534" x="3856038" y="1997075"/>
          <p14:tracePt t="9540" x="3838575" y="1997075"/>
          <p14:tracePt t="9556" x="3829050" y="1997075"/>
          <p14:tracePt t="9566" x="3819525" y="1997075"/>
          <p14:tracePt t="9588" x="3802063" y="1997075"/>
          <p14:tracePt t="9597" x="3783013" y="1997075"/>
          <p14:tracePt t="9604" x="3756025" y="1997075"/>
          <p14:tracePt t="9612" x="3719513" y="1997075"/>
          <p14:tracePt t="9620" x="3683000" y="1997075"/>
          <p14:tracePt t="9628" x="3656013" y="1997075"/>
          <p14:tracePt t="9636" x="3619500" y="1997075"/>
          <p14:tracePt t="9644" x="3582988" y="1997075"/>
          <p14:tracePt t="9652" x="3536950" y="2016125"/>
          <p14:tracePt t="9660" x="3500438" y="2016125"/>
          <p14:tracePt t="9668" x="3482975" y="2016125"/>
          <p14:tracePt t="9676" x="3427413" y="2033588"/>
          <p14:tracePt t="9684" x="3363913" y="2043113"/>
          <p14:tracePt t="9692" x="3327400" y="2043113"/>
          <p14:tracePt t="9700" x="3281363" y="2043113"/>
          <p14:tracePt t="9708" x="3254375" y="2052638"/>
          <p14:tracePt t="9716" x="3227388" y="2052638"/>
          <p14:tracePt t="9724" x="3181350" y="2052638"/>
          <p14:tracePt t="9732" x="3154363" y="2052638"/>
          <p14:tracePt t="9740" x="3127375" y="2052638"/>
          <p14:tracePt t="9749" x="3108325" y="2052638"/>
          <p14:tracePt t="9756" x="3081338" y="2052638"/>
          <p14:tracePt t="9765" x="3063875" y="2052638"/>
          <p14:tracePt t="9772" x="3017838" y="2052638"/>
          <p14:tracePt t="9781" x="2990850" y="2052638"/>
          <p14:tracePt t="9788" x="2971800" y="2052638"/>
          <p14:tracePt t="9797" x="2944813" y="2052638"/>
          <p14:tracePt t="9804" x="2917825" y="2052638"/>
          <p14:tracePt t="9812" x="2871788" y="2052638"/>
          <p14:tracePt t="9820" x="2835275" y="2052638"/>
          <p14:tracePt t="9828" x="2789238" y="2052638"/>
          <p14:tracePt t="9836" x="2762250" y="2052638"/>
          <p14:tracePt t="9844" x="2679700" y="2052638"/>
          <p14:tracePt t="9852" x="2652713" y="2052638"/>
          <p14:tracePt t="9860" x="2598738" y="2052638"/>
          <p14:tracePt t="9868" x="2533650" y="2052638"/>
          <p14:tracePt t="9876" x="2443163" y="2052638"/>
          <p14:tracePt t="9884" x="2389188" y="2052638"/>
          <p14:tracePt t="9892" x="2316163" y="2052638"/>
          <p14:tracePt t="9900" x="2243138" y="2052638"/>
          <p14:tracePt t="9908" x="2133600" y="2052638"/>
          <p14:tracePt t="9919" x="2060575" y="2052638"/>
          <p14:tracePt t="9923" x="1968500" y="2052638"/>
          <p14:tracePt t="9932" x="1878013" y="2052638"/>
          <p14:tracePt t="9940" x="1795463" y="2052638"/>
          <p14:tracePt t="9948" x="1758950" y="2052638"/>
          <p14:tracePt t="9956" x="1704975" y="2052638"/>
          <p14:tracePt t="9965" x="1695450" y="2052638"/>
          <p14:tracePt t="9972" x="1677988" y="2052638"/>
          <p14:tracePt t="10004" x="1658938" y="2052638"/>
          <p14:tracePt t="10396" x="1631950" y="2052638"/>
          <p14:tracePt t="10404" x="1612900" y="2052638"/>
          <p14:tracePt t="10412" x="1595438" y="2052638"/>
          <p14:tracePt t="10421" x="1558925" y="2052638"/>
          <p14:tracePt t="10428" x="1541463" y="2052638"/>
          <p14:tracePt t="10437" x="1512888" y="2052638"/>
          <p14:tracePt t="10445" x="1468438" y="2052638"/>
          <p14:tracePt t="10453" x="1439863" y="2052638"/>
          <p14:tracePt t="10461" x="1403350" y="2052638"/>
          <p14:tracePt t="10470" x="1366838" y="2052638"/>
          <p14:tracePt t="10477" x="1349375" y="2052638"/>
          <p14:tracePt t="10485" x="1322388" y="2052638"/>
          <p14:tracePt t="10493" x="1312863" y="2052638"/>
          <p14:tracePt t="10502" x="1303338" y="2052638"/>
          <p14:tracePt t="10624" x="1285875" y="2052638"/>
          <p14:tracePt t="10629" x="1276350" y="2052638"/>
          <p14:tracePt t="10640" x="1239838" y="2052638"/>
          <p14:tracePt t="10645" x="1222375" y="2052638"/>
          <p14:tracePt t="10654" x="1185863" y="2052638"/>
          <p14:tracePt t="10661" x="1166813" y="2052638"/>
          <p14:tracePt t="10670" x="1120775" y="2052638"/>
          <p14:tracePt t="10677" x="1093788" y="2052638"/>
          <p14:tracePt t="10687" x="1066800" y="2052638"/>
          <p14:tracePt t="10692" x="1039813" y="2052638"/>
          <p14:tracePt t="10700" x="1030288" y="2052638"/>
          <p14:tracePt t="10708" x="1020763" y="2052638"/>
          <p14:tracePt t="10876" x="1030288" y="2052638"/>
          <p14:tracePt t="10886" x="1093788" y="2052638"/>
          <p14:tracePt t="10892" x="1149350" y="2052638"/>
          <p14:tracePt t="10900" x="1230313" y="2052638"/>
          <p14:tracePt t="10908" x="1322388" y="2052638"/>
          <p14:tracePt t="10916" x="1395413" y="2052638"/>
          <p14:tracePt t="10924" x="1449388" y="2052638"/>
          <p14:tracePt t="10932" x="1522413" y="2052638"/>
          <p14:tracePt t="10940" x="1568450" y="2052638"/>
          <p14:tracePt t="10948" x="1622425" y="2052638"/>
          <p14:tracePt t="10956" x="1677988" y="2052638"/>
          <p14:tracePt t="10964" x="1731963" y="2052638"/>
          <p14:tracePt t="10972" x="1751013" y="2052638"/>
          <p14:tracePt t="10980" x="1768475" y="2052638"/>
          <p14:tracePt t="10988" x="1795463" y="2052638"/>
          <p14:tracePt t="10997" x="1824038" y="2052638"/>
          <p14:tracePt t="11004" x="1831975" y="2052638"/>
          <p14:tracePt t="11012" x="1851025" y="2033588"/>
          <p14:tracePt t="11020" x="1860550" y="2024063"/>
          <p14:tracePt t="11036" x="1868488" y="2024063"/>
          <p14:tracePt t="11213" x="1887538" y="2016125"/>
          <p14:tracePt t="11220" x="1941513" y="1987550"/>
          <p14:tracePt t="11228" x="2005013" y="1970088"/>
          <p14:tracePt t="11236" x="2060575" y="1960563"/>
          <p14:tracePt t="11244" x="2151063" y="1943100"/>
          <p14:tracePt t="11252" x="2251075" y="1906588"/>
          <p14:tracePt t="11261" x="2324100" y="1906588"/>
          <p14:tracePt t="11268" x="2389188" y="1897063"/>
          <p14:tracePt t="11276" x="2443163" y="1878013"/>
          <p14:tracePt t="11284" x="2498725" y="1878013"/>
          <p14:tracePt t="11292" x="2543175" y="1878013"/>
          <p14:tracePt t="11316" x="2552700" y="1878013"/>
          <p14:tracePt t="11420" x="2543175" y="1878013"/>
          <p14:tracePt t="11428" x="2525713" y="1878013"/>
          <p14:tracePt t="11436" x="2506663" y="1878013"/>
          <p14:tracePt t="11444" x="2489200" y="1897063"/>
          <p14:tracePt t="11452" x="2479675" y="1906588"/>
          <p14:tracePt t="11471" x="2470150" y="1914525"/>
          <p14:tracePt t="11548" x="2462213" y="1914525"/>
          <p14:tracePt t="11572" x="2425700" y="1924050"/>
          <p14:tracePt t="11580" x="2389188" y="1943100"/>
          <p14:tracePt t="11588" x="2352675" y="1960563"/>
          <p14:tracePt t="11597" x="2333625" y="1960563"/>
          <p14:tracePt t="11604" x="2287588" y="1970088"/>
          <p14:tracePt t="11612" x="2251075" y="1979613"/>
          <p14:tracePt t="11620" x="2214563" y="1979613"/>
          <p14:tracePt t="11630" x="2187575" y="1997075"/>
          <p14:tracePt t="11637" x="2160588" y="2006600"/>
          <p14:tracePt t="11645" x="2143125" y="2006600"/>
          <p14:tracePt t="11653" x="2114550" y="2006600"/>
          <p14:tracePt t="11661" x="2106613" y="2006600"/>
          <p14:tracePt t="11672" x="2097088" y="2006600"/>
          <p14:tracePt t="11678" x="2078038" y="2006600"/>
          <p14:tracePt t="11706" x="2070100" y="2006600"/>
          <p14:tracePt t="11726" x="2060575" y="2006600"/>
          <p14:tracePt t="11750" x="2041525" y="2006600"/>
          <p14:tracePt t="11756" x="2033588" y="2006600"/>
          <p14:tracePt t="11764" x="2024063" y="2006600"/>
          <p14:tracePt t="11772" x="2014538" y="2006600"/>
          <p14:tracePt t="11781" x="1997075" y="2006600"/>
          <p14:tracePt t="11797" x="1987550" y="2006600"/>
          <p14:tracePt t="11812" x="1978025" y="2006600"/>
          <p14:tracePt t="11820" x="1951038" y="1997075"/>
          <p14:tracePt t="11829" x="1941513" y="1997075"/>
          <p14:tracePt t="11837" x="1914525" y="1997075"/>
          <p14:tracePt t="11845" x="1895475" y="1987550"/>
          <p14:tracePt t="11854" x="1887538" y="1979613"/>
          <p14:tracePt t="11871" x="1878013" y="1979613"/>
          <p14:tracePt t="11877" x="1860550" y="1960563"/>
          <p14:tracePt t="11887" x="1851025" y="1943100"/>
          <p14:tracePt t="11893" x="1851025" y="1924050"/>
          <p14:tracePt t="11902" x="1851025" y="1914525"/>
          <p14:tracePt t="11909" x="1831975" y="1870075"/>
          <p14:tracePt t="11917" x="1831975" y="1860550"/>
          <p14:tracePt t="11926" x="1814513" y="1814513"/>
          <p14:tracePt t="11934" x="1814513" y="1787525"/>
          <p14:tracePt t="11941" x="1795463" y="1768475"/>
          <p14:tracePt t="11949" x="1795463" y="1741488"/>
          <p14:tracePt t="11957" x="1795463" y="1731963"/>
          <p14:tracePt t="11964" x="1795463" y="1724025"/>
          <p14:tracePt t="11972" x="1795463" y="1714500"/>
          <p14:tracePt t="11981" x="1787525" y="1687513"/>
          <p14:tracePt t="12004" x="1787525" y="1677988"/>
          <p14:tracePt t="12012" x="1787525" y="1660525"/>
          <p14:tracePt t="12020" x="1787525" y="1641475"/>
          <p14:tracePt t="12036" x="1787525" y="1614488"/>
          <p14:tracePt t="12044" x="1804988" y="1604963"/>
          <p14:tracePt t="12052" x="1831975" y="1587500"/>
          <p14:tracePt t="12060" x="1860550" y="1541463"/>
          <p14:tracePt t="12068" x="1878013" y="1531938"/>
          <p14:tracePt t="12076" x="1887538" y="1522413"/>
          <p14:tracePt t="12084" x="1914525" y="1522413"/>
          <p14:tracePt t="12100" x="1951038" y="1495425"/>
          <p14:tracePt t="12108" x="1968500" y="1485900"/>
          <p14:tracePt t="12116" x="2005013" y="1485900"/>
          <p14:tracePt t="12124" x="2033588" y="1468438"/>
          <p14:tracePt t="12132" x="2060575" y="1468438"/>
          <p14:tracePt t="12140" x="2114550" y="1468438"/>
          <p14:tracePt t="12148" x="2143125" y="1468438"/>
          <p14:tracePt t="12156" x="2170113" y="1468438"/>
          <p14:tracePt t="12166" x="2214563" y="1468438"/>
          <p14:tracePt t="12173" x="2251075" y="1468438"/>
          <p14:tracePt t="12184" x="2287588" y="1468438"/>
          <p14:tracePt t="12190" x="2306638" y="1468438"/>
          <p14:tracePt t="12205" x="2316163" y="1468438"/>
          <p14:tracePt t="12214" x="2333625" y="1468438"/>
          <p14:tracePt t="12318" x="2343150" y="1468438"/>
          <p14:tracePt t="12334" x="2352675" y="1485900"/>
          <p14:tracePt t="12342" x="2360613" y="1495425"/>
          <p14:tracePt t="12374" x="2370138" y="1504950"/>
          <p14:tracePt t="12382" x="2370138" y="1514475"/>
          <p14:tracePt t="12399" x="2389188" y="1541463"/>
          <p14:tracePt t="12406" x="2397125" y="1550988"/>
          <p14:tracePt t="12414" x="2397125" y="1558925"/>
          <p14:tracePt t="12421" x="2406650" y="1568450"/>
          <p14:tracePt t="12437" x="2406650" y="1577975"/>
          <p14:tracePt t="12445" x="2425700" y="1604963"/>
          <p14:tracePt t="12453" x="2433638" y="1624013"/>
          <p14:tracePt t="12461" x="2433638" y="1651000"/>
          <p14:tracePt t="12469" x="2443163" y="1660525"/>
          <p14:tracePt t="12477" x="2452688" y="1677988"/>
          <p14:tracePt t="12485" x="2452688" y="1697038"/>
          <p14:tracePt t="12493" x="2470150" y="1714500"/>
          <p14:tracePt t="12501" x="2479675" y="1731963"/>
          <p14:tracePt t="12509" x="2479675" y="1751013"/>
          <p14:tracePt t="12517" x="2489200" y="1760538"/>
          <p14:tracePt t="12527" x="2498725" y="1787525"/>
          <p14:tracePt t="12533" x="2498725" y="1797050"/>
          <p14:tracePt t="12540" x="2506663" y="1824038"/>
          <p14:tracePt t="12548" x="2516188" y="1824038"/>
          <p14:tracePt t="12556" x="2516188" y="1833563"/>
          <p14:tracePt t="12564" x="2516188" y="1841500"/>
          <p14:tracePt t="12573" x="2516188" y="1851025"/>
          <p14:tracePt t="12581" x="2516188" y="1870075"/>
          <p14:tracePt t="12589" x="2516188" y="1878013"/>
          <p14:tracePt t="12606" x="2516188" y="1887538"/>
          <p14:tracePt t="12701" x="2516188" y="1897063"/>
          <p14:tracePt t="12709" x="2516188" y="1914525"/>
          <p14:tracePt t="12717" x="2506663" y="1933575"/>
          <p14:tracePt t="12728" x="2470150" y="1951038"/>
          <p14:tracePt t="12734" x="2416175" y="1979613"/>
          <p14:tracePt t="12740" x="2397125" y="1979613"/>
          <p14:tracePt t="12748" x="2352675" y="1997075"/>
          <p14:tracePt t="12757" x="2316163" y="2006600"/>
          <p14:tracePt t="12765" x="2297113" y="2006600"/>
          <p14:tracePt t="12773" x="2251075" y="2006600"/>
          <p14:tracePt t="12780" x="2224088" y="2006600"/>
          <p14:tracePt t="12788" x="2214563" y="2006600"/>
          <p14:tracePt t="12797" x="2187575" y="2016125"/>
          <p14:tracePt t="12805" x="2179638" y="2024063"/>
          <p14:tracePt t="12812" x="2170113" y="2024063"/>
          <p14:tracePt t="12820" x="2160588" y="2024063"/>
          <p14:tracePt t="12828" x="2133600" y="2024063"/>
          <p14:tracePt t="12836" x="2114550" y="2024063"/>
          <p14:tracePt t="12844" x="2078038" y="2024063"/>
          <p14:tracePt t="12852" x="2041525" y="2024063"/>
          <p14:tracePt t="12860" x="2014538" y="2024063"/>
          <p14:tracePt t="12868" x="1987550" y="2024063"/>
          <p14:tracePt t="12876" x="1978025" y="2024063"/>
          <p14:tracePt t="12884" x="1968500" y="2024063"/>
          <p14:tracePt t="12900" x="1951038" y="2024063"/>
          <p14:tracePt t="12916" x="1941513" y="2016125"/>
          <p14:tracePt t="12932" x="1931988" y="2006600"/>
          <p14:tracePt t="12942" x="1931988" y="1997075"/>
          <p14:tracePt t="12950" x="1924050" y="1979613"/>
          <p14:tracePt t="12958" x="1905000" y="1960563"/>
          <p14:tracePt t="12965" x="1905000" y="1951038"/>
          <p14:tracePt t="12974" x="1905000" y="1943100"/>
          <p14:tracePt t="12981" x="1895475" y="1933575"/>
          <p14:tracePt t="12989" x="1895475" y="1897063"/>
          <p14:tracePt t="12997" x="1895475" y="1887538"/>
          <p14:tracePt t="13004" x="1895475" y="1870075"/>
          <p14:tracePt t="13013" x="1895475" y="1851025"/>
          <p14:tracePt t="13020" x="1895475" y="1814513"/>
          <p14:tracePt t="13036" x="1895475" y="1797050"/>
          <p14:tracePt t="13044" x="1895475" y="1751013"/>
          <p14:tracePt t="13052" x="1905000" y="1731963"/>
          <p14:tracePt t="13060" x="1914525" y="1714500"/>
          <p14:tracePt t="13068" x="1941513" y="1687513"/>
          <p14:tracePt t="13082" x="1968500" y="1651000"/>
          <p14:tracePt t="13084" x="1978025" y="1641475"/>
          <p14:tracePt t="13092" x="1987550" y="1631950"/>
          <p14:tracePt t="13100" x="1997075" y="1604963"/>
          <p14:tracePt t="13109" x="2024063" y="1577975"/>
          <p14:tracePt t="13116" x="2041525" y="1558925"/>
          <p14:tracePt t="13124" x="2051050" y="1550988"/>
          <p14:tracePt t="13132" x="2070100" y="1531938"/>
          <p14:tracePt t="13140" x="2097088" y="1514475"/>
          <p14:tracePt t="13148" x="2106613" y="1504950"/>
          <p14:tracePt t="13156" x="2133600" y="1504950"/>
          <p14:tracePt t="13166" x="2160588" y="1477963"/>
          <p14:tracePt t="13172" x="2187575" y="1468438"/>
          <p14:tracePt t="13183" x="2197100" y="1468438"/>
          <p14:tracePt t="13188" x="2224088" y="1468438"/>
          <p14:tracePt t="13197" x="2243138" y="1468438"/>
          <p14:tracePt t="13204" x="2260600" y="1468438"/>
          <p14:tracePt t="13220" x="2279650" y="1468438"/>
          <p14:tracePt t="13228" x="2297113" y="1468438"/>
          <p14:tracePt t="13236" x="2324100" y="1477963"/>
          <p14:tracePt t="13245" x="2343150" y="1495425"/>
          <p14:tracePt t="13253" x="2352675" y="1514475"/>
          <p14:tracePt t="13261" x="2379663" y="1531938"/>
          <p14:tracePt t="13269" x="2406650" y="1568450"/>
          <p14:tracePt t="13277" x="2425700" y="1577975"/>
          <p14:tracePt t="13293" x="2433638" y="1577975"/>
          <p14:tracePt t="13301" x="2443163" y="1587500"/>
          <p14:tracePt t="13317" x="2452688" y="1587500"/>
          <p14:tracePt t="13325" x="2452688" y="1595438"/>
          <p14:tracePt t="13349" x="2452688" y="1604963"/>
          <p14:tracePt t="13364" x="2452688" y="1624013"/>
          <p14:tracePt t="13376" x="2470150" y="1651000"/>
          <p14:tracePt t="13380" x="2470150" y="1668463"/>
          <p14:tracePt t="13389" x="2470150" y="1697038"/>
          <p14:tracePt t="13397" x="2470150" y="1704975"/>
          <p14:tracePt t="13404" x="2470150" y="1731963"/>
          <p14:tracePt t="13412" x="2470150" y="1751013"/>
          <p14:tracePt t="13420" x="2470150" y="1787525"/>
          <p14:tracePt t="13429" x="2470150" y="1804988"/>
          <p14:tracePt t="13436" x="2462213" y="1841500"/>
          <p14:tracePt t="13444" x="2452688" y="1860550"/>
          <p14:tracePt t="13452" x="2452688" y="1878013"/>
          <p14:tracePt t="13510" x="2443163" y="1897063"/>
          <p14:tracePt t="13534" x="2443163" y="1906588"/>
          <p14:tracePt t="13542" x="2433638" y="1906588"/>
          <p14:tracePt t="13548" x="2406650" y="1924050"/>
          <p14:tracePt t="13556" x="2389188" y="1933575"/>
          <p14:tracePt t="13565" x="2370138" y="1933575"/>
          <p14:tracePt t="13572" x="2324100" y="1960563"/>
          <p14:tracePt t="13580" x="2316163" y="1960563"/>
          <p14:tracePt t="13588" x="2279650" y="1960563"/>
          <p14:tracePt t="13597" x="2260600" y="1979613"/>
          <p14:tracePt t="13604" x="2233613" y="1979613"/>
          <p14:tracePt t="13612" x="2224088" y="1987550"/>
          <p14:tracePt t="13620" x="2214563" y="1987550"/>
          <p14:tracePt t="13628" x="2197100" y="1987550"/>
          <p14:tracePt t="13661" x="2187575" y="1987550"/>
          <p14:tracePt t="13734" x="2179638" y="1987550"/>
          <p14:tracePt t="13758" x="2160588" y="1987550"/>
          <p14:tracePt t="13774" x="2151063" y="1987550"/>
          <p14:tracePt t="13940" x="2143125" y="1987550"/>
          <p14:tracePt t="13958" x="2151063" y="1970088"/>
          <p14:tracePt t="13964" x="2187575" y="1960563"/>
          <p14:tracePt t="13973" x="2214563" y="1933575"/>
          <p14:tracePt t="13981" x="2260600" y="1914525"/>
          <p14:tracePt t="13989" x="2287588" y="1914525"/>
          <p14:tracePt t="13999" x="2316163" y="1914525"/>
          <p14:tracePt t="14005" x="2343150" y="1906588"/>
          <p14:tracePt t="14016" x="2370138" y="1887538"/>
          <p14:tracePt t="14021" x="2397125" y="1887538"/>
          <p14:tracePt t="14032" x="2416175" y="1878013"/>
          <p14:tracePt t="14037" x="2452688" y="1870075"/>
          <p14:tracePt t="14047" x="2462213" y="1860550"/>
          <p14:tracePt t="14052" x="2489200" y="1851025"/>
          <p14:tracePt t="14060" x="2506663" y="1833563"/>
          <p14:tracePt t="14068" x="2516188" y="1833563"/>
          <p14:tracePt t="14077" x="2533650" y="1824038"/>
          <p14:tracePt t="14720" x="2533650" y="1833563"/>
          <p14:tracePt t="14725" x="2525713" y="1841500"/>
          <p14:tracePt t="14734" x="2516188" y="1878013"/>
          <p14:tracePt t="14741" x="2516188" y="1887538"/>
          <p14:tracePt t="14751" x="2479675" y="1933575"/>
          <p14:tracePt t="14757" x="2479675" y="1943100"/>
          <p14:tracePt t="14767" x="2479675" y="1970088"/>
          <p14:tracePt t="14773" x="2479675" y="1987550"/>
          <p14:tracePt t="14783" x="2462213" y="2016125"/>
          <p14:tracePt t="14789" x="2462213" y="2024063"/>
          <p14:tracePt t="14800" x="2462213" y="2033588"/>
          <p14:tracePt t="14821" x="2462213" y="2052638"/>
          <p14:tracePt t="15185" x="2462213" y="2060575"/>
          <p14:tracePt t="15206" x="2462213" y="2070100"/>
          <p14:tracePt t="15446" x="2462213" y="2079625"/>
          <p14:tracePt t="15462" x="2479675" y="2079625"/>
          <p14:tracePt t="15470" x="2489200" y="2079625"/>
          <p14:tracePt t="15477" x="2498725" y="2079625"/>
          <p14:tracePt t="15484" x="2525713" y="2079625"/>
          <p14:tracePt t="15492" x="2543175" y="2079625"/>
          <p14:tracePt t="15500" x="2570163" y="2079625"/>
          <p14:tracePt t="15508" x="2589213" y="2079625"/>
          <p14:tracePt t="15516" x="2635250" y="2060575"/>
          <p14:tracePt t="15532" x="2662238" y="2060575"/>
          <p14:tracePt t="15540" x="2671763" y="2060575"/>
          <p14:tracePt t="15548" x="2679700" y="2060575"/>
          <p14:tracePt t="15556" x="2708275" y="2052638"/>
          <p14:tracePt t="15734" x="2708275" y="2060575"/>
          <p14:tracePt t="15749" x="2708275" y="2089150"/>
          <p14:tracePt t="15758" x="2708275" y="2097088"/>
          <p14:tracePt t="15765" x="2698750" y="2106613"/>
          <p14:tracePt t="15774" x="2698750" y="2125663"/>
          <p14:tracePt t="15782" x="2689225" y="2133600"/>
          <p14:tracePt t="15788" x="2689225" y="2143125"/>
          <p14:tracePt t="15800" x="2671763" y="2160588"/>
          <p14:tracePt t="15918" x="2671763" y="2170113"/>
          <p14:tracePt t="15924" x="2662238" y="2179638"/>
          <p14:tracePt t="15932" x="2652713" y="2189163"/>
          <p14:tracePt t="15940" x="2635250" y="2197100"/>
          <p14:tracePt t="15973" x="2625725" y="2197100"/>
          <p14:tracePt t="16264" x="2616200" y="2197100"/>
          <p14:tracePt t="16294" x="2598738" y="2216150"/>
          <p14:tracePt t="16318" x="2589213" y="2216150"/>
          <p14:tracePt t="16326" x="2589213" y="2225675"/>
          <p14:tracePt t="16342" x="2579688" y="2225675"/>
          <p14:tracePt t="16358" x="2562225" y="2225675"/>
          <p14:tracePt t="16365" x="2543175" y="2225675"/>
          <p14:tracePt t="16374" x="2525713" y="2233613"/>
          <p14:tracePt t="16382" x="2516188" y="2233613"/>
          <p14:tracePt t="16389" x="2506663" y="2233613"/>
          <p14:tracePt t="16399" x="2489200" y="2243138"/>
          <p14:tracePt t="16404" x="2470150" y="2243138"/>
          <p14:tracePt t="16413" x="2452688" y="2252663"/>
          <p14:tracePt t="16428" x="2443163" y="2252663"/>
          <p14:tracePt t="16436" x="2425700" y="2252663"/>
          <p14:tracePt t="16444" x="2416175" y="2262188"/>
          <p14:tracePt t="16452" x="2406650" y="2262188"/>
          <p14:tracePt t="16460" x="2389188" y="2262188"/>
          <p14:tracePt t="16468" x="2389188" y="2270125"/>
          <p14:tracePt t="16476" x="2379663" y="2270125"/>
          <p14:tracePt t="16501" x="2370138" y="2270125"/>
          <p14:tracePt t="16508" x="2352675" y="2270125"/>
          <p14:tracePt t="16524" x="2343150" y="2270125"/>
          <p14:tracePt t="16541" x="2333625" y="2270125"/>
          <p14:tracePt t="16548" x="2324100" y="2270125"/>
          <p14:tracePt t="16564" x="2316163" y="2270125"/>
          <p14:tracePt t="16572" x="2306638" y="2270125"/>
          <p14:tracePt t="16580" x="2297113" y="2270125"/>
          <p14:tracePt t="16589" x="2287588" y="2270125"/>
          <p14:tracePt t="16605" x="2270125" y="2270125"/>
          <p14:tracePt t="16614" x="2260600" y="2270125"/>
          <p14:tracePt t="16636" x="2233613" y="2270125"/>
          <p14:tracePt t="16652" x="2224088" y="2270125"/>
          <p14:tracePt t="16660" x="2214563" y="2270125"/>
          <p14:tracePt t="16668" x="2206625" y="2270125"/>
          <p14:tracePt t="16677" x="2187575" y="2270125"/>
          <p14:tracePt t="16685" x="2179638" y="2270125"/>
          <p14:tracePt t="16708" x="2170113" y="2270125"/>
          <p14:tracePt t="16724" x="2160588" y="2270125"/>
          <p14:tracePt t="16732" x="2151063" y="2270125"/>
          <p14:tracePt t="16741" x="2143125" y="2270125"/>
          <p14:tracePt t="16756" x="2133600" y="2270125"/>
          <p14:tracePt t="16764" x="2124075" y="2270125"/>
          <p14:tracePt t="16782" x="2114550" y="2270125"/>
          <p14:tracePt t="16789" x="2106613" y="2270125"/>
          <p14:tracePt t="16798" x="2097088" y="2270125"/>
          <p14:tracePt t="16813" x="2078038" y="2262188"/>
          <p14:tracePt t="16820" x="2070100" y="2262188"/>
          <p14:tracePt t="16828" x="2060575" y="2262188"/>
          <p14:tracePt t="16836" x="2051050" y="2252663"/>
          <p14:tracePt t="16860" x="2033588" y="2252663"/>
          <p14:tracePt t="16868" x="2024063" y="2252663"/>
          <p14:tracePt t="17277" x="2033588" y="2252663"/>
          <p14:tracePt t="17285" x="2087563" y="2252663"/>
          <p14:tracePt t="17293" x="2143125" y="2270125"/>
          <p14:tracePt t="17301" x="2206625" y="2270125"/>
          <p14:tracePt t="17308" x="2279650" y="2270125"/>
          <p14:tracePt t="17316" x="2370138" y="2270125"/>
          <p14:tracePt t="17324" x="2443163" y="2270125"/>
          <p14:tracePt t="17332" x="2516188" y="2270125"/>
          <p14:tracePt t="17340" x="2570163" y="2270125"/>
          <p14:tracePt t="17348" x="2625725" y="2270125"/>
          <p14:tracePt t="17356" x="2689225" y="2262188"/>
          <p14:tracePt t="17364" x="2708275" y="2262188"/>
          <p14:tracePt t="17372" x="2725738" y="2252663"/>
          <p14:tracePt t="17380" x="2735263" y="2243138"/>
          <p14:tracePt t="17469" x="2744788" y="2233613"/>
          <p14:tracePt t="17477" x="2752725" y="2216150"/>
          <p14:tracePt t="17486" x="2762250" y="2206625"/>
          <p14:tracePt t="17509" x="2762250" y="2189163"/>
          <p14:tracePt t="17525" x="2762250" y="2179638"/>
          <p14:tracePt t="17557" x="2762250" y="2160588"/>
          <p14:tracePt t="18029" x="2744788" y="2170113"/>
          <p14:tracePt t="18036" x="2735263" y="2179638"/>
          <p14:tracePt t="18044" x="2708275" y="2206625"/>
          <p14:tracePt t="18052" x="2689225" y="2252663"/>
          <p14:tracePt t="18060" x="2671763" y="2262188"/>
          <p14:tracePt t="18068" x="2635250" y="2298700"/>
          <p14:tracePt t="18076" x="2606675" y="2316163"/>
          <p14:tracePt t="18084" x="2589213" y="2335213"/>
          <p14:tracePt t="18098" x="2570163" y="2343150"/>
          <p14:tracePt t="18100" x="2533650" y="2362200"/>
          <p14:tracePt t="18108" x="2516188" y="2379663"/>
          <p14:tracePt t="18116" x="2498725" y="2389188"/>
          <p14:tracePt t="18124" x="2470150" y="2408238"/>
          <p14:tracePt t="18132" x="2452688" y="2416175"/>
          <p14:tracePt t="18140" x="2433638" y="2435225"/>
          <p14:tracePt t="18156" x="2425700" y="2435225"/>
          <p14:tracePt t="18348" x="2416175" y="2435225"/>
          <p14:tracePt t="18356" x="2397125" y="2452688"/>
          <p14:tracePt t="18364" x="2379663" y="2462213"/>
          <p14:tracePt t="18372" x="2370138" y="2471738"/>
          <p14:tracePt t="18380" x="2360613" y="2471738"/>
          <p14:tracePt t="18388" x="2352675" y="2481263"/>
          <p14:tracePt t="18404" x="2352675" y="2489200"/>
          <p14:tracePt t="18420" x="2333625" y="2498725"/>
          <p14:tracePt t="18436" x="2324100" y="2508250"/>
          <p14:tracePt t="18468" x="2306638" y="2508250"/>
          <p14:tracePt t="18477" x="2297113" y="2517775"/>
          <p14:tracePt t="18484" x="2279650" y="2525713"/>
          <p14:tracePt t="18509" x="2251075" y="2535238"/>
          <p14:tracePt t="18532" x="2243138" y="2535238"/>
          <p14:tracePt t="18886" x="2197100" y="2544763"/>
          <p14:tracePt t="18894" x="2160588" y="2554288"/>
          <p14:tracePt t="18902" x="2124075" y="2562225"/>
          <p14:tracePt t="18911" x="2078038" y="2562225"/>
          <p14:tracePt t="18916" x="2041525" y="2562225"/>
          <p14:tracePt t="18924" x="1987550" y="2571750"/>
          <p14:tracePt t="18932" x="1941513" y="2571750"/>
          <p14:tracePt t="18940" x="1914525" y="2571750"/>
          <p14:tracePt t="18948" x="1887538" y="2571750"/>
          <p14:tracePt t="18956" x="1860550" y="2571750"/>
          <p14:tracePt t="18964" x="1841500" y="2571750"/>
          <p14:tracePt t="18972" x="1831975" y="2571750"/>
          <p14:tracePt t="18980" x="1814513" y="2571750"/>
          <p14:tracePt t="18997" x="1804988" y="2571750"/>
          <p14:tracePt t="19038" x="1795463" y="2571750"/>
          <p14:tracePt t="19053" x="1787525" y="2571750"/>
          <p14:tracePt t="19063" x="1778000" y="2571750"/>
          <p14:tracePt t="19068" x="1758950" y="2571750"/>
          <p14:tracePt t="19076" x="1751013" y="2571750"/>
          <p14:tracePt t="19084" x="1722438" y="2571750"/>
          <p14:tracePt t="19092" x="1704975" y="2571750"/>
          <p14:tracePt t="19100" x="1668463" y="2571750"/>
          <p14:tracePt t="19108" x="1649413" y="2571750"/>
          <p14:tracePt t="19116" x="1604963" y="2562225"/>
          <p14:tracePt t="19124" x="1585913" y="2562225"/>
          <p14:tracePt t="19132" x="1568450" y="2554288"/>
          <p14:tracePt t="19140" x="1541463" y="2554288"/>
          <p14:tracePt t="19148" x="1531938" y="2554288"/>
          <p14:tracePt t="19156" x="1512888" y="2544763"/>
          <p14:tracePt t="19165" x="1495425" y="2544763"/>
          <p14:tracePt t="19172" x="1485900" y="2544763"/>
          <p14:tracePt t="19181" x="1476375" y="2535238"/>
          <p14:tracePt t="19197" x="1458913" y="2535238"/>
          <p14:tracePt t="19215" x="1439863" y="2535238"/>
          <p14:tracePt t="19221" x="1412875" y="2535238"/>
          <p14:tracePt t="19229" x="1376363" y="2517775"/>
          <p14:tracePt t="19236" x="1349375" y="2517775"/>
          <p14:tracePt t="19245" x="1330325" y="2517775"/>
          <p14:tracePt t="19252" x="1293813" y="2517775"/>
          <p14:tracePt t="19261" x="1285875" y="2517775"/>
          <p14:tracePt t="19269" x="1258888" y="2517775"/>
          <p14:tracePt t="19276" x="1249363" y="2517775"/>
          <p14:tracePt t="19358" x="1239838" y="2508250"/>
          <p14:tracePt t="19828" x="1249363" y="2508250"/>
          <p14:tracePt t="19836" x="1322388" y="2508250"/>
          <p14:tracePt t="19844" x="1376363" y="2508250"/>
          <p14:tracePt t="19852" x="1449388" y="2508250"/>
          <p14:tracePt t="19861" x="1558925" y="2508250"/>
          <p14:tracePt t="19868" x="1631950" y="2508250"/>
          <p14:tracePt t="19877" x="1704975" y="2508250"/>
          <p14:tracePt t="19884" x="1795463" y="2508250"/>
          <p14:tracePt t="19892" x="1860550" y="2508250"/>
          <p14:tracePt t="19900" x="1887538" y="2508250"/>
          <p14:tracePt t="19908" x="1941513" y="2508250"/>
          <p14:tracePt t="19916" x="1968500" y="2508250"/>
          <p14:tracePt t="19924" x="1978025" y="2508250"/>
          <p14:tracePt t="19933" x="1997075" y="2498725"/>
          <p14:tracePt t="20509" x="1987550" y="2498725"/>
          <p14:tracePt t="20517" x="1951038" y="2498725"/>
          <p14:tracePt t="20525" x="1924050" y="2498725"/>
          <p14:tracePt t="20533" x="1914525" y="2498725"/>
          <p14:tracePt t="20541" x="1887538" y="2498725"/>
          <p14:tracePt t="20557" x="1868488" y="2498725"/>
          <p14:tracePt t="20565" x="1851025" y="2498725"/>
          <p14:tracePt t="20573" x="1841500" y="2498725"/>
          <p14:tracePt t="20585" x="1831975" y="2498725"/>
          <p14:tracePt t="20600" x="1824038" y="2498725"/>
          <p14:tracePt t="20606" x="1804988" y="2498725"/>
          <p14:tracePt t="21164" x="1804988" y="2489200"/>
          <p14:tracePt t="21172" x="1824038" y="2462213"/>
          <p14:tracePt t="21180" x="1851025" y="2444750"/>
          <p14:tracePt t="21188" x="1895475" y="2435225"/>
          <p14:tracePt t="21196" x="1914525" y="2416175"/>
          <p14:tracePt t="21204" x="1931988" y="2408238"/>
          <p14:tracePt t="21213" x="1951038" y="2398713"/>
          <p14:tracePt t="21220" x="1987550" y="2389188"/>
          <p14:tracePt t="21229" x="1997075" y="2379663"/>
          <p14:tracePt t="21237" x="2005013" y="2379663"/>
          <p14:tracePt t="21249" x="2024063" y="2379663"/>
          <p14:tracePt t="21253" x="2033588" y="2379663"/>
          <p14:tracePt t="21265" x="2041525" y="2379663"/>
          <p14:tracePt t="21269" x="2051050" y="2379663"/>
          <p14:tracePt t="21405" x="2024063" y="2389188"/>
          <p14:tracePt t="21415" x="1978025" y="2416175"/>
          <p14:tracePt t="21422" x="1931988" y="2425700"/>
          <p14:tracePt t="21431" x="1914525" y="2425700"/>
          <p14:tracePt t="21438" x="1868488" y="2435225"/>
          <p14:tracePt t="21448" x="1831975" y="2444750"/>
          <p14:tracePt t="21457" x="1814513" y="2444750"/>
          <p14:tracePt t="21462" x="1768475" y="2444750"/>
          <p14:tracePt t="21470" x="1741488" y="2444750"/>
          <p14:tracePt t="21477" x="1722438" y="2444750"/>
          <p14:tracePt t="21485" x="1685925" y="2444750"/>
          <p14:tracePt t="21492" x="1668463" y="2444750"/>
          <p14:tracePt t="21501" x="1649413" y="2444750"/>
          <p14:tracePt t="21508" x="1641475" y="2444750"/>
          <p14:tracePt t="21517" x="1622425" y="2444750"/>
          <p14:tracePt t="21524" x="1595438" y="2444750"/>
          <p14:tracePt t="21532" x="1585913" y="2444750"/>
          <p14:tracePt t="21540" x="1576388" y="2444750"/>
          <p14:tracePt t="21548" x="1549400" y="2444750"/>
          <p14:tracePt t="21556" x="1541463" y="2444750"/>
          <p14:tracePt t="21564" x="1522413" y="2444750"/>
          <p14:tracePt t="21572" x="1504950" y="2444750"/>
          <p14:tracePt t="21581" x="1468438" y="2444750"/>
          <p14:tracePt t="21588" x="1439863" y="2444750"/>
          <p14:tracePt t="21596" x="1403350" y="2435225"/>
          <p14:tracePt t="21604" x="1366838" y="2416175"/>
          <p14:tracePt t="21613" x="1339850" y="2416175"/>
          <p14:tracePt t="21620" x="1293813" y="2408238"/>
          <p14:tracePt t="21629" x="1239838" y="2408238"/>
          <p14:tracePt t="21636" x="1185863" y="2389188"/>
          <p14:tracePt t="21644" x="1157288" y="2389188"/>
          <p14:tracePt t="21652" x="1120775" y="2389188"/>
          <p14:tracePt t="21660" x="1084263" y="2371725"/>
          <p14:tracePt t="21669" x="1039813" y="2371725"/>
          <p14:tracePt t="21676" x="1020763" y="2371725"/>
          <p14:tracePt t="21684" x="1003300" y="2362200"/>
          <p14:tracePt t="21692" x="993775" y="2362200"/>
          <p14:tracePt t="21701" x="984250" y="2362200"/>
          <p14:tracePt t="22212" x="993775" y="2362200"/>
          <p14:tracePt t="22220" x="1066800" y="2379663"/>
          <p14:tracePt t="22228" x="1157288" y="2389188"/>
          <p14:tracePt t="22236" x="1239838" y="2398713"/>
          <p14:tracePt t="22244" x="1330325" y="2425700"/>
          <p14:tracePt t="22252" x="1422400" y="2425700"/>
          <p14:tracePt t="22260" x="1504950" y="2444750"/>
          <p14:tracePt t="22268" x="1558925" y="2452688"/>
          <p14:tracePt t="22276" x="1622425" y="2452688"/>
          <p14:tracePt t="22284" x="1649413" y="2452688"/>
          <p14:tracePt t="22292" x="1677988" y="2452688"/>
          <p14:tracePt t="22301" x="1685925" y="2452688"/>
          <p14:tracePt t="22308" x="1704975" y="2452688"/>
          <p14:tracePt t="22422" x="1714500" y="2452688"/>
          <p14:tracePt t="22438" x="1741488" y="2452688"/>
          <p14:tracePt t="22446" x="1751013" y="2452688"/>
          <p14:tracePt t="22454" x="1768475" y="2452688"/>
          <p14:tracePt t="22462" x="1795463" y="2452688"/>
          <p14:tracePt t="22469" x="1814513" y="2452688"/>
          <p14:tracePt t="22476" x="1841500" y="2452688"/>
          <p14:tracePt t="22484" x="1887538" y="2444750"/>
          <p14:tracePt t="22492" x="1905000" y="2435225"/>
          <p14:tracePt t="22500" x="1960563" y="2425700"/>
          <p14:tracePt t="22508" x="1978025" y="2425700"/>
          <p14:tracePt t="22516" x="1997075" y="2408238"/>
          <p14:tracePt t="22524" x="2033588" y="2389188"/>
          <p14:tracePt t="22532" x="2033588" y="2379663"/>
          <p14:tracePt t="22548" x="2041525" y="2379663"/>
          <p14:tracePt t="22564" x="2051050" y="2371725"/>
          <p14:tracePt t="22588" x="2070100" y="2352675"/>
          <p14:tracePt t="22604" x="2078038" y="2335213"/>
          <p14:tracePt t="22613" x="2087563" y="2325688"/>
          <p14:tracePt t="22620" x="2087563" y="2316163"/>
          <p14:tracePt t="22629" x="2097088" y="2306638"/>
          <p14:tracePt t="22636" x="2106613" y="2298700"/>
          <p14:tracePt t="24405" x="2106613" y="2306638"/>
          <p14:tracePt t="24413" x="2106613" y="2316163"/>
          <p14:tracePt t="24423" x="2106613" y="2343150"/>
          <p14:tracePt t="24429" x="2106613" y="2362200"/>
          <p14:tracePt t="24437" x="2106613" y="2379663"/>
          <p14:tracePt t="24445" x="2106613" y="2398713"/>
          <p14:tracePt t="24453" x="2087563" y="2425700"/>
          <p14:tracePt t="24463" x="2087563" y="2444750"/>
          <p14:tracePt t="24469" x="2087563" y="2452688"/>
          <p14:tracePt t="24480" x="2087563" y="2481263"/>
          <p14:tracePt t="24493" x="2087563" y="2489200"/>
          <p14:tracePt t="24511" x="2087563" y="2508250"/>
          <p14:tracePt t="24524" x="2087563" y="2517775"/>
          <p14:tracePt t="24580" x="2087563" y="2525713"/>
          <p14:tracePt t="24605" x="2087563" y="2535238"/>
          <p14:tracePt t="24620" x="2087563" y="2544763"/>
          <p14:tracePt t="24660" x="2087563" y="2554288"/>
          <p14:tracePt t="24677" x="2087563" y="2562225"/>
          <p14:tracePt t="24684" x="2087563" y="2571750"/>
          <p14:tracePt t="24700" x="2087563" y="2589213"/>
          <p14:tracePt t="24709" x="2087563" y="2608263"/>
          <p14:tracePt t="24724" x="2087563" y="2635250"/>
          <p14:tracePt t="24732" x="2087563" y="2644775"/>
          <p14:tracePt t="24740" x="2097088" y="2654300"/>
          <p14:tracePt t="24757" x="2097088" y="2662238"/>
          <p14:tracePt t="24765" x="2097088" y="2671763"/>
          <p14:tracePt t="24838" x="2106613" y="2681288"/>
          <p14:tracePt t="25189" x="2106613" y="2690813"/>
          <p14:tracePt t="25204" x="2106613" y="2698750"/>
          <p14:tracePt t="25229" x="2106613" y="2717800"/>
          <p14:tracePt t="25237" x="2114550" y="2727325"/>
          <p14:tracePt t="25247" x="2124075" y="2727325"/>
          <p14:tracePt t="25252" x="2133600" y="2727325"/>
          <p14:tracePt t="25268" x="2143125" y="2727325"/>
          <p14:tracePt t="25284" x="2151063" y="2727325"/>
          <p14:tracePt t="25292" x="2179638" y="2727325"/>
          <p14:tracePt t="25300" x="2197100" y="2727325"/>
          <p14:tracePt t="25308" x="2206625" y="2727325"/>
          <p14:tracePt t="25324" x="2214563" y="2727325"/>
          <p14:tracePt t="25332" x="2224088" y="2727325"/>
          <p14:tracePt t="25375" x="2251075" y="2727325"/>
          <p14:tracePt t="25716" x="2243138" y="2727325"/>
          <p14:tracePt t="25726" x="2206625" y="2735263"/>
          <p14:tracePt t="25740" x="2197100" y="2735263"/>
          <p14:tracePt t="25748" x="2179638" y="2735263"/>
          <p14:tracePt t="25764" x="2170113" y="2754313"/>
          <p14:tracePt t="25989" x="2160588" y="2763838"/>
          <p14:tracePt t="25996" x="2133600" y="2763838"/>
          <p14:tracePt t="26005" x="2114550" y="2763838"/>
          <p14:tracePt t="26013" x="2087563" y="2763838"/>
          <p14:tracePt t="26021" x="2070100" y="2763838"/>
          <p14:tracePt t="26030" x="2041525" y="2763838"/>
          <p14:tracePt t="26037" x="2024063" y="2763838"/>
          <p14:tracePt t="26053" x="2014538" y="2763838"/>
          <p14:tracePt t="26100" x="1987550" y="2763838"/>
          <p14:tracePt t="26116" x="1978025" y="2763838"/>
          <p14:tracePt t="26132" x="1968500" y="2763838"/>
          <p14:tracePt t="26140" x="1960563" y="2763838"/>
          <p14:tracePt t="26148" x="1951038" y="2763838"/>
          <p14:tracePt t="26164" x="1941513" y="2763838"/>
          <p14:tracePt t="26184" x="1931988" y="2754313"/>
          <p14:tracePt t="26189" x="1905000" y="2744788"/>
          <p14:tracePt t="26676" x="1914525" y="2735263"/>
          <p14:tracePt t="26684" x="1960563" y="2727325"/>
          <p14:tracePt t="26692" x="2014538" y="2708275"/>
          <p14:tracePt t="26700" x="2060575" y="2708275"/>
          <p14:tracePt t="26708" x="2078038" y="2708275"/>
          <p14:tracePt t="26716" x="2114550" y="2708275"/>
          <p14:tracePt t="26724" x="2143125" y="2708275"/>
          <p14:tracePt t="26732" x="2160588" y="2698750"/>
          <p14:tracePt t="26740" x="2197100" y="2698750"/>
          <p14:tracePt t="26748" x="2206625" y="2698750"/>
          <p14:tracePt t="26767" x="2224088" y="2690813"/>
          <p14:tracePt t="26774" x="2233613" y="2690813"/>
          <p14:tracePt t="26783" x="2243138" y="2690813"/>
          <p14:tracePt t="26789" x="2251075" y="2690813"/>
          <p14:tracePt t="26799" x="2260600" y="2690813"/>
          <p14:tracePt t="26805" x="2287588" y="2681288"/>
          <p14:tracePt t="26815" x="2306638" y="2681288"/>
          <p14:tracePt t="26821" x="2316163" y="2681288"/>
          <p14:tracePt t="26831" x="2333625" y="2681288"/>
          <p14:tracePt t="26837" x="2343150" y="2681288"/>
          <p14:tracePt t="26847" x="2370138" y="2681288"/>
          <p14:tracePt t="26852" x="2397125" y="2681288"/>
          <p14:tracePt t="26860" x="2416175" y="2681288"/>
          <p14:tracePt t="26868" x="2462213" y="2681288"/>
          <p14:tracePt t="26876" x="2470150" y="2681288"/>
          <p14:tracePt t="26884" x="2479675" y="2681288"/>
          <p14:tracePt t="26892" x="2498725" y="2681288"/>
          <p14:tracePt t="26900" x="2506663" y="2681288"/>
          <p14:tracePt t="26908" x="2525713" y="2681288"/>
          <p14:tracePt t="26916" x="2543175" y="2671763"/>
          <p14:tracePt t="26924" x="2552700" y="2671763"/>
          <p14:tracePt t="26932" x="2570163" y="2671763"/>
          <p14:tracePt t="26949" x="2598738" y="2671763"/>
          <p14:tracePt t="26968" x="2616200" y="2671763"/>
          <p14:tracePt t="26973" x="2635250" y="2671763"/>
          <p14:tracePt t="26981" x="2652713" y="2671763"/>
          <p14:tracePt t="26989" x="2679700" y="2654300"/>
          <p14:tracePt t="26999" x="2689225" y="2654300"/>
          <p14:tracePt t="27005" x="2708275" y="2654300"/>
          <p14:tracePt t="27015" x="2735263" y="2654300"/>
          <p14:tracePt t="27021" x="2744788" y="2654300"/>
          <p14:tracePt t="27031" x="2752725" y="2654300"/>
          <p14:tracePt t="27037" x="2771775" y="2654300"/>
          <p14:tracePt t="27047" x="2789238" y="2654300"/>
          <p14:tracePt t="27053" x="2808288" y="2654300"/>
          <p14:tracePt t="27061" x="2835275" y="2654300"/>
          <p14:tracePt t="27069" x="2852738" y="2654300"/>
          <p14:tracePt t="27077" x="2871788" y="2654300"/>
          <p14:tracePt t="27085" x="2898775" y="2654300"/>
          <p14:tracePt t="27093" x="2908300" y="2654300"/>
          <p14:tracePt t="27114" x="2917825" y="2654300"/>
          <p14:tracePt t="27116" x="2925763" y="2654300"/>
          <p14:tracePt t="27382" x="2917825" y="2654300"/>
          <p14:tracePt t="27390" x="2898775" y="2671763"/>
          <p14:tracePt t="27398" x="2898775" y="2681288"/>
          <p14:tracePt t="27406" x="2889250" y="2681288"/>
          <p14:tracePt t="27415" x="2871788" y="2681288"/>
          <p14:tracePt t="27422" x="2852738" y="2690813"/>
          <p14:tracePt t="27432" x="2844800" y="2690813"/>
          <p14:tracePt t="27438" x="2835275" y="2690813"/>
          <p14:tracePt t="27448" x="2825750" y="2690813"/>
          <p14:tracePt t="27453" x="2817813" y="2698750"/>
          <p14:tracePt t="27461" x="2798763" y="2698750"/>
          <p14:tracePt t="27469" x="2789238" y="2698750"/>
          <p14:tracePt t="27477" x="2752725" y="2717800"/>
          <p14:tracePt t="27485" x="2725738" y="2727325"/>
          <p14:tracePt t="27493" x="2698750" y="2727325"/>
          <p14:tracePt t="27501" x="2679700" y="2727325"/>
          <p14:tracePt t="27509" x="2643188" y="2735263"/>
          <p14:tracePt t="27517" x="2616200" y="2735263"/>
          <p14:tracePt t="27525" x="2579688" y="2735263"/>
          <p14:tracePt t="27532" x="2552700" y="2735263"/>
          <p14:tracePt t="27542" x="2533650" y="2735263"/>
          <p14:tracePt t="27549" x="2498725" y="2735263"/>
          <p14:tracePt t="27558" x="2462213" y="2744788"/>
          <p14:tracePt t="27574" x="2443163" y="2744788"/>
          <p14:tracePt t="27590" x="2425700" y="2744788"/>
          <p14:tracePt t="27606" x="2416175" y="2744788"/>
          <p14:tracePt t="27669" x="2406650" y="2744788"/>
          <p14:tracePt t="27685" x="2397125" y="2744788"/>
          <p14:tracePt t="27693" x="2379663" y="2744788"/>
          <p14:tracePt t="27709" x="2360613" y="2744788"/>
          <p14:tracePt t="27717" x="2343150" y="2744788"/>
          <p14:tracePt t="27725" x="2333625" y="2744788"/>
          <p14:tracePt t="27733" x="2316163" y="2744788"/>
          <p14:tracePt t="27741" x="2297113" y="2744788"/>
          <p14:tracePt t="27749" x="2279650" y="2744788"/>
          <p14:tracePt t="27765" x="2260600" y="2744788"/>
          <p14:tracePt t="27773" x="2243138" y="2744788"/>
          <p14:tracePt t="27781" x="2233613" y="2744788"/>
          <p14:tracePt t="27789" x="2214563" y="2744788"/>
          <p14:tracePt t="27799" x="2206625" y="2744788"/>
          <p14:tracePt t="27805" x="2187575" y="2744788"/>
          <p14:tracePt t="27821" x="2179638" y="2744788"/>
          <p14:tracePt t="27833" x="2170113" y="2744788"/>
          <p14:tracePt t="27837" x="2160588" y="2744788"/>
          <p14:tracePt t="27849" x="2151063" y="2744788"/>
          <p14:tracePt t="27853" x="2133600" y="2744788"/>
          <p14:tracePt t="27861" x="2124075" y="2744788"/>
          <p14:tracePt t="27869" x="2114550" y="2744788"/>
          <p14:tracePt t="27877" x="2097088" y="2744788"/>
          <p14:tracePt t="27885" x="2078038" y="2744788"/>
          <p14:tracePt t="27893" x="2041525" y="2744788"/>
          <p14:tracePt t="27909" x="2024063" y="2744788"/>
          <p14:tracePt t="27917" x="2005013" y="2744788"/>
          <p14:tracePt t="27925" x="1987550" y="2744788"/>
          <p14:tracePt t="27933" x="1978025" y="2744788"/>
          <p14:tracePt t="27941" x="1960563" y="2744788"/>
          <p14:tracePt t="27949" x="1951038" y="2744788"/>
          <p14:tracePt t="27981" x="1941513" y="2744788"/>
          <p14:tracePt t="28373" x="1968500" y="2744788"/>
          <p14:tracePt t="28381" x="2060575" y="2717800"/>
          <p14:tracePt t="28388" x="2170113" y="2717800"/>
          <p14:tracePt t="28396" x="2233613" y="2717800"/>
          <p14:tracePt t="28404" x="2324100" y="2717800"/>
          <p14:tracePt t="28413" x="2397125" y="2717800"/>
          <p14:tracePt t="28420" x="2452688" y="2717800"/>
          <p14:tracePt t="28429" x="2506663" y="2717800"/>
          <p14:tracePt t="28436" x="2525713" y="2717800"/>
          <p14:tracePt t="28445" x="2552700" y="2708275"/>
          <p14:tracePt t="28452" x="2562225" y="2708275"/>
          <p14:tracePt t="29742" x="2552700" y="2708275"/>
          <p14:tracePt t="29753" x="2533650" y="2727325"/>
          <p14:tracePt t="29758" x="2516188" y="2744788"/>
          <p14:tracePt t="29766" x="2498725" y="2781300"/>
          <p14:tracePt t="29775" x="2479675" y="2808288"/>
          <p14:tracePt t="29781" x="2462213" y="2817813"/>
          <p14:tracePt t="29798" x="2433638" y="2836863"/>
          <p14:tracePt t="29814" x="2433638" y="2844800"/>
          <p14:tracePt t="29822" x="2433638" y="2854325"/>
          <p14:tracePt t="29840" x="2433638" y="2863850"/>
          <p14:tracePt t="29847" x="2433638" y="2873375"/>
          <p14:tracePt t="29854" x="2425700" y="2881313"/>
          <p14:tracePt t="29868" x="2406650" y="2881313"/>
          <p14:tracePt t="29884" x="2397125" y="2890838"/>
          <p14:tracePt t="29892" x="2389188" y="2900363"/>
          <p14:tracePt t="29908" x="2379663" y="2909888"/>
          <p14:tracePt t="29941" x="2370138" y="2909888"/>
          <p14:tracePt t="30374" x="2343150" y="2936875"/>
          <p14:tracePt t="30381" x="2316163" y="2954338"/>
          <p14:tracePt t="30389" x="2297113" y="2963863"/>
          <p14:tracePt t="30398" x="2287588" y="2963863"/>
          <p14:tracePt t="30405" x="2260600" y="2982913"/>
          <p14:tracePt t="30414" x="2251075" y="2982913"/>
          <p14:tracePt t="30421" x="2243138" y="2990850"/>
          <p14:tracePt t="30510" x="2233613" y="2990850"/>
          <p14:tracePt t="30518" x="2206625" y="2990850"/>
          <p14:tracePt t="30526" x="2197100" y="2990850"/>
          <p14:tracePt t="30534" x="2151063" y="2990850"/>
          <p14:tracePt t="30542" x="2124075" y="2990850"/>
          <p14:tracePt t="30549" x="2087563" y="2990850"/>
          <p14:tracePt t="30558" x="2060575" y="2990850"/>
          <p14:tracePt t="30566" x="2041525" y="2990850"/>
          <p14:tracePt t="30575" x="2024063" y="2990850"/>
          <p14:tracePt t="30580" x="2014538" y="2990850"/>
          <p14:tracePt t="30588" x="2005013" y="2990850"/>
          <p14:tracePt t="31198" x="2014538" y="2990850"/>
          <p14:tracePt t="31206" x="2024063" y="2990850"/>
          <p14:tracePt t="31216" x="2041525" y="2990850"/>
          <p14:tracePt t="31231" x="2051050" y="2990850"/>
          <p14:tracePt t="31246" x="2060575" y="2990850"/>
          <p14:tracePt t="31252" x="2078038" y="2990850"/>
          <p14:tracePt t="31308" x="2087563" y="2990850"/>
          <p14:tracePt t="31727" x="2114550" y="2990850"/>
          <p14:tracePt t="31734" x="2143125" y="2990850"/>
          <p14:tracePt t="31744" x="2187575" y="2990850"/>
          <p14:tracePt t="31749" x="2197100" y="2990850"/>
          <p14:tracePt t="31758" x="2214563" y="2990850"/>
          <p14:tracePt t="31765" x="2233613" y="2990850"/>
          <p14:tracePt t="31774" x="2251075" y="2990850"/>
          <p14:tracePt t="31781" x="2260600" y="2990850"/>
          <p14:tracePt t="32028" x="2279650" y="2982913"/>
          <p14:tracePt t="32036" x="2287588" y="2973388"/>
          <p14:tracePt t="32044" x="2316163" y="2963863"/>
          <p14:tracePt t="32052" x="2343150" y="2936875"/>
          <p14:tracePt t="32060" x="2370138" y="2927350"/>
          <p14:tracePt t="32068" x="2406650" y="2890838"/>
          <p14:tracePt t="32076" x="2425700" y="2881313"/>
          <p14:tracePt t="32084" x="2452688" y="2873375"/>
          <p14:tracePt t="32092" x="2462213" y="2873375"/>
          <p14:tracePt t="32100" x="2470150" y="2863850"/>
          <p14:tracePt t="32108" x="2479675" y="2863850"/>
          <p14:tracePt t="32116" x="2489200" y="2854325"/>
          <p14:tracePt t="32502" x="2489200" y="2863850"/>
          <p14:tracePt t="32512" x="2470150" y="2873375"/>
          <p14:tracePt t="32518" x="2462213" y="2881313"/>
          <p14:tracePt t="32526" x="2452688" y="2890838"/>
          <p14:tracePt t="32547" x="2443163" y="2900363"/>
          <p14:tracePt t="32551" x="2433638" y="2900363"/>
          <p14:tracePt t="32565" x="2425700" y="2900363"/>
          <p14:tracePt t="32573" x="2425700" y="2909888"/>
          <p14:tracePt t="32588" x="2416175" y="2917825"/>
          <p14:tracePt t="32604" x="2389188" y="2936875"/>
          <p14:tracePt t="32620" x="2370138" y="2946400"/>
          <p14:tracePt t="32629" x="2333625" y="2954338"/>
          <p14:tracePt t="32636" x="2316163" y="2963863"/>
          <p14:tracePt t="32645" x="2316163" y="2973388"/>
          <p14:tracePt t="32652" x="2287588" y="2982913"/>
          <p14:tracePt t="32660" x="2279650" y="2982913"/>
          <p14:tracePt t="32668" x="2260600" y="2990850"/>
          <p14:tracePt t="32676" x="2243138" y="2990850"/>
          <p14:tracePt t="32686" x="2224088" y="2990850"/>
          <p14:tracePt t="32694" x="2206625" y="2990850"/>
          <p14:tracePt t="32702" x="2187575" y="3000375"/>
          <p14:tracePt t="32713" x="2170113" y="3000375"/>
          <p14:tracePt t="32718" x="2151063" y="3017838"/>
          <p14:tracePt t="32726" x="2143125" y="3017838"/>
          <p14:tracePt t="32746" x="2124075" y="3017838"/>
          <p14:tracePt t="32751" x="2114550" y="3017838"/>
          <p14:tracePt t="32782" x="2106613" y="3017838"/>
          <p14:tracePt t="32836" x="2087563" y="3017838"/>
          <p14:tracePt t="32852" x="2070100" y="3017838"/>
          <p14:tracePt t="32860" x="2060575" y="3017838"/>
          <p14:tracePt t="32868" x="2041525" y="3017838"/>
          <p14:tracePt t="32884" x="2033588" y="3017838"/>
          <p14:tracePt t="32892" x="2014538" y="3017838"/>
          <p14:tracePt t="32900" x="2005013" y="3017838"/>
          <p14:tracePt t="32916" x="1997075" y="3009900"/>
          <p14:tracePt t="32924" x="1987550" y="3009900"/>
          <p14:tracePt t="32940" x="1968500" y="3000375"/>
          <p14:tracePt t="32948" x="1960563" y="3000375"/>
          <p14:tracePt t="32956" x="1951038" y="2990850"/>
          <p14:tracePt t="32964" x="1941513" y="2982913"/>
          <p14:tracePt t="32980" x="1924050" y="2973388"/>
          <p14:tracePt t="32990" x="1914525" y="2973388"/>
          <p14:tracePt t="32998" x="1905000" y="2963863"/>
          <p14:tracePt t="33004" x="1878013" y="2954338"/>
          <p14:tracePt t="33013" x="1868488" y="2954338"/>
          <p14:tracePt t="33020" x="1860550" y="2954338"/>
          <p14:tracePt t="33029" x="1831975" y="2936875"/>
          <p14:tracePt t="33036" x="1814513" y="2927350"/>
          <p14:tracePt t="33054" x="1787525" y="2917825"/>
          <p14:tracePt t="33064" x="1751013" y="2909888"/>
          <p14:tracePt t="33070" x="1741488" y="2909888"/>
          <p14:tracePt t="33078" x="1722438" y="2900363"/>
          <p14:tracePt t="33087" x="1714500" y="2900363"/>
          <p14:tracePt t="33101" x="1704975" y="2900363"/>
          <p14:tracePt t="33208" x="1695450" y="2890838"/>
          <p14:tracePt t="33215" x="1704975" y="2873375"/>
          <p14:tracePt t="33221" x="1714500" y="2854325"/>
          <p14:tracePt t="33230" x="1731963" y="2836863"/>
          <p14:tracePt t="33236" x="1741488" y="2827338"/>
          <p14:tracePt t="33245" x="1751013" y="2808288"/>
          <p14:tracePt t="33252" x="1758950" y="2800350"/>
          <p14:tracePt t="33260" x="1768475" y="2800350"/>
          <p14:tracePt t="33268" x="1768475" y="2790825"/>
          <p14:tracePt t="33276" x="1778000" y="2790825"/>
          <p14:tracePt t="33284" x="1787525" y="2781300"/>
          <p14:tracePt t="33292" x="1824038" y="2781300"/>
          <p14:tracePt t="33300" x="1851025" y="2763838"/>
          <p14:tracePt t="33308" x="1868488" y="2763838"/>
          <p14:tracePt t="33316" x="1905000" y="2763838"/>
          <p14:tracePt t="33324" x="1914525" y="2763838"/>
          <p14:tracePt t="33332" x="1951038" y="2754313"/>
          <p14:tracePt t="33340" x="1968500" y="2754313"/>
          <p14:tracePt t="33348" x="1997075" y="2754313"/>
          <p14:tracePt t="33356" x="2014538" y="2754313"/>
          <p14:tracePt t="33364" x="2033588" y="2754313"/>
          <p14:tracePt t="33372" x="2060575" y="2754313"/>
          <p14:tracePt t="33381" x="2070100" y="2754313"/>
          <p14:tracePt t="33389" x="2087563" y="2754313"/>
          <p14:tracePt t="33397" x="2106613" y="2754313"/>
          <p14:tracePt t="33413" x="2133600" y="2754313"/>
          <p14:tracePt t="33421" x="2143125" y="2754313"/>
          <p14:tracePt t="33430" x="2170113" y="2754313"/>
          <p14:tracePt t="33437" x="2179638" y="2754313"/>
          <p14:tracePt t="33447" x="2187575" y="2754313"/>
          <p14:tracePt t="33453" x="2197100" y="2754313"/>
          <p14:tracePt t="33462" x="2206625" y="2754313"/>
          <p14:tracePt t="33476" x="2214563" y="2754313"/>
          <p14:tracePt t="33500" x="2224088" y="2754313"/>
          <p14:tracePt t="33516" x="2233613" y="2754313"/>
          <p14:tracePt t="33533" x="2251075" y="2754313"/>
          <p14:tracePt t="33540" x="2270125" y="2754313"/>
          <p14:tracePt t="33548" x="2279650" y="2763838"/>
          <p14:tracePt t="33564" x="2297113" y="2771775"/>
          <p14:tracePt t="33581" x="2306638" y="2771775"/>
          <p14:tracePt t="33588" x="2324100" y="2781300"/>
          <p14:tracePt t="33596" x="2333625" y="2781300"/>
          <p14:tracePt t="33604" x="2343150" y="2781300"/>
          <p14:tracePt t="33622" x="2352675" y="2781300"/>
          <p14:tracePt t="33740" x="2360613" y="2790825"/>
          <p14:tracePt t="33780" x="2360613" y="2800350"/>
          <p14:tracePt t="33788" x="2360613" y="2808288"/>
          <p14:tracePt t="33903" x="2360613" y="2827338"/>
          <p14:tracePt t="33918" x="2360613" y="2836863"/>
          <p14:tracePt t="33942" x="2360613" y="2844800"/>
          <p14:tracePt t="33958" x="2360613" y="2873375"/>
          <p14:tracePt t="33974" x="2360613" y="2890838"/>
          <p14:tracePt t="33990" x="2343150" y="2909888"/>
          <p14:tracePt t="33998" x="2343150" y="2917825"/>
          <p14:tracePt t="34005" x="2333625" y="2917825"/>
          <p14:tracePt t="34021" x="2333625" y="2927350"/>
          <p14:tracePt t="34350" x="2333625" y="2936875"/>
          <p14:tracePt t="34384" x="2333625" y="2954338"/>
          <p14:tracePt t="34438" x="2324100" y="2963863"/>
          <p14:tracePt t="34449" x="2306638" y="2982913"/>
          <p14:tracePt t="34455" x="2270125" y="3000375"/>
          <p14:tracePt t="34462" x="2251075" y="3017838"/>
          <p14:tracePt t="34468" x="2214563" y="3027363"/>
          <p14:tracePt t="34476" x="2179638" y="3063875"/>
          <p14:tracePt t="34484" x="2160588" y="3073400"/>
          <p14:tracePt t="34492" x="2133600" y="3082925"/>
          <p14:tracePt t="34500" x="2106613" y="3090863"/>
          <p14:tracePt t="34508" x="2060575" y="3090863"/>
          <p14:tracePt t="34516" x="2041525" y="3109913"/>
          <p14:tracePt t="34524" x="1997075" y="3119438"/>
          <p14:tracePt t="34532" x="1978025" y="3119438"/>
          <p14:tracePt t="34540" x="1951038" y="3127375"/>
          <p14:tracePt t="34556" x="1931988" y="3127375"/>
          <p14:tracePt t="34564" x="1905000" y="3136900"/>
          <p14:tracePt t="34572" x="1895475" y="3136900"/>
          <p14:tracePt t="34580" x="1860550" y="3136900"/>
          <p14:tracePt t="34588" x="1841500" y="3136900"/>
          <p14:tracePt t="34597" x="1814513" y="3155950"/>
          <p14:tracePt t="34604" x="1795463" y="3163888"/>
          <p14:tracePt t="34612" x="1751013" y="3163888"/>
          <p14:tracePt t="34620" x="1722438" y="3163888"/>
          <p14:tracePt t="34629" x="1714500" y="3163888"/>
          <p14:tracePt t="34636" x="1685925" y="3163888"/>
          <p14:tracePt t="34646" x="1658938" y="3173413"/>
          <p14:tracePt t="34653" x="1649413" y="3173413"/>
          <p14:tracePt t="34663" x="1631950" y="3173413"/>
          <p14:tracePt t="34680" x="1612900" y="3173413"/>
          <p14:tracePt t="34685" x="1595438" y="3173413"/>
          <p14:tracePt t="34693" x="1576388" y="3182938"/>
          <p14:tracePt t="34709" x="1549400" y="3182938"/>
          <p14:tracePt t="34717" x="1541463" y="3200400"/>
          <p14:tracePt t="34725" x="1531938" y="3209925"/>
          <p14:tracePt t="34733" x="1522413" y="3209925"/>
          <p14:tracePt t="34741" x="1512888" y="3209925"/>
          <p14:tracePt t="34750" x="1504950" y="3209925"/>
          <p14:tracePt t="34757" x="1495425" y="3219450"/>
          <p14:tracePt t="34766" x="1485900" y="3219450"/>
          <p14:tracePt t="34782" x="1468438" y="3219450"/>
          <p14:tracePt t="34789" x="1458913" y="3228975"/>
          <p14:tracePt t="34799" x="1439863" y="3246438"/>
          <p14:tracePt t="34805" x="1431925" y="3255963"/>
          <p14:tracePt t="34814" x="1422400" y="3255963"/>
          <p14:tracePt t="34837" x="1412875" y="3255963"/>
          <p14:tracePt t="34848" x="1403350" y="3265488"/>
          <p14:tracePt t="34862" x="1376363" y="3273425"/>
          <p14:tracePt t="34869" x="1366838" y="3282950"/>
          <p14:tracePt t="34878" x="1358900" y="3282950"/>
          <p14:tracePt t="34885" x="1349375" y="3292475"/>
          <p14:tracePt t="34894" x="1330325" y="3309938"/>
          <p14:tracePt t="34909" x="1330325" y="3319463"/>
          <p14:tracePt t="34917" x="1330325" y="3328988"/>
          <p14:tracePt t="35700" x="1322388" y="3338513"/>
          <p14:tracePt t="35708" x="1293813" y="3338513"/>
          <p14:tracePt t="35716" x="1266825" y="3338513"/>
          <p14:tracePt t="35724" x="1230313" y="3338513"/>
          <p14:tracePt t="35732" x="1185863" y="3338513"/>
          <p14:tracePt t="35740" x="1166813" y="3338513"/>
          <p14:tracePt t="35748" x="1139825" y="3338513"/>
          <p14:tracePt t="35757" x="1130300" y="3338513"/>
          <p14:tracePt t="36406" x="1120775" y="3338513"/>
          <p14:tracePt t="36413" x="1093788" y="3346450"/>
          <p14:tracePt t="36431" x="1084263" y="3346450"/>
          <p14:tracePt t="36453" x="1057275" y="3355975"/>
          <p14:tracePt t="36770" x="1066800" y="3355975"/>
          <p14:tracePt t="36774" x="1103313" y="3355975"/>
          <p14:tracePt t="36782" x="1130300" y="3355975"/>
          <p14:tracePt t="36789" x="1166813" y="3355975"/>
          <p14:tracePt t="36797" x="1203325" y="3355975"/>
          <p14:tracePt t="36804" x="1258888" y="3355975"/>
          <p14:tracePt t="36812" x="1303338" y="3355975"/>
          <p14:tracePt t="36820" x="1312863" y="3355975"/>
          <p14:tracePt t="36828" x="1358900" y="3355975"/>
          <p14:tracePt t="36836" x="1385888" y="3355975"/>
          <p14:tracePt t="36845" x="1403350" y="3355975"/>
          <p14:tracePt t="36852" x="1449388" y="3355975"/>
          <p14:tracePt t="36861" x="1468438" y="3346450"/>
          <p14:tracePt t="36868" x="1485900" y="3338513"/>
          <p14:tracePt t="36877" x="1504950" y="3338513"/>
          <p14:tracePt t="36884" x="1531938" y="3328988"/>
          <p14:tracePt t="36892" x="1549400" y="3328988"/>
          <p14:tracePt t="36900" x="1585913" y="3328988"/>
          <p14:tracePt t="36908" x="1622425" y="3309938"/>
          <p14:tracePt t="36916" x="1649413" y="3309938"/>
          <p14:tracePt t="36924" x="1685925" y="3309938"/>
          <p14:tracePt t="36932" x="1731963" y="3302000"/>
          <p14:tracePt t="36940" x="1787525" y="3302000"/>
          <p14:tracePt t="36948" x="1831975" y="3292475"/>
          <p14:tracePt t="36956" x="1868488" y="3282950"/>
          <p14:tracePt t="36964" x="1914525" y="3282950"/>
          <p14:tracePt t="36972" x="1968500" y="3282950"/>
          <p14:tracePt t="36980" x="1997075" y="3282950"/>
          <p14:tracePt t="36988" x="2014538" y="3282950"/>
          <p14:tracePt t="36996" x="2041525" y="3282950"/>
          <p14:tracePt t="37004" x="2070100" y="3282950"/>
          <p14:tracePt t="37012" x="2106613" y="3282950"/>
          <p14:tracePt t="37020" x="2124075" y="3273425"/>
          <p14:tracePt t="37029" x="2143125" y="3273425"/>
          <p14:tracePt t="37036" x="2197100" y="3273425"/>
          <p14:tracePt t="37046" x="2214563" y="3273425"/>
          <p14:tracePt t="37053" x="2270125" y="3265488"/>
          <p14:tracePt t="37062" x="2306638" y="3265488"/>
          <p14:tracePt t="37069" x="2324100" y="3255963"/>
          <p14:tracePt t="37077" x="2352675" y="3255963"/>
          <p14:tracePt t="37085" x="2406650" y="3255963"/>
          <p14:tracePt t="37097" x="2452688" y="3255963"/>
          <p14:tracePt t="37100" x="2479675" y="3255963"/>
          <p14:tracePt t="37108" x="2506663" y="3255963"/>
          <p14:tracePt t="37116" x="2525713" y="3255963"/>
          <p14:tracePt t="37124" x="2552700" y="3255963"/>
          <p14:tracePt t="37132" x="2589213" y="3246438"/>
          <p14:tracePt t="37140" x="2616200" y="3236913"/>
          <p14:tracePt t="37148" x="2625725" y="3236913"/>
          <p14:tracePt t="37156" x="2643188" y="3236913"/>
          <p14:tracePt t="37172" x="2652713" y="3236913"/>
          <p14:tracePt t="38231" x="2652713" y="3265488"/>
          <p14:tracePt t="38238" x="2643188" y="3282950"/>
          <p14:tracePt t="38248" x="2625725" y="3319463"/>
          <p14:tracePt t="38264" x="2616200" y="3328988"/>
          <p14:tracePt t="38270" x="2606675" y="3338513"/>
          <p14:tracePt t="38494" x="2606675" y="3346450"/>
          <p14:tracePt t="38501" x="2598738" y="3355975"/>
          <p14:tracePt t="38517" x="2589213" y="3365500"/>
          <p14:tracePt t="38541" x="2579688" y="3365500"/>
          <p14:tracePt t="38572" x="2570163" y="3375025"/>
          <p14:tracePt t="38580" x="2562225" y="3375025"/>
          <p14:tracePt t="38588" x="2543175" y="3375025"/>
          <p14:tracePt t="38596" x="2533650" y="3382963"/>
          <p14:tracePt t="38604" x="2516188" y="3402013"/>
          <p14:tracePt t="38620" x="2498725" y="3402013"/>
          <p14:tracePt t="38628" x="2479675" y="3411538"/>
          <p14:tracePt t="38636" x="2470150" y="3419475"/>
          <p14:tracePt t="38652" x="2443163" y="3429000"/>
          <p14:tracePt t="38661" x="2443163" y="3438525"/>
          <p14:tracePt t="38677" x="2433638" y="3446463"/>
          <p14:tracePt t="38750" x="2425700" y="3465513"/>
          <p14:tracePt t="38758" x="2406650" y="3475038"/>
          <p14:tracePt t="38861" x="2397125" y="3475038"/>
          <p14:tracePt t="43596" x="2389188" y="3482975"/>
          <p14:tracePt t="43613" x="2370138" y="3482975"/>
          <p14:tracePt t="43621" x="2360613" y="3492500"/>
          <p14:tracePt t="43645" x="2352675" y="3492500"/>
          <p14:tracePt t="43653" x="2333625" y="3492500"/>
          <p14:tracePt t="43662" x="2324100" y="3492500"/>
          <p14:tracePt t="43669" x="2306638" y="3492500"/>
          <p14:tracePt t="43683" x="2287588" y="3492500"/>
          <p14:tracePt t="43684" x="2270125" y="3492500"/>
          <p14:tracePt t="43700" x="2243138" y="3492500"/>
          <p14:tracePt t="43708" x="2224088" y="3492500"/>
          <p14:tracePt t="43717" x="2197100" y="3492500"/>
          <p14:tracePt t="43724" x="2187575" y="3492500"/>
          <p14:tracePt t="43732" x="2160588" y="3492500"/>
          <p14:tracePt t="43740" x="2143125" y="3492500"/>
          <p14:tracePt t="43749" x="2133600" y="3492500"/>
          <p14:tracePt t="43756" x="2106613" y="3492500"/>
          <p14:tracePt t="43764" x="2087563" y="3492500"/>
          <p14:tracePt t="43772" x="2070100" y="3482975"/>
          <p14:tracePt t="43780" x="2051050" y="3482975"/>
          <p14:tracePt t="43788" x="2041525" y="3482975"/>
          <p14:tracePt t="43796" x="2014538" y="3482975"/>
          <p14:tracePt t="43804" x="1997075" y="3482975"/>
          <p14:tracePt t="43812" x="1987550" y="3482975"/>
          <p14:tracePt t="43821" x="1968500" y="3475038"/>
          <p14:tracePt t="43828" x="1960563" y="3475038"/>
          <p14:tracePt t="43837" x="1931988" y="3475038"/>
          <p14:tracePt t="43846" x="1924050" y="3475038"/>
          <p14:tracePt t="43853" x="1895475" y="3465513"/>
          <p14:tracePt t="43862" x="1887538" y="3465513"/>
          <p14:tracePt t="43869" x="1868488" y="3465513"/>
          <p14:tracePt t="43878" x="1851025" y="3465513"/>
          <p14:tracePt t="43884" x="1851025" y="3455988"/>
          <p14:tracePt t="43892" x="1831975" y="3455988"/>
          <p14:tracePt t="43900" x="1814513" y="3455988"/>
          <p14:tracePt t="43908" x="1795463" y="3455988"/>
          <p14:tracePt t="43916" x="1768475" y="3455988"/>
          <p14:tracePt t="43924" x="1758950" y="3455988"/>
          <p14:tracePt t="43933" x="1741488" y="3455988"/>
          <p14:tracePt t="43940" x="1722438" y="3455988"/>
          <p14:tracePt t="43949" x="1704975" y="3455988"/>
          <p14:tracePt t="43956" x="1685925" y="3455988"/>
          <p14:tracePt t="43964" x="1668463" y="3455988"/>
          <p14:tracePt t="43982" x="1641475" y="3455988"/>
          <p14:tracePt t="43990" x="1631950" y="3455988"/>
          <p14:tracePt t="43998" x="1622425" y="3455988"/>
          <p14:tracePt t="44006" x="1595438" y="3455988"/>
          <p14:tracePt t="44013" x="1576388" y="3455988"/>
          <p14:tracePt t="44022" x="1549400" y="3455988"/>
          <p14:tracePt t="44031" x="1531938" y="3455988"/>
          <p14:tracePt t="44039" x="1504950" y="3455988"/>
          <p14:tracePt t="44046" x="1485900" y="3455988"/>
          <p14:tracePt t="44053" x="1476375" y="3455988"/>
          <p14:tracePt t="44062" x="1449388" y="3455988"/>
          <p14:tracePt t="44069" x="1431925" y="3455988"/>
          <p14:tracePt t="44077" x="1412875" y="3455988"/>
          <p14:tracePt t="44097" x="1395413" y="3455988"/>
          <p14:tracePt t="44100" x="1376363" y="3455988"/>
          <p14:tracePt t="44108" x="1366838" y="3455988"/>
          <p14:tracePt t="44116" x="1358900" y="3455988"/>
          <p14:tracePt t="44124" x="1349375" y="3455988"/>
          <p14:tracePt t="44148" x="1330325" y="3455988"/>
          <p14:tracePt t="44172" x="1322388" y="3455988"/>
          <p14:tracePt t="44436" x="1330325" y="3455988"/>
          <p14:tracePt t="44444" x="1422400" y="3455988"/>
          <p14:tracePt t="44452" x="1495425" y="3455988"/>
          <p14:tracePt t="44461" x="1568450" y="3455988"/>
          <p14:tracePt t="44469" x="1641475" y="3455988"/>
          <p14:tracePt t="44481" x="1731963" y="3455988"/>
          <p14:tracePt t="44486" x="1804988" y="3455988"/>
          <p14:tracePt t="44496" x="1851025" y="3455988"/>
          <p14:tracePt t="44503" x="1887538" y="3455988"/>
          <p14:tracePt t="44509" x="1905000" y="3455988"/>
          <p14:tracePt t="44516" x="1914525" y="3455988"/>
          <p14:tracePt t="45104" x="1924050" y="3446463"/>
          <p14:tracePt t="45109" x="1924050" y="3402013"/>
          <p14:tracePt t="45116" x="1924050" y="3392488"/>
          <p14:tracePt t="45124" x="1924050" y="3375025"/>
          <p14:tracePt t="45134" x="1924050" y="3355975"/>
          <p14:tracePt t="45140" x="1924050" y="3346450"/>
          <p14:tracePt t="45148" x="1924050" y="3338513"/>
          <p14:tracePt t="45164" x="1924050" y="3319463"/>
          <p14:tracePt t="45342" x="1924050" y="3309938"/>
          <p14:tracePt t="45350" x="1914525" y="3309938"/>
          <p14:tracePt t="45358" x="1905000" y="3309938"/>
          <p14:tracePt t="45365" x="1895475" y="3319463"/>
          <p14:tracePt t="45428" x="1895475" y="3338513"/>
          <p14:tracePt t="46078" x="1887538" y="3346450"/>
          <p14:tracePt t="46100" x="1887538" y="3355975"/>
          <p14:tracePt t="46494" x="1878013" y="3365500"/>
          <p14:tracePt t="46701" x="1878013" y="3382963"/>
          <p14:tracePt t="46709" x="1868488" y="3419475"/>
          <p14:tracePt t="46718" x="1868488" y="3455988"/>
          <p14:tracePt t="46726" x="1851025" y="3492500"/>
          <p14:tracePt t="46734" x="1841500" y="3575050"/>
          <p14:tracePt t="46742" x="1841500" y="3592513"/>
          <p14:tracePt t="46749" x="1841500" y="3621088"/>
          <p14:tracePt t="46757" x="1824038" y="3675063"/>
          <p14:tracePt t="46765" x="1804988" y="3721100"/>
          <p14:tracePt t="46773" x="1804988" y="3730625"/>
          <p14:tracePt t="46782" x="1804988" y="3748088"/>
          <p14:tracePt t="46790" x="1804988" y="3757613"/>
          <p14:tracePt t="46797" x="1804988" y="3767138"/>
          <p14:tracePt t="46809" x="1804988" y="3784600"/>
          <p14:tracePt t="46830" x="1804988" y="3794125"/>
          <p14:tracePt t="46861" x="1804988" y="3803650"/>
          <p14:tracePt t="46870" x="1804988" y="3830638"/>
          <p14:tracePt t="46878" x="1795463" y="3830638"/>
          <p14:tracePt t="46885" x="1787525" y="3848100"/>
          <p14:tracePt t="46894" x="1778000" y="3867150"/>
          <p14:tracePt t="46901" x="1768475" y="3875088"/>
          <p14:tracePt t="46909" x="1768475" y="3884613"/>
          <p14:tracePt t="46916" x="1768475" y="3911600"/>
          <p14:tracePt t="46924" x="1758950" y="3921125"/>
          <p14:tracePt t="46932" x="1758950" y="3930650"/>
          <p14:tracePt t="46940" x="1751013" y="3957638"/>
          <p14:tracePt t="46956" x="1751013" y="3976688"/>
          <p14:tracePt t="46965" x="1731963" y="4013200"/>
          <p14:tracePt t="46973" x="1722438" y="4013200"/>
          <p14:tracePt t="46980" x="1714500" y="4040188"/>
          <p14:tracePt t="46988" x="1695450" y="4076700"/>
          <p14:tracePt t="46996" x="1677988" y="4094163"/>
          <p14:tracePt t="47005" x="1668463" y="4113213"/>
          <p14:tracePt t="47014" x="1641475" y="4159250"/>
          <p14:tracePt t="47022" x="1622425" y="4176713"/>
          <p14:tracePt t="47029" x="1612900" y="4195763"/>
          <p14:tracePt t="47037" x="1604963" y="4203700"/>
          <p14:tracePt t="47046" x="1595438" y="4213225"/>
          <p14:tracePt t="47053" x="1576388" y="4222750"/>
          <p14:tracePt t="47063" x="1558925" y="4249738"/>
          <p14:tracePt t="47068" x="1541463" y="4249738"/>
          <p14:tracePt t="47077" x="1504950" y="4259263"/>
          <p14:tracePt t="47084" x="1468438" y="4268788"/>
          <p14:tracePt t="47095" x="1403350" y="4276725"/>
          <p14:tracePt t="47102" x="1339850" y="4303713"/>
          <p14:tracePt t="47116" x="1249363" y="4313238"/>
          <p14:tracePt t="47118" x="1185863" y="4313238"/>
          <p14:tracePt t="47124" x="1149350" y="4332288"/>
          <p14:tracePt t="47132" x="1076325" y="4332288"/>
          <p14:tracePt t="47140" x="1030288" y="4340225"/>
          <p14:tracePt t="47148" x="1003300" y="4340225"/>
          <p14:tracePt t="47156" x="957263" y="4359275"/>
          <p14:tracePt t="47165" x="930275" y="4359275"/>
          <p14:tracePt t="47172" x="903288" y="4359275"/>
          <p14:tracePt t="47180" x="866775" y="4359275"/>
          <p14:tracePt t="47189" x="847725" y="4359275"/>
          <p14:tracePt t="47197" x="820738" y="4359275"/>
          <p14:tracePt t="47221" x="811213" y="4359275"/>
          <p14:tracePt t="47524" x="774700" y="4349750"/>
          <p14:tracePt t="47532" x="747713" y="4313238"/>
          <p14:tracePt t="47540" x="738188" y="4313238"/>
          <p14:tracePt t="47548" x="711200" y="4295775"/>
          <p14:tracePt t="47557" x="692150" y="4276725"/>
          <p14:tracePt t="47564" x="684213" y="4268788"/>
          <p14:tracePt t="47572" x="665163" y="4259263"/>
          <p14:tracePt t="47580" x="647700" y="4249738"/>
          <p14:tracePt t="47588" x="628650" y="4232275"/>
          <p14:tracePt t="47596" x="620713" y="4222750"/>
          <p14:tracePt t="47901" x="611188" y="4222750"/>
          <p14:tracePt t="47933" x="628650" y="4222750"/>
          <p14:tracePt t="47941" x="647700" y="4222750"/>
          <p14:tracePt t="47949" x="684213" y="4222750"/>
          <p14:tracePt t="47957" x="728663" y="4240213"/>
          <p14:tracePt t="47965" x="747713" y="4240213"/>
          <p14:tracePt t="47974" x="774700" y="4240213"/>
          <p14:tracePt t="47980" x="830263" y="4249738"/>
          <p14:tracePt t="47989" x="838200" y="4249738"/>
          <p14:tracePt t="47996" x="866775" y="4249738"/>
          <p14:tracePt t="48004" x="884238" y="4249738"/>
          <p14:tracePt t="48012" x="893763" y="4249738"/>
          <p14:tracePt t="48116" x="903288" y="4249738"/>
          <p14:tracePt t="48124" x="920750" y="4249738"/>
          <p14:tracePt t="48132" x="939800" y="4249738"/>
          <p14:tracePt t="48140" x="957263" y="4249738"/>
          <p14:tracePt t="48150" x="974725" y="4249738"/>
          <p14:tracePt t="48158" x="993775" y="4249738"/>
          <p14:tracePt t="48168" x="1003300" y="4249738"/>
          <p14:tracePt t="48174" x="1011238" y="4249738"/>
          <p14:tracePt t="48198" x="1020763" y="4249738"/>
          <p14:tracePt t="48222" x="1030288" y="4249738"/>
          <p14:tracePt t="48238" x="1039813" y="4249738"/>
          <p14:tracePt t="48249" x="1047750" y="4249738"/>
          <p14:tracePt t="48253" x="1066800" y="4249738"/>
          <p14:tracePt t="48261" x="1084263" y="4249738"/>
          <p14:tracePt t="48268" x="1103313" y="4249738"/>
          <p14:tracePt t="48279" x="1120775" y="4249738"/>
          <p14:tracePt t="48284" x="1139825" y="4249738"/>
          <p14:tracePt t="48292" x="1157288" y="4249738"/>
          <p14:tracePt t="48300" x="1166813" y="4249738"/>
          <p14:tracePt t="48310" x="1185863" y="4249738"/>
          <p14:tracePt t="48316" x="1222375" y="4249738"/>
          <p14:tracePt t="48324" x="1258888" y="4249738"/>
          <p14:tracePt t="48332" x="1276350" y="4249738"/>
          <p14:tracePt t="48340" x="1303338" y="4249738"/>
          <p14:tracePt t="48348" x="1322388" y="4249738"/>
          <p14:tracePt t="48357" x="1330325" y="4249738"/>
          <p14:tracePt t="48372" x="1349375" y="4249738"/>
          <p14:tracePt t="49589" x="1403350" y="4249738"/>
          <p14:tracePt t="49596" x="1422400" y="4249738"/>
          <p14:tracePt t="49605" x="1449388" y="4222750"/>
          <p14:tracePt t="49613" x="1458913" y="4213225"/>
          <p14:tracePt t="49620" x="1495425" y="4203700"/>
          <p14:tracePt t="49628" x="1541463" y="4195763"/>
          <p14:tracePt t="49636" x="1568450" y="4176713"/>
          <p14:tracePt t="49644" x="1595438" y="4176713"/>
          <p14:tracePt t="49652" x="1631950" y="4176713"/>
          <p14:tracePt t="49668" x="1641475" y="4176713"/>
          <p14:tracePt t="49909" x="1604963" y="4186238"/>
          <p14:tracePt t="49918" x="1585913" y="4195763"/>
          <p14:tracePt t="49926" x="1568450" y="4195763"/>
          <p14:tracePt t="49934" x="1549400" y="4213225"/>
          <p14:tracePt t="49941" x="1522413" y="4213225"/>
          <p14:tracePt t="49949" x="1504950" y="4232275"/>
          <p14:tracePt t="49964" x="1485900" y="4232275"/>
          <p14:tracePt t="49980" x="1476375" y="4232275"/>
          <p14:tracePt t="49996" x="1468438" y="4232275"/>
          <p14:tracePt t="50004" x="1458913" y="4232275"/>
          <p14:tracePt t="50012" x="1439863" y="4232275"/>
          <p14:tracePt t="50028" x="1422400" y="4232275"/>
          <p14:tracePt t="50036" x="1403350" y="4232275"/>
          <p14:tracePt t="50044" x="1385888" y="4232275"/>
          <p14:tracePt t="50052" x="1349375" y="4232275"/>
          <p14:tracePt t="50061" x="1330325" y="4232275"/>
          <p14:tracePt t="50068" x="1285875" y="4232275"/>
          <p14:tracePt t="50077" x="1230313" y="4232275"/>
          <p14:tracePt t="50096" x="1157288" y="4232275"/>
          <p14:tracePt t="50100" x="1149350" y="4232275"/>
          <p14:tracePt t="50108" x="1103313" y="4232275"/>
          <p14:tracePt t="50116" x="1047750" y="4232275"/>
          <p14:tracePt t="50124" x="1020763" y="4232275"/>
          <p14:tracePt t="50132" x="993775" y="4232275"/>
          <p14:tracePt t="50141" x="947738" y="4232275"/>
          <p14:tracePt t="50149" x="930275" y="4232275"/>
          <p14:tracePt t="50158" x="893763" y="4232275"/>
          <p14:tracePt t="50168" x="874713" y="4232275"/>
          <p14:tracePt t="50174" x="857250" y="4232275"/>
          <p14:tracePt t="50185" x="838200" y="4232275"/>
          <p14:tracePt t="50189" x="811213" y="4232275"/>
          <p14:tracePt t="50197" x="793750" y="4232275"/>
          <p14:tracePt t="50204" x="784225" y="4232275"/>
          <p14:tracePt t="50213" x="765175" y="4232275"/>
          <p14:tracePt t="50220" x="747713" y="4232275"/>
          <p14:tracePt t="50228" x="738188" y="4232275"/>
          <p14:tracePt t="50236" x="701675" y="4232275"/>
          <p14:tracePt t="50244" x="665163" y="4232275"/>
          <p14:tracePt t="50252" x="620713" y="4232275"/>
          <p14:tracePt t="50260" x="574675" y="4232275"/>
          <p14:tracePt t="50268" x="538163" y="4232275"/>
          <p14:tracePt t="50277" x="501650" y="4232275"/>
          <p14:tracePt t="50284" x="455613" y="4232275"/>
          <p14:tracePt t="50292" x="401638" y="4232275"/>
          <p14:tracePt t="50300" x="365125" y="4232275"/>
          <p14:tracePt t="50308" x="355600" y="4232275"/>
          <p14:tracePt t="50316" x="346075" y="4232275"/>
          <p14:tracePt t="50324" x="336550" y="4232275"/>
          <p14:tracePt t="50540" x="346075" y="4232275"/>
          <p14:tracePt t="50548" x="365125" y="4232275"/>
          <p14:tracePt t="50556" x="392113" y="4232275"/>
          <p14:tracePt t="50564" x="401638" y="4232275"/>
          <p14:tracePt t="50572" x="438150" y="4232275"/>
          <p14:tracePt t="50580" x="446088" y="4232275"/>
          <p14:tracePt t="50588" x="474663" y="4232275"/>
          <p14:tracePt t="50596" x="482600" y="4232275"/>
          <p14:tracePt t="50604" x="492125" y="4232275"/>
          <p14:tracePt t="50614" x="528638" y="4232275"/>
          <p14:tracePt t="50621" x="547688" y="4240213"/>
          <p14:tracePt t="50630" x="565150" y="4240213"/>
          <p14:tracePt t="50637" x="592138" y="4240213"/>
          <p14:tracePt t="50647" x="620713" y="4240213"/>
          <p14:tracePt t="50653" x="638175" y="4249738"/>
          <p14:tracePt t="50662" x="684213" y="4249738"/>
          <p14:tracePt t="50669" x="738188" y="4249738"/>
          <p14:tracePt t="50680" x="793750" y="4249738"/>
          <p14:tracePt t="50685" x="847725" y="4249738"/>
          <p14:tracePt t="50697" x="920750" y="4249738"/>
          <p14:tracePt t="50701" x="993775" y="4249738"/>
          <p14:tracePt t="50709" x="1066800" y="4249738"/>
          <p14:tracePt t="50717" x="1130300" y="4249738"/>
          <p14:tracePt t="50724" x="1185863" y="4249738"/>
          <p14:tracePt t="50732" x="1212850" y="4249738"/>
          <p14:tracePt t="50740" x="1249363" y="4249738"/>
          <p14:tracePt t="50748" x="1258888" y="4249738"/>
          <p14:tracePt t="50756" x="1276350" y="4249738"/>
          <p14:tracePt t="50797" x="1285875" y="4249738"/>
          <p14:tracePt t="50870" x="1322388" y="4249738"/>
          <p14:tracePt t="50879" x="1339850" y="4249738"/>
          <p14:tracePt t="50884" x="1349375" y="4249738"/>
          <p14:tracePt t="50894" x="1376363" y="4249738"/>
          <p14:tracePt t="50908" x="1403350" y="4249738"/>
          <p14:tracePt t="50916" x="1422400" y="4249738"/>
          <p14:tracePt t="50924" x="1431925" y="4249738"/>
          <p14:tracePt t="51358" x="1439863" y="4249738"/>
          <p14:tracePt t="51374" x="1458913" y="4268788"/>
          <p14:tracePt t="51414" x="1468438" y="4268788"/>
          <p14:tracePt t="51424" x="1476375" y="4268788"/>
          <p14:tracePt t="51429" x="1495425" y="4268788"/>
          <p14:tracePt t="51437" x="1512888" y="4268788"/>
          <p14:tracePt t="51445" x="1558925" y="4276725"/>
          <p14:tracePt t="51453" x="1585913" y="4276725"/>
          <p14:tracePt t="51462" x="1604963" y="4276725"/>
          <p14:tracePt t="51469" x="1649413" y="4276725"/>
          <p14:tracePt t="51478" x="1685925" y="4276725"/>
          <p14:tracePt t="51487" x="1714500" y="4276725"/>
          <p14:tracePt t="51492" x="1768475" y="4276725"/>
          <p14:tracePt t="51500" x="1814513" y="4276725"/>
          <p14:tracePt t="51508" x="1868488" y="4276725"/>
          <p14:tracePt t="51516" x="1895475" y="4276725"/>
          <p14:tracePt t="51524" x="1924050" y="4276725"/>
          <p14:tracePt t="51532" x="1941513" y="4276725"/>
          <p14:tracePt t="51540" x="1951038" y="4276725"/>
          <p14:tracePt t="51548" x="1960563" y="4276725"/>
          <p14:tracePt t="51828" x="1968500" y="4276725"/>
          <p14:tracePt t="51836" x="1968500" y="4268788"/>
          <p14:tracePt t="51844" x="1968500" y="4259263"/>
          <p14:tracePt t="51852" x="1968500" y="4240213"/>
          <p14:tracePt t="51869" x="1978025" y="4213225"/>
          <p14:tracePt t="51885" x="1978025" y="4195763"/>
          <p14:tracePt t="51908" x="1978025" y="4186238"/>
          <p14:tracePt t="54860" x="1978025" y="4222750"/>
          <p14:tracePt t="54868" x="1978025" y="4268788"/>
          <p14:tracePt t="54884" x="1978025" y="4276725"/>
          <p14:tracePt t="54908" x="1978025" y="4286250"/>
          <p14:tracePt t="54916" x="1978025" y="4303713"/>
          <p14:tracePt t="54932" x="1978025" y="4322763"/>
          <p14:tracePt t="54959" x="1978025" y="4332288"/>
          <p14:tracePt t="54964" x="1978025" y="4349750"/>
          <p14:tracePt t="54980" x="1978025" y="4359275"/>
          <p14:tracePt t="54996" x="1978025" y="4368800"/>
          <p14:tracePt t="55004" x="1978025" y="4386263"/>
          <p14:tracePt t="55012" x="1978025" y="4395788"/>
          <p14:tracePt t="55020" x="1978025" y="4413250"/>
          <p14:tracePt t="55028" x="1978025" y="4432300"/>
          <p14:tracePt t="55036" x="1978025" y="4449763"/>
          <p14:tracePt t="55044" x="1978025" y="4468813"/>
          <p14:tracePt t="55052" x="1978025" y="4486275"/>
          <p14:tracePt t="55061" x="1951038" y="4505325"/>
          <p14:tracePt t="55069" x="1931988" y="4532313"/>
          <p14:tracePt t="55078" x="1924050" y="4541838"/>
          <p14:tracePt t="55085" x="1905000" y="4559300"/>
          <p14:tracePt t="55094" x="1905000" y="4568825"/>
          <p14:tracePt t="55100" x="1895475" y="4578350"/>
          <p14:tracePt t="55231" x="1887538" y="4587875"/>
          <p14:tracePt t="55246" x="1860550" y="4595813"/>
          <p14:tracePt t="55255" x="1814513" y="4595813"/>
          <p14:tracePt t="55263" x="1778000" y="4595813"/>
          <p14:tracePt t="55268" x="1751013" y="4605338"/>
          <p14:tracePt t="55277" x="1695450" y="4605338"/>
          <p14:tracePt t="55284" x="1649413" y="4624388"/>
          <p14:tracePt t="55294" x="1604963" y="4632325"/>
          <p14:tracePt t="55300" x="1568450" y="4632325"/>
          <p14:tracePt t="55309" x="1531938" y="4632325"/>
          <p14:tracePt t="55316" x="1512888" y="4641850"/>
          <p14:tracePt t="55340" x="1504950" y="4641850"/>
          <p14:tracePt t="55854" x="1495425" y="4651375"/>
          <p14:tracePt t="55861" x="1485900" y="4660900"/>
          <p14:tracePt t="55876" x="1495425" y="4668838"/>
          <p14:tracePt t="55884" x="1512888" y="4668838"/>
          <p14:tracePt t="55893" x="1549400" y="4668838"/>
          <p14:tracePt t="55900" x="1568450" y="4668838"/>
          <p14:tracePt t="55908" x="1585913" y="4668838"/>
          <p14:tracePt t="55916" x="1595438" y="4668838"/>
          <p14:tracePt t="56038" x="1604963" y="4678363"/>
          <p14:tracePt t="56070" x="1604963" y="4705350"/>
          <p14:tracePt t="56079" x="1595438" y="4724400"/>
          <p14:tracePt t="56088" x="1585913" y="4732338"/>
          <p14:tracePt t="56096" x="1576388" y="4741863"/>
          <p14:tracePt t="56100" x="1568450" y="4741863"/>
          <p14:tracePt t="56108" x="1558925" y="4741863"/>
          <p14:tracePt t="56132" x="1549400" y="4751388"/>
          <p14:tracePt t="56494" x="1558925" y="4741863"/>
          <p14:tracePt t="56502" x="1568450" y="4741863"/>
          <p14:tracePt t="56513" x="1585913" y="4724400"/>
          <p14:tracePt t="56516" x="1604963" y="4714875"/>
          <p14:tracePt t="56524" x="1622425" y="4705350"/>
          <p14:tracePt t="56532" x="1631950" y="4705350"/>
          <p14:tracePt t="56540" x="1641475" y="4697413"/>
          <p14:tracePt t="56925" x="1658938" y="4697413"/>
          <p14:tracePt t="56934" x="1685925" y="4697413"/>
          <p14:tracePt t="56942" x="1722438" y="4697413"/>
          <p14:tracePt t="56951" x="1758950" y="4697413"/>
          <p14:tracePt t="56958" x="1787525" y="4697413"/>
          <p14:tracePt t="56966" x="1804988" y="4697413"/>
          <p14:tracePt t="56974" x="1824038" y="4697413"/>
          <p14:tracePt t="56981" x="1851025" y="4697413"/>
          <p14:tracePt t="56997" x="1868488" y="4714875"/>
          <p14:tracePt t="57324" x="1878013" y="4714875"/>
          <p14:tracePt t="57332" x="1887538" y="4714875"/>
          <p14:tracePt t="57340" x="1905000" y="4714875"/>
          <p14:tracePt t="57348" x="1931988" y="4714875"/>
          <p14:tracePt t="57356" x="1960563" y="4714875"/>
          <p14:tracePt t="57364" x="1978025" y="4714875"/>
          <p14:tracePt t="57372" x="1987550" y="4714875"/>
          <p14:tracePt t="57380" x="2005013" y="4714875"/>
          <p14:tracePt t="57388" x="2024063" y="4714875"/>
          <p14:tracePt t="57454" x="2033588" y="4714875"/>
          <p14:tracePt t="57470" x="2041525" y="4705350"/>
          <p14:tracePt t="57478" x="2051050" y="4697413"/>
          <p14:tracePt t="57502" x="2051050" y="4687888"/>
          <p14:tracePt t="57511" x="2060575" y="4678363"/>
          <p14:tracePt t="57518" x="2060575" y="4660900"/>
          <p14:tracePt t="57527" x="2070100" y="4641850"/>
          <p14:tracePt t="57541" x="2078038" y="4624388"/>
          <p14:tracePt t="57740" x="2087563" y="4624388"/>
          <p14:tracePt t="57748" x="2097088" y="4624388"/>
          <p14:tracePt t="57764" x="2106613" y="4624388"/>
          <p14:tracePt t="57773" x="2124075" y="4632325"/>
          <p14:tracePt t="57781" x="2133600" y="4632325"/>
          <p14:tracePt t="57789" x="2160588" y="4641850"/>
          <p14:tracePt t="57796" x="2187575" y="4651375"/>
          <p14:tracePt t="57804" x="2214563" y="4651375"/>
          <p14:tracePt t="57812" x="2224088" y="4651375"/>
          <p14:tracePt t="57820" x="2233613" y="4651375"/>
          <p14:tracePt t="57828" x="2243138" y="4651375"/>
          <p14:tracePt t="57844" x="2260600" y="4651375"/>
          <p14:tracePt t="57941" x="2270125" y="4651375"/>
          <p14:tracePt t="57950" x="2287588" y="4651375"/>
          <p14:tracePt t="57965" x="2316163" y="4651375"/>
          <p14:tracePt t="57973" x="2333625" y="4651375"/>
          <p14:tracePt t="57982" x="2352675" y="4651375"/>
          <p14:tracePt t="57998" x="2379663" y="4641850"/>
          <p14:tracePt t="58007" x="2389188" y="4641850"/>
          <p14:tracePt t="58020" x="2397125" y="4641850"/>
          <p14:tracePt t="58044" x="2406650" y="4641850"/>
          <p14:tracePt t="58085" x="2416175" y="4641850"/>
          <p14:tracePt t="58100" x="2425700" y="4632325"/>
          <p14:tracePt t="58124" x="2425700" y="4624388"/>
          <p14:tracePt t="58140" x="2433638" y="4624388"/>
          <p14:tracePt t="58148" x="2443163" y="4624388"/>
          <p14:tracePt t="58156" x="2470150" y="4624388"/>
          <p14:tracePt t="58164" x="2525713" y="4624388"/>
          <p14:tracePt t="58172" x="2552700" y="4624388"/>
          <p14:tracePt t="58182" x="2598738" y="4624388"/>
          <p14:tracePt t="58188" x="2652713" y="4641850"/>
          <p14:tracePt t="58196" x="2716213" y="4660900"/>
          <p14:tracePt t="58204" x="2798763" y="4705350"/>
          <p14:tracePt t="58213" x="2852738" y="4714875"/>
          <p14:tracePt t="58220" x="2917825" y="4724400"/>
          <p14:tracePt t="58228" x="2971800" y="4741863"/>
          <p14:tracePt t="58236" x="3017838" y="4741863"/>
          <p14:tracePt t="58244" x="3044825" y="4760913"/>
          <p14:tracePt t="58253" x="3063875" y="4760913"/>
          <p14:tracePt t="58734" x="3071813" y="4760913"/>
          <p14:tracePt t="58766" x="3081338" y="4751388"/>
          <p14:tracePt t="58845" x="3100388" y="4732338"/>
          <p14:tracePt t="58910" x="3108325" y="4724400"/>
          <p14:tracePt t="58924" x="3127375" y="4714875"/>
          <p14:tracePt t="58932" x="3136900" y="4714875"/>
          <p14:tracePt t="58940" x="3144838" y="4714875"/>
          <p14:tracePt t="58948" x="3181350" y="4705350"/>
          <p14:tracePt t="58956" x="3190875" y="4705350"/>
          <p14:tracePt t="58964" x="3217863" y="4687888"/>
          <p14:tracePt t="58972" x="3236913" y="4687888"/>
          <p14:tracePt t="58980" x="3263900" y="4687888"/>
          <p14:tracePt t="58988" x="3281363" y="4678363"/>
          <p14:tracePt t="58996" x="3290888" y="4678363"/>
          <p14:tracePt t="59004" x="3309938" y="4678363"/>
          <p14:tracePt t="59012" x="3309938" y="4668838"/>
          <p14:tracePt t="59028" x="3317875" y="4668838"/>
          <p14:tracePt t="59045" x="3327400" y="4660900"/>
          <p14:tracePt t="59053" x="3346450" y="4660900"/>
          <p14:tracePt t="59270" x="3363913" y="4660900"/>
          <p14:tracePt t="59294" x="3382963" y="4668838"/>
          <p14:tracePt t="59302" x="3390900" y="4678363"/>
          <p14:tracePt t="59313" x="3400425" y="4678363"/>
          <p14:tracePt t="59318" x="3409950" y="4678363"/>
          <p14:tracePt t="59341" x="3427413" y="4678363"/>
          <p14:tracePt t="59358" x="3436938" y="4678363"/>
          <p14:tracePt t="59413" x="3446463" y="4678363"/>
          <p14:tracePt t="59429" x="3455988" y="4678363"/>
          <p14:tracePt t="59438" x="3473450" y="4678363"/>
          <p14:tracePt t="59445" x="3482975" y="4678363"/>
          <p14:tracePt t="59470" x="3490913" y="4678363"/>
          <p14:tracePt t="59478" x="3500438" y="4678363"/>
          <p14:tracePt t="59529" x="3509963" y="4678363"/>
          <p14:tracePt t="59844" x="3519488" y="4678363"/>
          <p14:tracePt t="59869" x="3519488" y="4687888"/>
          <p14:tracePt t="59918" x="3519488" y="4697413"/>
          <p14:tracePt t="59973" x="3519488" y="4705350"/>
          <p14:tracePt t="59980" x="3556000" y="4705350"/>
          <p14:tracePt t="59988" x="3582988" y="4705350"/>
          <p14:tracePt t="59996" x="3609975" y="4705350"/>
          <p14:tracePt t="60004" x="3636963" y="4705350"/>
          <p14:tracePt t="60012" x="3673475" y="4705350"/>
          <p14:tracePt t="60020" x="3702050" y="4705350"/>
          <p14:tracePt t="60028" x="3719513" y="4705350"/>
          <p14:tracePt t="60036" x="3756025" y="4705350"/>
          <p14:tracePt t="60044" x="3775075" y="4705350"/>
          <p14:tracePt t="60053" x="3802063" y="4705350"/>
          <p14:tracePt t="60060" x="3819525" y="4705350"/>
          <p14:tracePt t="60069" x="3846513" y="4705350"/>
          <p14:tracePt t="60078" x="3856038" y="4705350"/>
          <p14:tracePt t="60097" x="3865563" y="4705350"/>
          <p14:tracePt t="60252" x="3883025" y="4705350"/>
          <p14:tracePt t="60261" x="3911600" y="4705350"/>
          <p14:tracePt t="60268" x="3938588" y="4705350"/>
          <p14:tracePt t="60276" x="3984625" y="4705350"/>
          <p14:tracePt t="60284" x="4002088" y="4705350"/>
          <p14:tracePt t="60294" x="4038600" y="4705350"/>
          <p14:tracePt t="60301" x="4057650" y="4705350"/>
          <p14:tracePt t="60311" x="4084638" y="4705350"/>
          <p14:tracePt t="60316" x="4102100" y="4697413"/>
          <p14:tracePt t="60324" x="4121150" y="4697413"/>
          <p14:tracePt t="60332" x="4138613" y="4687888"/>
          <p14:tracePt t="60340" x="4148138" y="4687888"/>
          <p14:tracePt t="60364" x="4157663" y="4678363"/>
          <p14:tracePt t="60550" x="4165600" y="4714875"/>
          <p14:tracePt t="60560" x="4175125" y="4724400"/>
          <p14:tracePt t="60572" x="4184650" y="4732338"/>
          <p14:tracePt t="60580" x="4194175" y="4732338"/>
          <p14:tracePt t="60588" x="4202113" y="4741863"/>
          <p14:tracePt t="60685" x="4211638" y="4741863"/>
          <p14:tracePt t="60694" x="4221163" y="4741863"/>
          <p14:tracePt t="60702" x="4238625" y="4741863"/>
          <p14:tracePt t="60710" x="4257675" y="4724400"/>
          <p14:tracePt t="60717" x="4267200" y="4705350"/>
          <p14:tracePt t="60733" x="4275138" y="4697413"/>
          <p14:tracePt t="60750" x="4294188" y="4697413"/>
          <p14:tracePt t="60757" x="4303713" y="4687888"/>
          <p14:tracePt t="60790" x="4303713" y="4678363"/>
          <p14:tracePt t="60828" x="4311650" y="4678363"/>
          <p14:tracePt t="61142" x="4330700" y="4668838"/>
          <p14:tracePt t="61148" x="4348163" y="4668838"/>
          <p14:tracePt t="61156" x="4357688" y="4668838"/>
          <p14:tracePt t="61164" x="4376738" y="4668838"/>
          <p14:tracePt t="61172" x="4403725" y="4651375"/>
          <p14:tracePt t="61180" x="4413250" y="4651375"/>
          <p14:tracePt t="61188" x="4440238" y="4651375"/>
          <p14:tracePt t="61197" x="4448175" y="4641850"/>
          <p14:tracePt t="61213" x="4476750" y="4632325"/>
          <p14:tracePt t="61220" x="4484688" y="4632325"/>
          <p14:tracePt t="61228" x="4494213" y="4624388"/>
          <p14:tracePt t="61244" x="4503738" y="4624388"/>
          <p14:tracePt t="61252" x="4513263" y="4624388"/>
          <p14:tracePt t="61260" x="4521200" y="4624388"/>
          <p14:tracePt t="61286" x="4530725" y="4614863"/>
          <p14:tracePt t="61500" x="4557713" y="4614863"/>
          <p14:tracePt t="61508" x="4567238" y="4614863"/>
          <p14:tracePt t="61516" x="4586288" y="4614863"/>
          <p14:tracePt t="61524" x="4613275" y="4624388"/>
          <p14:tracePt t="61532" x="4613275" y="4632325"/>
          <p14:tracePt t="61540" x="4659313" y="4651375"/>
          <p14:tracePt t="61556" x="4676775" y="4651375"/>
          <p14:tracePt t="61564" x="4686300" y="4660900"/>
          <p14:tracePt t="61572" x="4695825" y="4660900"/>
          <p14:tracePt t="61588" x="4703763" y="4660900"/>
          <p14:tracePt t="61604" x="4722813" y="4660900"/>
          <p14:tracePt t="61650" x="4730750" y="4660900"/>
          <p14:tracePt t="61652" x="4749800" y="4678363"/>
          <p14:tracePt t="61660" x="4759325" y="4678363"/>
          <p14:tracePt t="61668" x="4776788" y="4678363"/>
          <p14:tracePt t="61677" x="4803775" y="4678363"/>
          <p14:tracePt t="61684" x="4832350" y="4678363"/>
          <p14:tracePt t="61692" x="4876800" y="4678363"/>
          <p14:tracePt t="61700" x="4913313" y="4678363"/>
          <p14:tracePt t="61709" x="4959350" y="4678363"/>
          <p14:tracePt t="61716" x="4978400" y="4678363"/>
          <p14:tracePt t="61724" x="5005388" y="4678363"/>
          <p14:tracePt t="61733" x="5022850" y="4678363"/>
          <p14:tracePt t="61740" x="5049838" y="4678363"/>
          <p14:tracePt t="61748" x="5059363" y="4678363"/>
          <p14:tracePt t="61756" x="5078413" y="4678363"/>
          <p14:tracePt t="61764" x="5095875" y="4678363"/>
          <p14:tracePt t="61781" x="5105400" y="4678363"/>
          <p14:tracePt t="61798" x="5114925" y="4678363"/>
          <p14:tracePt t="62016" x="5159375" y="4678363"/>
          <p14:tracePt t="62020" x="5224463" y="4678363"/>
          <p14:tracePt t="62029" x="5314950" y="4678363"/>
          <p14:tracePt t="62036" x="5405438" y="4687888"/>
          <p14:tracePt t="62044" x="5461000" y="4687888"/>
          <p14:tracePt t="62052" x="5543550" y="4697413"/>
          <p14:tracePt t="62061" x="5597525" y="4697413"/>
          <p14:tracePt t="62068" x="5653088" y="4697413"/>
          <p14:tracePt t="62076" x="5680075" y="4697413"/>
          <p14:tracePt t="62095" x="5716588" y="4697413"/>
          <p14:tracePt t="62188" x="5724525" y="4697413"/>
          <p14:tracePt t="62204" x="5743575" y="4697413"/>
          <p14:tracePt t="62213" x="5770563" y="4697413"/>
          <p14:tracePt t="62220" x="5789613" y="4697413"/>
          <p14:tracePt t="62228" x="5826125" y="4697413"/>
          <p14:tracePt t="62236" x="5853113" y="4697413"/>
          <p14:tracePt t="62244" x="5889625" y="4697413"/>
          <p14:tracePt t="62252" x="5916613" y="4697413"/>
          <p14:tracePt t="62261" x="5953125" y="4697413"/>
          <p14:tracePt t="62268" x="5989638" y="4697413"/>
          <p14:tracePt t="62276" x="5999163" y="4697413"/>
          <p14:tracePt t="62284" x="6016625" y="4697413"/>
          <p14:tracePt t="62293" x="6026150" y="4697413"/>
          <p14:tracePt t="62300" x="6043613" y="4697413"/>
          <p14:tracePt t="62508" x="6062663" y="4697413"/>
          <p14:tracePt t="62516" x="6116638" y="4697413"/>
          <p14:tracePt t="62524" x="6162675" y="4714875"/>
          <p14:tracePt t="62532" x="6254750" y="4741863"/>
          <p14:tracePt t="62540" x="6299200" y="4741863"/>
          <p14:tracePt t="62548" x="6354763" y="4741863"/>
          <p14:tracePt t="62557" x="6408738" y="4741863"/>
          <p14:tracePt t="62564" x="6464300" y="4741863"/>
          <p14:tracePt t="62572" x="6500813" y="4741863"/>
          <p14:tracePt t="62580" x="6545263" y="4741863"/>
          <p14:tracePt t="62588" x="6573838" y="4741863"/>
          <p14:tracePt t="62596" x="6600825" y="4741863"/>
          <p14:tracePt t="62604" x="6610350" y="4741863"/>
          <p14:tracePt t="62620" x="6618288" y="4741863"/>
          <p14:tracePt t="62660" x="6627813" y="4741863"/>
          <p14:tracePt t="62668" x="6637338" y="4741863"/>
          <p14:tracePt t="62676" x="6645275" y="4741863"/>
          <p14:tracePt t="62685" x="6654800" y="4741863"/>
          <p14:tracePt t="62694" x="6691313" y="4741863"/>
          <p14:tracePt t="62701" x="6710363" y="4741863"/>
          <p14:tracePt t="62712" x="6718300" y="4741863"/>
          <p14:tracePt t="62716" x="6754813" y="4741863"/>
          <p14:tracePt t="62728" x="6791325" y="4741863"/>
          <p14:tracePt t="62732" x="6800850" y="4741863"/>
          <p14:tracePt t="62740" x="6837363" y="4741863"/>
          <p14:tracePt t="62748" x="6864350" y="4741863"/>
          <p14:tracePt t="62756" x="6873875" y="4741863"/>
          <p14:tracePt t="62764" x="6883400" y="4741863"/>
          <p14:tracePt t="62772" x="6892925" y="4741863"/>
          <p14:tracePt t="63174" x="6900863" y="4741863"/>
          <p14:tracePt t="63190" x="6900863" y="4732338"/>
          <p14:tracePt t="63206" x="6892925" y="4705350"/>
          <p14:tracePt t="63217" x="6883400" y="4697413"/>
          <p14:tracePt t="63236" x="6883400" y="4687888"/>
          <p14:tracePt t="63252" x="6883400" y="4668838"/>
          <p14:tracePt t="63606" x="6892925" y="4668838"/>
          <p14:tracePt t="63629" x="6910388" y="4668838"/>
          <p14:tracePt t="63636" x="6919913" y="4668838"/>
          <p14:tracePt t="63644" x="6929438" y="4668838"/>
          <p14:tracePt t="63652" x="6946900" y="4660900"/>
          <p14:tracePt t="63660" x="6964363" y="4651375"/>
          <p14:tracePt t="63684" x="6973888" y="4651375"/>
          <p14:tracePt t="64200" x="6992938" y="4651375"/>
          <p14:tracePt t="64254" x="7000875" y="4651375"/>
          <p14:tracePt t="64263" x="7010400" y="4632325"/>
          <p14:tracePt t="64272" x="7010400" y="4624388"/>
          <p14:tracePt t="64276" x="7019925" y="4614863"/>
          <p14:tracePt t="64293" x="7019925" y="4605338"/>
          <p14:tracePt t="64301" x="7037388" y="4587875"/>
          <p14:tracePt t="64309" x="7046913" y="4578350"/>
          <p14:tracePt t="64332" x="7046913" y="4568825"/>
          <p14:tracePt t="64340" x="7056438" y="4568825"/>
          <p14:tracePt t="64348" x="7065963" y="4559300"/>
          <p14:tracePt t="64356" x="7065963" y="4551363"/>
          <p14:tracePt t="64372" x="7065963" y="4541838"/>
          <p14:tracePt t="64380" x="7065963" y="4532313"/>
          <p14:tracePt t="64396" x="7065963" y="4522788"/>
          <p14:tracePt t="64412" x="7065963" y="4514850"/>
          <p14:tracePt t="64420" x="7065963" y="4505325"/>
          <p14:tracePt t="64436" x="7073900" y="4505325"/>
          <p14:tracePt t="66191" x="7046913" y="4514850"/>
          <p14:tracePt t="66196" x="6919913" y="4522788"/>
          <p14:tracePt t="66204" x="6819900" y="4568825"/>
          <p14:tracePt t="66212" x="6718300" y="4624388"/>
          <p14:tracePt t="66220" x="6664325" y="4632325"/>
          <p14:tracePt t="66228" x="6564313" y="4660900"/>
          <p14:tracePt t="66236" x="6472238" y="4687888"/>
          <p14:tracePt t="66244" x="6335713" y="4724400"/>
          <p14:tracePt t="66252" x="6281738" y="4732338"/>
          <p14:tracePt t="66260" x="6189663" y="4732338"/>
          <p14:tracePt t="66268" x="6126163" y="4760913"/>
          <p14:tracePt t="66276" x="6072188" y="4760913"/>
          <p14:tracePt t="66284" x="6016625" y="4760913"/>
          <p14:tracePt t="66292" x="5972175" y="4760913"/>
          <p14:tracePt t="66300" x="5935663" y="4760913"/>
          <p14:tracePt t="66309" x="5880100" y="4760913"/>
          <p14:tracePt t="66316" x="5826125" y="4760913"/>
          <p14:tracePt t="66326" x="5761038" y="4760913"/>
          <p14:tracePt t="66333" x="5707063" y="4760913"/>
          <p14:tracePt t="66343" x="5634038" y="4760913"/>
          <p14:tracePt t="66349" x="5561013" y="4760913"/>
          <p14:tracePt t="66357" x="5470525" y="4760913"/>
          <p14:tracePt t="66365" x="5360988" y="4760913"/>
          <p14:tracePt t="66374" x="5232400" y="4760913"/>
          <p14:tracePt t="66381" x="5105400" y="4760913"/>
          <p14:tracePt t="66389" x="5014913" y="4760913"/>
          <p14:tracePt t="66397" x="4886325" y="4760913"/>
          <p14:tracePt t="66405" x="4759325" y="4760913"/>
          <p14:tracePt t="66413" x="4649788" y="4760913"/>
          <p14:tracePt t="66422" x="4557713" y="4760913"/>
          <p14:tracePt t="66428" x="4467225" y="4760913"/>
          <p14:tracePt t="66436" x="4384675" y="4760913"/>
          <p14:tracePt t="66444" x="4294188" y="4760913"/>
          <p14:tracePt t="66452" x="4238625" y="4760913"/>
          <p14:tracePt t="66460" x="4148138" y="4760913"/>
          <p14:tracePt t="66469" x="4057650" y="4760913"/>
          <p14:tracePt t="66476" x="3965575" y="4760913"/>
          <p14:tracePt t="66485" x="3856038" y="4751388"/>
          <p14:tracePt t="66492" x="3738563" y="4741863"/>
          <p14:tracePt t="66501" x="3709988" y="4741863"/>
          <p14:tracePt t="66509" x="3656013" y="4724400"/>
          <p14:tracePt t="66516" x="3619500" y="4724400"/>
          <p14:tracePt t="66524" x="3582988" y="4705350"/>
          <p14:tracePt t="66726" x="3582988" y="4697413"/>
          <p14:tracePt t="66734" x="3600450" y="4678363"/>
          <p14:tracePt t="66742" x="3646488" y="4678363"/>
          <p14:tracePt t="66750" x="3702050" y="4678363"/>
          <p14:tracePt t="66761" x="3746500" y="4660900"/>
          <p14:tracePt t="66765" x="3783013" y="4651375"/>
          <p14:tracePt t="66774" x="3829050" y="4651375"/>
          <p14:tracePt t="66780" x="3865563" y="4651375"/>
          <p14:tracePt t="66789" x="3892550" y="4651375"/>
          <p14:tracePt t="66796" x="3902075" y="4651375"/>
          <p14:tracePt t="66812" x="3911600" y="4651375"/>
          <p14:tracePt t="66885" x="3938588" y="4651375"/>
          <p14:tracePt t="66893" x="3956050" y="4651375"/>
          <p14:tracePt t="66901" x="3992563" y="4651375"/>
          <p14:tracePt t="66910" x="4011613" y="4651375"/>
          <p14:tracePt t="66917" x="4038600" y="4651375"/>
          <p14:tracePt t="66927" x="4084638" y="4651375"/>
          <p14:tracePt t="66933" x="4102100" y="4651375"/>
          <p14:tracePt t="66943" x="4111625" y="4651375"/>
          <p14:tracePt t="66949" x="4121150" y="4641850"/>
          <p14:tracePt t="67076" x="4111625" y="4641850"/>
          <p14:tracePt t="67092" x="4102100" y="4641850"/>
          <p14:tracePt t="67100" x="4094163" y="4641850"/>
          <p14:tracePt t="67108" x="4065588" y="4641850"/>
          <p14:tracePt t="67116" x="4048125" y="4641850"/>
          <p14:tracePt t="67125" x="4038600" y="4651375"/>
          <p14:tracePt t="67132" x="4021138" y="4660900"/>
          <p14:tracePt t="67148" x="4002088" y="4668838"/>
          <p14:tracePt t="67156" x="3984625" y="4668838"/>
          <p14:tracePt t="67164" x="3975100" y="4668838"/>
          <p14:tracePt t="67172" x="3956050" y="4678363"/>
          <p14:tracePt t="67180" x="3938588" y="4687888"/>
          <p14:tracePt t="67188" x="3929063" y="4697413"/>
          <p14:tracePt t="67196" x="3919538" y="4705350"/>
          <p14:tracePt t="67204" x="3902075" y="4714875"/>
          <p14:tracePt t="67342" x="3902075" y="4697413"/>
          <p14:tracePt t="67350" x="3902075" y="4678363"/>
          <p14:tracePt t="67359" x="3911600" y="4632325"/>
          <p14:tracePt t="67367" x="3911600" y="4624388"/>
          <p14:tracePt t="67377" x="3911600" y="4605338"/>
          <p14:tracePt t="67381" x="3929063" y="4578350"/>
          <p14:tracePt t="67462" x="3929063" y="4568825"/>
          <p14:tracePt t="67477" x="3929063" y="4559300"/>
          <p14:tracePt t="67486" x="3938588" y="4551363"/>
          <p14:tracePt t="67494" x="3938588" y="4541838"/>
          <p14:tracePt t="67503" x="3938588" y="4522788"/>
          <p14:tracePt t="67511" x="3948113" y="4505325"/>
          <p14:tracePt t="67517" x="3975100" y="4486275"/>
          <p14:tracePt t="67526" x="3975100" y="4478338"/>
          <p14:tracePt t="67533" x="3984625" y="4449763"/>
          <p14:tracePt t="67542" x="3992563" y="4432300"/>
          <p14:tracePt t="67549" x="4021138" y="4413250"/>
          <p14:tracePt t="67557" x="4038600" y="4395788"/>
          <p14:tracePt t="67564" x="4048125" y="4376738"/>
          <p14:tracePt t="67572" x="4057650" y="4359275"/>
          <p14:tracePt t="67580" x="4075113" y="4349750"/>
          <p14:tracePt t="67588" x="4075113" y="4340225"/>
          <p14:tracePt t="67596" x="4084638" y="4332288"/>
          <p14:tracePt t="67604" x="4094163" y="4322763"/>
          <p14:tracePt t="67740" x="4102100" y="4340225"/>
          <p14:tracePt t="67756" x="4102100" y="4359275"/>
          <p14:tracePt t="67764" x="4111625" y="4376738"/>
          <p14:tracePt t="67772" x="4121150" y="4386263"/>
          <p14:tracePt t="67780" x="4121150" y="4405313"/>
          <p14:tracePt t="67788" x="4129088" y="4422775"/>
          <p14:tracePt t="67804" x="4148138" y="4441825"/>
          <p14:tracePt t="67812" x="4148138" y="4449763"/>
          <p14:tracePt t="67820" x="4148138" y="4459288"/>
          <p14:tracePt t="67828" x="4157663" y="4478338"/>
          <p14:tracePt t="67853" x="4157663" y="4486275"/>
          <p14:tracePt t="67861" x="4157663" y="4495800"/>
          <p14:tracePt t="67868" x="4157663" y="4505325"/>
          <p14:tracePt t="67876" x="4165600" y="4505325"/>
          <p14:tracePt t="67900" x="4165600" y="4522788"/>
          <p14:tracePt t="67909" x="4165600" y="4532313"/>
          <p14:tracePt t="67916" x="4175125" y="4541838"/>
          <p14:tracePt t="67932" x="4175125" y="4551363"/>
          <p14:tracePt t="67941" x="4175125" y="4568825"/>
          <p14:tracePt t="67966" x="4175125" y="4578350"/>
          <p14:tracePt t="67981" x="4175125" y="4587875"/>
          <p14:tracePt t="67989" x="4175125" y="4605338"/>
          <p14:tracePt t="68005" x="4175125" y="4624388"/>
          <p14:tracePt t="68013" x="4175125" y="4632325"/>
          <p14:tracePt t="68021" x="4175125" y="4651375"/>
          <p14:tracePt t="68030" x="4175125" y="4660900"/>
          <p14:tracePt t="68037" x="4175125" y="4668838"/>
          <p14:tracePt t="68045" x="4175125" y="4687888"/>
          <p14:tracePt t="68053" x="4175125" y="4697413"/>
          <p14:tracePt t="68063" x="4175125" y="4705350"/>
          <p14:tracePt t="68068" x="4175125" y="4714875"/>
          <p14:tracePt t="68084" x="4165600" y="4741863"/>
          <p14:tracePt t="68092" x="4157663" y="4741863"/>
          <p14:tracePt t="68111" x="4148138" y="4760913"/>
          <p14:tracePt t="68116" x="4121150" y="4768850"/>
          <p14:tracePt t="68132" x="4111625" y="4778375"/>
          <p14:tracePt t="68196" x="4102100" y="4787900"/>
          <p14:tracePt t="68220" x="4084638" y="4787900"/>
          <p14:tracePt t="68238" x="4075113" y="4787900"/>
          <p14:tracePt t="68264" x="4065588" y="4787900"/>
          <p14:tracePt t="68294" x="4048125" y="4787900"/>
          <p14:tracePt t="68318" x="4029075" y="4778375"/>
          <p14:tracePt t="68334" x="3992563" y="4768850"/>
          <p14:tracePt t="68350" x="3984625" y="4768850"/>
          <p14:tracePt t="68358" x="3975100" y="4760913"/>
          <p14:tracePt t="68389" x="3965575" y="4751388"/>
          <p14:tracePt t="68397" x="3965575" y="4732338"/>
          <p14:tracePt t="68405" x="3965575" y="4724400"/>
          <p14:tracePt t="68413" x="3965575" y="4705350"/>
          <p14:tracePt t="68421" x="3965575" y="4687888"/>
          <p14:tracePt t="68429" x="3965575" y="4651375"/>
          <p14:tracePt t="68437" x="3965575" y="4632325"/>
          <p14:tracePt t="68445" x="3984625" y="4595813"/>
          <p14:tracePt t="68453" x="3992563" y="4578350"/>
          <p14:tracePt t="68461" x="4002088" y="4559300"/>
          <p14:tracePt t="68469" x="4011613" y="4532313"/>
          <p14:tracePt t="68477" x="4038600" y="4514850"/>
          <p14:tracePt t="68484" x="4048125" y="4486275"/>
          <p14:tracePt t="68500" x="4057650" y="4459288"/>
          <p14:tracePt t="68606" x="4075113" y="4459288"/>
          <p14:tracePt t="68613" x="4102100" y="4459288"/>
          <p14:tracePt t="68621" x="4157663" y="4449763"/>
          <p14:tracePt t="68629" x="4184650" y="4449763"/>
          <p14:tracePt t="68637" x="4202113" y="4449763"/>
          <p14:tracePt t="68645" x="4211638" y="4441825"/>
          <p14:tracePt t="68830" x="4211638" y="4449763"/>
          <p14:tracePt t="68837" x="4211638" y="4459288"/>
          <p14:tracePt t="68845" x="4211638" y="4478338"/>
          <p14:tracePt t="68853" x="4211638" y="4486275"/>
          <p14:tracePt t="68863" x="4211638" y="4495800"/>
          <p14:tracePt t="68877" x="4211638" y="4514850"/>
          <p14:tracePt t="68885" x="4211638" y="4522788"/>
          <p14:tracePt t="68898" x="4211638" y="4532313"/>
          <p14:tracePt t="68900" x="4211638" y="4541838"/>
          <p14:tracePt t="68916" x="4211638" y="4559300"/>
          <p14:tracePt t="68949" x="4211638" y="4568825"/>
          <p14:tracePt t="68998" x="4211638" y="4578350"/>
          <p14:tracePt t="69006" x="4202113" y="4587875"/>
          <p14:tracePt t="69013" x="4194175" y="4587875"/>
          <p14:tracePt t="69022" x="4184650" y="4605338"/>
          <p14:tracePt t="69030" x="4157663" y="4624388"/>
          <p14:tracePt t="69037" x="4157663" y="4632325"/>
          <p14:tracePt t="69045" x="4138613" y="4651375"/>
          <p14:tracePt t="69053" x="4129088" y="4660900"/>
          <p14:tracePt t="69063" x="4121150" y="4660900"/>
          <p14:tracePt t="69069" x="4111625" y="4668838"/>
          <p14:tracePt t="69095" x="4102100" y="4668838"/>
          <p14:tracePt t="69326" x="4094163" y="4668838"/>
          <p14:tracePt t="69342" x="4084638" y="4668838"/>
          <p14:tracePt t="69518" x="4075113" y="4668838"/>
          <p14:tracePt t="69527" x="4075113" y="4660900"/>
          <p14:tracePt t="69534" x="4084638" y="4641850"/>
          <p14:tracePt t="69550" x="4094163" y="4624388"/>
          <p14:tracePt t="69558" x="4111625" y="4587875"/>
          <p14:tracePt t="69566" x="4121150" y="4587875"/>
          <p14:tracePt t="69574" x="4129088" y="4568825"/>
          <p14:tracePt t="69724" x="4129088" y="4587875"/>
          <p14:tracePt t="69733" x="4129088" y="4605338"/>
          <p14:tracePt t="69741" x="4129088" y="4614863"/>
          <p14:tracePt t="69748" x="4121150" y="4651375"/>
          <p14:tracePt t="69766" x="4121150" y="4668838"/>
          <p14:tracePt t="69772" x="4121150" y="4687888"/>
          <p14:tracePt t="69780" x="4111625" y="4697413"/>
          <p14:tracePt t="70070" x="4111625" y="4687888"/>
          <p14:tracePt t="70516" x="4102100" y="4687888"/>
          <p14:tracePt t="70524" x="4094163" y="4697413"/>
          <p14:tracePt t="71892" x="4084638" y="4714875"/>
          <p14:tracePt t="71900" x="4065588" y="4732338"/>
          <p14:tracePt t="71916" x="4057650" y="4741863"/>
          <p14:tracePt t="71956" x="4057650" y="4751388"/>
          <p14:tracePt t="72406" x="4065588" y="4768850"/>
          <p14:tracePt t="72414" x="4084638" y="4787900"/>
          <p14:tracePt t="72437" x="4094163" y="4797425"/>
          <p14:tracePt t="72444" x="4102100" y="4797425"/>
          <p14:tracePt t="72461" x="4111625" y="4805363"/>
          <p14:tracePt t="72486" x="4129088" y="4814888"/>
          <p14:tracePt t="72549" x="4138613" y="4814888"/>
          <p14:tracePt t="72557" x="4148138" y="4814888"/>
          <p14:tracePt t="72572" x="4157663" y="4814888"/>
          <p14:tracePt t="72580" x="4165600" y="4814888"/>
          <p14:tracePt t="72588" x="4194175" y="4814888"/>
          <p14:tracePt t="72604" x="4202113" y="4814888"/>
          <p14:tracePt t="72612" x="4211638" y="4814888"/>
          <p14:tracePt t="72620" x="4221163" y="4814888"/>
          <p14:tracePt t="72639" x="4230688" y="4814888"/>
          <p14:tracePt t="72660" x="4238625" y="4814888"/>
          <p14:tracePt t="72677" x="4248150" y="4814888"/>
          <p14:tracePt t="72693" x="4257675" y="4814888"/>
          <p14:tracePt t="72710" x="4267200" y="4814888"/>
          <p14:tracePt t="72734" x="4275138" y="4805363"/>
          <p14:tracePt t="72743" x="4284663" y="4787900"/>
          <p14:tracePt t="72756" x="4294188" y="4778375"/>
          <p14:tracePt t="72764" x="4303713" y="4778375"/>
          <p14:tracePt t="72772" x="4311650" y="4768850"/>
          <p14:tracePt t="72796" x="4321175" y="4768850"/>
          <p14:tracePt t="72820" x="4330700" y="4768850"/>
          <p14:tracePt t="72837" x="4340225" y="4760913"/>
          <p14:tracePt t="72854" x="4348163" y="4760913"/>
          <p14:tracePt t="72869" x="4357688" y="4751388"/>
          <p14:tracePt t="72894" x="4367213" y="4741863"/>
          <p14:tracePt t="72910" x="4376738" y="4732338"/>
          <p14:tracePt t="72926" x="4394200" y="4714875"/>
          <p14:tracePt t="72933" x="4394200" y="4705350"/>
          <p14:tracePt t="72942" x="4403725" y="4687888"/>
          <p14:tracePt t="73909" x="4394200" y="4687888"/>
          <p14:tracePt t="73932" x="4384675" y="4687888"/>
          <p14:tracePt t="73956" x="4367213" y="4687888"/>
          <p14:tracePt t="74086" x="4357688" y="4687888"/>
          <p14:tracePt t="74100" x="4330700" y="4687888"/>
          <p14:tracePt t="74108" x="4321175" y="4687888"/>
          <p14:tracePt t="74116" x="4303713" y="4687888"/>
          <p14:tracePt t="74124" x="4284663" y="4687888"/>
          <p14:tracePt t="74132" x="4275138" y="4687888"/>
          <p14:tracePt t="74141" x="4257675" y="4687888"/>
          <p14:tracePt t="74148" x="4257675" y="4697413"/>
          <p14:tracePt t="74164" x="4257675" y="4705350"/>
          <p14:tracePt t="74188" x="4257675" y="4714875"/>
          <p14:tracePt t="74204" x="4248150" y="4724400"/>
          <p14:tracePt t="74212" x="4238625" y="4732338"/>
          <p14:tracePt t="74220" x="4230688" y="4732338"/>
          <p14:tracePt t="74228" x="4230688" y="4741863"/>
          <p14:tracePt t="74236" x="4221163" y="4760913"/>
          <p14:tracePt t="74245" x="4221163" y="4768850"/>
          <p14:tracePt t="74252" x="4211638" y="4787900"/>
          <p14:tracePt t="74260" x="4194175" y="4805363"/>
          <p14:tracePt t="74268" x="4184650" y="4824413"/>
          <p14:tracePt t="74277" x="4175125" y="4841875"/>
          <p14:tracePt t="74293" x="4165600" y="4870450"/>
          <p14:tracePt t="74300" x="4157663" y="4878388"/>
          <p14:tracePt t="74309" x="4148138" y="4887913"/>
          <p14:tracePt t="74328" x="4138613" y="4906963"/>
          <p14:tracePt t="74334" x="4138613" y="4914900"/>
          <p14:tracePt t="74345" x="4129088" y="4924425"/>
          <p14:tracePt t="74349" x="4129088" y="4951413"/>
          <p14:tracePt t="74372" x="4129088" y="4960938"/>
          <p14:tracePt t="74380" x="4121150" y="4979988"/>
          <p14:tracePt t="74388" x="4111625" y="4987925"/>
          <p14:tracePt t="74396" x="4111625" y="4997450"/>
          <p14:tracePt t="74420" x="4102100" y="5006975"/>
          <p14:tracePt t="74445" x="4102100" y="5016500"/>
          <p14:tracePt t="74461" x="4102100" y="5024438"/>
          <p14:tracePt t="74469" x="4094163" y="5033963"/>
          <p14:tracePt t="74485" x="4094163" y="5043488"/>
          <p14:tracePt t="74493" x="4094163" y="5053013"/>
          <p14:tracePt t="74501" x="4084638" y="5060950"/>
          <p14:tracePt t="74511" x="4084638" y="5070475"/>
          <p14:tracePt t="74518" x="4065588" y="5089525"/>
          <p14:tracePt t="74533" x="4057650" y="5089525"/>
          <p14:tracePt t="74560" x="4057650" y="5106988"/>
          <p14:tracePt t="74588" x="4057650" y="5116513"/>
          <p14:tracePt t="74612" x="4057650" y="5126038"/>
          <p14:tracePt t="74620" x="4057650" y="5133975"/>
          <p14:tracePt t="74628" x="4057650" y="5153025"/>
          <p14:tracePt t="74644" x="4048125" y="5170488"/>
          <p14:tracePt t="74652" x="4038600" y="5180013"/>
          <p14:tracePt t="74660" x="4029075" y="5180013"/>
          <p14:tracePt t="74668" x="4029075" y="5197475"/>
          <p14:tracePt t="74676" x="4029075" y="5207000"/>
          <p14:tracePt t="74685" x="4029075" y="5233988"/>
          <p14:tracePt t="74693" x="4029075" y="5243513"/>
          <p14:tracePt t="74701" x="4029075" y="5262563"/>
          <p14:tracePt t="74711" x="4029075" y="5280025"/>
          <p14:tracePt t="74728" x="4029075" y="5289550"/>
          <p14:tracePt t="74733" x="4038600" y="5299075"/>
          <p14:tracePt t="74973" x="4038600" y="5316538"/>
          <p14:tracePt t="74980" x="4048125" y="5343525"/>
          <p14:tracePt t="74988" x="4048125" y="5362575"/>
          <p14:tracePt t="74996" x="4048125" y="5380038"/>
          <p14:tracePt t="75004" x="4065588" y="5399088"/>
          <p14:tracePt t="75013" x="4075113" y="5426075"/>
          <p14:tracePt t="75020" x="4084638" y="5435600"/>
          <p14:tracePt t="75028" x="4084638" y="5453063"/>
          <p14:tracePt t="75036" x="4102100" y="5472113"/>
          <p14:tracePt t="75045" x="4121150" y="5481638"/>
          <p14:tracePt t="75052" x="4129088" y="5489575"/>
          <p14:tracePt t="75060" x="4129088" y="5499100"/>
          <p14:tracePt t="75069" x="4138613" y="5508625"/>
          <p14:tracePt t="75412" x="4138613" y="5518150"/>
          <p14:tracePt t="75428" x="4138613" y="5526088"/>
          <p14:tracePt t="75453" x="4138613" y="5535613"/>
          <p14:tracePt t="75469" x="4138613" y="5545138"/>
          <p14:tracePt t="75477" x="4138613" y="5554663"/>
          <p14:tracePt t="75486" x="4138613" y="5562600"/>
          <p14:tracePt t="75494" x="4138613" y="5572125"/>
          <p14:tracePt t="75501" x="4138613" y="5581650"/>
          <p14:tracePt t="75533" x="4138613" y="5589588"/>
          <p14:tracePt t="75565" x="4138613" y="5599113"/>
          <p14:tracePt t="75573" x="4138613" y="5618163"/>
          <p14:tracePt t="75599" x="4138613" y="5626100"/>
          <p14:tracePt t="75605" x="4138613" y="5645150"/>
          <p14:tracePt t="75646" x="4129088" y="5654675"/>
          <p14:tracePt t="75654" x="4121150" y="5654675"/>
          <p14:tracePt t="75669" x="4111625" y="5662613"/>
          <p14:tracePt t="76085" x="4102100" y="5672138"/>
          <p14:tracePt t="76100" x="4094163" y="5681663"/>
          <p14:tracePt t="76116" x="4084638" y="5691188"/>
          <p14:tracePt t="76140" x="4065588" y="5708650"/>
          <p14:tracePt t="76174" x="4057650" y="5718175"/>
          <p14:tracePt t="76199" x="4048125" y="5718175"/>
          <p14:tracePt t="76402" x="4038600" y="5727700"/>
          <p14:tracePt t="76438" x="4038600" y="5735638"/>
          <p14:tracePt t="76534" x="4038600" y="5745163"/>
          <p14:tracePt t="76542" x="4038600" y="5754688"/>
          <p14:tracePt t="77148" x="4102100" y="5745163"/>
          <p14:tracePt t="77156" x="4211638" y="5727700"/>
          <p14:tracePt t="77164" x="4311650" y="5718175"/>
          <p14:tracePt t="77172" x="4403725" y="5691188"/>
          <p14:tracePt t="77180" x="4494213" y="5672138"/>
          <p14:tracePt t="77188" x="4576763" y="5662613"/>
          <p14:tracePt t="77196" x="4686300" y="5645150"/>
          <p14:tracePt t="77204" x="4759325" y="5645150"/>
          <p14:tracePt t="77213" x="4813300" y="5645150"/>
          <p14:tracePt t="77220" x="4859338" y="5645150"/>
          <p14:tracePt t="77228" x="4886325" y="5626100"/>
          <p14:tracePt t="77236" x="4905375" y="5626100"/>
          <p14:tracePt t="77244" x="4949825" y="5626100"/>
          <p14:tracePt t="77252" x="4978400" y="5608638"/>
          <p14:tracePt t="77260" x="5014913" y="5608638"/>
          <p14:tracePt t="77268" x="5059363" y="5608638"/>
          <p14:tracePt t="77276" x="5078413" y="5572125"/>
          <p14:tracePt t="77284" x="5095875" y="5572125"/>
          <p14:tracePt t="77295" x="5114925" y="5572125"/>
          <p14:tracePt t="77301" x="5159375" y="5572125"/>
          <p14:tracePt t="77309" x="5168900" y="5572125"/>
          <p14:tracePt t="77317" x="5205413" y="5572125"/>
          <p14:tracePt t="77333" x="5214938" y="5572125"/>
          <p14:tracePt t="77420" x="5232400" y="5572125"/>
          <p14:tracePt t="77428" x="5251450" y="5562600"/>
          <p14:tracePt t="77436" x="5297488" y="5554663"/>
          <p14:tracePt t="77444" x="5368925" y="5526088"/>
          <p14:tracePt t="77452" x="5451475" y="5518150"/>
          <p14:tracePt t="77460" x="5487988" y="5508625"/>
          <p14:tracePt t="77468" x="5551488" y="5481638"/>
          <p14:tracePt t="77476" x="5634038" y="5453063"/>
          <p14:tracePt t="77484" x="5697538" y="5426075"/>
          <p14:tracePt t="77492" x="5789613" y="5416550"/>
          <p14:tracePt t="77501" x="5907088" y="5353050"/>
          <p14:tracePt t="77508" x="6035675" y="5343525"/>
          <p14:tracePt t="77517" x="6162675" y="5299075"/>
          <p14:tracePt t="77524" x="6318250" y="5233988"/>
          <p14:tracePt t="77532" x="6500813" y="5189538"/>
          <p14:tracePt t="77540" x="6746875" y="5126038"/>
          <p14:tracePt t="77548" x="7083425" y="5016500"/>
          <p14:tracePt t="77558" x="7339013" y="4943475"/>
          <p14:tracePt t="77566" x="7648575" y="4841875"/>
          <p14:tracePt t="77573" x="7940675" y="4760913"/>
          <p14:tracePt t="77581" x="8159750" y="4714875"/>
          <p14:tracePt t="77589" x="8386763" y="4641850"/>
          <p14:tracePt t="77597" x="8542338" y="4568825"/>
          <p14:tracePt t="77604" x="8751888" y="4495800"/>
          <p14:tracePt t="77612" x="8951913" y="4432300"/>
          <p14:tracePt t="77620" x="9097963" y="440531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MPI_Bcast</a:t>
            </a:r>
            <a:endParaRPr kumimoji="1" lang="ja-JP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68313" y="1196975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2350" indent="-3508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9850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11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ja-JP" altLang="en-US" sz="1900" dirty="0"/>
              <a:t>全プロセスに対してメッセージを転送</a:t>
            </a:r>
            <a:endParaRPr lang="en-US" altLang="ja-JP" sz="19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900" dirty="0" err="1"/>
              <a:t>int</a:t>
            </a:r>
            <a:r>
              <a:rPr lang="en-US" altLang="ja-JP" sz="1900" dirty="0"/>
              <a:t> </a:t>
            </a:r>
            <a:r>
              <a:rPr lang="en-US" altLang="ja-JP" sz="1900" dirty="0" err="1"/>
              <a:t>MPI_Bcast</a:t>
            </a:r>
            <a:r>
              <a:rPr lang="en-US" altLang="ja-JP" sz="1900" dirty="0"/>
              <a:t>(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900" dirty="0"/>
              <a:t>   void *</a:t>
            </a:r>
            <a:r>
              <a:rPr lang="en-US" altLang="ja-JP" sz="1900" dirty="0" err="1"/>
              <a:t>buf</a:t>
            </a:r>
            <a:r>
              <a:rPr lang="en-US" altLang="ja-JP" sz="1900" dirty="0"/>
              <a:t>, /* send buffer */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900" dirty="0"/>
              <a:t>   </a:t>
            </a:r>
            <a:r>
              <a:rPr lang="en-US" altLang="ja-JP" sz="1900" dirty="0" err="1"/>
              <a:t>int</a:t>
            </a:r>
            <a:r>
              <a:rPr lang="en-US" altLang="ja-JP" sz="1900" dirty="0"/>
              <a:t> count, /* # of elements to send */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900" dirty="0"/>
              <a:t>   </a:t>
            </a:r>
            <a:r>
              <a:rPr lang="en-US" altLang="ja-JP" sz="1900" dirty="0" err="1"/>
              <a:t>MPI_Datatype</a:t>
            </a:r>
            <a:r>
              <a:rPr lang="en-US" altLang="ja-JP" sz="1900" dirty="0"/>
              <a:t> datatype, /* datatype of elements */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900" dirty="0"/>
              <a:t>   </a:t>
            </a:r>
            <a:r>
              <a:rPr lang="en-US" altLang="ja-JP" sz="1900" dirty="0" err="1"/>
              <a:t>int</a:t>
            </a:r>
            <a:r>
              <a:rPr lang="en-US" altLang="ja-JP" sz="1900" dirty="0"/>
              <a:t> root, /* Root processor number */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900" dirty="0"/>
              <a:t>   </a:t>
            </a:r>
            <a:r>
              <a:rPr lang="en-US" altLang="ja-JP" sz="1900" dirty="0" err="1"/>
              <a:t>MPI_Comm</a:t>
            </a:r>
            <a:r>
              <a:rPr lang="en-US" altLang="ja-JP" sz="1900" dirty="0"/>
              <a:t> </a:t>
            </a:r>
            <a:r>
              <a:rPr lang="en-US" altLang="ja-JP" sz="1900" dirty="0" err="1"/>
              <a:t>comm</a:t>
            </a:r>
            <a:r>
              <a:rPr lang="en-US" altLang="ja-JP" sz="1900" dirty="0"/>
              <a:t> /* communicator */ 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ja-JP" sz="19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900" dirty="0"/>
              <a:t>if (</a:t>
            </a:r>
            <a:r>
              <a:rPr lang="en-US" altLang="ja-JP" sz="1900" dirty="0" err="1"/>
              <a:t>pid</a:t>
            </a:r>
            <a:r>
              <a:rPr lang="en-US" altLang="ja-JP" sz="1900" dirty="0"/>
              <a:t> ==0)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900" dirty="0"/>
              <a:t>  a=1.0;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ja-JP" sz="19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900" dirty="0" err="1"/>
              <a:t>MPI_Bcast</a:t>
            </a:r>
            <a:r>
              <a:rPr lang="en-US" altLang="ja-JP" sz="1900" dirty="0"/>
              <a:t>(&amp;a,1,MPI_DOUBLE, 0, MPI_COMM_WORLD);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ja-JP" sz="19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ja-JP" sz="1900" dirty="0" err="1"/>
              <a:t>pid</a:t>
            </a:r>
            <a:r>
              <a:rPr lang="en-US" altLang="ja-JP" sz="1900" dirty="0"/>
              <a:t> 0</a:t>
            </a:r>
            <a:r>
              <a:rPr lang="ja-JP" altLang="en-US" sz="1900" dirty="0"/>
              <a:t>が他の全てに対して</a:t>
            </a:r>
            <a:r>
              <a:rPr lang="en-US" altLang="ja-JP" sz="1900" dirty="0"/>
              <a:t>a=1.0</a:t>
            </a:r>
            <a:r>
              <a:rPr lang="ja-JP" altLang="en-US" sz="1900" dirty="0"/>
              <a:t>を転送する。</a:t>
            </a:r>
            <a:endParaRPr lang="en-US" altLang="ja-JP" sz="1900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24BD2C21-D799-4C22-83F0-90EE509B6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2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93"/>
    </mc:Choice>
    <mc:Fallback xmlns="">
      <p:transition spd="slow" advTm="69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80" x="8177213" y="2671763"/>
          <p14:tracePt t="3188" x="7439025" y="2425700"/>
          <p14:tracePt t="3196" x="6837363" y="2243138"/>
          <p14:tracePt t="3204" x="6218238" y="2089150"/>
          <p14:tracePt t="3213" x="5724525" y="1914525"/>
          <p14:tracePt t="3220" x="5378450" y="1787525"/>
          <p14:tracePt t="3228" x="5141913" y="1697038"/>
          <p14:tracePt t="3236" x="4995863" y="1624013"/>
          <p14:tracePt t="3244" x="4913313" y="1568450"/>
          <p14:tracePt t="3252" x="4849813" y="1531938"/>
          <p14:tracePt t="3263" x="4803775" y="1495425"/>
          <p14:tracePt t="3268" x="4795838" y="1485900"/>
          <p14:tracePt t="3348" x="4786313" y="1477963"/>
          <p14:tracePt t="3364" x="4759325" y="1477963"/>
          <p14:tracePt t="3372" x="4703763" y="1477963"/>
          <p14:tracePt t="3380" x="4640263" y="1449388"/>
          <p14:tracePt t="3388" x="4567238" y="1449388"/>
          <p14:tracePt t="3396" x="4457700" y="1441450"/>
          <p14:tracePt t="3404" x="4376738" y="1422400"/>
          <p14:tracePt t="3413" x="4248150" y="1412875"/>
          <p14:tracePt t="3420" x="4121150" y="1385888"/>
          <p14:tracePt t="3431" x="4029075" y="1385888"/>
          <p14:tracePt t="3436" x="3948113" y="1368425"/>
          <p14:tracePt t="3444" x="3892550" y="1358900"/>
          <p14:tracePt t="3452" x="3838575" y="1358900"/>
          <p14:tracePt t="3461" x="3802063" y="1349375"/>
          <p14:tracePt t="3468" x="3783013" y="1349375"/>
          <p14:tracePt t="4686" x="3783013" y="1339850"/>
          <p14:tracePt t="4698" x="3846513" y="1322388"/>
          <p14:tracePt t="4700" x="3938588" y="1303338"/>
          <p14:tracePt t="4711" x="3992563" y="1303338"/>
          <p14:tracePt t="4716" x="4057650" y="1295400"/>
          <p14:tracePt t="4726" x="4129088" y="1295400"/>
          <p14:tracePt t="4732" x="4194175" y="1268413"/>
          <p14:tracePt t="4740" x="4230688" y="1268413"/>
          <p14:tracePt t="4748" x="4238625" y="1268413"/>
          <p14:tracePt t="4756" x="4257675" y="1268413"/>
          <p14:tracePt t="4925" x="4257675" y="1276350"/>
          <p14:tracePt t="4934" x="4221163" y="1322388"/>
          <p14:tracePt t="4942" x="4157663" y="1376363"/>
          <p14:tracePt t="4950" x="4111625" y="1385888"/>
          <p14:tracePt t="4957" x="4048125" y="1412875"/>
          <p14:tracePt t="4965" x="3965575" y="1449388"/>
          <p14:tracePt t="4973" x="3948113" y="1458913"/>
          <p14:tracePt t="4980" x="3865563" y="1477963"/>
          <p14:tracePt t="4989" x="3775075" y="1504950"/>
          <p14:tracePt t="4997" x="3673475" y="1531938"/>
          <p14:tracePt t="5004" x="3582988" y="1541463"/>
          <p14:tracePt t="5014" x="3455988" y="1541463"/>
          <p14:tracePt t="5021" x="3354388" y="1568450"/>
          <p14:tracePt t="5030" x="3244850" y="1587500"/>
          <p14:tracePt t="5037" x="3136900" y="1587500"/>
          <p14:tracePt t="5045" x="3027363" y="1595438"/>
          <p14:tracePt t="5053" x="2898775" y="1595438"/>
          <p14:tracePt t="5061" x="2789238" y="1595438"/>
          <p14:tracePt t="5069" x="2662238" y="1595438"/>
          <p14:tracePt t="5077" x="2516188" y="1595438"/>
          <p14:tracePt t="5086" x="2352675" y="1595438"/>
          <p14:tracePt t="5092" x="2206625" y="1595438"/>
          <p14:tracePt t="5101" x="2041525" y="1595438"/>
          <p14:tracePt t="5109" x="1914525" y="1577975"/>
          <p14:tracePt t="5117" x="1795463" y="1558925"/>
          <p14:tracePt t="5124" x="1685925" y="1550988"/>
          <p14:tracePt t="5133" x="1576388" y="1504950"/>
          <p14:tracePt t="5140" x="1531938" y="1495425"/>
          <p14:tracePt t="5148" x="1468438" y="1485900"/>
          <p14:tracePt t="5156" x="1449388" y="1485900"/>
          <p14:tracePt t="5165" x="1439863" y="1485900"/>
          <p14:tracePt t="5172" x="1412875" y="1477963"/>
          <p14:tracePt t="5326" x="1376363" y="1477963"/>
          <p14:tracePt t="5335" x="1330325" y="1477963"/>
          <p14:tracePt t="5344" x="1303338" y="1477963"/>
          <p14:tracePt t="5348" x="1266825" y="1477963"/>
          <p14:tracePt t="5356" x="1212850" y="1477963"/>
          <p14:tracePt t="5367" x="1166813" y="1477963"/>
          <p14:tracePt t="5372" x="1112838" y="1477963"/>
          <p14:tracePt t="5381" x="1076325" y="1477963"/>
          <p14:tracePt t="5388" x="1020763" y="1477963"/>
          <p14:tracePt t="5399" x="993775" y="1477963"/>
          <p14:tracePt t="5405" x="974725" y="1477963"/>
          <p14:tracePt t="5414" x="957263" y="1477963"/>
          <p14:tracePt t="5421" x="947738" y="1477963"/>
          <p14:tracePt t="5430" x="930275" y="1477963"/>
          <p14:tracePt t="5606" x="920750" y="1468438"/>
          <p14:tracePt t="5724" x="939800" y="1449388"/>
          <p14:tracePt t="5732" x="984250" y="1449388"/>
          <p14:tracePt t="5740" x="1066800" y="1449388"/>
          <p14:tracePt t="5748" x="1120775" y="1449388"/>
          <p14:tracePt t="5756" x="1149350" y="1449388"/>
          <p14:tracePt t="5764" x="1203325" y="1449388"/>
          <p14:tracePt t="5772" x="1239838" y="1449388"/>
          <p14:tracePt t="5780" x="1249363" y="1449388"/>
          <p14:tracePt t="5788" x="1266825" y="1449388"/>
          <p14:tracePt t="6110" x="1276350" y="1449388"/>
          <p14:tracePt t="6117" x="1285875" y="1449388"/>
          <p14:tracePt t="6126" x="1330325" y="1449388"/>
          <p14:tracePt t="6134" x="1412875" y="1431925"/>
          <p14:tracePt t="6142" x="1522413" y="1431925"/>
          <p14:tracePt t="6149" x="1649413" y="1431925"/>
          <p14:tracePt t="6157" x="1758950" y="1431925"/>
          <p14:tracePt t="6164" x="1905000" y="1431925"/>
          <p14:tracePt t="6172" x="2070100" y="1431925"/>
          <p14:tracePt t="6180" x="2243138" y="1431925"/>
          <p14:tracePt t="6187" x="2370138" y="1431925"/>
          <p14:tracePt t="6199" x="2516188" y="1431925"/>
          <p14:tracePt t="6203" x="2643188" y="1431925"/>
          <p14:tracePt t="6214" x="2752725" y="1431925"/>
          <p14:tracePt t="6220" x="2817813" y="1431925"/>
          <p14:tracePt t="6230" x="2871788" y="1431925"/>
          <p14:tracePt t="6236" x="2925763" y="1431925"/>
          <p14:tracePt t="6245" x="2954338" y="1431925"/>
          <p14:tracePt t="6252" x="2981325" y="1431925"/>
          <p14:tracePt t="6260" x="2998788" y="1431925"/>
          <p14:tracePt t="6268" x="3017838" y="1431925"/>
          <p14:tracePt t="6276" x="3027363" y="1431925"/>
          <p14:tracePt t="6284" x="3054350" y="1431925"/>
          <p14:tracePt t="6292" x="3063875" y="1431925"/>
          <p14:tracePt t="6300" x="3071813" y="1431925"/>
          <p14:tracePt t="6308" x="3100388" y="1431925"/>
          <p14:tracePt t="6324" x="3127375" y="1431925"/>
          <p14:tracePt t="6332" x="3144838" y="1431925"/>
          <p14:tracePt t="6340" x="3154363" y="1431925"/>
          <p14:tracePt t="6348" x="3171825" y="1431925"/>
          <p14:tracePt t="6356" x="3181350" y="1431925"/>
          <p14:tracePt t="6364" x="3190875" y="1431925"/>
          <p14:tracePt t="6381" x="3208338" y="1431925"/>
          <p14:tracePt t="6388" x="3227388" y="1431925"/>
          <p14:tracePt t="6396" x="3254375" y="1431925"/>
          <p14:tracePt t="6404" x="3273425" y="1431925"/>
          <p14:tracePt t="6413" x="3300413" y="1431925"/>
          <p14:tracePt t="6420" x="3336925" y="1431925"/>
          <p14:tracePt t="6429" x="3373438" y="1431925"/>
          <p14:tracePt t="6436" x="3419475" y="1431925"/>
          <p14:tracePt t="6445" x="3473450" y="1431925"/>
          <p14:tracePt t="6452" x="3527425" y="1431925"/>
          <p14:tracePt t="6460" x="3582988" y="1431925"/>
          <p14:tracePt t="6468" x="3656013" y="1431925"/>
          <p14:tracePt t="6476" x="3729038" y="1431925"/>
          <p14:tracePt t="6484" x="3783013" y="1431925"/>
          <p14:tracePt t="6492" x="3902075" y="1431925"/>
          <p14:tracePt t="6500" x="3956050" y="1431925"/>
          <p14:tracePt t="6508" x="4029075" y="1431925"/>
          <p14:tracePt t="6516" x="4084638" y="1431925"/>
          <p14:tracePt t="6524" x="4111625" y="1431925"/>
          <p14:tracePt t="6531" x="4138613" y="1431925"/>
          <p14:tracePt t="6540" x="4175125" y="1431925"/>
          <p14:tracePt t="6548" x="4184650" y="1431925"/>
          <p14:tracePt t="6564" x="4202113" y="1431925"/>
          <p14:tracePt t="10021" x="4157663" y="1477963"/>
          <p14:tracePt t="10030" x="4094163" y="1531938"/>
          <p14:tracePt t="10037" x="4048125" y="1577975"/>
          <p14:tracePt t="10045" x="3965575" y="1587500"/>
          <p14:tracePt t="10053" x="3902075" y="1641475"/>
          <p14:tracePt t="10061" x="3838575" y="1668463"/>
          <p14:tracePt t="10069" x="3756025" y="1724025"/>
          <p14:tracePt t="10078" x="3692525" y="1760538"/>
          <p14:tracePt t="10083" x="3656013" y="1768475"/>
          <p14:tracePt t="10092" x="3619500" y="1778000"/>
          <p14:tracePt t="10100" x="3592513" y="1787525"/>
          <p14:tracePt t="10108" x="3546475" y="1814513"/>
          <p14:tracePt t="10132" x="3527425" y="1814513"/>
          <p14:tracePt t="10164" x="3509963" y="1814513"/>
          <p14:tracePt t="10172" x="3482975" y="1814513"/>
          <p14:tracePt t="10180" x="3463925" y="1814513"/>
          <p14:tracePt t="10188" x="3419475" y="1814513"/>
          <p14:tracePt t="10196" x="3382963" y="1814513"/>
          <p14:tracePt t="10203" x="3327400" y="1814513"/>
          <p14:tracePt t="10212" x="3290888" y="1814513"/>
          <p14:tracePt t="10220" x="3254375" y="1814513"/>
          <p14:tracePt t="10229" x="3217863" y="1814513"/>
          <p14:tracePt t="10236" x="3200400" y="1814513"/>
          <p14:tracePt t="10244" x="3163888" y="1814513"/>
          <p14:tracePt t="10252" x="3127375" y="1814513"/>
          <p14:tracePt t="10260" x="3117850" y="1814513"/>
          <p14:tracePt t="10269" x="3100388" y="1814513"/>
          <p14:tracePt t="10277" x="3063875" y="1814513"/>
          <p14:tracePt t="10295" x="3035300" y="1814513"/>
          <p14:tracePt t="10300" x="3027363" y="1814513"/>
          <p14:tracePt t="10309" x="3017838" y="1814513"/>
          <p14:tracePt t="10316" x="2998788" y="1814513"/>
          <p14:tracePt t="10325" x="2981325" y="1814513"/>
          <p14:tracePt t="10332" x="2962275" y="1814513"/>
          <p14:tracePt t="10340" x="2944813" y="1814513"/>
          <p14:tracePt t="10348" x="2925763" y="1814513"/>
          <p14:tracePt t="10356" x="2898775" y="1814513"/>
          <p14:tracePt t="10364" x="2881313" y="1814513"/>
          <p14:tracePt t="10372" x="2825750" y="1814513"/>
          <p14:tracePt t="10379" x="2798763" y="1814513"/>
          <p14:tracePt t="10388" x="2781300" y="1814513"/>
          <p14:tracePt t="10396" x="2744788" y="1814513"/>
          <p14:tracePt t="10404" x="2689225" y="1814513"/>
          <p14:tracePt t="10413" x="2625725" y="1814513"/>
          <p14:tracePt t="10420" x="2589213" y="1814513"/>
          <p14:tracePt t="10430" x="2533650" y="1814513"/>
          <p14:tracePt t="10436" x="2506663" y="1814513"/>
          <p14:tracePt t="10445" x="2452688" y="1814513"/>
          <p14:tracePt t="10453" x="2397125" y="1814513"/>
          <p14:tracePt t="10461" x="2333625" y="1814513"/>
          <p14:tracePt t="10469" x="2279650" y="1814513"/>
          <p14:tracePt t="10479" x="2214563" y="1797050"/>
          <p14:tracePt t="10484" x="2187575" y="1797050"/>
          <p14:tracePt t="10492" x="2170113" y="1797050"/>
          <p14:tracePt t="10500" x="2143125" y="1787525"/>
          <p14:tracePt t="11206" x="2133600" y="1787525"/>
          <p14:tracePt t="11214" x="2133600" y="1814513"/>
          <p14:tracePt t="11222" x="2160588" y="1860550"/>
          <p14:tracePt t="11231" x="2160588" y="1870075"/>
          <p14:tracePt t="11238" x="2160588" y="1878013"/>
          <p14:tracePt t="11247" x="2160588" y="1897063"/>
          <p14:tracePt t="11262" x="2160588" y="1906588"/>
          <p14:tracePt t="11270" x="2170113" y="1924050"/>
          <p14:tracePt t="12390" x="2179638" y="1933575"/>
          <p14:tracePt t="12397" x="2179638" y="1943100"/>
          <p14:tracePt t="12406" x="2179638" y="1970088"/>
          <p14:tracePt t="12416" x="2179638" y="1997075"/>
          <p14:tracePt t="12421" x="2179638" y="2006600"/>
          <p14:tracePt t="12430" x="2179638" y="2033588"/>
          <p14:tracePt t="12436" x="2179638" y="2070100"/>
          <p14:tracePt t="12445" x="2179638" y="2079625"/>
          <p14:tracePt t="12452" x="2179638" y="2097088"/>
          <p14:tracePt t="12460" x="2179638" y="2125663"/>
          <p14:tracePt t="12468" x="2179638" y="2133600"/>
          <p14:tracePt t="12476" x="2179638" y="2152650"/>
          <p14:tracePt t="12484" x="2179638" y="2170113"/>
          <p14:tracePt t="12492" x="2187575" y="2170113"/>
          <p14:tracePt t="12499" x="2187575" y="2179638"/>
          <p14:tracePt t="12524" x="2187575" y="2197100"/>
          <p14:tracePt t="13014" x="2187575" y="2206625"/>
          <p14:tracePt t="13022" x="2187575" y="2233613"/>
          <p14:tracePt t="13031" x="2187575" y="2262188"/>
          <p14:tracePt t="13038" x="2187575" y="2316163"/>
          <p14:tracePt t="13048" x="2187575" y="2325688"/>
          <p14:tracePt t="13053" x="2187575" y="2362200"/>
          <p14:tracePt t="13062" x="2179638" y="2408238"/>
          <p14:tracePt t="13070" x="2179638" y="2425700"/>
          <p14:tracePt t="13079" x="2179638" y="2452688"/>
          <p14:tracePt t="13084" x="2179638" y="2471738"/>
          <p14:tracePt t="13093" x="2179638" y="2489200"/>
          <p14:tracePt t="13109" x="2179638" y="2498725"/>
          <p14:tracePt t="13652" x="2179638" y="2508250"/>
          <p14:tracePt t="13660" x="2179638" y="2525713"/>
          <p14:tracePt t="13668" x="2179638" y="2535238"/>
          <p14:tracePt t="13677" x="2179638" y="2544763"/>
          <p14:tracePt t="13701" x="2179638" y="2554288"/>
          <p14:tracePt t="13726" x="2179638" y="2562225"/>
          <p14:tracePt t="13740" x="2179638" y="2571750"/>
          <p14:tracePt t="13748" x="2179638" y="2581275"/>
          <p14:tracePt t="13764" x="2179638" y="2589213"/>
          <p14:tracePt t="13772" x="2179638" y="2598738"/>
          <p14:tracePt t="13804" x="2179638" y="2608263"/>
          <p14:tracePt t="13948" x="2179638" y="2617788"/>
          <p14:tracePt t="14220" x="2179638" y="2625725"/>
          <p14:tracePt t="14228" x="2179638" y="2644775"/>
          <p14:tracePt t="14236" x="2179638" y="2654300"/>
          <p14:tracePt t="14252" x="2187575" y="2671763"/>
          <p14:tracePt t="14276" x="2187575" y="2690813"/>
          <p14:tracePt t="14708" x="2187575" y="2708275"/>
          <p14:tracePt t="14724" x="2187575" y="2727325"/>
          <p14:tracePt t="14741" x="2187575" y="2735263"/>
          <p14:tracePt t="14764" x="2187575" y="2744788"/>
          <p14:tracePt t="14846" x="2197100" y="2754313"/>
          <p14:tracePt t="14998" x="2197100" y="2771775"/>
          <p14:tracePt t="15104" x="2197100" y="2781300"/>
          <p14:tracePt t="15126" x="2197100" y="2790825"/>
          <p14:tracePt t="15134" x="2197100" y="2808288"/>
          <p14:tracePt t="15142" x="2197100" y="2817813"/>
          <p14:tracePt t="15149" x="2197100" y="2827338"/>
          <p14:tracePt t="15157" x="2197100" y="2854325"/>
          <p14:tracePt t="15173" x="2197100" y="2873375"/>
          <p14:tracePt t="15181" x="2197100" y="2917825"/>
          <p14:tracePt t="15189" x="2179638" y="2946400"/>
          <p14:tracePt t="15197" x="2179638" y="2963863"/>
          <p14:tracePt t="15205" x="2179638" y="3009900"/>
          <p14:tracePt t="15214" x="2179638" y="3017838"/>
          <p14:tracePt t="15221" x="2179638" y="3036888"/>
          <p14:tracePt t="15230" x="2179638" y="3054350"/>
          <p14:tracePt t="15237" x="2170113" y="3063875"/>
          <p14:tracePt t="15261" x="2170113" y="3082925"/>
          <p14:tracePt t="16581" x="2160588" y="3109913"/>
          <p14:tracePt t="16590" x="2151063" y="3146425"/>
          <p14:tracePt t="16613" x="2143125" y="3155950"/>
          <p14:tracePt t="16624" x="2133600" y="3163888"/>
          <p14:tracePt t="16656" x="2133600" y="3173413"/>
          <p14:tracePt t="16661" x="2124075" y="3182938"/>
          <p14:tracePt t="17526" x="2124075" y="3173413"/>
          <p14:tracePt t="17532" x="2133600" y="3163888"/>
          <p14:tracePt t="17540" x="2143125" y="3146425"/>
          <p14:tracePt t="17556" x="2151063" y="3146425"/>
          <p14:tracePt t="17572" x="2160588" y="3136900"/>
          <p14:tracePt t="17580" x="2170113" y="3127375"/>
          <p14:tracePt t="17598" x="2187575" y="3109913"/>
          <p14:tracePt t="17616" x="2187575" y="3100388"/>
          <p14:tracePt t="17621" x="2206625" y="3090863"/>
          <p14:tracePt t="17631" x="2214563" y="3082925"/>
          <p14:tracePt t="17637" x="2224088" y="3073400"/>
          <p14:tracePt t="17646" x="2233613" y="3073400"/>
          <p14:tracePt t="17653" x="2243138" y="3063875"/>
          <p14:tracePt t="17663" x="2251075" y="3054350"/>
          <p14:tracePt t="17669" x="2251075" y="3046413"/>
          <p14:tracePt t="17677" x="2297113" y="3009900"/>
          <p14:tracePt t="17685" x="2306638" y="3000375"/>
          <p14:tracePt t="17701" x="2316163" y="2990850"/>
          <p14:tracePt t="17709" x="2316163" y="2973388"/>
          <p14:tracePt t="17733" x="2316163" y="2963863"/>
          <p14:tracePt t="17741" x="2333625" y="2946400"/>
          <p14:tracePt t="17748" x="2343150" y="2936875"/>
          <p14:tracePt t="17764" x="2352675" y="2927350"/>
          <p14:tracePt t="18180" x="2343150" y="2936875"/>
          <p14:tracePt t="18188" x="2333625" y="2954338"/>
          <p14:tracePt t="18196" x="2324100" y="2973388"/>
          <p14:tracePt t="18204" x="2316163" y="2990850"/>
          <p14:tracePt t="18212" x="2297113" y="3017838"/>
          <p14:tracePt t="18220" x="2279650" y="3046413"/>
          <p14:tracePt t="18232" x="2279650" y="3063875"/>
          <p14:tracePt t="18236" x="2270125" y="3082925"/>
          <p14:tracePt t="18247" x="2251075" y="3109913"/>
          <p14:tracePt t="18253" x="2243138" y="3109913"/>
          <p14:tracePt t="18263" x="2233613" y="3127375"/>
          <p14:tracePt t="18574" x="2224088" y="3146425"/>
          <p14:tracePt t="18581" x="2206625" y="3182938"/>
          <p14:tracePt t="18596" x="2197100" y="3192463"/>
          <p14:tracePt t="18604" x="2187575" y="3192463"/>
          <p14:tracePt t="18628" x="2187575" y="3200400"/>
          <p14:tracePt t="18647" x="2179638" y="3209925"/>
          <p14:tracePt t="19030" x="2160588" y="3219450"/>
          <p14:tracePt t="19038" x="2124075" y="3219450"/>
          <p14:tracePt t="19049" x="2060575" y="3228975"/>
          <p14:tracePt t="19054" x="2005013" y="3228975"/>
          <p14:tracePt t="19063" x="1978025" y="3228975"/>
          <p14:tracePt t="19068" x="1941513" y="3228975"/>
          <p14:tracePt t="19076" x="1887538" y="3228975"/>
          <p14:tracePt t="19084" x="1824038" y="3228975"/>
          <p14:tracePt t="19093" x="1751013" y="3228975"/>
          <p14:tracePt t="19101" x="1685925" y="3219450"/>
          <p14:tracePt t="19109" x="1631950" y="3219450"/>
          <p14:tracePt t="19116" x="1595438" y="3200400"/>
          <p14:tracePt t="19124" x="1585913" y="3200400"/>
          <p14:tracePt t="19132" x="1568450" y="3200400"/>
          <p14:tracePt t="19140" x="1558925" y="3200400"/>
          <p14:tracePt t="19148" x="1549400" y="3192463"/>
          <p14:tracePt t="19196" x="1541463" y="3192463"/>
          <p14:tracePt t="19212" x="1531938" y="3192463"/>
          <p14:tracePt t="19220" x="1504950" y="3173413"/>
          <p14:tracePt t="19246" x="1485900" y="3163888"/>
          <p14:tracePt t="19255" x="1476375" y="3163888"/>
          <p14:tracePt t="19262" x="1468438" y="3163888"/>
          <p14:tracePt t="19271" x="1458913" y="3163888"/>
          <p14:tracePt t="19277" x="1439863" y="3163888"/>
          <p14:tracePt t="19285" x="1422400" y="3163888"/>
          <p14:tracePt t="19301" x="1395413" y="3146425"/>
          <p14:tracePt t="19308" x="1385888" y="3146425"/>
          <p14:tracePt t="19324" x="1366838" y="3146425"/>
          <p14:tracePt t="19333" x="1339850" y="3136900"/>
          <p14:tracePt t="19341" x="1330325" y="3136900"/>
          <p14:tracePt t="19349" x="1322388" y="3136900"/>
          <p14:tracePt t="19357" x="1312863" y="3136900"/>
          <p14:tracePt t="19453" x="1303338" y="3136900"/>
          <p14:tracePt t="19460" x="1285875" y="3136900"/>
          <p14:tracePt t="19469" x="1266825" y="3136900"/>
          <p14:tracePt t="19478" x="1239838" y="3136900"/>
          <p14:tracePt t="19486" x="1212850" y="3136900"/>
          <p14:tracePt t="19494" x="1176338" y="3136900"/>
          <p14:tracePt t="19502" x="1166813" y="3136900"/>
          <p14:tracePt t="19510" x="1120775" y="3119438"/>
          <p14:tracePt t="19518" x="1112838" y="3119438"/>
          <p14:tracePt t="19525" x="1103313" y="3119438"/>
          <p14:tracePt t="19533" x="1076325" y="3119438"/>
          <p14:tracePt t="19549" x="1057275" y="3109913"/>
          <p14:tracePt t="21812" x="1057275" y="3100388"/>
          <p14:tracePt t="21820" x="1084263" y="3090863"/>
          <p14:tracePt t="21828" x="1120775" y="3090863"/>
          <p14:tracePt t="21836" x="1157288" y="3073400"/>
          <p14:tracePt t="21844" x="1185863" y="3063875"/>
          <p14:tracePt t="21852" x="1193800" y="3063875"/>
          <p14:tracePt t="21860" x="1212850" y="3063875"/>
          <p14:tracePt t="21897" x="1222375" y="3054350"/>
          <p14:tracePt t="21973" x="1222375" y="3036888"/>
          <p14:tracePt t="21988" x="1222375" y="3017838"/>
          <p14:tracePt t="21996" x="1222375" y="3009900"/>
          <p14:tracePt t="22004" x="1222375" y="3000375"/>
          <p14:tracePt t="22012" x="1222375" y="2982913"/>
          <p14:tracePt t="22020" x="1222375" y="2973388"/>
          <p14:tracePt t="22028" x="1222375" y="2954338"/>
          <p14:tracePt t="22036" x="1222375" y="2946400"/>
          <p14:tracePt t="22045" x="1222375" y="2927350"/>
          <p14:tracePt t="22052" x="1222375" y="2917825"/>
          <p14:tracePt t="22068" x="1230313" y="2909888"/>
          <p14:tracePt t="22084" x="1249363" y="2900363"/>
          <p14:tracePt t="22100" x="1258888" y="2890838"/>
          <p14:tracePt t="22566" x="1303338" y="2890838"/>
          <p14:tracePt t="22574" x="1412875" y="2890838"/>
          <p14:tracePt t="22581" x="1485900" y="2890838"/>
          <p14:tracePt t="22588" x="1585913" y="2890838"/>
          <p14:tracePt t="22596" x="1695450" y="2890838"/>
          <p14:tracePt t="22604" x="1804988" y="2890838"/>
          <p14:tracePt t="22613" x="1860550" y="2890838"/>
          <p14:tracePt t="22620" x="1895475" y="2890838"/>
          <p14:tracePt t="22628" x="1924050" y="2890838"/>
          <p14:tracePt t="22636" x="1968500" y="2890838"/>
          <p14:tracePt t="22651" x="1978025" y="2890838"/>
          <p14:tracePt t="23102" x="2005013" y="2890838"/>
          <p14:tracePt t="23110" x="2060575" y="2890838"/>
          <p14:tracePt t="23119" x="2114550" y="2890838"/>
          <p14:tracePt t="23126" x="2143125" y="2890838"/>
          <p14:tracePt t="23133" x="2197100" y="2890838"/>
          <p14:tracePt t="23140" x="2251075" y="2890838"/>
          <p14:tracePt t="23148" x="2306638" y="2890838"/>
          <p14:tracePt t="23156" x="2343150" y="2890838"/>
          <p14:tracePt t="23164" x="2379663" y="2890838"/>
          <p14:tracePt t="23172" x="2397125" y="2890838"/>
          <p14:tracePt t="23179" x="2406650" y="2890838"/>
          <p14:tracePt t="23348" x="2416175" y="2890838"/>
          <p14:tracePt t="23356" x="2416175" y="2900363"/>
          <p14:tracePt t="23373" x="2416175" y="2909888"/>
          <p14:tracePt t="23380" x="2416175" y="2927350"/>
          <p14:tracePt t="23389" x="2379663" y="2946400"/>
          <p14:tracePt t="23398" x="2360613" y="2954338"/>
          <p14:tracePt t="23405" x="2343150" y="2963863"/>
          <p14:tracePt t="23412" x="2324100" y="2963863"/>
          <p14:tracePt t="23420" x="2297113" y="2982913"/>
          <p14:tracePt t="23429" x="2287588" y="2982913"/>
          <p14:tracePt t="23934" x="2279650" y="2990850"/>
          <p14:tracePt t="23948" x="2279650" y="3009900"/>
          <p14:tracePt t="23956" x="2279650" y="3017838"/>
          <p14:tracePt t="23980" x="2279650" y="3027363"/>
          <p14:tracePt t="23996" x="2270125" y="3036888"/>
          <p14:tracePt t="25788" x="2260600" y="3046413"/>
          <p14:tracePt t="25871" x="2260600" y="3073400"/>
          <p14:tracePt t="25878" x="2260600" y="3127375"/>
          <p14:tracePt t="25888" x="2260600" y="3155950"/>
          <p14:tracePt t="25893" x="2260600" y="3192463"/>
          <p14:tracePt t="25902" x="2260600" y="3228975"/>
          <p14:tracePt t="25909" x="2260600" y="3255963"/>
          <p14:tracePt t="25916" x="2260600" y="3292475"/>
          <p14:tracePt t="25924" x="2260600" y="3319463"/>
          <p14:tracePt t="25932" x="2260600" y="3338513"/>
          <p14:tracePt t="25940" x="2260600" y="3375025"/>
          <p14:tracePt t="25948" x="2260600" y="3419475"/>
          <p14:tracePt t="25956" x="2260600" y="3438525"/>
          <p14:tracePt t="25964" x="2260600" y="3475038"/>
          <p14:tracePt t="25972" x="2260600" y="3502025"/>
          <p14:tracePt t="25980" x="2260600" y="3519488"/>
          <p14:tracePt t="25988" x="2260600" y="3565525"/>
          <p14:tracePt t="25995" x="2260600" y="3575050"/>
          <p14:tracePt t="26003" x="2260600" y="3602038"/>
          <p14:tracePt t="26020" x="2270125" y="3621088"/>
          <p14:tracePt t="26028" x="2297113" y="3657600"/>
          <p14:tracePt t="26036" x="2306638" y="3684588"/>
          <p14:tracePt t="26045" x="2306638" y="3711575"/>
          <p14:tracePt t="26052" x="2316163" y="3721100"/>
          <p14:tracePt t="26060" x="2352675" y="3757613"/>
          <p14:tracePt t="26075" x="2352675" y="3767138"/>
          <p14:tracePt t="26084" x="2352675" y="3794125"/>
          <p14:tracePt t="26109" x="2360613" y="3803650"/>
          <p14:tracePt t="26140" x="2360613" y="3811588"/>
          <p14:tracePt t="26148" x="2370138" y="3821113"/>
          <p14:tracePt t="26157" x="2370138" y="3830638"/>
          <p14:tracePt t="26165" x="2379663" y="3840163"/>
          <p14:tracePt t="26176" x="2389188" y="3848100"/>
          <p14:tracePt t="26183" x="2389188" y="3867150"/>
          <p14:tracePt t="26191" x="2397125" y="3884613"/>
          <p14:tracePt t="26196" x="2406650" y="3911600"/>
          <p14:tracePt t="26205" x="2406650" y="3930650"/>
          <p14:tracePt t="26213" x="2406650" y="3967163"/>
          <p14:tracePt t="26220" x="2416175" y="3984625"/>
          <p14:tracePt t="26236" x="2416175" y="4003675"/>
          <p14:tracePt t="26254" x="2416175" y="4013200"/>
          <p14:tracePt t="26368" x="2416175" y="4021138"/>
          <p14:tracePt t="26374" x="2416175" y="4030663"/>
          <p14:tracePt t="26384" x="2416175" y="4049713"/>
          <p14:tracePt t="26390" x="2416175" y="4057650"/>
          <p14:tracePt t="26422" x="2416175" y="4067175"/>
          <p14:tracePt t="26429" x="2416175" y="4086225"/>
          <p14:tracePt t="26438" x="2416175" y="4094163"/>
          <p14:tracePt t="26455" x="2425700" y="4113213"/>
          <p14:tracePt t="26468" x="2433638" y="4122738"/>
          <p14:tracePt t="26670" x="2433638" y="4130675"/>
          <p14:tracePt t="26677" x="2433638" y="4140200"/>
          <p14:tracePt t="26708" x="2433638" y="4149725"/>
          <p14:tracePt t="26756" x="2433638" y="4167188"/>
          <p14:tracePt t="26797" x="2433638" y="4176713"/>
          <p14:tracePt t="26820" x="2433638" y="4186238"/>
          <p14:tracePt t="26878" x="2433638" y="4203700"/>
          <p14:tracePt t="26886" x="2433638" y="4213225"/>
          <p14:tracePt t="26892" x="2433638" y="4222750"/>
          <p14:tracePt t="26901" x="2433638" y="4232275"/>
          <p14:tracePt t="26908" x="2433638" y="4249738"/>
          <p14:tracePt t="26924" x="2433638" y="4268788"/>
          <p14:tracePt t="26949" x="2433638" y="4286250"/>
          <p14:tracePt t="26956" x="2433638" y="4295775"/>
          <p14:tracePt t="26964" x="2433638" y="4313238"/>
          <p14:tracePt t="26973" x="2443163" y="4322763"/>
          <p14:tracePt t="26980" x="2452688" y="4349750"/>
          <p14:tracePt t="26988" x="2462213" y="4349750"/>
          <p14:tracePt t="26996" x="2462213" y="4359275"/>
          <p14:tracePt t="27004" x="2470150" y="4368800"/>
          <p14:tracePt t="27013" x="2479675" y="4376738"/>
          <p14:tracePt t="27780" x="2479675" y="4395788"/>
          <p14:tracePt t="27788" x="2479675" y="4413250"/>
          <p14:tracePt t="27804" x="2479675" y="4422775"/>
          <p14:tracePt t="27820" x="2479675" y="4432300"/>
          <p14:tracePt t="27828" x="2479675" y="4449763"/>
          <p14:tracePt t="27836" x="2479675" y="4459288"/>
          <p14:tracePt t="27844" x="2479675" y="4468813"/>
          <p14:tracePt t="27852" x="2479675" y="4486275"/>
          <p14:tracePt t="27861" x="2479675" y="4505325"/>
          <p14:tracePt t="27876" x="2479675" y="4532313"/>
          <p14:tracePt t="27897" x="2479675" y="4578350"/>
          <p14:tracePt t="27901" x="2479675" y="4624388"/>
          <p14:tracePt t="27908" x="2462213" y="4668838"/>
          <p14:tracePt t="27916" x="2443163" y="4714875"/>
          <p14:tracePt t="27925" x="2425700" y="4741863"/>
          <p14:tracePt t="27932" x="2416175" y="4760913"/>
          <p14:tracePt t="27941" x="2406650" y="4805363"/>
          <p14:tracePt t="27948" x="2397125" y="4824413"/>
          <p14:tracePt t="27956" x="2360613" y="4851400"/>
          <p14:tracePt t="27964" x="2352675" y="4870450"/>
          <p14:tracePt t="27972" x="2352675" y="4887913"/>
          <p14:tracePt t="27980" x="2333625" y="4906963"/>
          <p14:tracePt t="27988" x="2324100" y="4914900"/>
          <p14:tracePt t="27996" x="2324100" y="4924425"/>
          <p14:tracePt t="28004" x="2316163" y="4933950"/>
          <p14:tracePt t="28012" x="2316163" y="4951413"/>
          <p14:tracePt t="28020" x="2306638" y="4951413"/>
          <p14:tracePt t="28036" x="2287588" y="4970463"/>
          <p14:tracePt t="28044" x="2279650" y="4979988"/>
          <p14:tracePt t="28060" x="2279650" y="4997450"/>
          <p14:tracePt t="28068" x="2270125" y="5016500"/>
          <p14:tracePt t="28077" x="2270125" y="5024438"/>
          <p14:tracePt t="28084" x="2260600" y="5043488"/>
          <p14:tracePt t="28092" x="2260600" y="5060950"/>
          <p14:tracePt t="28100" x="2260600" y="5080000"/>
          <p14:tracePt t="28109" x="2260600" y="5089525"/>
          <p14:tracePt t="28116" x="2260600" y="5106988"/>
          <p14:tracePt t="28124" x="2260600" y="5116513"/>
          <p14:tracePt t="28132" x="2243138" y="5133975"/>
          <p14:tracePt t="28140" x="2243138" y="5143500"/>
          <p14:tracePt t="28148" x="2243138" y="5153025"/>
          <p14:tracePt t="28164" x="2243138" y="5160963"/>
          <p14:tracePt t="28180" x="2243138" y="5170488"/>
          <p14:tracePt t="28622" x="2233613" y="5170488"/>
          <p14:tracePt t="28629" x="2214563" y="5143500"/>
          <p14:tracePt t="28637" x="2143125" y="5043488"/>
          <p14:tracePt t="28645" x="2078038" y="4943475"/>
          <p14:tracePt t="28653" x="1987550" y="4860925"/>
          <p14:tracePt t="28662" x="1931988" y="4797425"/>
          <p14:tracePt t="28669" x="1887538" y="4724400"/>
          <p14:tracePt t="28678" x="1814513" y="4660900"/>
          <p14:tracePt t="28685" x="1751013" y="4578350"/>
          <p14:tracePt t="28695" x="1695450" y="4522788"/>
          <p14:tracePt t="28701" x="1595438" y="4459288"/>
          <p14:tracePt t="28709" x="1558925" y="4441825"/>
          <p14:tracePt t="28717" x="1485900" y="4395788"/>
          <p14:tracePt t="28724" x="1439863" y="4368800"/>
          <p14:tracePt t="28732" x="1412875" y="4340225"/>
          <p14:tracePt t="28742" x="1403350" y="4340225"/>
          <p14:tracePt t="28748" x="1395413" y="4332288"/>
          <p14:tracePt t="28764" x="1385888" y="4322763"/>
          <p14:tracePt t="28846" x="1376363" y="4322763"/>
          <p14:tracePt t="28854" x="1358900" y="4322763"/>
          <p14:tracePt t="28862" x="1322388" y="4276725"/>
          <p14:tracePt t="28871" x="1312863" y="4268788"/>
          <p14:tracePt t="28878" x="1303338" y="4268788"/>
          <p14:tracePt t="28897" x="1249363" y="4232275"/>
          <p14:tracePt t="28903" x="1203325" y="4195763"/>
          <p14:tracePt t="28909" x="1193800" y="4186238"/>
          <p14:tracePt t="28918" x="1166813" y="4176713"/>
          <p14:tracePt t="28924" x="1157288" y="4176713"/>
          <p14:tracePt t="28932" x="1149350" y="4176713"/>
          <p14:tracePt t="28940" x="1139825" y="4176713"/>
          <p14:tracePt t="28947" x="1120775" y="4149725"/>
          <p14:tracePt t="29124" x="1112838" y="4149725"/>
          <p14:tracePt t="29133" x="1084263" y="4149725"/>
          <p14:tracePt t="29140" x="1066800" y="4149725"/>
          <p14:tracePt t="29148" x="1039813" y="4149725"/>
          <p14:tracePt t="29156" x="1030288" y="4149725"/>
          <p14:tracePt t="29164" x="1020763" y="4149725"/>
          <p14:tracePt t="29452" x="1030288" y="4140200"/>
          <p14:tracePt t="29550" x="1039813" y="4130675"/>
          <p14:tracePt t="29692" x="1057275" y="4130675"/>
          <p14:tracePt t="29701" x="1066800" y="4130675"/>
          <p14:tracePt t="29709" x="1076325" y="4130675"/>
          <p14:tracePt t="29717" x="1084263" y="4130675"/>
          <p14:tracePt t="29725" x="1103313" y="4130675"/>
          <p14:tracePt t="29733" x="1112838" y="4130675"/>
          <p14:tracePt t="29749" x="1139825" y="4113213"/>
          <p14:tracePt t="29759" x="1157288" y="4103688"/>
          <p14:tracePt t="29790" x="1157288" y="4094163"/>
          <p14:tracePt t="29806" x="1157288" y="4076700"/>
          <p14:tracePt t="29824" x="1166813" y="4067175"/>
          <p14:tracePt t="30006" x="1157288" y="4067175"/>
          <p14:tracePt t="30022" x="1157288" y="4076700"/>
          <p14:tracePt t="30047" x="1157288" y="4094163"/>
          <p14:tracePt t="30078" x="1157288" y="4103688"/>
          <p14:tracePt t="30244" x="1176338" y="4094163"/>
          <p14:tracePt t="30252" x="1193800" y="4086225"/>
          <p14:tracePt t="30260" x="1212850" y="4067175"/>
          <p14:tracePt t="30268" x="1239838" y="4057650"/>
          <p14:tracePt t="30277" x="1258888" y="4040188"/>
          <p14:tracePt t="30284" x="1266825" y="4040188"/>
          <p14:tracePt t="30291" x="1285875" y="4021138"/>
          <p14:tracePt t="30500" x="1293813" y="4021138"/>
          <p14:tracePt t="30516" x="1293813" y="4040188"/>
          <p14:tracePt t="30532" x="1293813" y="4049713"/>
          <p14:tracePt t="30564" x="1293813" y="4057650"/>
          <p14:tracePt t="30724" x="1293813" y="4067175"/>
          <p14:tracePt t="30732" x="1303338" y="4067175"/>
          <p14:tracePt t="30740" x="1322388" y="4067175"/>
          <p14:tracePt t="30748" x="1366838" y="4103688"/>
          <p14:tracePt t="30756" x="1385888" y="4113213"/>
          <p14:tracePt t="30764" x="1403350" y="4122738"/>
          <p14:tracePt t="30772" x="1468438" y="4149725"/>
          <p14:tracePt t="30780" x="1495425" y="4176713"/>
          <p14:tracePt t="30788" x="1568450" y="4213225"/>
          <p14:tracePt t="30796" x="1604963" y="4232275"/>
          <p14:tracePt t="30804" x="1631950" y="4259263"/>
          <p14:tracePt t="30812" x="1658938" y="4286250"/>
          <p14:tracePt t="30820" x="1668463" y="4286250"/>
          <p14:tracePt t="30828" x="1685925" y="4303713"/>
          <p14:tracePt t="30836" x="1685925" y="4286250"/>
          <p14:tracePt t="30908" x="1685925" y="4303713"/>
          <p14:tracePt t="30917" x="1685925" y="4313238"/>
          <p14:tracePt t="30935" x="1685925" y="4332288"/>
          <p14:tracePt t="30939" x="1685925" y="4349750"/>
          <p14:tracePt t="30956" x="1685925" y="4359275"/>
          <p14:tracePt t="30972" x="1685925" y="4368800"/>
          <p14:tracePt t="30980" x="1685925" y="4386263"/>
          <p14:tracePt t="31028" x="1685925" y="4405313"/>
          <p14:tracePt t="31036" x="1685925" y="4422775"/>
          <p14:tracePt t="31044" x="1685925" y="4432300"/>
          <p14:tracePt t="31140" x="1685925" y="4441825"/>
          <p14:tracePt t="31150" x="1704975" y="4449763"/>
          <p14:tracePt t="31157" x="1731963" y="4459288"/>
          <p14:tracePt t="31166" x="1778000" y="4478338"/>
          <p14:tracePt t="31174" x="1814513" y="4495800"/>
          <p14:tracePt t="31182" x="1868488" y="4551363"/>
          <p14:tracePt t="31190" x="1887538" y="4568825"/>
          <p14:tracePt t="31196" x="1960563" y="4614863"/>
          <p14:tracePt t="31205" x="2014538" y="4651375"/>
          <p14:tracePt t="31212" x="2070100" y="4678363"/>
          <p14:tracePt t="31220" x="2124075" y="4714875"/>
          <p14:tracePt t="31228" x="2187575" y="4751388"/>
          <p14:tracePt t="31236" x="2214563" y="4768850"/>
          <p14:tracePt t="31244" x="2224088" y="4778375"/>
          <p14:tracePt t="31252" x="2233613" y="4778375"/>
          <p14:tracePt t="31509" x="2233613" y="4787900"/>
          <p14:tracePt t="31516" x="2224088" y="4797425"/>
          <p14:tracePt t="31532" x="2206625" y="4797425"/>
          <p14:tracePt t="31541" x="2187575" y="4797425"/>
          <p14:tracePt t="31549" x="2170113" y="4797425"/>
          <p14:tracePt t="31557" x="2151063" y="4797425"/>
          <p14:tracePt t="31564" x="2143125" y="4797425"/>
          <p14:tracePt t="31572" x="2106613" y="4797425"/>
          <p14:tracePt t="31580" x="2087563" y="4797425"/>
          <p14:tracePt t="31596" x="2070100" y="4797425"/>
          <p14:tracePt t="31604" x="2014538" y="4797425"/>
          <p14:tracePt t="31611" x="1960563" y="4797425"/>
          <p14:tracePt t="31620" x="1924050" y="4797425"/>
          <p14:tracePt t="31628" x="1851025" y="4768850"/>
          <p14:tracePt t="31636" x="1824038" y="4760913"/>
          <p14:tracePt t="31644" x="1778000" y="4751388"/>
          <p14:tracePt t="31663" x="1768475" y="4741863"/>
          <p14:tracePt t="31684" x="1758950" y="4732338"/>
          <p14:tracePt t="31693" x="1758950" y="4705350"/>
          <p14:tracePt t="31701" x="1741488" y="4660900"/>
          <p14:tracePt t="31713" x="1722438" y="4605338"/>
          <p14:tracePt t="31717" x="1722438" y="4551363"/>
          <p14:tracePt t="31727" x="1722438" y="4495800"/>
          <p14:tracePt t="31732" x="1722438" y="4432300"/>
          <p14:tracePt t="31740" x="1722438" y="4405313"/>
          <p14:tracePt t="31748" x="1722438" y="4386263"/>
          <p14:tracePt t="31756" x="1722438" y="4359275"/>
          <p14:tracePt t="31764" x="1722438" y="4340225"/>
          <p14:tracePt t="31772" x="1722438" y="4332288"/>
          <p14:tracePt t="31780" x="1741488" y="4303713"/>
          <p14:tracePt t="31788" x="1751013" y="4303713"/>
          <p14:tracePt t="31812" x="1778000" y="4295775"/>
          <p14:tracePt t="31820" x="1787525" y="4295775"/>
          <p14:tracePt t="31828" x="1795463" y="4286250"/>
          <p14:tracePt t="31835" x="1814513" y="4268788"/>
          <p14:tracePt t="31852" x="1851025" y="4259263"/>
          <p14:tracePt t="31860" x="1868488" y="4249738"/>
          <p14:tracePt t="31868" x="1895475" y="4249738"/>
          <p14:tracePt t="31879" x="1914525" y="4240213"/>
          <p14:tracePt t="31884" x="1941513" y="4240213"/>
          <p14:tracePt t="31901" x="1978025" y="4213225"/>
          <p14:tracePt t="31917" x="1997075" y="4213225"/>
          <p14:tracePt t="31941" x="2005013" y="4213225"/>
          <p14:tracePt t="31957" x="2033588" y="4213225"/>
          <p14:tracePt t="31973" x="2041525" y="4213225"/>
          <p14:tracePt t="31981" x="2041525" y="4222750"/>
          <p14:tracePt t="31989" x="2041525" y="4259263"/>
          <p14:tracePt t="31997" x="2041525" y="4268788"/>
          <p14:tracePt t="32005" x="2041525" y="4303713"/>
          <p14:tracePt t="32013" x="2041525" y="4332288"/>
          <p14:tracePt t="32021" x="2041525" y="4349750"/>
          <p14:tracePt t="32028" x="2041525" y="4376738"/>
          <p14:tracePt t="32037" x="2041525" y="4386263"/>
          <p14:tracePt t="32047" x="2041525" y="4395788"/>
          <p14:tracePt t="32078" x="2051050" y="4405313"/>
          <p14:tracePt t="32116" x="2051050" y="4432300"/>
          <p14:tracePt t="32140" x="2051050" y="4459288"/>
          <p14:tracePt t="32156" x="2051050" y="4478338"/>
          <p14:tracePt t="32164" x="2033588" y="4495800"/>
          <p14:tracePt t="32172" x="2024063" y="4522788"/>
          <p14:tracePt t="32180" x="2014538" y="4522788"/>
          <p14:tracePt t="32188" x="1997075" y="4532313"/>
          <p14:tracePt t="32196" x="1978025" y="4541838"/>
          <p14:tracePt t="32204" x="1968500" y="4541838"/>
          <p14:tracePt t="32212" x="1960563" y="4551363"/>
          <p14:tracePt t="32220" x="1951038" y="4559300"/>
          <p14:tracePt t="32228" x="1951038" y="4568825"/>
          <p14:tracePt t="32260" x="1941513" y="4578350"/>
          <p14:tracePt t="32268" x="1931988" y="4578350"/>
          <p14:tracePt t="32284" x="1924050" y="4587875"/>
          <p14:tracePt t="32293" x="1914525" y="4587875"/>
          <p14:tracePt t="32301" x="1905000" y="4587875"/>
          <p14:tracePt t="32311" x="1895475" y="4595813"/>
          <p14:tracePt t="32327" x="1887538" y="4605338"/>
          <p14:tracePt t="32333" x="1878013" y="4605338"/>
          <p14:tracePt t="32341" x="1868488" y="4614863"/>
          <p14:tracePt t="32357" x="1851025" y="4614863"/>
          <p14:tracePt t="32485" x="1860550" y="4605338"/>
          <p14:tracePt t="32494" x="1905000" y="4578350"/>
          <p14:tracePt t="32501" x="1968500" y="4541838"/>
          <p14:tracePt t="32512" x="2033588" y="4522788"/>
          <p14:tracePt t="32517" x="2097088" y="4478338"/>
          <p14:tracePt t="32525" x="2143125" y="4468813"/>
          <p14:tracePt t="32533" x="2197100" y="4441825"/>
          <p14:tracePt t="32541" x="2206625" y="4441825"/>
          <p14:tracePt t="32550" x="2243138" y="4432300"/>
          <p14:tracePt t="32557" x="2251075" y="4432300"/>
          <p14:tracePt t="32630" x="2260600" y="4422775"/>
          <p14:tracePt t="32653" x="2270125" y="4413250"/>
          <p14:tracePt t="32701" x="2279650" y="4405313"/>
          <p14:tracePt t="32744" x="2287588" y="4405313"/>
          <p14:tracePt t="32756" x="2306638" y="4405313"/>
          <p14:tracePt t="32780" x="2316163" y="4405313"/>
          <p14:tracePt t="32974" x="2324100" y="4386263"/>
          <p14:tracePt t="32982" x="2306638" y="4332288"/>
          <p14:tracePt t="32990" x="2297113" y="4240213"/>
          <p14:tracePt t="32998" x="2224088" y="4140200"/>
          <p14:tracePt t="33005" x="2170113" y="4040188"/>
          <p14:tracePt t="33013" x="2097088" y="3967163"/>
          <p14:tracePt t="33020" x="2014538" y="3903663"/>
          <p14:tracePt t="33029" x="1924050" y="3784600"/>
          <p14:tracePt t="33036" x="1868488" y="3648075"/>
          <p14:tracePt t="33045" x="1795463" y="3565525"/>
          <p14:tracePt t="33052" x="1741488" y="3411538"/>
          <p14:tracePt t="33061" x="1677988" y="3309938"/>
          <p14:tracePt t="33068" x="1658938" y="3255963"/>
          <p14:tracePt t="33077" x="1641475" y="3192463"/>
          <p14:tracePt t="33084" x="1622425" y="3109913"/>
          <p14:tracePt t="33092" x="1604963" y="3073400"/>
          <p14:tracePt t="33100" x="1595438" y="2990850"/>
          <p14:tracePt t="33108" x="1595438" y="2963863"/>
          <p14:tracePt t="33116" x="1585913" y="2927350"/>
          <p14:tracePt t="33124" x="1585913" y="2890838"/>
          <p14:tracePt t="33132" x="1585913" y="2854325"/>
          <p14:tracePt t="33140" x="1585913" y="2827338"/>
          <p14:tracePt t="33148" x="1568450" y="2808288"/>
          <p14:tracePt t="33172" x="1568450" y="2800350"/>
          <p14:tracePt t="33180" x="1568450" y="2781300"/>
          <p14:tracePt t="33188" x="1568450" y="2771775"/>
          <p14:tracePt t="33196" x="1568450" y="2763838"/>
          <p14:tracePt t="33212" x="1568450" y="2754313"/>
          <p14:tracePt t="33220" x="1558925" y="2735263"/>
          <p14:tracePt t="33236" x="1558925" y="2727325"/>
          <p14:tracePt t="33244" x="1558925" y="2717800"/>
          <p14:tracePt t="33252" x="1558925" y="2698750"/>
          <p14:tracePt t="33268" x="1549400" y="2681288"/>
          <p14:tracePt t="33300" x="1549400" y="2671763"/>
          <p14:tracePt t="33309" x="1541463" y="2644775"/>
          <p14:tracePt t="33340" x="1541463" y="2635250"/>
          <p14:tracePt t="33356" x="1541463" y="2617788"/>
          <p14:tracePt t="33364" x="1541463" y="2608263"/>
          <p14:tracePt t="33372" x="1541463" y="2598738"/>
          <p14:tracePt t="33380" x="1541463" y="2589213"/>
          <p14:tracePt t="33395" x="1541463" y="2571750"/>
          <p14:tracePt t="33404" x="1541463" y="2562225"/>
          <p14:tracePt t="33420" x="1541463" y="2554288"/>
          <p14:tracePt t="33428" x="1541463" y="2525713"/>
          <p14:tracePt t="33436" x="1541463" y="2508250"/>
          <p14:tracePt t="33444" x="1558925" y="2489200"/>
          <p14:tracePt t="33452" x="1558925" y="2471738"/>
          <p14:tracePt t="33468" x="1568450" y="2452688"/>
          <p14:tracePt t="33477" x="1585913" y="2435225"/>
          <p14:tracePt t="33484" x="1595438" y="2425700"/>
          <p14:tracePt t="33492" x="1604963" y="2425700"/>
          <p14:tracePt t="33500" x="1612900" y="2416175"/>
          <p14:tracePt t="33510" x="1622425" y="2408238"/>
          <p14:tracePt t="33516" x="1641475" y="2389188"/>
          <p14:tracePt t="33525" x="1649413" y="2379663"/>
          <p14:tracePt t="33540" x="1649413" y="2371725"/>
          <p14:tracePt t="33732" x="1658938" y="2371725"/>
          <p14:tracePt t="33854" x="1658938" y="2398713"/>
          <p14:tracePt t="33862" x="1658938" y="2452688"/>
          <p14:tracePt t="33876" x="1658938" y="2508250"/>
          <p14:tracePt t="33883" x="1658938" y="2544763"/>
          <p14:tracePt t="33892" x="1658938" y="2589213"/>
          <p14:tracePt t="33900" x="1658938" y="2625725"/>
          <p14:tracePt t="33908" x="1658938" y="2635250"/>
          <p14:tracePt t="33916" x="1658938" y="2644775"/>
          <p14:tracePt t="34284" x="1695450" y="2654300"/>
          <p14:tracePt t="34292" x="1741488" y="2654300"/>
          <p14:tracePt t="34300" x="1758950" y="2644775"/>
          <p14:tracePt t="34308" x="1804988" y="2617788"/>
          <p14:tracePt t="34316" x="1831975" y="2608263"/>
          <p14:tracePt t="34324" x="1878013" y="2589213"/>
          <p14:tracePt t="34332" x="1905000" y="2571750"/>
          <p14:tracePt t="34340" x="1924050" y="2544763"/>
          <p14:tracePt t="34349" x="1960563" y="2525713"/>
          <p14:tracePt t="34356" x="1960563" y="2517775"/>
          <p14:tracePt t="34470" x="1968500" y="2517775"/>
          <p14:tracePt t="34479" x="1968500" y="2525713"/>
          <p14:tracePt t="34485" x="1941513" y="2562225"/>
          <p14:tracePt t="34494" x="1931988" y="2581275"/>
          <p14:tracePt t="34502" x="1914525" y="2598738"/>
          <p14:tracePt t="34511" x="1868488" y="2654300"/>
          <p14:tracePt t="34516" x="1860550" y="2654300"/>
          <p14:tracePt t="34524" x="1831975" y="2698750"/>
          <p14:tracePt t="34532" x="1824038" y="2717800"/>
          <p14:tracePt t="34540" x="1804988" y="2735263"/>
          <p14:tracePt t="34556" x="1795463" y="2744788"/>
          <p14:tracePt t="34653" x="1795463" y="2735263"/>
          <p14:tracePt t="34661" x="1795463" y="2727325"/>
          <p14:tracePt t="34669" x="1804988" y="2708275"/>
          <p14:tracePt t="34677" x="1824038" y="2690813"/>
          <p14:tracePt t="34684" x="1851025" y="2662238"/>
          <p14:tracePt t="34692" x="1887538" y="2625725"/>
          <p14:tracePt t="34700" x="1905000" y="2608263"/>
          <p14:tracePt t="34708" x="1924050" y="2589213"/>
          <p14:tracePt t="34716" x="1960563" y="2571750"/>
          <p14:tracePt t="34724" x="1978025" y="2535238"/>
          <p14:tracePt t="34732" x="1997075" y="2508250"/>
          <p14:tracePt t="34740" x="2014538" y="2489200"/>
          <p14:tracePt t="34749" x="2024063" y="2481263"/>
          <p14:tracePt t="34756" x="2041525" y="2462213"/>
          <p14:tracePt t="34772" x="2051050" y="2452688"/>
          <p14:tracePt t="34796" x="2060575" y="2444750"/>
          <p14:tracePt t="34863" x="2060575" y="2452688"/>
          <p14:tracePt t="34873" x="2060575" y="2508250"/>
          <p14:tracePt t="34881" x="2060575" y="2562225"/>
          <p14:tracePt t="34885" x="2060575" y="2617788"/>
          <p14:tracePt t="34892" x="2060575" y="2708275"/>
          <p14:tracePt t="34902" x="2060575" y="2771775"/>
          <p14:tracePt t="34908" x="2060575" y="2844800"/>
          <p14:tracePt t="34916" x="2060575" y="2917825"/>
          <p14:tracePt t="34924" x="2060575" y="2973388"/>
          <p14:tracePt t="34932" x="2060575" y="3046413"/>
          <p14:tracePt t="34940" x="2060575" y="3155950"/>
          <p14:tracePt t="34947" x="2060575" y="3246438"/>
          <p14:tracePt t="34957" x="2133600" y="3382963"/>
          <p14:tracePt t="34965" x="2214563" y="3465513"/>
          <p14:tracePt t="34973" x="2306638" y="3602038"/>
          <p14:tracePt t="34981" x="2360613" y="3684588"/>
          <p14:tracePt t="34989" x="2462213" y="3757613"/>
          <p14:tracePt t="34998" x="2533650" y="3857625"/>
          <p14:tracePt t="35005" x="2616200" y="3948113"/>
          <p14:tracePt t="35012" x="2652713" y="3976688"/>
          <p14:tracePt t="35021" x="2708275" y="4076700"/>
          <p14:tracePt t="35029" x="2762250" y="4140200"/>
          <p14:tracePt t="35037" x="2771775" y="4159250"/>
          <p14:tracePt t="35046" x="2798763" y="4203700"/>
          <p14:tracePt t="35053" x="2817813" y="4249738"/>
          <p14:tracePt t="35062" x="2825750" y="4268788"/>
          <p14:tracePt t="35069" x="2844800" y="4295775"/>
          <p14:tracePt t="35078" x="2844800" y="4313238"/>
          <p14:tracePt t="35084" x="2852738" y="4359275"/>
          <p14:tracePt t="35092" x="2862263" y="4376738"/>
          <p14:tracePt t="35100" x="2871788" y="4405313"/>
          <p14:tracePt t="35108" x="2871788" y="4413250"/>
          <p14:tracePt t="35116" x="2889250" y="4432300"/>
          <p14:tracePt t="35124" x="2889250" y="4441825"/>
          <p14:tracePt t="35132" x="2889250" y="4449763"/>
          <p14:tracePt t="35148" x="2889250" y="4468813"/>
          <p14:tracePt t="35155" x="2889250" y="4478338"/>
          <p14:tracePt t="35172" x="2889250" y="4495800"/>
          <p14:tracePt t="35181" x="2881313" y="4505325"/>
          <p14:tracePt t="35188" x="2862263" y="4522788"/>
          <p14:tracePt t="35197" x="2844800" y="4532313"/>
          <p14:tracePt t="35204" x="2835275" y="4541838"/>
          <p14:tracePt t="35212" x="2817813" y="4551363"/>
          <p14:tracePt t="35220" x="2789238" y="4568825"/>
          <p14:tracePt t="35228" x="2771775" y="4578350"/>
          <p14:tracePt t="35237" x="2752725" y="4587875"/>
          <p14:tracePt t="35245" x="2716213" y="4595813"/>
          <p14:tracePt t="35253" x="2698750" y="4614863"/>
          <p14:tracePt t="35261" x="2662238" y="4624388"/>
          <p14:tracePt t="35268" x="2635250" y="4632325"/>
          <p14:tracePt t="35277" x="2616200" y="4641850"/>
          <p14:tracePt t="35283" x="2589213" y="4668838"/>
          <p14:tracePt t="35293" x="2552700" y="4678363"/>
          <p14:tracePt t="35300" x="2543175" y="4687888"/>
          <p14:tracePt t="35308" x="2533650" y="4687888"/>
          <p14:tracePt t="35316" x="2516188" y="4697413"/>
          <p14:tracePt t="35324" x="2498725" y="4705350"/>
          <p14:tracePt t="35332" x="2498725" y="4714875"/>
          <p14:tracePt t="35340" x="2489200" y="4714875"/>
          <p14:tracePt t="35404" x="2479675" y="4714875"/>
          <p14:tracePt t="35517" x="2525713" y="4668838"/>
          <p14:tracePt t="35525" x="2543175" y="4641850"/>
          <p14:tracePt t="35533" x="2579688" y="4559300"/>
          <p14:tracePt t="35540" x="2598738" y="4522788"/>
          <p14:tracePt t="35548" x="2598738" y="4495800"/>
          <p14:tracePt t="35556" x="2606675" y="4459288"/>
          <p14:tracePt t="35564" x="2635250" y="4432300"/>
          <p14:tracePt t="35572" x="2643188" y="4395788"/>
          <p14:tracePt t="35580" x="2643188" y="4386263"/>
          <p14:tracePt t="35726" x="2643188" y="4395788"/>
          <p14:tracePt t="35734" x="2643188" y="4432300"/>
          <p14:tracePt t="35750" x="2652713" y="4468813"/>
          <p14:tracePt t="35757" x="2652713" y="4478338"/>
          <p14:tracePt t="35764" x="2662238" y="4495800"/>
          <p14:tracePt t="35780" x="2679700" y="4541838"/>
          <p14:tracePt t="35788" x="2689225" y="4551363"/>
          <p14:tracePt t="35812" x="2689225" y="4559300"/>
          <p14:tracePt t="35820" x="2689225" y="4568825"/>
          <p14:tracePt t="35845" x="2689225" y="4578350"/>
          <p14:tracePt t="35870" x="2698750" y="4587875"/>
          <p14:tracePt t="36020" x="2716213" y="4587875"/>
          <p14:tracePt t="36028" x="2744788" y="4587875"/>
          <p14:tracePt t="36036" x="2781300" y="4587875"/>
          <p14:tracePt t="36044" x="2817813" y="4587875"/>
          <p14:tracePt t="36052" x="2844800" y="4587875"/>
          <p14:tracePt t="36060" x="2898775" y="4587875"/>
          <p14:tracePt t="36068" x="2935288" y="4587875"/>
          <p14:tracePt t="36078" x="2990850" y="4587875"/>
          <p14:tracePt t="36084" x="3035300" y="4587875"/>
          <p14:tracePt t="36093" x="3054350" y="4587875"/>
          <p14:tracePt t="36100" x="3081338" y="4587875"/>
          <p14:tracePt t="36108" x="3090863" y="4587875"/>
          <p14:tracePt t="36140" x="3100388" y="4587875"/>
          <p14:tracePt t="36156" x="3117850" y="4587875"/>
          <p14:tracePt t="36173" x="3127375" y="4587875"/>
          <p14:tracePt t="36184" x="3136900" y="4587875"/>
          <p14:tracePt t="36187" x="3163888" y="4587875"/>
          <p14:tracePt t="36196" x="3181350" y="4595813"/>
          <p14:tracePt t="36204" x="3200400" y="4595813"/>
          <p14:tracePt t="36214" x="3217863" y="4614863"/>
          <p14:tracePt t="36219" x="3227388" y="4624388"/>
          <p14:tracePt t="36228" x="3236913" y="4632325"/>
          <p14:tracePt t="36357" x="3217863" y="4632325"/>
          <p14:tracePt t="36364" x="3144838" y="4632325"/>
          <p14:tracePt t="36373" x="3035300" y="4595813"/>
          <p14:tracePt t="36381" x="2917825" y="4568825"/>
          <p14:tracePt t="36391" x="2871788" y="4551363"/>
          <p14:tracePt t="36399" x="2817813" y="4532313"/>
          <p14:tracePt t="36406" x="2789238" y="4522788"/>
          <p14:tracePt t="36413" x="2771775" y="4514850"/>
          <p14:tracePt t="36468" x="2762250" y="4495800"/>
          <p14:tracePt t="36477" x="2762250" y="4459288"/>
          <p14:tracePt t="36485" x="2762250" y="4386263"/>
          <p14:tracePt t="36492" x="2762250" y="4368800"/>
          <p14:tracePt t="36500" x="2762250" y="4349750"/>
          <p14:tracePt t="36508" x="2762250" y="4332288"/>
          <p14:tracePt t="36516" x="2762250" y="4295775"/>
          <p14:tracePt t="36524" x="2781300" y="4276725"/>
          <p14:tracePt t="36532" x="2825750" y="4222750"/>
          <p14:tracePt t="36540" x="2844800" y="4203700"/>
          <p14:tracePt t="36548" x="2871788" y="4176713"/>
          <p14:tracePt t="36558" x="2935288" y="4167188"/>
          <p14:tracePt t="36564" x="2954338" y="4159250"/>
          <p14:tracePt t="36574" x="2998788" y="4159250"/>
          <p14:tracePt t="36580" x="3035300" y="4159250"/>
          <p14:tracePt t="36588" x="3081338" y="4159250"/>
          <p14:tracePt t="36596" x="3144838" y="4159250"/>
          <p14:tracePt t="36604" x="3217863" y="4159250"/>
          <p14:tracePt t="36612" x="3317875" y="4159250"/>
          <p14:tracePt t="36620" x="3427413" y="4213225"/>
          <p14:tracePt t="36628" x="3509963" y="4268788"/>
          <p14:tracePt t="36636" x="3629025" y="4332288"/>
          <p14:tracePt t="36644" x="3673475" y="4349750"/>
          <p14:tracePt t="36652" x="3692525" y="4359275"/>
          <p14:tracePt t="36659" x="3738563" y="4405313"/>
          <p14:tracePt t="36667" x="3775075" y="4459288"/>
          <p14:tracePt t="36676" x="3792538" y="4486275"/>
          <p14:tracePt t="36684" x="3792538" y="4505325"/>
          <p14:tracePt t="36692" x="3792538" y="4532313"/>
          <p14:tracePt t="36700" x="3792538" y="4551363"/>
          <p14:tracePt t="36710" x="3775075" y="4595813"/>
          <p14:tracePt t="36718" x="3738563" y="4614863"/>
          <p14:tracePt t="36726" x="3692525" y="4651375"/>
          <p14:tracePt t="36733" x="3646488" y="4668838"/>
          <p14:tracePt t="36742" x="3619500" y="4678363"/>
          <p14:tracePt t="36749" x="3563938" y="4678363"/>
          <p14:tracePt t="36761" x="3519488" y="4705350"/>
          <p14:tracePt t="36765" x="3482975" y="4705350"/>
          <p14:tracePt t="36773" x="3463925" y="4705350"/>
          <p14:tracePt t="36779" x="3436938" y="4705350"/>
          <p14:tracePt t="36789" x="3427413" y="4705350"/>
          <p14:tracePt t="36797" x="3419475" y="4705350"/>
          <p14:tracePt t="36805" x="3400425" y="4705350"/>
          <p14:tracePt t="36823" x="3390900" y="4705350"/>
          <p14:tracePt t="36828" x="3382963" y="4705350"/>
          <p14:tracePt t="36837" x="3373438" y="4705350"/>
          <p14:tracePt t="36844" x="3363913" y="4705350"/>
          <p14:tracePt t="36853" x="3346450" y="4705350"/>
          <p14:tracePt t="36860" x="3309938" y="4705350"/>
          <p14:tracePt t="36868" x="3300413" y="4705350"/>
          <p14:tracePt t="36876" x="3263900" y="4714875"/>
          <p14:tracePt t="36895" x="3217863" y="4714875"/>
          <p14:tracePt t="36900" x="3200400" y="4714875"/>
          <p14:tracePt t="36909" x="3171825" y="4714875"/>
          <p14:tracePt t="36919" x="3163888" y="4714875"/>
          <p14:tracePt t="36933" x="3154363" y="4714875"/>
          <p14:tracePt t="36957" x="3144838" y="4714875"/>
          <p14:tracePt t="36966" x="3144838" y="4705350"/>
          <p14:tracePt t="36972" x="3144838" y="4678363"/>
          <p14:tracePt t="36980" x="3144838" y="4624388"/>
          <p14:tracePt t="36988" x="3144838" y="4595813"/>
          <p14:tracePt t="36996" x="3144838" y="4559300"/>
          <p14:tracePt t="37004" x="3144838" y="4541838"/>
          <p14:tracePt t="37012" x="3144838" y="4522788"/>
          <p14:tracePt t="37020" x="3144838" y="4505325"/>
          <p14:tracePt t="37028" x="3144838" y="4486275"/>
          <p14:tracePt t="37036" x="3144838" y="4468813"/>
          <p14:tracePt t="37045" x="3154363" y="4459288"/>
          <p14:tracePt t="37052" x="3171825" y="4449763"/>
          <p14:tracePt t="37069" x="3181350" y="4432300"/>
          <p14:tracePt t="37100" x="3190875" y="4422775"/>
          <p14:tracePt t="37108" x="3200400" y="4413250"/>
          <p14:tracePt t="37116" x="3236913" y="4405313"/>
          <p14:tracePt t="37124" x="3254375" y="4405313"/>
          <p14:tracePt t="37132" x="3281363" y="4405313"/>
          <p14:tracePt t="37140" x="3309938" y="4405313"/>
          <p14:tracePt t="37149" x="3346450" y="4405313"/>
          <p14:tracePt t="37157" x="3382963" y="4405313"/>
          <p14:tracePt t="37166" x="3409950" y="4405313"/>
          <p14:tracePt t="37173" x="3436938" y="4405313"/>
          <p14:tracePt t="37181" x="3455988" y="4405313"/>
          <p14:tracePt t="37189" x="3490913" y="4413250"/>
          <p14:tracePt t="37197" x="3519488" y="4432300"/>
          <p14:tracePt t="37205" x="3527425" y="4432300"/>
          <p14:tracePt t="37215" x="3536950" y="4441825"/>
          <p14:tracePt t="37232" x="3546475" y="4449763"/>
          <p14:tracePt t="37245" x="3546475" y="4459288"/>
          <p14:tracePt t="37253" x="3546475" y="4468813"/>
          <p14:tracePt t="37263" x="3546475" y="4478338"/>
          <p14:tracePt t="37279" x="3546475" y="4486275"/>
          <p14:tracePt t="37285" x="3546475" y="4505325"/>
          <p14:tracePt t="37295" x="3546475" y="4522788"/>
          <p14:tracePt t="37309" x="3536950" y="4541838"/>
          <p14:tracePt t="37317" x="3519488" y="4559300"/>
          <p14:tracePt t="37325" x="3500438" y="4587875"/>
          <p14:tracePt t="37333" x="3482975" y="4587875"/>
          <p14:tracePt t="37341" x="3455988" y="4605338"/>
          <p14:tracePt t="37349" x="3436938" y="4614863"/>
          <p14:tracePt t="37357" x="3427413" y="4614863"/>
          <p14:tracePt t="37365" x="3409950" y="4614863"/>
          <p14:tracePt t="37373" x="3390900" y="4614863"/>
          <p14:tracePt t="37381" x="3363913" y="4614863"/>
          <p14:tracePt t="37389" x="3346450" y="4624388"/>
          <p14:tracePt t="37454" x="3346450" y="4614863"/>
          <p14:tracePt t="37465" x="3346450" y="4595813"/>
          <p14:tracePt t="37470" x="3354388" y="4578350"/>
          <p14:tracePt t="37478" x="3354388" y="4568825"/>
          <p14:tracePt t="37496" x="3363913" y="4559300"/>
          <p14:tracePt t="37501" x="3373438" y="4541838"/>
          <p14:tracePt t="37516" x="3373438" y="4522788"/>
          <p14:tracePt t="37748" x="3354388" y="4505325"/>
          <p14:tracePt t="37756" x="3263900" y="4468813"/>
          <p14:tracePt t="37764" x="3236913" y="4468813"/>
          <p14:tracePt t="37772" x="3163888" y="4459288"/>
          <p14:tracePt t="37780" x="3035300" y="4441825"/>
          <p14:tracePt t="37788" x="2898775" y="4395788"/>
          <p14:tracePt t="37796" x="2789238" y="4368800"/>
          <p14:tracePt t="37804" x="2606675" y="4359275"/>
          <p14:tracePt t="37812" x="2425700" y="4313238"/>
          <p14:tracePt t="37820" x="2270125" y="4276725"/>
          <p14:tracePt t="37828" x="2087563" y="4232275"/>
          <p14:tracePt t="37836" x="1878013" y="4167188"/>
          <p14:tracePt t="37844" x="1804988" y="4167188"/>
          <p14:tracePt t="37852" x="1722438" y="4159250"/>
          <p14:tracePt t="37860" x="1677988" y="4130675"/>
          <p14:tracePt t="37868" x="1622425" y="4130675"/>
          <p14:tracePt t="37877" x="1595438" y="4113213"/>
          <p14:tracePt t="37895" x="1549400" y="4103688"/>
          <p14:tracePt t="37908" x="1541463" y="4094163"/>
          <p14:tracePt t="37940" x="1522413" y="4057650"/>
          <p14:tracePt t="37948" x="1512888" y="4049713"/>
          <p14:tracePt t="37956" x="1504950" y="4040188"/>
          <p14:tracePt t="37972" x="1495425" y="4030663"/>
          <p14:tracePt t="37980" x="1485900" y="4021138"/>
          <p14:tracePt t="37988" x="1458913" y="4021138"/>
          <p14:tracePt t="38004" x="1439863" y="4013200"/>
          <p14:tracePt t="38012" x="1439863" y="4003675"/>
          <p14:tracePt t="38020" x="1422400" y="4003675"/>
          <p14:tracePt t="38028" x="1403350" y="4003675"/>
          <p14:tracePt t="38036" x="1376363" y="4003675"/>
          <p14:tracePt t="38045" x="1366838" y="4003675"/>
          <p14:tracePt t="38052" x="1339850" y="4003675"/>
          <p14:tracePt t="38061" x="1330325" y="4003675"/>
          <p14:tracePt t="38076" x="1322388" y="4003675"/>
          <p14:tracePt t="38093" x="1312863" y="4003675"/>
          <p14:tracePt t="38132" x="1303338" y="4003675"/>
          <p14:tracePt t="38188" x="1293813" y="4003675"/>
          <p14:tracePt t="38204" x="1276350" y="4003675"/>
          <p14:tracePt t="38212" x="1249363" y="4003675"/>
          <p14:tracePt t="38220" x="1239838" y="4003675"/>
          <p14:tracePt t="38228" x="1212850" y="4003675"/>
          <p14:tracePt t="38236" x="1203325" y="4003675"/>
          <p14:tracePt t="38356" x="1230313" y="4003675"/>
          <p14:tracePt t="38364" x="1312863" y="4003675"/>
          <p14:tracePt t="38372" x="1439863" y="4003675"/>
          <p14:tracePt t="38380" x="1549400" y="4003675"/>
          <p14:tracePt t="38388" x="1704975" y="4021138"/>
          <p14:tracePt t="38396" x="1831975" y="4049713"/>
          <p14:tracePt t="38404" x="1978025" y="4067175"/>
          <p14:tracePt t="38412" x="2206625" y="4076700"/>
          <p14:tracePt t="38420" x="2333625" y="4122738"/>
          <p14:tracePt t="38427" x="2452688" y="4167188"/>
          <p14:tracePt t="38436" x="2589213" y="4213225"/>
          <p14:tracePt t="38445" x="2679700" y="4222750"/>
          <p14:tracePt t="38452" x="2762250" y="4268788"/>
          <p14:tracePt t="38461" x="2817813" y="4276725"/>
          <p14:tracePt t="38467" x="2881313" y="4286250"/>
          <p14:tracePt t="38477" x="2898775" y="4303713"/>
          <p14:tracePt t="38493" x="2917825" y="4322763"/>
          <p14:tracePt t="38500" x="2925763" y="4322763"/>
          <p14:tracePt t="38863" x="2935288" y="4322763"/>
          <p14:tracePt t="38874" x="2935288" y="4349750"/>
          <p14:tracePt t="38879" x="2935288" y="4368800"/>
          <p14:tracePt t="38896" x="2935288" y="4441825"/>
          <p14:tracePt t="38900" x="2935288" y="4459288"/>
          <p14:tracePt t="38916" x="2935288" y="4468813"/>
          <p14:tracePt t="38924" x="2935288" y="4495800"/>
          <p14:tracePt t="38940" x="2944813" y="4514850"/>
          <p14:tracePt t="38948" x="2962275" y="4532313"/>
          <p14:tracePt t="39492" x="2971800" y="4532313"/>
          <p14:tracePt t="41316" x="2925763" y="4532313"/>
          <p14:tracePt t="41325" x="2798763" y="4532313"/>
          <p14:tracePt t="41333" x="2725738" y="4532313"/>
          <p14:tracePt t="41341" x="2635250" y="4532313"/>
          <p14:tracePt t="41349" x="2506663" y="4532313"/>
          <p14:tracePt t="41356" x="2379663" y="4532313"/>
          <p14:tracePt t="41364" x="2270125" y="4532313"/>
          <p14:tracePt t="41372" x="2143125" y="4532313"/>
          <p14:tracePt t="41380" x="2014538" y="4514850"/>
          <p14:tracePt t="41388" x="1895475" y="4505325"/>
          <p14:tracePt t="41396" x="1860550" y="4478338"/>
          <p14:tracePt t="41404" x="1824038" y="4478338"/>
          <p14:tracePt t="41412" x="1814513" y="4478338"/>
          <p14:tracePt t="41479" x="1804988" y="4478338"/>
          <p14:tracePt t="41483" x="1787525" y="4478338"/>
          <p14:tracePt t="41596" x="1778000" y="4478338"/>
          <p14:tracePt t="41605" x="1768475" y="4478338"/>
          <p14:tracePt t="41708" x="1758950" y="4478338"/>
          <p14:tracePt t="41716" x="1751013" y="4478338"/>
          <p14:tracePt t="41724" x="1741488" y="4478338"/>
          <p14:tracePt t="41732" x="1722438" y="4486275"/>
          <p14:tracePt t="41756" x="1714500" y="4486275"/>
          <p14:tracePt t="42165" x="1704975" y="4495800"/>
          <p14:tracePt t="42173" x="1704975" y="4505325"/>
          <p14:tracePt t="42181" x="1704975" y="4514850"/>
          <p14:tracePt t="43869" x="1704975" y="4522788"/>
          <p14:tracePt t="43876" x="1714500" y="4532313"/>
          <p14:tracePt t="43884" x="1714500" y="4541838"/>
          <p14:tracePt t="43892" x="1731963" y="4568825"/>
          <p14:tracePt t="43900" x="1731963" y="4578350"/>
          <p14:tracePt t="43909" x="1758950" y="4605338"/>
          <p14:tracePt t="43916" x="1795463" y="4624388"/>
          <p14:tracePt t="43927" x="1814513" y="4641850"/>
          <p14:tracePt t="43934" x="1824038" y="4651375"/>
          <p14:tracePt t="43942" x="1841500" y="4668838"/>
          <p14:tracePt t="43951" x="1860550" y="4687888"/>
          <p14:tracePt t="43958" x="1887538" y="4714875"/>
          <p14:tracePt t="43965" x="1905000" y="4724400"/>
          <p14:tracePt t="43973" x="1951038" y="4751388"/>
          <p14:tracePt t="43989" x="1960563" y="4760913"/>
          <p14:tracePt t="44085" x="1968500" y="4768850"/>
          <p14:tracePt t="44100" x="1968500" y="4778375"/>
          <p14:tracePt t="44108" x="1968500" y="4797425"/>
          <p14:tracePt t="44116" x="1968500" y="4805363"/>
          <p14:tracePt t="44124" x="1968500" y="4814888"/>
          <p14:tracePt t="44131" x="1951038" y="4841875"/>
          <p14:tracePt t="44140" x="1941513" y="4841875"/>
          <p14:tracePt t="44148" x="1905000" y="4851400"/>
          <p14:tracePt t="44156" x="1887538" y="4860925"/>
          <p14:tracePt t="44164" x="1860550" y="4878388"/>
          <p14:tracePt t="44172" x="1860550" y="4933950"/>
          <p14:tracePt t="44180" x="1860550" y="4943475"/>
          <p14:tracePt t="44188" x="1851025" y="4970463"/>
          <p14:tracePt t="44196" x="1841500" y="4970463"/>
          <p14:tracePt t="44204" x="1824038" y="4979988"/>
          <p14:tracePt t="44212" x="1804988" y="4987925"/>
          <p14:tracePt t="44220" x="1778000" y="5006975"/>
          <p14:tracePt t="44228" x="1758950" y="5006975"/>
          <p14:tracePt t="44236" x="1751013" y="5006975"/>
          <p14:tracePt t="44245" x="1722438" y="5006975"/>
          <p14:tracePt t="44254" x="1704975" y="5006975"/>
          <p14:tracePt t="44262" x="1677988" y="5006975"/>
          <p14:tracePt t="44267" x="1668463" y="5006975"/>
          <p14:tracePt t="44276" x="1658938" y="5006975"/>
          <p14:tracePt t="44285" x="1641475" y="5006975"/>
          <p14:tracePt t="44293" x="1631950" y="5006975"/>
          <p14:tracePt t="44324" x="1622425" y="5006975"/>
          <p14:tracePt t="44332" x="1612900" y="4997450"/>
          <p14:tracePt t="44340" x="1595438" y="4979988"/>
          <p14:tracePt t="44348" x="1576388" y="4943475"/>
          <p14:tracePt t="44356" x="1568450" y="4914900"/>
          <p14:tracePt t="44364" x="1568450" y="4887913"/>
          <p14:tracePt t="44372" x="1558925" y="4870450"/>
          <p14:tracePt t="44380" x="1558925" y="4851400"/>
          <p14:tracePt t="44388" x="1541463" y="4814888"/>
          <p14:tracePt t="44403" x="1541463" y="4797425"/>
          <p14:tracePt t="44412" x="1541463" y="4787900"/>
          <p14:tracePt t="44420" x="1541463" y="4778375"/>
          <p14:tracePt t="44436" x="1541463" y="4760913"/>
          <p14:tracePt t="44444" x="1541463" y="4751388"/>
          <p14:tracePt t="44468" x="1541463" y="4741863"/>
          <p14:tracePt t="44476" x="1541463" y="4732338"/>
          <p14:tracePt t="44487" x="1541463" y="4705350"/>
          <p14:tracePt t="44509" x="1541463" y="4697413"/>
          <p14:tracePt t="44518" x="1549400" y="4668838"/>
          <p14:tracePt t="44526" x="1568450" y="4660900"/>
          <p14:tracePt t="44534" x="1585913" y="4651375"/>
          <p14:tracePt t="44541" x="1631950" y="4651375"/>
          <p14:tracePt t="44549" x="1658938" y="4641850"/>
          <p14:tracePt t="44557" x="1677988" y="4641850"/>
          <p14:tracePt t="44565" x="1695450" y="4641850"/>
          <p14:tracePt t="44573" x="1714500" y="4641850"/>
          <p14:tracePt t="44581" x="1722438" y="4641850"/>
          <p14:tracePt t="44629" x="1731963" y="4641850"/>
          <p14:tracePt t="44645" x="1741488" y="4641850"/>
          <p14:tracePt t="44661" x="1751013" y="4660900"/>
          <p14:tracePt t="44677" x="1758950" y="4668838"/>
          <p14:tracePt t="44693" x="1758950" y="4687888"/>
          <p14:tracePt t="44703" x="1758950" y="4697413"/>
          <p14:tracePt t="44709" x="1758950" y="4705350"/>
          <p14:tracePt t="44718" x="1758950" y="4724400"/>
          <p14:tracePt t="44724" x="1758950" y="4732338"/>
          <p14:tracePt t="44732" x="1758950" y="4741863"/>
          <p14:tracePt t="44740" x="1758950" y="4751388"/>
          <p14:tracePt t="44748" x="1758950" y="4768850"/>
          <p14:tracePt t="44764" x="1758950" y="4778375"/>
          <p14:tracePt t="44772" x="1758950" y="4787900"/>
          <p14:tracePt t="44780" x="1751013" y="4787900"/>
          <p14:tracePt t="44788" x="1741488" y="4797425"/>
          <p14:tracePt t="44796" x="1714500" y="4814888"/>
          <p14:tracePt t="44804" x="1677988" y="4814888"/>
          <p14:tracePt t="44812" x="1658938" y="4824413"/>
          <p14:tracePt t="44820" x="1631950" y="4833938"/>
          <p14:tracePt t="44828" x="1585913" y="4841875"/>
          <p14:tracePt t="44836" x="1568450" y="4841875"/>
          <p14:tracePt t="44844" x="1522413" y="4860925"/>
          <p14:tracePt t="44860" x="1504950" y="4870450"/>
          <p14:tracePt t="44966" x="1504950" y="4860925"/>
          <p14:tracePt t="44973" x="1504950" y="4833938"/>
          <p14:tracePt t="44982" x="1504950" y="4814888"/>
          <p14:tracePt t="44988" x="1504950" y="4778375"/>
          <p14:tracePt t="44996" x="1504950" y="4768850"/>
          <p14:tracePt t="45003" x="1504950" y="4732338"/>
          <p14:tracePt t="45012" x="1504950" y="4714875"/>
          <p14:tracePt t="45020" x="1504950" y="4697413"/>
          <p14:tracePt t="45044" x="1504950" y="4687888"/>
          <p14:tracePt t="45244" x="1476375" y="4678363"/>
          <p14:tracePt t="45251" x="1458913" y="4678363"/>
          <p14:tracePt t="45260" x="1449388" y="4687888"/>
          <p14:tracePt t="45268" x="1431925" y="4697413"/>
          <p14:tracePt t="45276" x="1422400" y="4697413"/>
          <p14:tracePt t="45284" x="1395413" y="4705350"/>
          <p14:tracePt t="45301" x="1385888" y="4705350"/>
          <p14:tracePt t="45353" x="1385888" y="4714875"/>
          <p14:tracePt t="45358" x="1385888" y="4724400"/>
          <p14:tracePt t="45374" x="1376363" y="4732338"/>
          <p14:tracePt t="45390" x="1376363" y="4741863"/>
          <p14:tracePt t="45398" x="1366838" y="4751388"/>
          <p14:tracePt t="45409" x="1358900" y="4760913"/>
          <p14:tracePt t="45413" x="1349375" y="4760913"/>
          <p14:tracePt t="45420" x="1339850" y="4768850"/>
          <p14:tracePt t="45428" x="1330325" y="4778375"/>
          <p14:tracePt t="45436" x="1330325" y="4787900"/>
          <p14:tracePt t="45444" x="1312863" y="4797425"/>
          <p14:tracePt t="45452" x="1293813" y="4814888"/>
          <p14:tracePt t="45460" x="1276350" y="4814888"/>
          <p14:tracePt t="45468" x="1258888" y="4824413"/>
          <p14:tracePt t="45684" x="1249363" y="4824413"/>
          <p14:tracePt t="45692" x="1249363" y="4814888"/>
          <p14:tracePt t="45700" x="1249363" y="4778375"/>
          <p14:tracePt t="45708" x="1239838" y="4778375"/>
          <p14:tracePt t="45716" x="1230313" y="4760913"/>
          <p14:tracePt t="45724" x="1230313" y="4724400"/>
          <p14:tracePt t="45740" x="1239838" y="4714875"/>
          <p14:tracePt t="45772" x="1239838" y="4705350"/>
          <p14:tracePt t="45869" x="1249363" y="4705350"/>
          <p14:tracePt t="45876" x="1258888" y="4714875"/>
          <p14:tracePt t="45916" x="1266825" y="4732338"/>
          <p14:tracePt t="45982" x="1276350" y="4732338"/>
          <p14:tracePt t="45988" x="1303338" y="4732338"/>
          <p14:tracePt t="45996" x="1312863" y="4732338"/>
          <p14:tracePt t="46004" x="1339850" y="4732338"/>
          <p14:tracePt t="46020" x="1358900" y="4732338"/>
          <p14:tracePt t="46028" x="1376363" y="4732338"/>
          <p14:tracePt t="46036" x="1385888" y="4732338"/>
          <p14:tracePt t="46052" x="1395413" y="4732338"/>
          <p14:tracePt t="46060" x="1403350" y="4732338"/>
          <p14:tracePt t="46084" x="1431925" y="4732338"/>
          <p14:tracePt t="46101" x="1439863" y="4732338"/>
          <p14:tracePt t="46149" x="1439863" y="4724400"/>
          <p14:tracePt t="46221" x="1439863" y="4714875"/>
          <p14:tracePt t="46389" x="1439863" y="4697413"/>
          <p14:tracePt t="46397" x="1439863" y="4678363"/>
          <p14:tracePt t="46423" x="1439863" y="4697413"/>
          <p14:tracePt t="46429" x="1439863" y="4714875"/>
          <p14:tracePt t="46445" x="1439863" y="4732338"/>
          <p14:tracePt t="46457" x="1439863" y="4751388"/>
          <p14:tracePt t="46461" x="1439863" y="4760913"/>
          <p14:tracePt t="46468" x="1439863" y="4768850"/>
          <p14:tracePt t="46476" x="1422400" y="4797425"/>
          <p14:tracePt t="46494" x="1422400" y="4805363"/>
          <p14:tracePt t="46509" x="1412875" y="4824413"/>
          <p14:tracePt t="46716" x="1412875" y="4814888"/>
          <p14:tracePt t="46724" x="1385888" y="4787900"/>
          <p14:tracePt t="46732" x="1385888" y="4778375"/>
          <p14:tracePt t="46740" x="1385888" y="4768850"/>
          <p14:tracePt t="46748" x="1385888" y="4760913"/>
          <p14:tracePt t="46764" x="1376363" y="4741863"/>
          <p14:tracePt t="47252" x="1385888" y="4741863"/>
          <p14:tracePt t="47309" x="1385888" y="4751388"/>
          <p14:tracePt t="47342" x="1385888" y="4760913"/>
          <p14:tracePt t="47358" x="1385888" y="4768850"/>
          <p14:tracePt t="47398" x="1385888" y="4797425"/>
          <p14:tracePt t="47462" x="1366838" y="4824413"/>
          <p14:tracePt t="50398" x="1358900" y="4805363"/>
          <p14:tracePt t="50780" x="1358900" y="4797425"/>
          <p14:tracePt t="50965" x="1358900" y="4778375"/>
          <p14:tracePt t="51004" x="1358900" y="4768850"/>
          <p14:tracePt t="51141" x="1358900" y="4760913"/>
          <p14:tracePt t="51214" x="1358900" y="4751388"/>
          <p14:tracePt t="51236" x="1358900" y="4741863"/>
          <p14:tracePt t="59004" x="1358900" y="4732338"/>
          <p14:tracePt t="59852" x="1385888" y="4714875"/>
          <p14:tracePt t="59859" x="1495425" y="4705350"/>
          <p14:tracePt t="59868" x="1568450" y="4705350"/>
          <p14:tracePt t="59876" x="1677988" y="4705350"/>
          <p14:tracePt t="59883" x="1741488" y="4678363"/>
          <p14:tracePt t="59894" x="1795463" y="4678363"/>
          <p14:tracePt t="59900" x="1831975" y="4668838"/>
          <p14:tracePt t="59908" x="1860550" y="4668838"/>
          <p14:tracePt t="59916" x="1895475" y="4668838"/>
          <p14:tracePt t="59924" x="1905000" y="4660900"/>
          <p14:tracePt t="59998" x="1914525" y="4651375"/>
          <p14:tracePt t="60014" x="1941513" y="4632325"/>
          <p14:tracePt t="60021" x="1951038" y="4624388"/>
          <p14:tracePt t="60028" x="1968500" y="4614863"/>
          <p14:tracePt t="60036" x="1987550" y="4614863"/>
          <p14:tracePt t="60044" x="1997075" y="4605338"/>
          <p14:tracePt t="61437" x="2005013" y="4605338"/>
          <p14:tracePt t="62684" x="2014538" y="4595813"/>
          <p14:tracePt t="62863" x="2041525" y="4595813"/>
          <p14:tracePt t="62871" x="2170113" y="4578350"/>
          <p14:tracePt t="62880" x="2316163" y="4568825"/>
          <p14:tracePt t="62885" x="2462213" y="4551363"/>
          <p14:tracePt t="62893" x="2635250" y="4522788"/>
          <p14:tracePt t="62900" x="2781300" y="4505325"/>
          <p14:tracePt t="62908" x="2925763" y="4478338"/>
          <p14:tracePt t="62917" x="3154363" y="4441825"/>
          <p14:tracePt t="62925" x="3317875" y="4432300"/>
          <p14:tracePt t="62933" x="3482975" y="4432300"/>
          <p14:tracePt t="62941" x="3609975" y="4413250"/>
          <p14:tracePt t="62948" x="3729038" y="4368800"/>
          <p14:tracePt t="62957" x="3819525" y="4359275"/>
          <p14:tracePt t="62964" x="3883025" y="4349750"/>
          <p14:tracePt t="62972" x="3965575" y="4303713"/>
          <p14:tracePt t="62980" x="3992563" y="4295775"/>
          <p14:tracePt t="62996" x="4002088" y="4286250"/>
          <p14:tracePt t="63004" x="4021138" y="4286250"/>
          <p14:tracePt t="63012" x="4029075" y="4276725"/>
          <p14:tracePt t="63020" x="4038600" y="4259263"/>
          <p14:tracePt t="63028" x="4048125" y="4259263"/>
          <p14:tracePt t="63036" x="4065588" y="4249738"/>
          <p14:tracePt t="63044" x="4075113" y="4240213"/>
          <p14:tracePt t="63052" x="4102100" y="4240213"/>
          <p14:tracePt t="63060" x="4121150" y="4240213"/>
          <p14:tracePt t="63068" x="4148138" y="4240213"/>
          <p14:tracePt t="63076" x="4175125" y="4240213"/>
          <p14:tracePt t="63084" x="4230688" y="4240213"/>
          <p14:tracePt t="63092" x="4340225" y="4240213"/>
          <p14:tracePt t="63100" x="4394200" y="4240213"/>
          <p14:tracePt t="63108" x="4513263" y="4240213"/>
          <p14:tracePt t="63116" x="4603750" y="4240213"/>
          <p14:tracePt t="63123" x="4676775" y="4268788"/>
          <p14:tracePt t="63132" x="4795838" y="4286250"/>
          <p14:tracePt t="63141" x="4886325" y="4295775"/>
          <p14:tracePt t="63148" x="4959350" y="4295775"/>
          <p14:tracePt t="63156" x="5068888" y="4313238"/>
          <p14:tracePt t="63164" x="5151438" y="4340225"/>
          <p14:tracePt t="63172" x="5224463" y="4340225"/>
          <p14:tracePt t="63180" x="5314950" y="4340225"/>
          <p14:tracePt t="63187" x="5387975" y="4340225"/>
          <p14:tracePt t="63196" x="5470525" y="4340225"/>
          <p14:tracePt t="63204" x="5543550" y="4340225"/>
          <p14:tracePt t="63212" x="5670550" y="4340225"/>
          <p14:tracePt t="63220" x="5797550" y="4332288"/>
          <p14:tracePt t="63229" x="5943600" y="4313238"/>
          <p14:tracePt t="63237" x="6089650" y="4313238"/>
          <p14:tracePt t="63244" x="6254750" y="4303713"/>
          <p14:tracePt t="63252" x="6362700" y="4303713"/>
          <p14:tracePt t="63260" x="6508750" y="4303713"/>
          <p14:tracePt t="63268" x="6654800" y="4303713"/>
          <p14:tracePt t="63276" x="6800850" y="4303713"/>
          <p14:tracePt t="63284" x="6929438" y="4303713"/>
          <p14:tracePt t="63292" x="7056438" y="4303713"/>
          <p14:tracePt t="63300" x="7183438" y="4303713"/>
          <p14:tracePt t="63308" x="7312025" y="4303713"/>
          <p14:tracePt t="63316" x="7458075" y="4303713"/>
          <p14:tracePt t="63324" x="7602538" y="4303713"/>
          <p14:tracePt t="63332" x="7740650" y="4303713"/>
          <p14:tracePt t="63341" x="7885113" y="4303713"/>
          <p14:tracePt t="63348" x="8013700" y="4303713"/>
          <p14:tracePt t="63357" x="8123238" y="4303713"/>
          <p14:tracePt t="63364" x="8269288" y="4303713"/>
          <p14:tracePt t="63372" x="8405813" y="4276725"/>
          <p14:tracePt t="63380" x="8496300" y="4259263"/>
          <p14:tracePt t="63388" x="8642350" y="4232275"/>
          <p14:tracePt t="63396" x="8834438" y="4186238"/>
          <p14:tracePt t="63404" x="9017000" y="4167188"/>
          <p14:tracePt t="63876" x="8797925" y="3867150"/>
          <p14:tracePt t="63884" x="8478838" y="3930650"/>
          <p14:tracePt t="63892" x="8204200" y="3948113"/>
          <p14:tracePt t="63900" x="7967663" y="3967163"/>
          <p14:tracePt t="63908" x="7667625" y="3967163"/>
          <p14:tracePt t="63916" x="7256463" y="3967163"/>
          <p14:tracePt t="63924" x="7083425" y="3967163"/>
          <p14:tracePt t="63932" x="6856413" y="3967163"/>
          <p14:tracePt t="63941" x="6700838" y="3967163"/>
          <p14:tracePt t="63948" x="6518275" y="3967163"/>
          <p14:tracePt t="63957" x="6408738" y="3967163"/>
          <p14:tracePt t="63964" x="6299200" y="3967163"/>
          <p14:tracePt t="63972" x="6218238" y="3967163"/>
          <p14:tracePt t="63981" x="6189663" y="3967163"/>
          <p14:tracePt t="63988" x="6162675" y="3967163"/>
          <p14:tracePt t="63996" x="6145213" y="3967163"/>
          <p14:tracePt t="64004" x="6126163" y="3967163"/>
          <p14:tracePt t="64012" x="6116638" y="3967163"/>
          <p14:tracePt t="64020" x="6099175" y="3967163"/>
          <p14:tracePt t="65014" x="6089650" y="3967163"/>
          <p14:tracePt t="65022" x="6026150" y="3967163"/>
          <p14:tracePt t="65029" x="5972175" y="3967163"/>
          <p14:tracePt t="65037" x="5935663" y="3967163"/>
          <p14:tracePt t="65045" x="5880100" y="3994150"/>
          <p14:tracePt t="65053" x="5834063" y="4003675"/>
          <p14:tracePt t="65061" x="5807075" y="4003675"/>
          <p14:tracePt t="65069" x="5770563" y="4013200"/>
          <p14:tracePt t="65077" x="5724525" y="4013200"/>
          <p14:tracePt t="65086" x="5707063" y="4013200"/>
          <p14:tracePt t="65093" x="5688013" y="4013200"/>
          <p14:tracePt t="65101" x="5688013" y="4021138"/>
          <p14:tracePt t="66484" x="5680075" y="4030663"/>
          <p14:tracePt t="67484" x="5661025" y="4003675"/>
          <p14:tracePt t="67492" x="5653088" y="3984625"/>
          <p14:tracePt t="67516" x="5643563" y="3976688"/>
          <p14:tracePt t="67524" x="5643563" y="3967163"/>
          <p14:tracePt t="67598" x="5634038" y="3957638"/>
          <p14:tracePt t="67604" x="5607050" y="3957638"/>
          <p14:tracePt t="67612" x="5580063" y="3967163"/>
          <p14:tracePt t="67620" x="5570538" y="3984625"/>
          <p14:tracePt t="67628" x="5543550" y="4003675"/>
          <p14:tracePt t="67636" x="5514975" y="4021138"/>
          <p14:tracePt t="67644" x="5507038" y="4021138"/>
          <p14:tracePt t="67652" x="5497513" y="4030663"/>
          <p14:tracePt t="67958" x="5507038" y="4003675"/>
          <p14:tracePt t="67968" x="5570538" y="3976688"/>
          <p14:tracePt t="67974" x="5616575" y="3940175"/>
          <p14:tracePt t="67982" x="5680075" y="3903663"/>
          <p14:tracePt t="67990" x="5761038" y="3867150"/>
          <p14:tracePt t="67997" x="5862638" y="3811588"/>
          <p14:tracePt t="68005" x="5962650" y="3784600"/>
          <p14:tracePt t="68013" x="6089650" y="3767138"/>
          <p14:tracePt t="68021" x="6199188" y="3738563"/>
          <p14:tracePt t="68029" x="6318250" y="3757613"/>
          <p14:tracePt t="68036" x="6464300" y="3757613"/>
          <p14:tracePt t="68044" x="6591300" y="3757613"/>
          <p14:tracePt t="68052" x="6718300" y="3757613"/>
          <p14:tracePt t="68060" x="6810375" y="3757613"/>
          <p14:tracePt t="68068" x="6937375" y="3757613"/>
          <p14:tracePt t="68076" x="7083425" y="3757613"/>
          <p14:tracePt t="68084" x="7175500" y="3757613"/>
          <p14:tracePt t="68092" x="7319963" y="3757613"/>
          <p14:tracePt t="68100" x="7429500" y="3757613"/>
          <p14:tracePt t="68108" x="7558088" y="3775075"/>
          <p14:tracePt t="68116" x="7721600" y="3803650"/>
          <p14:tracePt t="68124" x="7850188" y="3830638"/>
          <p14:tracePt t="68132" x="7950200" y="3830638"/>
          <p14:tracePt t="68140" x="8096250" y="3875088"/>
          <p14:tracePt t="68148" x="8223250" y="3894138"/>
          <p14:tracePt t="68156" x="8369300" y="3903663"/>
          <p14:tracePt t="68164" x="8496300" y="3921125"/>
          <p14:tracePt t="68174" x="8605838" y="3921125"/>
          <p14:tracePt t="68180" x="8742363" y="3948113"/>
          <p14:tracePt t="68188" x="8851900" y="3948113"/>
          <p14:tracePt t="68197" x="8943975" y="3948113"/>
          <p14:tracePt t="68204" x="8980488" y="3948113"/>
          <p14:tracePt t="68213" x="9034463" y="3948113"/>
          <p14:tracePt t="68220" x="9097963" y="3948113"/>
          <p14:tracePt t="68228" x="9134475" y="394811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メッセージのデータタイプ</a:t>
            </a:r>
            <a:r>
              <a:rPr lang="en-US" altLang="ja-JP" dirty="0"/>
              <a:t> 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通常のデータサイズに対応する</a:t>
            </a:r>
            <a:r>
              <a:rPr lang="en-US" altLang="ja-JP" dirty="0" err="1"/>
              <a:t>MPI</a:t>
            </a:r>
            <a:r>
              <a:rPr lang="ja-JP" altLang="en-US" dirty="0"/>
              <a:t>のデータサイズを指定</a:t>
            </a:r>
            <a:endParaRPr lang="en-US" altLang="ja-JP" dirty="0"/>
          </a:p>
          <a:p>
            <a:pPr lvl="1"/>
            <a:r>
              <a:rPr lang="en-US" altLang="ja-JP" dirty="0" err="1"/>
              <a:t>MPI_CHAR</a:t>
            </a:r>
            <a:r>
              <a:rPr lang="en-US" altLang="ja-JP" dirty="0"/>
              <a:t>  char</a:t>
            </a:r>
          </a:p>
          <a:p>
            <a:pPr lvl="1"/>
            <a:r>
              <a:rPr lang="en-US" altLang="ja-JP" dirty="0" err="1"/>
              <a:t>MPI_INT</a:t>
            </a:r>
            <a:r>
              <a:rPr lang="en-US" altLang="ja-JP" dirty="0"/>
              <a:t>       </a:t>
            </a:r>
            <a:r>
              <a:rPr lang="en-US" altLang="ja-JP" dirty="0" err="1"/>
              <a:t>int</a:t>
            </a:r>
            <a:endParaRPr lang="en-US" altLang="ja-JP" dirty="0"/>
          </a:p>
          <a:p>
            <a:pPr lvl="1"/>
            <a:r>
              <a:rPr lang="en-US" altLang="ja-JP" dirty="0" err="1"/>
              <a:t>MPI_FLOAT</a:t>
            </a:r>
            <a:r>
              <a:rPr lang="en-US" altLang="ja-JP" dirty="0"/>
              <a:t> float</a:t>
            </a:r>
          </a:p>
          <a:p>
            <a:pPr lvl="1"/>
            <a:r>
              <a:rPr lang="en-US" altLang="ja-JP" dirty="0" err="1"/>
              <a:t>MPI_DOUBLE</a:t>
            </a:r>
            <a:r>
              <a:rPr lang="en-US" altLang="ja-JP" dirty="0"/>
              <a:t> double … etc.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F182B1C-35B4-49ED-99DE-E305B4BDB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53"/>
    </mc:Choice>
    <mc:Fallback xmlns="">
      <p:transition spd="slow" advTm="15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70" x="8669338" y="4195763"/>
          <p14:tracePt t="1075" x="8323263" y="4213225"/>
          <p14:tracePt t="1085" x="7785100" y="4286250"/>
          <p14:tracePt t="1090" x="7302500" y="4286250"/>
          <p14:tracePt t="1098" x="6746875" y="4286250"/>
          <p14:tracePt t="1106" x="6153150" y="4286250"/>
          <p14:tracePt t="1114" x="5670550" y="4286250"/>
          <p14:tracePt t="1122" x="5314950" y="4259263"/>
          <p14:tracePt t="1130" x="5022850" y="4176713"/>
          <p14:tracePt t="1138" x="4813300" y="4149725"/>
          <p14:tracePt t="1146" x="4676775" y="4086225"/>
          <p14:tracePt t="1154" x="4586288" y="4057650"/>
          <p14:tracePt t="1162" x="4521200" y="4021138"/>
          <p14:tracePt t="1170" x="4484688" y="4003675"/>
          <p14:tracePt t="1178" x="4467225" y="3994150"/>
          <p14:tracePt t="1186" x="4467225" y="3976688"/>
          <p14:tracePt t="1195" x="4457700" y="3967163"/>
          <p14:tracePt t="1202" x="4440238" y="3930650"/>
          <p14:tracePt t="1210" x="4440238" y="3921125"/>
          <p14:tracePt t="1219" x="4440238" y="3894138"/>
          <p14:tracePt t="1226" x="4440238" y="3884613"/>
          <p14:tracePt t="1234" x="4440238" y="3875088"/>
          <p14:tracePt t="1245" x="4440238" y="3848100"/>
          <p14:tracePt t="1256" x="4440238" y="3830638"/>
          <p14:tracePt t="1260" x="4430713" y="3803650"/>
          <p14:tracePt t="1270" x="4430713" y="3784600"/>
          <p14:tracePt t="1275" x="4421188" y="3757613"/>
          <p14:tracePt t="1291" x="4421188" y="3748088"/>
          <p14:tracePt t="1588" x="4413250" y="3738563"/>
          <p14:tracePt t="1599" x="4384675" y="3738563"/>
          <p14:tracePt t="1604" x="4330700" y="3738563"/>
          <p14:tracePt t="1612" x="4294188" y="3738563"/>
          <p14:tracePt t="1618" x="4275138" y="3738563"/>
          <p14:tracePt t="1626" x="4248150" y="3738563"/>
          <p14:tracePt t="1635" x="4230688" y="3738563"/>
          <p14:tracePt t="1642" x="4211638" y="3738563"/>
          <p14:tracePt t="1651" x="4194175" y="3738563"/>
          <p14:tracePt t="1658" x="4184650" y="3738563"/>
          <p14:tracePt t="2134" x="4175125" y="3730625"/>
          <p14:tracePt t="2139" x="4175125" y="3657600"/>
          <p14:tracePt t="2146" x="4148138" y="3565525"/>
          <p14:tracePt t="2154" x="4138613" y="3438525"/>
          <p14:tracePt t="2162" x="4121150" y="3265488"/>
          <p14:tracePt t="2170" x="4111625" y="3119438"/>
          <p14:tracePt t="2178" x="4111625" y="2946400"/>
          <p14:tracePt t="2186" x="4065588" y="2771775"/>
          <p14:tracePt t="2194" x="4048125" y="2608263"/>
          <p14:tracePt t="2203" x="4029075" y="2462213"/>
          <p14:tracePt t="2210" x="3984625" y="2335213"/>
          <p14:tracePt t="2220" x="3975100" y="2197100"/>
          <p14:tracePt t="2228" x="3975100" y="2143125"/>
          <p14:tracePt t="2237" x="3965575" y="2089150"/>
          <p14:tracePt t="2244" x="3965575" y="2033588"/>
          <p14:tracePt t="2255" x="3965575" y="2016125"/>
          <p14:tracePt t="2260" x="3938588" y="1979613"/>
          <p14:tracePt t="2272" x="3938588" y="1960563"/>
          <p14:tracePt t="2275" x="3938588" y="1951038"/>
          <p14:tracePt t="2523" x="3938588" y="1906588"/>
          <p14:tracePt t="2531" x="3938588" y="1851025"/>
          <p14:tracePt t="2540" x="3984625" y="1787525"/>
          <p14:tracePt t="2550" x="4038600" y="1724025"/>
          <p14:tracePt t="2556" x="4075113" y="1660525"/>
          <p14:tracePt t="2565" x="4129088" y="1577975"/>
          <p14:tracePt t="2571" x="4165600" y="1522413"/>
          <p14:tracePt t="2581" x="4202113" y="1458913"/>
          <p14:tracePt t="2589" x="4238625" y="1395413"/>
          <p14:tracePt t="2596" x="4267200" y="1376363"/>
          <p14:tracePt t="2604" x="4275138" y="1358900"/>
          <p14:tracePt t="2613" x="4275138" y="1349375"/>
          <p14:tracePt t="2619" x="4294188" y="1331913"/>
          <p14:tracePt t="3138" x="4340225" y="1331913"/>
          <p14:tracePt t="3146" x="4430713" y="1331913"/>
          <p14:tracePt t="3154" x="4521200" y="1331913"/>
          <p14:tracePt t="3162" x="4613275" y="1331913"/>
          <p14:tracePt t="3172" x="4649788" y="1331913"/>
          <p14:tracePt t="3180" x="4703763" y="1331913"/>
          <p14:tracePt t="3189" x="4740275" y="1331913"/>
          <p14:tracePt t="3196" x="4795838" y="1331913"/>
          <p14:tracePt t="3206" x="4822825" y="1331913"/>
          <p14:tracePt t="3210" x="4832350" y="1331913"/>
          <p14:tracePt t="3420" x="4822825" y="1358900"/>
          <p14:tracePt t="3426" x="4803775" y="1376363"/>
          <p14:tracePt t="3435" x="4759325" y="1404938"/>
          <p14:tracePt t="3442" x="4740275" y="1422400"/>
          <p14:tracePt t="3451" x="4730750" y="1431925"/>
          <p14:tracePt t="3459" x="4703763" y="1449388"/>
          <p14:tracePt t="3468" x="4686300" y="1468438"/>
          <p14:tracePt t="3474" x="4676775" y="1477963"/>
          <p14:tracePt t="3483" x="4667250" y="1477963"/>
          <p14:tracePt t="3490" x="4659313" y="1485900"/>
          <p14:tracePt t="3533" x="4649788" y="1485900"/>
          <p14:tracePt t="3540" x="4640263" y="1485900"/>
          <p14:tracePt t="3547" x="4640263" y="1495425"/>
          <p14:tracePt t="3554" x="4640263" y="1504950"/>
          <p14:tracePt t="3563" x="4613275" y="1522413"/>
          <p14:tracePt t="3571" x="4586288" y="1541463"/>
          <p14:tracePt t="3578" x="4576763" y="1558925"/>
          <p14:tracePt t="3586" x="4567238" y="1595438"/>
          <p14:tracePt t="3594" x="4549775" y="1614488"/>
          <p14:tracePt t="3605" x="4540250" y="1624013"/>
          <p14:tracePt t="3612" x="4521200" y="1651000"/>
          <p14:tracePt t="3628" x="4513263" y="1651000"/>
          <p14:tracePt t="3644" x="4503738" y="1668463"/>
          <p14:tracePt t="3654" x="4503738" y="1677988"/>
          <p14:tracePt t="3708" x="4494213" y="1687513"/>
          <p14:tracePt t="3947" x="4494213" y="1724025"/>
          <p14:tracePt t="3954" x="4494213" y="1741488"/>
          <p14:tracePt t="3962" x="4484688" y="1768475"/>
          <p14:tracePt t="3970" x="4467225" y="1787525"/>
          <p14:tracePt t="3979" x="4457700" y="1804988"/>
          <p14:tracePt t="3991" x="4448175" y="1824038"/>
          <p14:tracePt t="3995" x="4413250" y="1860550"/>
          <p14:tracePt t="4006" x="4403725" y="1870075"/>
          <p14:tracePt t="4011" x="4394200" y="1887538"/>
          <p14:tracePt t="4028" x="4384675" y="1914525"/>
          <p14:tracePt t="6347" x="4376738" y="1914525"/>
          <p14:tracePt t="6399" x="4376738" y="1924050"/>
          <p14:tracePt t="6756" x="4376738" y="1979613"/>
          <p14:tracePt t="6764" x="4384675" y="2060575"/>
          <p14:tracePt t="6772" x="4394200" y="2079625"/>
          <p14:tracePt t="6779" x="4394200" y="2089150"/>
          <p14:tracePt t="6787" x="4394200" y="2097088"/>
          <p14:tracePt t="6802" x="4394200" y="2116138"/>
          <p14:tracePt t="6900" x="4394200" y="2125663"/>
          <p14:tracePt t="6909" x="4394200" y="2152650"/>
          <p14:tracePt t="6915" x="4394200" y="2160588"/>
          <p14:tracePt t="6923" x="4394200" y="2170113"/>
          <p14:tracePt t="6930" x="4367213" y="2206625"/>
          <p14:tracePt t="6938" x="4367213" y="2216150"/>
          <p14:tracePt t="6946" x="4340225" y="2252663"/>
          <p14:tracePt t="6954" x="4321175" y="2270125"/>
          <p14:tracePt t="6962" x="4303713" y="2279650"/>
          <p14:tracePt t="6970" x="4275138" y="2316163"/>
          <p14:tracePt t="6978" x="4267200" y="2325688"/>
          <p14:tracePt t="6987" x="4257675" y="2343150"/>
          <p14:tracePt t="6995" x="4230688" y="2371725"/>
          <p14:tracePt t="7003" x="4221163" y="2379663"/>
          <p14:tracePt t="7011" x="4221163" y="2389188"/>
          <p14:tracePt t="7018" x="4211638" y="2398713"/>
          <p14:tracePt t="7273" x="4194175" y="2408238"/>
          <p14:tracePt t="7282" x="4184650" y="2416175"/>
          <p14:tracePt t="7298" x="4175125" y="2425700"/>
          <p14:tracePt t="7306" x="4157663" y="2444750"/>
          <p14:tracePt t="7314" x="4148138" y="2452688"/>
          <p14:tracePt t="7322" x="4129088" y="2481263"/>
          <p14:tracePt t="7338" x="4129088" y="2489200"/>
          <p14:tracePt t="7346" x="4121150" y="2498725"/>
          <p14:tracePt t="7354" x="4111625" y="2498725"/>
          <p14:tracePt t="7362" x="4102100" y="2508250"/>
          <p14:tracePt t="7387" x="4102100" y="2517775"/>
          <p14:tracePt t="7395" x="4102100" y="2525713"/>
          <p14:tracePt t="7695" x="4094163" y="2535238"/>
          <p14:tracePt t="7717" x="4084638" y="2544763"/>
          <p14:tracePt t="7724" x="4084638" y="2554288"/>
          <p14:tracePt t="7748" x="4065588" y="2571750"/>
          <p14:tracePt t="7972" x="4065588" y="2581275"/>
          <p14:tracePt t="7980" x="4057650" y="2598738"/>
          <p14:tracePt t="7987" x="4048125" y="2608263"/>
          <p14:tracePt t="7996" x="4048125" y="2617788"/>
          <p14:tracePt t="8007" x="4029075" y="2635250"/>
          <p14:tracePt t="8011" x="4029075" y="2644775"/>
          <p14:tracePt t="8018" x="4021138" y="2644775"/>
          <p14:tracePt t="8026" x="4021138" y="2654300"/>
          <p14:tracePt t="8035" x="4011613" y="2662238"/>
          <p14:tracePt t="8043" x="4011613" y="2671763"/>
          <p14:tracePt t="8115" x="3992563" y="2690813"/>
          <p14:tracePt t="8122" x="3938588" y="2708275"/>
          <p14:tracePt t="8131" x="3911600" y="2735263"/>
          <p14:tracePt t="8138" x="3892550" y="2744788"/>
          <p14:tracePt t="8147" x="3856038" y="2763838"/>
          <p14:tracePt t="8154" x="3802063" y="2800350"/>
          <p14:tracePt t="8163" x="3738563" y="2808288"/>
          <p14:tracePt t="8170" x="3709988" y="2817813"/>
          <p14:tracePt t="8178" x="3665538" y="2844800"/>
          <p14:tracePt t="8187" x="3646488" y="2844800"/>
          <p14:tracePt t="8195" x="3619500" y="2844800"/>
          <p14:tracePt t="8203" x="3609975" y="2844800"/>
          <p14:tracePt t="8211" x="3600450" y="2854325"/>
          <p14:tracePt t="8219" x="3592513" y="2854325"/>
          <p14:tracePt t="8228" x="3582988" y="2863850"/>
          <p14:tracePt t="8235" x="3573463" y="2863850"/>
          <p14:tracePt t="8244" x="3546475" y="2881313"/>
          <p14:tracePt t="8260" x="3527425" y="2890838"/>
          <p14:tracePt t="8269" x="3509963" y="2890838"/>
          <p14:tracePt t="8274" x="3463925" y="2900363"/>
          <p14:tracePt t="8286" x="3409950" y="2917825"/>
          <p14:tracePt t="8290" x="3346450" y="2917825"/>
          <p14:tracePt t="8298" x="3290888" y="2917825"/>
          <p14:tracePt t="8306" x="3217863" y="2917825"/>
          <p14:tracePt t="8314" x="3127375" y="2917825"/>
          <p14:tracePt t="8322" x="3054350" y="2917825"/>
          <p14:tracePt t="8331" x="2944813" y="2917825"/>
          <p14:tracePt t="8338" x="2817813" y="2917825"/>
          <p14:tracePt t="8347" x="2689225" y="2917825"/>
          <p14:tracePt t="8354" x="2543175" y="2917825"/>
          <p14:tracePt t="8362" x="2360613" y="2917825"/>
          <p14:tracePt t="8370" x="2160588" y="2917825"/>
          <p14:tracePt t="8378" x="1997075" y="2917825"/>
          <p14:tracePt t="8387" x="1778000" y="2917825"/>
          <p14:tracePt t="8395" x="1595438" y="2917825"/>
          <p14:tracePt t="8404" x="1422400" y="2917825"/>
          <p14:tracePt t="8411" x="1249363" y="2946400"/>
          <p14:tracePt t="8419" x="1084263" y="2963863"/>
          <p14:tracePt t="8427" x="974725" y="2963863"/>
          <p14:tracePt t="8436" x="884238" y="2973388"/>
          <p14:tracePt t="8442" x="857250" y="2973388"/>
          <p14:tracePt t="8450" x="838200" y="2982913"/>
          <p14:tracePt t="8468" x="820738" y="2982913"/>
          <p14:tracePt t="8707" x="884238" y="3017838"/>
          <p14:tracePt t="8715" x="974725" y="3046413"/>
          <p14:tracePt t="8723" x="1130300" y="3073400"/>
          <p14:tracePt t="8731" x="1293813" y="3119438"/>
          <p14:tracePt t="8739" x="1522413" y="3155950"/>
          <p14:tracePt t="8747" x="1685925" y="3182938"/>
          <p14:tracePt t="8755" x="1887538" y="3182938"/>
          <p14:tracePt t="8763" x="2114550" y="3182938"/>
          <p14:tracePt t="8771" x="2333625" y="3182938"/>
          <p14:tracePt t="8779" x="2598738" y="3182938"/>
          <p14:tracePt t="8787" x="2744788" y="3182938"/>
          <p14:tracePt t="8795" x="2871788" y="3182938"/>
          <p14:tracePt t="8803" x="2954338" y="3163888"/>
          <p14:tracePt t="8811" x="2990850" y="3155950"/>
          <p14:tracePt t="8820" x="3008313" y="3146425"/>
          <p14:tracePt t="8827" x="3017838" y="3136900"/>
          <p14:tracePt t="8963" x="3008313" y="3136900"/>
          <p14:tracePt t="8972" x="2998788" y="3136900"/>
          <p14:tracePt t="9187" x="2954338" y="3146425"/>
          <p14:tracePt t="9195" x="2881313" y="3163888"/>
          <p14:tracePt t="9204" x="2808288" y="3163888"/>
          <p14:tracePt t="9212" x="2698750" y="3163888"/>
          <p14:tracePt t="9221" x="2616200" y="3163888"/>
          <p14:tracePt t="9227" x="2525713" y="3163888"/>
          <p14:tracePt t="9235" x="2433638" y="3163888"/>
          <p14:tracePt t="9243" x="2360613" y="3163888"/>
          <p14:tracePt t="9252" x="2270125" y="3163888"/>
          <p14:tracePt t="9260" x="2179638" y="3163888"/>
          <p14:tracePt t="9269" x="2106613" y="3163888"/>
          <p14:tracePt t="9275" x="2051050" y="3163888"/>
          <p14:tracePt t="9285" x="1987550" y="3163888"/>
          <p14:tracePt t="9291" x="1951038" y="3163888"/>
          <p14:tracePt t="9299" x="1905000" y="3163888"/>
          <p14:tracePt t="9307" x="1887538" y="3163888"/>
          <p14:tracePt t="9315" x="1851025" y="3163888"/>
          <p14:tracePt t="9322" x="1831975" y="3173413"/>
          <p14:tracePt t="9330" x="1814513" y="3173413"/>
          <p14:tracePt t="9338" x="1804988" y="3173413"/>
          <p14:tracePt t="9458" x="1795463" y="3182938"/>
          <p14:tracePt t="9723" x="1795463" y="3155950"/>
          <p14:tracePt t="9731" x="1795463" y="3119438"/>
          <p14:tracePt t="9739" x="1814513" y="3082925"/>
          <p14:tracePt t="9747" x="1831975" y="3046413"/>
          <p14:tracePt t="9755" x="1851025" y="3027363"/>
          <p14:tracePt t="9763" x="1868488" y="3000375"/>
          <p14:tracePt t="9771" x="1878013" y="2982913"/>
          <p14:tracePt t="9779" x="1895475" y="2963863"/>
          <p14:tracePt t="9787" x="1905000" y="2954338"/>
          <p14:tracePt t="9794" x="1914525" y="2946400"/>
          <p14:tracePt t="9970" x="1914525" y="2954338"/>
          <p14:tracePt t="9978" x="1914525" y="2963863"/>
          <p14:tracePt t="10021" x="1931988" y="2973388"/>
          <p14:tracePt t="10026" x="1951038" y="2982913"/>
          <p14:tracePt t="10036" x="2024063" y="3009900"/>
          <p14:tracePt t="10042" x="2114550" y="3009900"/>
          <p14:tracePt t="10050" x="2197100" y="3017838"/>
          <p14:tracePt t="10058" x="2251075" y="3017838"/>
          <p14:tracePt t="10068" x="2306638" y="3017838"/>
          <p14:tracePt t="10074" x="2360613" y="3017838"/>
          <p14:tracePt t="10083" x="2416175" y="3017838"/>
          <p14:tracePt t="10090" x="2462213" y="3017838"/>
          <p14:tracePt t="10098" x="2479675" y="3017838"/>
          <p14:tracePt t="10106" x="2506663" y="3017838"/>
          <p14:tracePt t="10122" x="2516188" y="3017838"/>
          <p14:tracePt t="10138" x="2525713" y="3009900"/>
          <p14:tracePt t="10170" x="2533650" y="3009900"/>
          <p14:tracePt t="10178" x="2562225" y="2990850"/>
          <p14:tracePt t="10186" x="2562225" y="2982913"/>
          <p14:tracePt t="10194" x="2570163" y="2973388"/>
          <p14:tracePt t="10202" x="2579688" y="2963863"/>
          <p14:tracePt t="10218" x="2589213" y="2963863"/>
          <p14:tracePt t="10379" x="2570163" y="2990850"/>
          <p14:tracePt t="10386" x="2533650" y="3054350"/>
          <p14:tracePt t="10394" x="2498725" y="3073400"/>
          <p14:tracePt t="10402" x="2470150" y="3109913"/>
          <p14:tracePt t="10410" x="2433638" y="3136900"/>
          <p14:tracePt t="10418" x="2389188" y="3182938"/>
          <p14:tracePt t="10426" x="2379663" y="3209925"/>
          <p14:tracePt t="10434" x="2360613" y="3236913"/>
          <p14:tracePt t="10443" x="2324100" y="3265488"/>
          <p14:tracePt t="10450" x="2306638" y="3282950"/>
          <p14:tracePt t="10458" x="2297113" y="3309938"/>
          <p14:tracePt t="10467" x="2279650" y="3319463"/>
          <p14:tracePt t="10474" x="2260600" y="3328988"/>
          <p14:tracePt t="10483" x="2251075" y="3328988"/>
          <p14:tracePt t="10490" x="2243138" y="3328988"/>
          <p14:tracePt t="10786" x="2243138" y="3338513"/>
          <p14:tracePt t="10794" x="2251075" y="3365500"/>
          <p14:tracePt t="10802" x="2343150" y="3392488"/>
          <p14:tracePt t="10810" x="2379663" y="3402013"/>
          <p14:tracePt t="10819" x="2416175" y="3411538"/>
          <p14:tracePt t="10826" x="2433638" y="3411538"/>
          <p14:tracePt t="10835" x="2452688" y="3419475"/>
          <p14:tracePt t="10842" x="2462213" y="3419475"/>
          <p14:tracePt t="10882" x="2470150" y="3429000"/>
          <p14:tracePt t="10907" x="2470150" y="3446463"/>
          <p14:tracePt t="10914" x="2470150" y="3475038"/>
          <p14:tracePt t="10922" x="2470150" y="3502025"/>
          <p14:tracePt t="10930" x="2462213" y="3511550"/>
          <p14:tracePt t="10938" x="2443163" y="3538538"/>
          <p14:tracePt t="10946" x="2433638" y="3556000"/>
          <p14:tracePt t="10954" x="2425700" y="3565525"/>
          <p14:tracePt t="10962" x="2397125" y="3592513"/>
          <p14:tracePt t="10970" x="2343150" y="3621088"/>
          <p14:tracePt t="10978" x="2306638" y="3638550"/>
          <p14:tracePt t="10986" x="2251075" y="3665538"/>
          <p14:tracePt t="10994" x="2224088" y="3675063"/>
          <p14:tracePt t="11002" x="2179638" y="3694113"/>
          <p14:tracePt t="11010" x="2151063" y="3702050"/>
          <p14:tracePt t="11018" x="2143125" y="3702050"/>
          <p14:tracePt t="11026" x="2133600" y="3702050"/>
          <p14:tracePt t="11106" x="2114550" y="3711575"/>
          <p14:tracePt t="11114" x="2106613" y="3730625"/>
          <p14:tracePt t="11122" x="2097088" y="3738563"/>
          <p14:tracePt t="11130" x="2087563" y="3748088"/>
          <p14:tracePt t="11202" x="2087563" y="3767138"/>
          <p14:tracePt t="11210" x="2087563" y="3775075"/>
          <p14:tracePt t="11226" x="2087563" y="3784600"/>
          <p14:tracePt t="11234" x="2087563" y="3803650"/>
          <p14:tracePt t="11242" x="2087563" y="3821113"/>
          <p14:tracePt t="11250" x="2124075" y="3840163"/>
          <p14:tracePt t="11258" x="2197100" y="3875088"/>
          <p14:tracePt t="11267" x="2287588" y="3903663"/>
          <p14:tracePt t="11274" x="2370138" y="3948113"/>
          <p14:tracePt t="11283" x="2479675" y="3976688"/>
          <p14:tracePt t="11290" x="2543175" y="4013200"/>
          <p14:tracePt t="11298" x="2579688" y="4021138"/>
          <p14:tracePt t="11307" x="2635250" y="4057650"/>
          <p14:tracePt t="11314" x="2679700" y="4067175"/>
          <p14:tracePt t="11322" x="2689225" y="4076700"/>
          <p14:tracePt t="11386" x="2689225" y="4094163"/>
          <p14:tracePt t="11394" x="2689225" y="4103688"/>
          <p14:tracePt t="11410" x="2689225" y="4113213"/>
          <p14:tracePt t="11418" x="2689225" y="4122738"/>
          <p14:tracePt t="11426" x="2671763" y="4122738"/>
          <p14:tracePt t="11435" x="2652713" y="4149725"/>
          <p14:tracePt t="11443" x="2635250" y="4159250"/>
          <p14:tracePt t="11451" x="2625725" y="4159250"/>
          <p14:tracePt t="11458" x="2606675" y="4167188"/>
          <p14:tracePt t="11466" x="2589213" y="4195763"/>
          <p14:tracePt t="11474" x="2570163" y="4203700"/>
          <p14:tracePt t="11483" x="2562225" y="4203700"/>
          <p14:tracePt t="11490" x="2552700" y="4213225"/>
          <p14:tracePt t="11498" x="2525713" y="4222750"/>
          <p14:tracePt t="11506" x="2516188" y="4232275"/>
          <p14:tracePt t="11523" x="2506663" y="4249738"/>
          <p14:tracePt t="11530" x="2489200" y="4268788"/>
          <p14:tracePt t="11538" x="2479675" y="4286250"/>
          <p14:tracePt t="11547" x="2470150" y="4303713"/>
          <p14:tracePt t="11554" x="2470150" y="4322763"/>
          <p14:tracePt t="11564" x="2462213" y="4340225"/>
          <p14:tracePt t="11578" x="2452688" y="4349750"/>
          <p14:tracePt t="11586" x="2452688" y="4359275"/>
          <p14:tracePt t="11595" x="2443163" y="4368800"/>
          <p14:tracePt t="11603" x="2443163" y="4376738"/>
          <p14:tracePt t="11627" x="2443163" y="4395788"/>
          <p14:tracePt t="11635" x="2443163" y="4405313"/>
          <p14:tracePt t="11651" x="2443163" y="4413250"/>
          <p14:tracePt t="11658" x="2443163" y="4422775"/>
          <p14:tracePt t="11667" x="2443163" y="4441825"/>
          <p14:tracePt t="11683" x="2443163" y="4449763"/>
          <p14:tracePt t="11690" x="2443163" y="4478338"/>
          <p14:tracePt t="11707" x="2443163" y="4486275"/>
          <p14:tracePt t="11754" x="2452688" y="4505325"/>
          <p14:tracePt t="11770" x="2489200" y="4505325"/>
          <p14:tracePt t="11778" x="2533650" y="4505325"/>
          <p14:tracePt t="11786" x="2589213" y="4505325"/>
          <p14:tracePt t="11794" x="2625725" y="4505325"/>
          <p14:tracePt t="11802" x="2662238" y="4505325"/>
          <p14:tracePt t="11810" x="2698750" y="4505325"/>
          <p14:tracePt t="11818" x="2725738" y="4505325"/>
          <p14:tracePt t="11826" x="2744788" y="4505325"/>
          <p14:tracePt t="11835" x="2752725" y="4505325"/>
          <p14:tracePt t="12187" x="2798763" y="4505325"/>
          <p14:tracePt t="12194" x="2889250" y="4505325"/>
          <p14:tracePt t="12202" x="2925763" y="4505325"/>
          <p14:tracePt t="12210" x="2981325" y="4505325"/>
          <p14:tracePt t="12218" x="3008313" y="4505325"/>
          <p14:tracePt t="12226" x="3054350" y="4495800"/>
          <p14:tracePt t="12235" x="3108325" y="4478338"/>
          <p14:tracePt t="12243" x="3117850" y="4468813"/>
          <p14:tracePt t="12251" x="3127375" y="4468813"/>
          <p14:tracePt t="12275" x="3136900" y="4468813"/>
          <p14:tracePt t="12388" x="3127375" y="4468813"/>
          <p14:tracePt t="12396" x="3108325" y="4468813"/>
          <p14:tracePt t="12404" x="3090863" y="4468813"/>
          <p14:tracePt t="12412" x="3081338" y="4468813"/>
          <p14:tracePt t="12419" x="3071813" y="4468813"/>
          <p14:tracePt t="12615" x="3063875" y="4468813"/>
          <p14:tracePt t="12618" x="3063875" y="4478338"/>
          <p14:tracePt t="12626" x="3063875" y="4486275"/>
          <p14:tracePt t="12634" x="3063875" y="4495800"/>
          <p14:tracePt t="12642" x="3063875" y="4522788"/>
          <p14:tracePt t="12650" x="3044825" y="4541838"/>
          <p14:tracePt t="12658" x="3027363" y="4559300"/>
          <p14:tracePt t="12667" x="3008313" y="4578350"/>
          <p14:tracePt t="12674" x="2954338" y="4595813"/>
          <p14:tracePt t="12683" x="2889250" y="4605338"/>
          <p14:tracePt t="12690" x="2781300" y="4632325"/>
          <p14:tracePt t="12698" x="2725738" y="4632325"/>
          <p14:tracePt t="12707" x="2679700" y="4632325"/>
          <p14:tracePt t="12714" x="2616200" y="4632325"/>
          <p14:tracePt t="12722" x="2552700" y="4632325"/>
          <p14:tracePt t="12730" x="2516188" y="4632325"/>
          <p14:tracePt t="12739" x="2470150" y="4624388"/>
          <p14:tracePt t="12747" x="2443163" y="4605338"/>
          <p14:tracePt t="12754" x="2397125" y="4587875"/>
          <p14:tracePt t="12763" x="2389188" y="4578350"/>
          <p14:tracePt t="12779" x="2379663" y="4551363"/>
          <p14:tracePt t="12787" x="2343150" y="4505325"/>
          <p14:tracePt t="12795" x="2343150" y="4478338"/>
          <p14:tracePt t="12803" x="2324100" y="4432300"/>
          <p14:tracePt t="12810" x="2306638" y="4386263"/>
          <p14:tracePt t="12819" x="2279650" y="4359275"/>
          <p14:tracePt t="12826" x="2279650" y="4332288"/>
          <p14:tracePt t="12835" x="2243138" y="4259263"/>
          <p14:tracePt t="12842" x="2233613" y="4195763"/>
          <p14:tracePt t="12850" x="2224088" y="4140200"/>
          <p14:tracePt t="12858" x="2206625" y="4076700"/>
          <p14:tracePt t="12867" x="2206625" y="3984625"/>
          <p14:tracePt t="12884" x="2206625" y="3857625"/>
          <p14:tracePt t="12891" x="2206625" y="3784600"/>
          <p14:tracePt t="12898" x="2214563" y="3665538"/>
          <p14:tracePt t="12906" x="2243138" y="3611563"/>
          <p14:tracePt t="12914" x="2251075" y="3529013"/>
          <p14:tracePt t="12922" x="2260600" y="3475038"/>
          <p14:tracePt t="12930" x="2306638" y="3411538"/>
          <p14:tracePt t="12938" x="2343150" y="3365500"/>
          <p14:tracePt t="12946" x="2397125" y="3282950"/>
          <p14:tracePt t="12954" x="2406650" y="3236913"/>
          <p14:tracePt t="12962" x="2452688" y="3173413"/>
          <p14:tracePt t="12970" x="2506663" y="3136900"/>
          <p14:tracePt t="12978" x="2570163" y="3082925"/>
          <p14:tracePt t="12986" x="2589213" y="3036888"/>
          <p14:tracePt t="12994" x="2625725" y="3009900"/>
          <p14:tracePt t="13002" x="2689225" y="2963863"/>
          <p14:tracePt t="13010" x="2716213" y="2946400"/>
          <p14:tracePt t="13018" x="2752725" y="2917825"/>
          <p14:tracePt t="13026" x="2771775" y="2909888"/>
          <p14:tracePt t="13035" x="2798763" y="2900363"/>
          <p14:tracePt t="13050" x="2825750" y="2881313"/>
          <p14:tracePt t="13058" x="2835275" y="2881313"/>
          <p14:tracePt t="13066" x="2852738" y="2873375"/>
          <p14:tracePt t="13074" x="2881313" y="2873375"/>
          <p14:tracePt t="13083" x="2889250" y="2873375"/>
          <p14:tracePt t="13090" x="2917825" y="2873375"/>
          <p14:tracePt t="13101" x="2962275" y="2873375"/>
          <p14:tracePt t="13106" x="2971800" y="2873375"/>
          <p14:tracePt t="13116" x="3008313" y="2873375"/>
          <p14:tracePt t="13122" x="3054350" y="2909888"/>
          <p14:tracePt t="13131" x="3100388" y="2973388"/>
          <p14:tracePt t="13140" x="3154363" y="3054350"/>
          <p14:tracePt t="13148" x="3181350" y="3127375"/>
          <p14:tracePt t="13155" x="3227388" y="3209925"/>
          <p14:tracePt t="13164" x="3281363" y="3309938"/>
          <p14:tracePt t="13171" x="3290888" y="3392488"/>
          <p14:tracePt t="13179" x="3354388" y="3482975"/>
          <p14:tracePt t="13189" x="3363913" y="3548063"/>
          <p14:tracePt t="13196" x="3400425" y="3629025"/>
          <p14:tracePt t="13205" x="3436938" y="3675063"/>
          <p14:tracePt t="13212" x="3446463" y="3721100"/>
          <p14:tracePt t="13221" x="3473450" y="3767138"/>
          <p14:tracePt t="13228" x="3482975" y="3821113"/>
          <p14:tracePt t="13236" x="3490913" y="3867150"/>
          <p14:tracePt t="13243" x="3500438" y="3894138"/>
          <p14:tracePt t="13252" x="3500438" y="3921125"/>
          <p14:tracePt t="13260" x="3500438" y="3967163"/>
          <p14:tracePt t="13268" x="3500438" y="3994150"/>
          <p14:tracePt t="13276" x="3500438" y="4030663"/>
          <p14:tracePt t="13287" x="3500438" y="4067175"/>
          <p14:tracePt t="13290" x="3500438" y="4086225"/>
          <p14:tracePt t="13299" x="3500438" y="4103688"/>
          <p14:tracePt t="13306" x="3473450" y="4130675"/>
          <p14:tracePt t="13315" x="3455988" y="4149725"/>
          <p14:tracePt t="13322" x="3419475" y="4167188"/>
          <p14:tracePt t="13330" x="3400425" y="4195763"/>
          <p14:tracePt t="13338" x="3354388" y="4240213"/>
          <p14:tracePt t="13347" x="3327400" y="4259263"/>
          <p14:tracePt t="13354" x="3281363" y="4276725"/>
          <p14:tracePt t="13362" x="3254375" y="4303713"/>
          <p14:tracePt t="13371" x="3208338" y="4303713"/>
          <p14:tracePt t="13379" x="3181350" y="4313238"/>
          <p14:tracePt t="13387" x="3163888" y="4322763"/>
          <p14:tracePt t="13395" x="3154363" y="4332288"/>
          <p14:tracePt t="13403" x="3117850" y="4332288"/>
          <p14:tracePt t="13411" x="3100388" y="4340225"/>
          <p14:tracePt t="13418" x="3081338" y="4340225"/>
          <p14:tracePt t="13427" x="3063875" y="4340225"/>
          <p14:tracePt t="13435" x="3035300" y="4340225"/>
          <p14:tracePt t="13443" x="3017838" y="4349750"/>
          <p14:tracePt t="13450" x="2998788" y="4349750"/>
          <p14:tracePt t="13458" x="2981325" y="4349750"/>
          <p14:tracePt t="13467" x="2954338" y="4349750"/>
          <p14:tracePt t="13474" x="2925763" y="4349750"/>
          <p14:tracePt t="13484" x="2881313" y="4349750"/>
          <p14:tracePt t="13490" x="2852738" y="4349750"/>
          <p14:tracePt t="13498" x="2798763" y="4349750"/>
          <p14:tracePt t="13506" x="2781300" y="4349750"/>
          <p14:tracePt t="13514" x="2771775" y="4349750"/>
          <p14:tracePt t="13522" x="2752725" y="4349750"/>
          <p14:tracePt t="13547" x="2744788" y="4349750"/>
          <p14:tracePt t="13562" x="2735263" y="4340225"/>
          <p14:tracePt t="13570" x="2735263" y="4332288"/>
          <p14:tracePt t="13578" x="2735263" y="4322763"/>
          <p14:tracePt t="13587" x="2735263" y="4303713"/>
          <p14:tracePt t="13819" x="2735263" y="4295775"/>
          <p14:tracePt t="13826" x="2708275" y="4240213"/>
          <p14:tracePt t="13834" x="2689225" y="4213225"/>
          <p14:tracePt t="13842" x="2671763" y="4176713"/>
          <p14:tracePt t="13851" x="2652713" y="4159250"/>
          <p14:tracePt t="13858" x="2643188" y="4149725"/>
          <p14:tracePt t="13867" x="2643188" y="4140200"/>
          <p14:tracePt t="13886" x="2635250" y="4067175"/>
          <p14:tracePt t="13891" x="2625725" y="4030663"/>
          <p14:tracePt t="13900" x="2625725" y="4003675"/>
          <p14:tracePt t="13909" x="2625725" y="3976688"/>
          <p14:tracePt t="13914" x="2625725" y="3948113"/>
          <p14:tracePt t="13923" x="2625725" y="3921125"/>
          <p14:tracePt t="13930" x="2625725" y="3903663"/>
          <p14:tracePt t="13938" x="2625725" y="3875088"/>
          <p14:tracePt t="13946" x="2625725" y="3840163"/>
          <p14:tracePt t="13954" x="2625725" y="3811588"/>
          <p14:tracePt t="13962" x="2671763" y="3767138"/>
          <p14:tracePt t="13970" x="2708275" y="3730625"/>
          <p14:tracePt t="13979" x="2735263" y="3702050"/>
          <p14:tracePt t="13987" x="2771775" y="3638550"/>
          <p14:tracePt t="13995" x="2817813" y="3621088"/>
          <p14:tracePt t="14004" x="2852738" y="3592513"/>
          <p14:tracePt t="14011" x="2908300" y="3548063"/>
          <p14:tracePt t="14019" x="2954338" y="3529013"/>
          <p14:tracePt t="14028" x="2998788" y="3511550"/>
          <p14:tracePt t="14036" x="3044825" y="3492500"/>
          <p14:tracePt t="14043" x="3063875" y="3492500"/>
          <p14:tracePt t="14051" x="3100388" y="3475038"/>
          <p14:tracePt t="14058" x="3136900" y="3438525"/>
          <p14:tracePt t="14067" x="3154363" y="3429000"/>
          <p14:tracePt t="14074" x="3163888" y="3419475"/>
          <p14:tracePt t="14106" x="3181350" y="3419475"/>
          <p14:tracePt t="14140" x="3200400" y="3419475"/>
          <p14:tracePt t="14148" x="3217863" y="3419475"/>
          <p14:tracePt t="14156" x="3236913" y="3419475"/>
          <p14:tracePt t="14165" x="3263900" y="3419475"/>
          <p14:tracePt t="14172" x="3273425" y="3419475"/>
          <p14:tracePt t="14260" x="3281363" y="3419475"/>
          <p14:tracePt t="14268" x="3346450" y="3419475"/>
          <p14:tracePt t="14276" x="3390900" y="3392488"/>
          <p14:tracePt t="14285" x="3482975" y="3382963"/>
          <p14:tracePt t="14292" x="3600450" y="3338513"/>
          <p14:tracePt t="14299" x="3709988" y="3338513"/>
          <p14:tracePt t="14306" x="3802063" y="3309938"/>
          <p14:tracePt t="14314" x="3956050" y="3265488"/>
          <p14:tracePt t="14322" x="4084638" y="3265488"/>
          <p14:tracePt t="14330" x="4211638" y="3265488"/>
          <p14:tracePt t="14338" x="4340225" y="3265488"/>
          <p14:tracePt t="14346" x="4430713" y="3265488"/>
          <p14:tracePt t="14354" x="4521200" y="3265488"/>
          <p14:tracePt t="14362" x="4613275" y="3255963"/>
          <p14:tracePt t="14370" x="4722813" y="3255963"/>
          <p14:tracePt t="14378" x="4813300" y="3255963"/>
          <p14:tracePt t="14386" x="4886325" y="3255963"/>
          <p14:tracePt t="14394" x="4949825" y="3255963"/>
          <p14:tracePt t="14404" x="5005388" y="3255963"/>
          <p14:tracePt t="14410" x="5041900" y="3255963"/>
          <p14:tracePt t="14419" x="5086350" y="3255963"/>
          <p14:tracePt t="14426" x="5114925" y="3255963"/>
          <p14:tracePt t="14435" x="5151438" y="3255963"/>
          <p14:tracePt t="14444" x="5195888" y="3265488"/>
          <p14:tracePt t="14452" x="5278438" y="3282950"/>
          <p14:tracePt t="14458" x="5334000" y="3282950"/>
          <p14:tracePt t="14467" x="5405438" y="3292475"/>
          <p14:tracePt t="14474" x="5487988" y="3302000"/>
          <p14:tracePt t="14483" x="5607050" y="3375025"/>
          <p14:tracePt t="14490" x="5680075" y="3375025"/>
          <p14:tracePt t="14499" x="5826125" y="3438525"/>
          <p14:tracePt t="14506" x="5953125" y="3438525"/>
          <p14:tracePt t="14515" x="6116638" y="3482975"/>
          <p14:tracePt t="14523" x="6262688" y="3482975"/>
          <p14:tracePt t="14534" x="6418263" y="3511550"/>
          <p14:tracePt t="14541" x="6564313" y="3556000"/>
          <p14:tracePt t="14549" x="6727825" y="3575050"/>
          <p14:tracePt t="14555" x="6873875" y="3584575"/>
          <p14:tracePt t="14564" x="7019925" y="3602038"/>
          <p14:tracePt t="14571" x="7202488" y="3629025"/>
          <p14:tracePt t="14579" x="7375525" y="3665538"/>
          <p14:tracePt t="14587" x="7539038" y="3675063"/>
          <p14:tracePt t="14596" x="7704138" y="3711575"/>
          <p14:tracePt t="14603" x="7904163" y="3721100"/>
          <p14:tracePt t="14611" x="8050213" y="3757613"/>
          <p14:tracePt t="14619" x="8232775" y="3757613"/>
          <p14:tracePt t="14627" x="8378825" y="3784600"/>
          <p14:tracePt t="14636" x="8559800" y="3811588"/>
          <p14:tracePt t="14643" x="8705850" y="3830638"/>
          <p14:tracePt t="14650" x="8888413" y="3857625"/>
          <p14:tracePt t="14659" x="9070975" y="3875088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コンパイルと実行</a:t>
            </a:r>
            <a:endParaRPr lang="en-US" altLang="ja-JP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66018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ja-JP" sz="2400" dirty="0" err="1"/>
              <a:t>wget</a:t>
            </a:r>
            <a:r>
              <a:rPr lang="en-US" altLang="ja-JP" sz="2400" dirty="0"/>
              <a:t> </a:t>
            </a:r>
            <a:r>
              <a:rPr lang="en-US" altLang="ja-JP" sz="2400" dirty="0">
                <a:hlinkClick r:id="rId4"/>
              </a:rPr>
              <a:t>http://www.am.ics.keio.ac.jp/arc/mpiex.tar</a:t>
            </a:r>
            <a:endParaRPr lang="en-US" altLang="ja-JP" sz="2400" dirty="0"/>
          </a:p>
          <a:p>
            <a:pPr>
              <a:buFont typeface="Wingdings" panose="05000000000000000000" pitchFamily="2" charset="2"/>
              <a:buNone/>
            </a:pPr>
            <a:r>
              <a:rPr lang="ja-JP" altLang="en-US" sz="2400" dirty="0"/>
              <a:t>により</a:t>
            </a:r>
            <a:r>
              <a:rPr lang="en-US" altLang="ja-JP" sz="2400" dirty="0" err="1"/>
              <a:t>mpiex</a:t>
            </a:r>
            <a:r>
              <a:rPr lang="ja-JP" altLang="en-US" sz="2400" dirty="0"/>
              <a:t>をダウンロード</a:t>
            </a:r>
            <a:endParaRPr lang="en-US" altLang="ja-JP" sz="24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ja-JP" sz="2400" dirty="0"/>
              <a:t>tar </a:t>
            </a:r>
            <a:r>
              <a:rPr lang="en-US" altLang="ja-JP" sz="2400" dirty="0" err="1"/>
              <a:t>xvf</a:t>
            </a:r>
            <a:r>
              <a:rPr lang="en-US" altLang="ja-JP" sz="2400" dirty="0"/>
              <a:t> </a:t>
            </a:r>
            <a:r>
              <a:rPr lang="en-US" altLang="ja-JP" sz="2400" dirty="0" err="1"/>
              <a:t>mpiex.tar</a:t>
            </a:r>
            <a:endParaRPr lang="en-US" altLang="ja-JP" sz="24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ja-JP" sz="2400" dirty="0"/>
              <a:t>cd </a:t>
            </a:r>
            <a:r>
              <a:rPr lang="en-US" altLang="ja-JP" sz="2400" dirty="0" err="1"/>
              <a:t>mpiex</a:t>
            </a:r>
            <a:endParaRPr lang="en-US" altLang="ja-JP" sz="24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ja-JP" sz="2400" dirty="0"/>
              <a:t>% </a:t>
            </a:r>
            <a:r>
              <a:rPr lang="en-US" altLang="ja-JP" sz="2400" dirty="0" err="1"/>
              <a:t>mpicc</a:t>
            </a:r>
            <a:r>
              <a:rPr lang="en-US" altLang="ja-JP" sz="2400" dirty="0"/>
              <a:t> –o hello </a:t>
            </a:r>
            <a:r>
              <a:rPr lang="en-US" altLang="ja-JP" sz="2400" dirty="0" err="1"/>
              <a:t>hello.c</a:t>
            </a:r>
            <a:r>
              <a:rPr lang="en-US" altLang="ja-JP" sz="2400" dirty="0"/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ja-JP" sz="2400" dirty="0"/>
              <a:t>% </a:t>
            </a:r>
            <a:r>
              <a:rPr lang="en-US" altLang="ja-JP" sz="2400" dirty="0" err="1"/>
              <a:t>mpirun</a:t>
            </a:r>
            <a:r>
              <a:rPr lang="en-US" altLang="ja-JP" sz="2400" dirty="0"/>
              <a:t> –np 4 ./hello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ja-JP" sz="2400" dirty="0"/>
              <a:t>Hello, world! (from process #1)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ja-JP" sz="2400" dirty="0"/>
              <a:t>Hello, world! (from process #2)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ja-JP" sz="2400" dirty="0"/>
              <a:t>Hello, world! (from process #</a:t>
            </a:r>
            <a:r>
              <a:rPr lang="en-US" altLang="ja-JP" sz="2400"/>
              <a:t>3)</a:t>
            </a:r>
            <a:endParaRPr lang="en-US" altLang="ja-JP" sz="24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ja-JP" sz="2400" dirty="0"/>
              <a:t>4</a:t>
            </a:r>
            <a:r>
              <a:rPr lang="ja-JP" altLang="en-US" sz="2400" dirty="0"/>
              <a:t>を色々変えてみよう！</a:t>
            </a:r>
            <a:endParaRPr lang="en-US" altLang="ja-JP" sz="2400" dirty="0"/>
          </a:p>
          <a:p>
            <a:pPr>
              <a:buFont typeface="Wingdings" panose="05000000000000000000" pitchFamily="2" charset="2"/>
              <a:buNone/>
            </a:pPr>
            <a:r>
              <a:rPr lang="ja-JP" altLang="en-US" sz="2400" dirty="0"/>
              <a:t>コア数が</a:t>
            </a:r>
            <a:r>
              <a:rPr lang="en-US" altLang="ja-JP" sz="2400" dirty="0"/>
              <a:t>4</a:t>
            </a:r>
            <a:r>
              <a:rPr lang="ja-JP" altLang="en-US" sz="2400" dirty="0"/>
              <a:t>なので、これより大きくするとエラーで落ちる→</a:t>
            </a:r>
            <a:r>
              <a:rPr lang="en-US" altLang="ja-JP" sz="2400" dirty="0"/>
              <a:t>OpenMP</a:t>
            </a:r>
            <a:r>
              <a:rPr lang="ja-JP" altLang="en-US" sz="2400" dirty="0"/>
              <a:t>との違い</a:t>
            </a:r>
            <a:endParaRPr lang="en-US" altLang="ja-JP" sz="2400" dirty="0"/>
          </a:p>
          <a:p>
            <a:pPr>
              <a:buFont typeface="Wingdings" panose="05000000000000000000" pitchFamily="2" charset="2"/>
              <a:buNone/>
            </a:pPr>
            <a:endParaRPr lang="en-US" altLang="ja-JP" sz="2400" dirty="0"/>
          </a:p>
          <a:p>
            <a:pPr>
              <a:buFont typeface="Wingdings" panose="05000000000000000000" pitchFamily="2" charset="2"/>
              <a:buNone/>
            </a:pPr>
            <a:endParaRPr lang="en-US" altLang="ja-JP" sz="24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DC29C97-6185-4D31-94F1-AB9C0FAC0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11"/>
    </mc:Choice>
    <mc:Fallback xmlns="">
      <p:transition spd="slow" advTm="132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70" x="8988425" y="3584575"/>
          <p14:tracePt t="2876" x="8915400" y="3584575"/>
          <p14:tracePt t="2885" x="8897938" y="3584575"/>
          <p14:tracePt t="2892" x="8861425" y="3584575"/>
          <p14:tracePt t="2901" x="8851900" y="3584575"/>
          <p14:tracePt t="2908" x="8834438" y="3584575"/>
          <p14:tracePt t="2940" x="8824913" y="3584575"/>
          <p14:tracePt t="3045" x="8788400" y="3584575"/>
          <p14:tracePt t="3052" x="8761413" y="3584575"/>
          <p14:tracePt t="3060" x="8715375" y="3584575"/>
          <p14:tracePt t="3068" x="8678863" y="3584575"/>
          <p14:tracePt t="3076" x="8632825" y="3584575"/>
          <p14:tracePt t="3084" x="8578850" y="3584575"/>
          <p14:tracePt t="3092" x="8559800" y="3584575"/>
          <p14:tracePt t="3100" x="8523288" y="3584575"/>
          <p14:tracePt t="3109" x="8478838" y="3584575"/>
          <p14:tracePt t="3117" x="8459788" y="3584575"/>
          <p14:tracePt t="3125" x="8451850" y="3584575"/>
          <p14:tracePt t="3133" x="8442325" y="3584575"/>
          <p14:tracePt t="3166" x="8432800" y="3584575"/>
          <p14:tracePt t="3519" x="8423275" y="3584575"/>
          <p14:tracePt t="3526" x="8423275" y="3538538"/>
          <p14:tracePt t="3534" x="8405813" y="3502025"/>
          <p14:tracePt t="3543" x="8378825" y="3446463"/>
          <p14:tracePt t="3550" x="8378825" y="3419475"/>
          <p14:tracePt t="3557" x="8359775" y="3382963"/>
          <p14:tracePt t="3566" x="8350250" y="3355975"/>
          <p14:tracePt t="3574" x="8332788" y="3328988"/>
          <p14:tracePt t="3582" x="8305800" y="3309938"/>
          <p14:tracePt t="3598" x="8305800" y="3302000"/>
          <p14:tracePt t="3924" x="8286750" y="3292475"/>
          <p14:tracePt t="3933" x="8240713" y="3292475"/>
          <p14:tracePt t="3940" x="8213725" y="3292475"/>
          <p14:tracePt t="3948" x="8186738" y="3292475"/>
          <p14:tracePt t="3957" x="8140700" y="3265488"/>
          <p14:tracePt t="3965" x="8123238" y="3255963"/>
          <p14:tracePt t="3973" x="8077200" y="3246438"/>
          <p14:tracePt t="3980" x="8059738" y="3236913"/>
          <p14:tracePt t="3990" x="8004175" y="3200400"/>
          <p14:tracePt t="3996" x="7977188" y="3200400"/>
          <p14:tracePt t="4005" x="7967663" y="3192463"/>
          <p14:tracePt t="4012" x="7940675" y="3192463"/>
          <p14:tracePt t="4021" x="7913688" y="3163888"/>
          <p14:tracePt t="4052" x="7894638" y="3163888"/>
          <p14:tracePt t="4093" x="7885113" y="3155950"/>
          <p14:tracePt t="4100" x="7867650" y="3146425"/>
          <p14:tracePt t="4108" x="7850188" y="3136900"/>
          <p14:tracePt t="4116" x="7804150" y="3109913"/>
          <p14:tracePt t="4124" x="7794625" y="3109913"/>
          <p14:tracePt t="4132" x="7777163" y="3090863"/>
          <p14:tracePt t="4140" x="7748588" y="3073400"/>
          <p14:tracePt t="4148" x="7712075" y="3046413"/>
          <p14:tracePt t="4156" x="7685088" y="3036888"/>
          <p14:tracePt t="4164" x="7667625" y="3017838"/>
          <p14:tracePt t="4173" x="7621588" y="3000375"/>
          <p14:tracePt t="4180" x="7594600" y="2990850"/>
          <p14:tracePt t="4189" x="7575550" y="2963863"/>
          <p14:tracePt t="4196" x="7539038" y="2954338"/>
          <p14:tracePt t="4206" x="7512050" y="2936875"/>
          <p14:tracePt t="4212" x="7494588" y="2917825"/>
          <p14:tracePt t="4222" x="7485063" y="2917825"/>
          <p14:tracePt t="4229" x="7466013" y="2909888"/>
          <p14:tracePt t="4237" x="7448550" y="2900363"/>
          <p14:tracePt t="4245" x="7429500" y="2890838"/>
          <p14:tracePt t="4253" x="7385050" y="2854325"/>
          <p14:tracePt t="4262" x="7366000" y="2844800"/>
          <p14:tracePt t="4268" x="7319963" y="2817813"/>
          <p14:tracePt t="4276" x="7283450" y="2800350"/>
          <p14:tracePt t="4284" x="7202488" y="2744788"/>
          <p14:tracePt t="4293" x="7146925" y="2708275"/>
          <p14:tracePt t="4300" x="7083425" y="2662238"/>
          <p14:tracePt t="4309" x="7029450" y="2598738"/>
          <p14:tracePt t="4316" x="6929438" y="2535238"/>
          <p14:tracePt t="4325" x="6892925" y="2517775"/>
          <p14:tracePt t="4333" x="6773863" y="2444750"/>
          <p14:tracePt t="4340" x="6691313" y="2398713"/>
          <p14:tracePt t="4349" x="6645275" y="2379663"/>
          <p14:tracePt t="4356" x="6600825" y="2343150"/>
          <p14:tracePt t="4365" x="6518275" y="2316163"/>
          <p14:tracePt t="4374" x="6454775" y="2262188"/>
          <p14:tracePt t="4381" x="6391275" y="2225675"/>
          <p14:tracePt t="4389" x="6354763" y="2206625"/>
          <p14:tracePt t="4397" x="6299200" y="2179638"/>
          <p14:tracePt t="4405" x="6235700" y="2143125"/>
          <p14:tracePt t="4412" x="6208713" y="2116138"/>
          <p14:tracePt t="4421" x="6126163" y="2089150"/>
          <p14:tracePt t="4429" x="6099175" y="2070100"/>
          <p14:tracePt t="4436" x="6062663" y="2043113"/>
          <p14:tracePt t="4446" x="6016625" y="2024063"/>
          <p14:tracePt t="4452" x="5972175" y="1987550"/>
          <p14:tracePt t="4460" x="5943600" y="1970088"/>
          <p14:tracePt t="4468" x="5899150" y="1933575"/>
          <p14:tracePt t="4477" x="5853113" y="1914525"/>
          <p14:tracePt t="4484" x="5789613" y="1870075"/>
          <p14:tracePt t="4492" x="5743575" y="1860550"/>
          <p14:tracePt t="4500" x="5697538" y="1824038"/>
          <p14:tracePt t="4509" x="5670550" y="1804988"/>
          <p14:tracePt t="4517" x="5624513" y="1797050"/>
          <p14:tracePt t="4525" x="5597525" y="1778000"/>
          <p14:tracePt t="4534" x="5580063" y="1760538"/>
          <p14:tracePt t="4540" x="5561013" y="1760538"/>
          <p14:tracePt t="4549" x="5524500" y="1741488"/>
          <p14:tracePt t="4556" x="5507038" y="1724025"/>
          <p14:tracePt t="4572" x="5487988" y="1714500"/>
          <p14:tracePt t="4580" x="5470525" y="1714500"/>
          <p14:tracePt t="4588" x="5461000" y="1704975"/>
          <p14:tracePt t="4606" x="5441950" y="1697038"/>
          <p14:tracePt t="4628" x="5414963" y="1677988"/>
          <p14:tracePt t="4646" x="5414963" y="1668463"/>
          <p14:tracePt t="4664" x="5405438" y="1660525"/>
          <p14:tracePt t="4668" x="5397500" y="1651000"/>
          <p14:tracePt t="4677" x="5387975" y="1641475"/>
          <p14:tracePt t="4733" x="5378450" y="1631950"/>
          <p14:tracePt t="4805" x="5378450" y="1614488"/>
          <p14:tracePt t="4813" x="5378450" y="1604963"/>
          <p14:tracePt t="4821" x="5378450" y="1595438"/>
          <p14:tracePt t="4828" x="5378450" y="1587500"/>
          <p14:tracePt t="4857" x="5378450" y="1568450"/>
          <p14:tracePt t="4873" x="5378450" y="1558925"/>
          <p14:tracePt t="4890" x="5378450" y="1550988"/>
          <p14:tracePt t="4916" x="5387975" y="1531938"/>
          <p14:tracePt t="4932" x="5397500" y="1522413"/>
          <p14:tracePt t="4957" x="5405438" y="1514475"/>
          <p14:tracePt t="4980" x="5414963" y="1468438"/>
          <p14:tracePt t="5165" x="5414963" y="1458913"/>
          <p14:tracePt t="5173" x="5360988" y="1477963"/>
          <p14:tracePt t="5182" x="5268913" y="1495425"/>
          <p14:tracePt t="5190" x="5187950" y="1522413"/>
          <p14:tracePt t="5198" x="5095875" y="1531938"/>
          <p14:tracePt t="5208" x="5005388" y="1531938"/>
          <p14:tracePt t="5215" x="4913313" y="1531938"/>
          <p14:tracePt t="5222" x="4786313" y="1531938"/>
          <p14:tracePt t="5230" x="4659313" y="1531938"/>
          <p14:tracePt t="5236" x="4567238" y="1531938"/>
          <p14:tracePt t="5244" x="4457700" y="1531938"/>
          <p14:tracePt t="5252" x="4376738" y="1514475"/>
          <p14:tracePt t="5260" x="4321175" y="1504950"/>
          <p14:tracePt t="5268" x="4275138" y="1495425"/>
          <p14:tracePt t="5276" x="4230688" y="1468438"/>
          <p14:tracePt t="5284" x="4211638" y="1458913"/>
          <p14:tracePt t="5292" x="4202113" y="1458913"/>
          <p14:tracePt t="5309" x="4175125" y="1458913"/>
          <p14:tracePt t="5317" x="4165600" y="1458913"/>
          <p14:tracePt t="5351" x="4148138" y="1458913"/>
          <p14:tracePt t="5358" x="4138613" y="1449388"/>
          <p14:tracePt t="5453" x="4129088" y="1449388"/>
          <p14:tracePt t="5460" x="4121150" y="1449388"/>
          <p14:tracePt t="5468" x="4094163" y="1449388"/>
          <p14:tracePt t="5477" x="4075113" y="1449388"/>
          <p14:tracePt t="5484" x="4048125" y="1449388"/>
          <p14:tracePt t="5492" x="4029075" y="1449388"/>
          <p14:tracePt t="5501" x="4011613" y="1431925"/>
          <p14:tracePt t="5509" x="3992563" y="1431925"/>
          <p14:tracePt t="5517" x="3965575" y="1412875"/>
          <p14:tracePt t="5525" x="3948113" y="1412875"/>
          <p14:tracePt t="5533" x="3902075" y="1404938"/>
          <p14:tracePt t="5541" x="3892550" y="1404938"/>
          <p14:tracePt t="5550" x="3829050" y="1395413"/>
          <p14:tracePt t="5557" x="3775075" y="1395413"/>
          <p14:tracePt t="5566" x="3683000" y="1395413"/>
          <p14:tracePt t="5572" x="3582988" y="1358900"/>
          <p14:tracePt t="5580" x="3509963" y="1358900"/>
          <p14:tracePt t="5589" x="3473450" y="1358900"/>
          <p14:tracePt t="5597" x="3400425" y="1358900"/>
          <p14:tracePt t="5605" x="3290888" y="1358900"/>
          <p14:tracePt t="5613" x="3200400" y="1339850"/>
          <p14:tracePt t="5622" x="3144838" y="1339850"/>
          <p14:tracePt t="5629" x="3081338" y="1303338"/>
          <p14:tracePt t="5638" x="2981325" y="1285875"/>
          <p14:tracePt t="5645" x="2954338" y="1276350"/>
          <p14:tracePt t="5653" x="2935288" y="1276350"/>
          <p14:tracePt t="5661" x="2917825" y="1268413"/>
          <p14:tracePt t="5669" x="2908300" y="1268413"/>
          <p14:tracePt t="5959" x="2889250" y="1268413"/>
          <p14:tracePt t="5969" x="2835275" y="1268413"/>
          <p14:tracePt t="5972" x="2808288" y="1268413"/>
          <p14:tracePt t="5981" x="2771775" y="1268413"/>
          <p14:tracePt t="5988" x="2725738" y="1268413"/>
          <p14:tracePt t="5996" x="2708275" y="1268413"/>
          <p14:tracePt t="6005" x="2679700" y="1268413"/>
          <p14:tracePt t="6013" x="2662238" y="1268413"/>
          <p14:tracePt t="6021" x="2635250" y="1268413"/>
          <p14:tracePt t="6029" x="2625725" y="1268413"/>
          <p14:tracePt t="6037" x="2616200" y="1268413"/>
          <p14:tracePt t="6053" x="2598738" y="1268413"/>
          <p14:tracePt t="6983" x="2635250" y="1268413"/>
          <p14:tracePt t="6990" x="2762250" y="1268413"/>
          <p14:tracePt t="6998" x="2908300" y="1268413"/>
          <p14:tracePt t="7007" x="3071813" y="1268413"/>
          <p14:tracePt t="7013" x="3236913" y="1268413"/>
          <p14:tracePt t="7022" x="3455988" y="1268413"/>
          <p14:tracePt t="7029" x="3673475" y="1312863"/>
          <p14:tracePt t="7038" x="3838575" y="1322388"/>
          <p14:tracePt t="7045" x="4002088" y="1358900"/>
          <p14:tracePt t="7053" x="4165600" y="1385888"/>
          <p14:tracePt t="7061" x="4303713" y="1404938"/>
          <p14:tracePt t="7068" x="4413250" y="1431925"/>
          <p14:tracePt t="7076" x="4467225" y="1431925"/>
          <p14:tracePt t="7084" x="4494213" y="1431925"/>
          <p14:tracePt t="7092" x="4540250" y="1431925"/>
          <p14:tracePt t="7100" x="4567238" y="1449388"/>
          <p14:tracePt t="7108" x="4586288" y="1449388"/>
          <p14:tracePt t="7116" x="4630738" y="1458913"/>
          <p14:tracePt t="7124" x="4649788" y="1458913"/>
          <p14:tracePt t="7132" x="4676775" y="1458913"/>
          <p14:tracePt t="7140" x="4730750" y="1458913"/>
          <p14:tracePt t="7148" x="4767263" y="1458913"/>
          <p14:tracePt t="7157" x="4822825" y="1458913"/>
          <p14:tracePt t="7165" x="4868863" y="1458913"/>
          <p14:tracePt t="7172" x="4932363" y="1458913"/>
          <p14:tracePt t="7181" x="4995863" y="1458913"/>
          <p14:tracePt t="7189" x="5068888" y="1458913"/>
          <p14:tracePt t="7197" x="5141913" y="1458913"/>
          <p14:tracePt t="7204" x="5195888" y="1458913"/>
          <p14:tracePt t="7214" x="5268913" y="1458913"/>
          <p14:tracePt t="7224" x="5360988" y="1458913"/>
          <p14:tracePt t="7232" x="5451475" y="1458913"/>
          <p14:tracePt t="7240" x="5524500" y="1458913"/>
          <p14:tracePt t="7246" x="5643563" y="1458913"/>
          <p14:tracePt t="7254" x="5753100" y="1458913"/>
          <p14:tracePt t="7262" x="5880100" y="1458913"/>
          <p14:tracePt t="7270" x="5989638" y="1458913"/>
          <p14:tracePt t="7278" x="6080125" y="1458913"/>
          <p14:tracePt t="7286" x="6208713" y="1458913"/>
          <p14:tracePt t="7293" x="6318250" y="1458913"/>
          <p14:tracePt t="7301" x="6408738" y="1458913"/>
          <p14:tracePt t="7309" x="6445250" y="1458913"/>
          <p14:tracePt t="7317" x="6518275" y="1458913"/>
          <p14:tracePt t="7325" x="6573838" y="1458913"/>
          <p14:tracePt t="7333" x="6618288" y="1458913"/>
          <p14:tracePt t="7341" x="6627813" y="1458913"/>
          <p14:tracePt t="7349" x="6637338" y="1458913"/>
          <p14:tracePt t="7580" x="6645275" y="1458913"/>
          <p14:tracePt t="7589" x="6654800" y="1449388"/>
          <p14:tracePt t="7604" x="6673850" y="1404938"/>
          <p14:tracePt t="7612" x="6691313" y="1339850"/>
          <p14:tracePt t="7621" x="6710363" y="1312863"/>
          <p14:tracePt t="7629" x="6710363" y="1285875"/>
          <p14:tracePt t="7638" x="6727825" y="1222375"/>
          <p14:tracePt t="7645" x="6727825" y="1195388"/>
          <p14:tracePt t="7653" x="6746875" y="1139825"/>
          <p14:tracePt t="7661" x="6764338" y="1093788"/>
          <p14:tracePt t="7669" x="6773863" y="1066800"/>
          <p14:tracePt t="7676" x="6773863" y="1039813"/>
          <p14:tracePt t="7684" x="6791325" y="1003300"/>
          <p14:tracePt t="7692" x="6791325" y="984250"/>
          <p14:tracePt t="7841" x="6783388" y="993775"/>
          <p14:tracePt t="7846" x="6764338" y="1030288"/>
          <p14:tracePt t="7856" x="6746875" y="1057275"/>
          <p14:tracePt t="7861" x="6746875" y="1066800"/>
          <p14:tracePt t="7874" x="6737350" y="1085850"/>
          <p14:tracePt t="7889" x="6727825" y="1093788"/>
          <p14:tracePt t="14340" x="6654800" y="1185863"/>
          <p14:tracePt t="14349" x="6591300" y="1212850"/>
          <p14:tracePt t="14356" x="6481763" y="1258888"/>
          <p14:tracePt t="14364" x="6399213" y="1285875"/>
          <p14:tracePt t="14372" x="6335713" y="1322388"/>
          <p14:tracePt t="14381" x="6281738" y="1331913"/>
          <p14:tracePt t="14389" x="6218238" y="1339850"/>
          <p14:tracePt t="14398" x="6135688" y="1368425"/>
          <p14:tracePt t="14405" x="6099175" y="1376363"/>
          <p14:tracePt t="14414" x="6053138" y="1376363"/>
          <p14:tracePt t="14423" x="6043613" y="1376363"/>
          <p14:tracePt t="14430" x="6026150" y="1376363"/>
          <p14:tracePt t="14440" x="6007100" y="1385888"/>
          <p14:tracePt t="14446" x="5999163" y="1385888"/>
          <p14:tracePt t="14456" x="5980113" y="1395413"/>
          <p14:tracePt t="14462" x="5972175" y="1395413"/>
          <p14:tracePt t="14472" x="5953125" y="1395413"/>
          <p14:tracePt t="14478" x="5935663" y="1422400"/>
          <p14:tracePt t="14486" x="5916613" y="1431925"/>
          <p14:tracePt t="14494" x="5889625" y="1431925"/>
          <p14:tracePt t="14502" x="5870575" y="1441450"/>
          <p14:tracePt t="14510" x="5834063" y="1441450"/>
          <p14:tracePt t="14518" x="5826125" y="1441450"/>
          <p14:tracePt t="14526" x="5789613" y="1441450"/>
          <p14:tracePt t="14534" x="5770563" y="1449388"/>
          <p14:tracePt t="14542" x="5761038" y="1449388"/>
          <p14:tracePt t="14549" x="5743575" y="1468438"/>
          <p14:tracePt t="14557" x="5734050" y="1468438"/>
          <p14:tracePt t="14565" x="5707063" y="1477963"/>
          <p14:tracePt t="14573" x="5670550" y="1485900"/>
          <p14:tracePt t="14582" x="5643563" y="1495425"/>
          <p14:tracePt t="14590" x="5624513" y="1514475"/>
          <p14:tracePt t="14598" x="5597525" y="1514475"/>
          <p14:tracePt t="14604" x="5551488" y="1514475"/>
          <p14:tracePt t="14613" x="5524500" y="1522413"/>
          <p14:tracePt t="14621" x="5497513" y="1531938"/>
          <p14:tracePt t="14628" x="5441950" y="1531938"/>
          <p14:tracePt t="14638" x="5424488" y="1541463"/>
          <p14:tracePt t="14644" x="5360988" y="1568450"/>
          <p14:tracePt t="14653" x="5341938" y="1568450"/>
          <p14:tracePt t="14660" x="5324475" y="1577975"/>
          <p14:tracePt t="14668" x="5297488" y="1587500"/>
          <p14:tracePt t="14676" x="5268913" y="1595438"/>
          <p14:tracePt t="14685" x="5232400" y="1604963"/>
          <p14:tracePt t="14693" x="5205413" y="1614488"/>
          <p14:tracePt t="14701" x="5178425" y="1624013"/>
          <p14:tracePt t="14709" x="5122863" y="1631950"/>
          <p14:tracePt t="14716" x="5095875" y="1631950"/>
          <p14:tracePt t="14724" x="5049838" y="1651000"/>
          <p14:tracePt t="14732" x="5005388" y="1668463"/>
          <p14:tracePt t="14740" x="4941888" y="1677988"/>
          <p14:tracePt t="14748" x="4832350" y="1697038"/>
          <p14:tracePt t="14756" x="4759325" y="1697038"/>
          <p14:tracePt t="14764" x="4686300" y="1697038"/>
          <p14:tracePt t="14772" x="4576763" y="1697038"/>
          <p14:tracePt t="14780" x="4503738" y="1697038"/>
          <p14:tracePt t="14788" x="4430713" y="1697038"/>
          <p14:tracePt t="14796" x="4367213" y="1697038"/>
          <p14:tracePt t="14804" x="4275138" y="1697038"/>
          <p14:tracePt t="14812" x="4202113" y="1697038"/>
          <p14:tracePt t="14821" x="4148138" y="1697038"/>
          <p14:tracePt t="14828" x="4075113" y="1704975"/>
          <p14:tracePt t="14838" x="3992563" y="1704975"/>
          <p14:tracePt t="14844" x="3956050" y="1704975"/>
          <p14:tracePt t="14853" x="3902075" y="1704975"/>
          <p14:tracePt t="14860" x="3846513" y="1704975"/>
          <p14:tracePt t="14870" x="3802063" y="1704975"/>
          <p14:tracePt t="14876" x="3746500" y="1704975"/>
          <p14:tracePt t="14889" x="3692525" y="1704975"/>
          <p14:tracePt t="14892" x="3619500" y="1731963"/>
          <p14:tracePt t="14901" x="3582988" y="1741488"/>
          <p14:tracePt t="14908" x="3527425" y="1741488"/>
          <p14:tracePt t="14917" x="3473450" y="1741488"/>
          <p14:tracePt t="14924" x="3446463" y="1751013"/>
          <p14:tracePt t="14933" x="3400425" y="1751013"/>
          <p14:tracePt t="14941" x="3373438" y="1760538"/>
          <p14:tracePt t="14949" x="3346450" y="1760538"/>
          <p14:tracePt t="14956" x="3327400" y="1760538"/>
          <p14:tracePt t="14965" x="3309938" y="1760538"/>
          <p14:tracePt t="14973" x="3281363" y="1760538"/>
          <p14:tracePt t="14981" x="3273425" y="1760538"/>
          <p14:tracePt t="14989" x="3254375" y="1768475"/>
          <p14:tracePt t="14997" x="3244850" y="1778000"/>
          <p14:tracePt t="15006" x="3236913" y="1778000"/>
          <p14:tracePt t="15013" x="3217863" y="1778000"/>
          <p14:tracePt t="15028" x="3163888" y="1778000"/>
          <p14:tracePt t="15038" x="3136900" y="1778000"/>
          <p14:tracePt t="15045" x="3081338" y="1778000"/>
          <p14:tracePt t="15053" x="3008313" y="1778000"/>
          <p14:tracePt t="15060" x="2935288" y="1778000"/>
          <p14:tracePt t="15068" x="2844800" y="1778000"/>
          <p14:tracePt t="15076" x="2752725" y="1778000"/>
          <p14:tracePt t="15085" x="2662238" y="1778000"/>
          <p14:tracePt t="15092" x="2589213" y="1778000"/>
          <p14:tracePt t="15100" x="2525713" y="1778000"/>
          <p14:tracePt t="15108" x="2470150" y="1778000"/>
          <p14:tracePt t="15116" x="2443163" y="1778000"/>
          <p14:tracePt t="15125" x="2416175" y="1778000"/>
          <p14:tracePt t="15132" x="2406650" y="1778000"/>
          <p14:tracePt t="15140" x="2397125" y="1778000"/>
          <p14:tracePt t="16436" x="2389188" y="1768475"/>
          <p14:tracePt t="16445" x="2425700" y="1704975"/>
          <p14:tracePt t="16453" x="2470150" y="1641475"/>
          <p14:tracePt t="16461" x="2498725" y="1604963"/>
          <p14:tracePt t="16468" x="2516188" y="1577975"/>
          <p14:tracePt t="16476" x="2533650" y="1558925"/>
          <p14:tracePt t="16484" x="2552700" y="1531938"/>
          <p14:tracePt t="16492" x="2570163" y="1495425"/>
          <p14:tracePt t="16500" x="2579688" y="1485900"/>
          <p14:tracePt t="16508" x="2598738" y="1477963"/>
          <p14:tracePt t="16708" x="2598738" y="1468438"/>
          <p14:tracePt t="16732" x="2533650" y="1485900"/>
          <p14:tracePt t="16740" x="2489200" y="1522413"/>
          <p14:tracePt t="16750" x="2462213" y="1541463"/>
          <p14:tracePt t="16756" x="2416175" y="1550988"/>
          <p14:tracePt t="16765" x="2389188" y="1577975"/>
          <p14:tracePt t="16772" x="2370138" y="1587500"/>
          <p14:tracePt t="16780" x="2352675" y="1595438"/>
          <p14:tracePt t="16788" x="2333625" y="1595438"/>
          <p14:tracePt t="16991" x="2324100" y="1595438"/>
          <p14:tracePt t="17000" x="2316163" y="1595438"/>
          <p14:tracePt t="17005" x="2306638" y="1587500"/>
          <p14:tracePt t="17014" x="2297113" y="1577975"/>
          <p14:tracePt t="17022" x="2287588" y="1558925"/>
          <p14:tracePt t="17029" x="2270125" y="1541463"/>
          <p14:tracePt t="17038" x="2260600" y="1531938"/>
          <p14:tracePt t="17045" x="2251075" y="1522413"/>
          <p14:tracePt t="17053" x="2243138" y="1514475"/>
          <p14:tracePt t="17062" x="2243138" y="1504950"/>
          <p14:tracePt t="17073" x="2243138" y="1495425"/>
          <p14:tracePt t="17079" x="2233613" y="1485900"/>
          <p14:tracePt t="17090" x="2233613" y="1468438"/>
          <p14:tracePt t="17101" x="2233613" y="1458913"/>
          <p14:tracePt t="17109" x="2224088" y="1441450"/>
          <p14:tracePt t="17326" x="2224088" y="1449388"/>
          <p14:tracePt t="17334" x="2224088" y="1514475"/>
          <p14:tracePt t="17342" x="2251075" y="1541463"/>
          <p14:tracePt t="17350" x="2297113" y="1558925"/>
          <p14:tracePt t="17359" x="2333625" y="1587500"/>
          <p14:tracePt t="17366" x="2343150" y="1587500"/>
          <p14:tracePt t="17382" x="2352675" y="1595438"/>
          <p14:tracePt t="17408" x="2360613" y="1595438"/>
          <p14:tracePt t="17428" x="2379663" y="1614488"/>
          <p14:tracePt t="17889" x="2389188" y="1614488"/>
          <p14:tracePt t="17898" x="2452688" y="1614488"/>
          <p14:tracePt t="17903" x="2506663" y="1614488"/>
          <p14:tracePt t="17909" x="2616200" y="1604963"/>
          <p14:tracePt t="17917" x="2679700" y="1604963"/>
          <p14:tracePt t="17924" x="2735263" y="1604963"/>
          <p14:tracePt t="17932" x="2771775" y="1604963"/>
          <p14:tracePt t="17940" x="2798763" y="1604963"/>
          <p14:tracePt t="17948" x="2835275" y="1604963"/>
          <p14:tracePt t="18317" x="2862263" y="1604963"/>
          <p14:tracePt t="18326" x="2925763" y="1604963"/>
          <p14:tracePt t="18334" x="3017838" y="1631950"/>
          <p14:tracePt t="18342" x="3063875" y="1641475"/>
          <p14:tracePt t="18350" x="3100388" y="1641475"/>
          <p14:tracePt t="18358" x="3136900" y="1660525"/>
          <p14:tracePt t="18365" x="3171825" y="1660525"/>
          <p14:tracePt t="18372" x="3217863" y="1668463"/>
          <p14:tracePt t="18412" x="3227388" y="1668463"/>
          <p14:tracePt t="19116" x="3244850" y="1668463"/>
          <p14:tracePt t="19124" x="3390900" y="1668463"/>
          <p14:tracePt t="19132" x="3573463" y="1668463"/>
          <p14:tracePt t="19140" x="3719513" y="1668463"/>
          <p14:tracePt t="19149" x="3865563" y="1668463"/>
          <p14:tracePt t="19157" x="3992563" y="1668463"/>
          <p14:tracePt t="19165" x="4129088" y="1668463"/>
          <p14:tracePt t="19173" x="4275138" y="1668463"/>
          <p14:tracePt t="19181" x="4421188" y="1668463"/>
          <p14:tracePt t="19189" x="4530725" y="1668463"/>
          <p14:tracePt t="19197" x="4594225" y="1668463"/>
          <p14:tracePt t="19205" x="4622800" y="1668463"/>
          <p14:tracePt t="19214" x="4649788" y="1668463"/>
          <p14:tracePt t="20365" x="4586288" y="1731963"/>
          <p14:tracePt t="20372" x="4521200" y="1760538"/>
          <p14:tracePt t="20380" x="4440238" y="1797050"/>
          <p14:tracePt t="20389" x="4348163" y="1824038"/>
          <p14:tracePt t="20396" x="4311650" y="1851025"/>
          <p14:tracePt t="20404" x="4257675" y="1870075"/>
          <p14:tracePt t="20412" x="4211638" y="1870075"/>
          <p14:tracePt t="20421" x="4175125" y="1878013"/>
          <p14:tracePt t="20430" x="4111625" y="1906588"/>
          <p14:tracePt t="20439" x="4094163" y="1914525"/>
          <p14:tracePt t="20446" x="4048125" y="1924050"/>
          <p14:tracePt t="20455" x="4021138" y="1933575"/>
          <p14:tracePt t="20462" x="4002088" y="1933575"/>
          <p14:tracePt t="20471" x="3992563" y="1933575"/>
          <p14:tracePt t="20478" x="3956050" y="1951038"/>
          <p14:tracePt t="20486" x="3948113" y="1951038"/>
          <p14:tracePt t="20494" x="3919538" y="1960563"/>
          <p14:tracePt t="20510" x="3902075" y="1970088"/>
          <p14:tracePt t="20523" x="3892550" y="1970088"/>
          <p14:tracePt t="20534" x="3883025" y="1970088"/>
          <p14:tracePt t="20574" x="3875088" y="1979613"/>
          <p14:tracePt t="20584" x="3846513" y="1979613"/>
          <p14:tracePt t="20590" x="3829050" y="1979613"/>
          <p14:tracePt t="20598" x="3792538" y="1979613"/>
          <p14:tracePt t="20607" x="3746500" y="1997075"/>
          <p14:tracePt t="20614" x="3719513" y="2016125"/>
          <p14:tracePt t="20626" x="3665538" y="2024063"/>
          <p14:tracePt t="20628" x="3582988" y="2060575"/>
          <p14:tracePt t="20637" x="3509963" y="2060575"/>
          <p14:tracePt t="20644" x="3427413" y="2079625"/>
          <p14:tracePt t="20653" x="3336925" y="2079625"/>
          <p14:tracePt t="20660" x="3227388" y="2089150"/>
          <p14:tracePt t="20669" x="3127375" y="2106613"/>
          <p14:tracePt t="20676" x="3017838" y="2133600"/>
          <p14:tracePt t="20685" x="2944813" y="2143125"/>
          <p14:tracePt t="20693" x="2862263" y="2170113"/>
          <p14:tracePt t="20701" x="2808288" y="2170113"/>
          <p14:tracePt t="20709" x="2762250" y="2189163"/>
          <p14:tracePt t="20717" x="2716213" y="2206625"/>
          <p14:tracePt t="20724" x="2708275" y="2206625"/>
          <p14:tracePt t="20732" x="2698750" y="2206625"/>
          <p14:tracePt t="20740" x="2689225" y="2206625"/>
          <p14:tracePt t="20756" x="2679700" y="2206625"/>
          <p14:tracePt t="20796" x="2671763" y="2206625"/>
          <p14:tracePt t="20804" x="2643188" y="2206625"/>
          <p14:tracePt t="20813" x="2616200" y="2206625"/>
          <p14:tracePt t="20821" x="2570163" y="2206625"/>
          <p14:tracePt t="20829" x="2533650" y="2206625"/>
          <p14:tracePt t="20836" x="2479675" y="2206625"/>
          <p14:tracePt t="20844" x="2425700" y="2206625"/>
          <p14:tracePt t="20854" x="2370138" y="2206625"/>
          <p14:tracePt t="20860" x="2306638" y="2206625"/>
          <p14:tracePt t="20869" x="2251075" y="2206625"/>
          <p14:tracePt t="20889" x="2187575" y="2206625"/>
          <p14:tracePt t="20892" x="2151063" y="2206625"/>
          <p14:tracePt t="20901" x="2133600" y="2206625"/>
          <p14:tracePt t="20908" x="2097088" y="2206625"/>
          <p14:tracePt t="20917" x="2070100" y="2206625"/>
          <p14:tracePt t="20924" x="2051050" y="2206625"/>
          <p14:tracePt t="20932" x="2024063" y="2206625"/>
          <p14:tracePt t="20940" x="2005013" y="2206625"/>
          <p14:tracePt t="20948" x="1968500" y="2206625"/>
          <p14:tracePt t="20956" x="1960563" y="2206625"/>
          <p14:tracePt t="20964" x="1924050" y="2206625"/>
          <p14:tracePt t="20972" x="1860550" y="2206625"/>
          <p14:tracePt t="20980" x="1841500" y="2206625"/>
          <p14:tracePt t="20988" x="1795463" y="2206625"/>
          <p14:tracePt t="20996" x="1741488" y="2206625"/>
          <p14:tracePt t="21004" x="1704975" y="2206625"/>
          <p14:tracePt t="21012" x="1658938" y="2206625"/>
          <p14:tracePt t="21020" x="1604963" y="2206625"/>
          <p14:tracePt t="21028" x="1576388" y="2206625"/>
          <p14:tracePt t="21036" x="1549400" y="2206625"/>
          <p14:tracePt t="21044" x="1531938" y="2206625"/>
          <p14:tracePt t="21053" x="1495425" y="2206625"/>
          <p14:tracePt t="21061" x="1458913" y="2206625"/>
          <p14:tracePt t="21069" x="1439863" y="2206625"/>
          <p14:tracePt t="21076" x="1403350" y="2206625"/>
          <p14:tracePt t="21084" x="1385888" y="2206625"/>
          <p14:tracePt t="21092" x="1349375" y="2206625"/>
          <p14:tracePt t="21100" x="1312863" y="2206625"/>
          <p14:tracePt t="21109" x="1285875" y="2206625"/>
          <p14:tracePt t="21116" x="1258888" y="2206625"/>
          <p14:tracePt t="21126" x="1239838" y="2206625"/>
          <p14:tracePt t="21133" x="1212850" y="2206625"/>
          <p14:tracePt t="21142" x="1193800" y="2206625"/>
          <p14:tracePt t="21150" x="1176338" y="2206625"/>
          <p14:tracePt t="21158" x="1157288" y="2206625"/>
          <p14:tracePt t="21167" x="1130300" y="2216150"/>
          <p14:tracePt t="21174" x="1120775" y="2216150"/>
          <p14:tracePt t="21181" x="1112838" y="2216150"/>
          <p14:tracePt t="21190" x="1103313" y="2225675"/>
          <p14:tracePt t="21197" x="1084263" y="2225675"/>
          <p14:tracePt t="21213" x="1066800" y="2233613"/>
          <p14:tracePt t="21229" x="1057275" y="2233613"/>
          <p14:tracePt t="21503" x="1076325" y="2233613"/>
          <p14:tracePt t="21510" x="1112838" y="2216150"/>
          <p14:tracePt t="21518" x="1157288" y="2197100"/>
          <p14:tracePt t="21528" x="1176338" y="2189163"/>
          <p14:tracePt t="21532" x="1212850" y="2179638"/>
          <p14:tracePt t="21540" x="1249363" y="2170113"/>
          <p14:tracePt t="21549" x="1276350" y="2143125"/>
          <p14:tracePt t="21556" x="1293813" y="2133600"/>
          <p14:tracePt t="21564" x="1322388" y="2125663"/>
          <p14:tracePt t="22263" x="1330325" y="2125663"/>
          <p14:tracePt t="22277" x="1339850" y="2116138"/>
          <p14:tracePt t="22285" x="1366838" y="2097088"/>
          <p14:tracePt t="22292" x="1422400" y="2079625"/>
          <p14:tracePt t="22300" x="1468438" y="2070100"/>
          <p14:tracePt t="22310" x="1485900" y="2070100"/>
          <p14:tracePt t="22318" x="1522413" y="2070100"/>
          <p14:tracePt t="22331" x="1541463" y="2052638"/>
          <p14:tracePt t="22334" x="1558925" y="2043113"/>
          <p14:tracePt t="22343" x="1576388" y="2043113"/>
          <p14:tracePt t="22350" x="1585913" y="2033588"/>
          <p14:tracePt t="22717" x="1658938" y="2033588"/>
          <p14:tracePt t="22725" x="1758950" y="2033588"/>
          <p14:tracePt t="22733" x="1851025" y="2060575"/>
          <p14:tracePt t="22742" x="1914525" y="2070100"/>
          <p14:tracePt t="22749" x="1951038" y="2089150"/>
          <p14:tracePt t="22756" x="2041525" y="2089150"/>
          <p14:tracePt t="22764" x="2106613" y="2106613"/>
          <p14:tracePt t="22772" x="2114550" y="2106613"/>
          <p14:tracePt t="22780" x="2160588" y="2116138"/>
          <p14:tracePt t="22789" x="2170113" y="2116138"/>
          <p14:tracePt t="23204" x="2206625" y="2116138"/>
          <p14:tracePt t="23213" x="2224088" y="2106613"/>
          <p14:tracePt t="23221" x="2233613" y="2097088"/>
          <p14:tracePt t="23234" x="2243138" y="2097088"/>
          <p14:tracePt t="23239" x="2251075" y="2097088"/>
          <p14:tracePt t="23246" x="2260600" y="2097088"/>
          <p14:tracePt t="23541" x="2260600" y="2106613"/>
          <p14:tracePt t="23550" x="2260600" y="2116138"/>
          <p14:tracePt t="23582" x="2260600" y="2125663"/>
          <p14:tracePt t="23614" x="2270125" y="2133600"/>
          <p14:tracePt t="23694" x="2287588" y="2133600"/>
          <p14:tracePt t="23702" x="2316163" y="2125663"/>
          <p14:tracePt t="23710" x="2316163" y="2116138"/>
          <p14:tracePt t="23719" x="2324100" y="2106613"/>
          <p14:tracePt t="23737" x="2352675" y="2097088"/>
          <p14:tracePt t="23750" x="2370138" y="2097088"/>
          <p14:tracePt t="23758" x="2379663" y="2089150"/>
          <p14:tracePt t="23781" x="2389188" y="2089150"/>
          <p14:tracePt t="23791" x="2397125" y="2089150"/>
          <p14:tracePt t="23796" x="2425700" y="2070100"/>
          <p14:tracePt t="23814" x="2452688" y="2070100"/>
          <p14:tracePt t="23822" x="2462213" y="2070100"/>
          <p14:tracePt t="23828" x="2479675" y="2070100"/>
          <p14:tracePt t="23839" x="2506663" y="2070100"/>
          <p14:tracePt t="23846" x="2516188" y="2070100"/>
          <p14:tracePt t="23857" x="2543175" y="2070100"/>
          <p14:tracePt t="23862" x="2562225" y="2070100"/>
          <p14:tracePt t="23871" x="2570163" y="2070100"/>
          <p14:tracePt t="23878" x="2589213" y="2070100"/>
          <p14:tracePt t="23973" x="2598738" y="2060575"/>
          <p14:tracePt t="24461" x="2579688" y="2060575"/>
          <p14:tracePt t="24469" x="2525713" y="2089150"/>
          <p14:tracePt t="24476" x="2433638" y="2097088"/>
          <p14:tracePt t="24484" x="2333625" y="2125663"/>
          <p14:tracePt t="24493" x="2260600" y="2143125"/>
          <p14:tracePt t="24500" x="2151063" y="2143125"/>
          <p14:tracePt t="24509" x="2078038" y="2143125"/>
          <p14:tracePt t="24517" x="1968500" y="2143125"/>
          <p14:tracePt t="24525" x="1887538" y="2143125"/>
          <p14:tracePt t="24533" x="1851025" y="2143125"/>
          <p14:tracePt t="24540" x="1795463" y="2143125"/>
          <p14:tracePt t="24548" x="1778000" y="2143125"/>
          <p14:tracePt t="24556" x="1768475" y="2143125"/>
          <p14:tracePt t="24564" x="1751013" y="2143125"/>
          <p14:tracePt t="24573" x="1741488" y="2143125"/>
          <p14:tracePt t="24630" x="1695450" y="2143125"/>
          <p14:tracePt t="24642" x="1658938" y="2143125"/>
          <p14:tracePt t="24647" x="1576388" y="2160588"/>
          <p14:tracePt t="24655" x="1485900" y="2160588"/>
          <p14:tracePt t="24662" x="1376363" y="2160588"/>
          <p14:tracePt t="24671" x="1285875" y="2160588"/>
          <p14:tracePt t="24677" x="1193800" y="2160588"/>
          <p14:tracePt t="24685" x="1139825" y="2160588"/>
          <p14:tracePt t="24693" x="1112838" y="2160588"/>
          <p14:tracePt t="24701" x="1076325" y="2160588"/>
          <p14:tracePt t="24709" x="1057275" y="2160588"/>
          <p14:tracePt t="24717" x="1039813" y="2160588"/>
          <p14:tracePt t="24804" x="1020763" y="2160588"/>
          <p14:tracePt t="24812" x="993775" y="2160588"/>
          <p14:tracePt t="24820" x="947738" y="2160588"/>
          <p14:tracePt t="24830" x="930275" y="2160588"/>
          <p14:tracePt t="24841" x="893763" y="2160588"/>
          <p14:tracePt t="24846" x="874713" y="2160588"/>
          <p14:tracePt t="24856" x="857250" y="2160588"/>
          <p14:tracePt t="24862" x="847725" y="2160588"/>
          <p14:tracePt t="24876" x="838200" y="2160588"/>
          <p14:tracePt t="24879" x="830263" y="2160588"/>
          <p14:tracePt t="24959" x="811213" y="2160588"/>
          <p14:tracePt t="24974" x="801688" y="2160588"/>
          <p14:tracePt t="24982" x="774700" y="2160588"/>
          <p14:tracePt t="24989" x="765175" y="2160588"/>
          <p14:tracePt t="24998" x="757238" y="2160588"/>
          <p14:tracePt t="25005" x="747713" y="2160588"/>
          <p14:tracePt t="25234" x="738188" y="2152650"/>
          <p14:tracePt t="25237" x="738188" y="2133600"/>
          <p14:tracePt t="25244" x="720725" y="2070100"/>
          <p14:tracePt t="25253" x="711200" y="2033588"/>
          <p14:tracePt t="25260" x="711200" y="2024063"/>
          <p14:tracePt t="25269" x="711200" y="1997075"/>
          <p14:tracePt t="25277" x="711200" y="1979613"/>
          <p14:tracePt t="25285" x="711200" y="1960563"/>
          <p14:tracePt t="25293" x="711200" y="1951038"/>
          <p14:tracePt t="25309" x="711200" y="1943100"/>
          <p14:tracePt t="25317" x="711200" y="1924050"/>
          <p14:tracePt t="25325" x="711200" y="1914525"/>
          <p14:tracePt t="25333" x="711200" y="1906588"/>
          <p14:tracePt t="25357" x="711200" y="1897063"/>
          <p14:tracePt t="25366" x="711200" y="1878013"/>
          <p14:tracePt t="25381" x="711200" y="1860550"/>
          <p14:tracePt t="25390" x="720725" y="1860550"/>
          <p14:tracePt t="25397" x="738188" y="1833563"/>
          <p14:tracePt t="25406" x="757238" y="1804988"/>
          <p14:tracePt t="25413" x="774700" y="1797050"/>
          <p14:tracePt t="25421" x="793750" y="1778000"/>
          <p14:tracePt t="25429" x="811213" y="1768475"/>
          <p14:tracePt t="25436" x="838200" y="1760538"/>
          <p14:tracePt t="25446" x="874713" y="1731963"/>
          <p14:tracePt t="25455" x="884238" y="1724025"/>
          <p14:tracePt t="25462" x="893763" y="1714500"/>
          <p14:tracePt t="25472" x="903288" y="1714500"/>
          <p14:tracePt t="25490" x="911225" y="1714500"/>
          <p14:tracePt t="25493" x="930275" y="1704975"/>
          <p14:tracePt t="25510" x="957263" y="1697038"/>
          <p14:tracePt t="25518" x="966788" y="1687513"/>
          <p14:tracePt t="25526" x="993775" y="1677988"/>
          <p14:tracePt t="25532" x="1020763" y="1677988"/>
          <p14:tracePt t="25540" x="1030288" y="1677988"/>
          <p14:tracePt t="25549" x="1047750" y="1677988"/>
          <p14:tracePt t="25556" x="1066800" y="1677988"/>
          <p14:tracePt t="25564" x="1084263" y="1677988"/>
          <p14:tracePt t="25572" x="1112838" y="1677988"/>
          <p14:tracePt t="25580" x="1139825" y="1677988"/>
          <p14:tracePt t="25588" x="1166813" y="1677988"/>
          <p14:tracePt t="25596" x="1212850" y="1677988"/>
          <p14:tracePt t="25604" x="1239838" y="1677988"/>
          <p14:tracePt t="25613" x="1285875" y="1677988"/>
          <p14:tracePt t="25621" x="1312863" y="1677988"/>
          <p14:tracePt t="25629" x="1339850" y="1677988"/>
          <p14:tracePt t="25637" x="1358900" y="1677988"/>
          <p14:tracePt t="25645" x="1385888" y="1677988"/>
          <p14:tracePt t="25654" x="1403350" y="1677988"/>
          <p14:tracePt t="25661" x="1422400" y="1677988"/>
          <p14:tracePt t="25671" x="1449388" y="1677988"/>
          <p14:tracePt t="25677" x="1458913" y="1677988"/>
          <p14:tracePt t="25687" x="1476375" y="1677988"/>
          <p14:tracePt t="25693" x="1504950" y="1687513"/>
          <p14:tracePt t="25701" x="1522413" y="1697038"/>
          <p14:tracePt t="25709" x="1568450" y="1704975"/>
          <p14:tracePt t="25717" x="1595438" y="1704975"/>
          <p14:tracePt t="25725" x="1622425" y="1731963"/>
          <p14:tracePt t="25733" x="1685925" y="1741488"/>
          <p14:tracePt t="25741" x="1741488" y="1751013"/>
          <p14:tracePt t="25748" x="1841500" y="1797050"/>
          <p14:tracePt t="25756" x="1914525" y="1804988"/>
          <p14:tracePt t="25764" x="1997075" y="1824038"/>
          <p14:tracePt t="25773" x="2070100" y="1833563"/>
          <p14:tracePt t="25781" x="2124075" y="1833563"/>
          <p14:tracePt t="25788" x="2187575" y="1860550"/>
          <p14:tracePt t="25796" x="2243138" y="1860550"/>
          <p14:tracePt t="25804" x="2287588" y="1870075"/>
          <p14:tracePt t="25812" x="2324100" y="1870075"/>
          <p14:tracePt t="25820" x="2370138" y="1878013"/>
          <p14:tracePt t="25829" x="2379663" y="1878013"/>
          <p14:tracePt t="25837" x="2389188" y="1878013"/>
          <p14:tracePt t="25860" x="2389188" y="1887538"/>
          <p14:tracePt t="25965" x="2406650" y="1887538"/>
          <p14:tracePt t="25973" x="2416175" y="1887538"/>
          <p14:tracePt t="25981" x="2443163" y="1897063"/>
          <p14:tracePt t="25989" x="2462213" y="1914525"/>
          <p14:tracePt t="25997" x="2470150" y="1924050"/>
          <p14:tracePt t="26005" x="2479675" y="1933575"/>
          <p14:tracePt t="26013" x="2479675" y="1943100"/>
          <p14:tracePt t="26020" x="2489200" y="1943100"/>
          <p14:tracePt t="26182" x="2489200" y="1960563"/>
          <p14:tracePt t="26190" x="2489200" y="1979613"/>
          <p14:tracePt t="26198" x="2470150" y="1997075"/>
          <p14:tracePt t="26985" x="2433638" y="2024063"/>
          <p14:tracePt t="26991" x="2425700" y="2024063"/>
          <p14:tracePt t="26998" x="2397125" y="2052638"/>
          <p14:tracePt t="27006" x="2370138" y="2106613"/>
          <p14:tracePt t="27013" x="2333625" y="2133600"/>
          <p14:tracePt t="27022" x="2306638" y="2152650"/>
          <p14:tracePt t="27029" x="2270125" y="2179638"/>
          <p14:tracePt t="27038" x="2243138" y="2197100"/>
          <p14:tracePt t="27044" x="2224088" y="2216150"/>
          <p14:tracePt t="27053" x="2179638" y="2252663"/>
          <p14:tracePt t="27060" x="2160588" y="2262188"/>
          <p14:tracePt t="27069" x="2151063" y="2270125"/>
          <p14:tracePt t="27077" x="2124075" y="2279650"/>
          <p14:tracePt t="27085" x="2106613" y="2289175"/>
          <p14:tracePt t="27101" x="2097088" y="2289175"/>
          <p14:tracePt t="27110" x="2087563" y="2298700"/>
          <p14:tracePt t="27126" x="2078038" y="2298700"/>
          <p14:tracePt t="27151" x="2070100" y="2306638"/>
          <p14:tracePt t="27541" x="2033588" y="2306638"/>
          <p14:tracePt t="27550" x="1968500" y="2306638"/>
          <p14:tracePt t="27556" x="1941513" y="2306638"/>
          <p14:tracePt t="27565" x="1895475" y="2306638"/>
          <p14:tracePt t="27572" x="1841500" y="2306638"/>
          <p14:tracePt t="27580" x="1787525" y="2325688"/>
          <p14:tracePt t="27588" x="1741488" y="2325688"/>
          <p14:tracePt t="27596" x="1695450" y="2343150"/>
          <p14:tracePt t="27604" x="1677988" y="2343150"/>
          <p14:tracePt t="27612" x="1649413" y="2343150"/>
          <p14:tracePt t="27620" x="1641475" y="2352675"/>
          <p14:tracePt t="27660" x="1622425" y="2352675"/>
          <p14:tracePt t="27669" x="1612900" y="2352675"/>
          <p14:tracePt t="27676" x="1604963" y="2352675"/>
          <p14:tracePt t="27685" x="1595438" y="2352675"/>
          <p14:tracePt t="27693" x="1576388" y="2352675"/>
          <p14:tracePt t="27701" x="1568450" y="2352675"/>
          <p14:tracePt t="27709" x="1541463" y="2352675"/>
          <p14:tracePt t="27717" x="1522413" y="2352675"/>
          <p14:tracePt t="27724" x="1485900" y="2352675"/>
          <p14:tracePt t="27732" x="1449388" y="2352675"/>
          <p14:tracePt t="27741" x="1422400" y="2352675"/>
          <p14:tracePt t="27750" x="1366838" y="2352675"/>
          <p14:tracePt t="27758" x="1322388" y="2352675"/>
          <p14:tracePt t="27768" x="1266825" y="2352675"/>
          <p14:tracePt t="27773" x="1239838" y="2352675"/>
          <p14:tracePt t="27780" x="1193800" y="2352675"/>
          <p14:tracePt t="27788" x="1166813" y="2343150"/>
          <p14:tracePt t="27796" x="1157288" y="2343150"/>
          <p14:tracePt t="27804" x="1139825" y="2335213"/>
          <p14:tracePt t="27812" x="1130300" y="2335213"/>
          <p14:tracePt t="27820" x="1120775" y="2325688"/>
          <p14:tracePt t="27845" x="1112838" y="2325688"/>
          <p14:tracePt t="27853" x="1103313" y="2316163"/>
          <p14:tracePt t="27860" x="1084263" y="2298700"/>
          <p14:tracePt t="27869" x="1076325" y="2298700"/>
          <p14:tracePt t="27877" x="1057275" y="2289175"/>
          <p14:tracePt t="27888" x="1039813" y="2289175"/>
          <p14:tracePt t="27893" x="1020763" y="2279650"/>
          <p14:tracePt t="27900" x="984250" y="2262188"/>
          <p14:tracePt t="27908" x="947738" y="2252663"/>
          <p14:tracePt t="27916" x="920750" y="2233613"/>
          <p14:tracePt t="27924" x="903288" y="2225675"/>
          <p14:tracePt t="27933" x="874713" y="2206625"/>
          <p14:tracePt t="27940" x="866775" y="2197100"/>
          <p14:tracePt t="27949" x="857250" y="2197100"/>
          <p14:tracePt t="27956" x="847725" y="2197100"/>
          <p14:tracePt t="27965" x="830263" y="2179638"/>
          <p14:tracePt t="27988" x="801688" y="2170113"/>
          <p14:tracePt t="27997" x="801688" y="2160588"/>
          <p14:tracePt t="28013" x="793750" y="2160588"/>
          <p14:tracePt t="28029" x="793750" y="2152650"/>
          <p14:tracePt t="28037" x="793750" y="2133600"/>
          <p14:tracePt t="28045" x="793750" y="2125663"/>
          <p14:tracePt t="28054" x="793750" y="2106613"/>
          <p14:tracePt t="28060" x="793750" y="2079625"/>
          <p14:tracePt t="28070" x="793750" y="2070100"/>
          <p14:tracePt t="28077" x="793750" y="2043113"/>
          <p14:tracePt t="28084" x="793750" y="2024063"/>
          <p14:tracePt t="28092" x="793750" y="1997075"/>
          <p14:tracePt t="28101" x="801688" y="1970088"/>
          <p14:tracePt t="28109" x="811213" y="1951038"/>
          <p14:tracePt t="28117" x="820738" y="1933575"/>
          <p14:tracePt t="28126" x="857250" y="1897063"/>
          <p14:tracePt t="28134" x="866775" y="1887538"/>
          <p14:tracePt t="28154" x="884238" y="1870075"/>
          <p14:tracePt t="28156" x="920750" y="1841500"/>
          <p14:tracePt t="28164" x="947738" y="1824038"/>
          <p14:tracePt t="28173" x="957263" y="1814513"/>
          <p14:tracePt t="28180" x="974725" y="1814513"/>
          <p14:tracePt t="28188" x="1003300" y="1814513"/>
          <p14:tracePt t="28196" x="1030288" y="1797050"/>
          <p14:tracePt t="28204" x="1047750" y="1797050"/>
          <p14:tracePt t="28212" x="1093788" y="1797050"/>
          <p14:tracePt t="28220" x="1120775" y="1787525"/>
          <p14:tracePt t="28229" x="1139825" y="1787525"/>
          <p14:tracePt t="28236" x="1176338" y="1787525"/>
          <p14:tracePt t="28244" x="1212850" y="1787525"/>
          <p14:tracePt t="28252" x="1249363" y="1787525"/>
          <p14:tracePt t="28261" x="1303338" y="1787525"/>
          <p14:tracePt t="28269" x="1395413" y="1787525"/>
          <p14:tracePt t="28276" x="1468438" y="1787525"/>
          <p14:tracePt t="28285" x="1495425" y="1787525"/>
          <p14:tracePt t="28293" x="1541463" y="1787525"/>
          <p14:tracePt t="28301" x="1576388" y="1787525"/>
          <p14:tracePt t="28309" x="1631950" y="1787525"/>
          <p14:tracePt t="28321" x="1677988" y="1787525"/>
          <p14:tracePt t="28326" x="1741488" y="1797050"/>
          <p14:tracePt t="28334" x="1751013" y="1797050"/>
          <p14:tracePt t="28341" x="1768475" y="1797050"/>
          <p14:tracePt t="28353" x="1778000" y="1797050"/>
          <p14:tracePt t="28356" x="1787525" y="1797050"/>
          <p14:tracePt t="28422" x="1795463" y="1797050"/>
          <p14:tracePt t="28436" x="1814513" y="1804988"/>
          <p14:tracePt t="28445" x="1841500" y="1824038"/>
          <p14:tracePt t="28452" x="1887538" y="1851025"/>
          <p14:tracePt t="28461" x="1895475" y="1851025"/>
          <p14:tracePt t="28470" x="1905000" y="1860550"/>
          <p14:tracePt t="28477" x="1931988" y="1878013"/>
          <p14:tracePt t="28485" x="1941513" y="1887538"/>
          <p14:tracePt t="28492" x="1941513" y="1897063"/>
          <p14:tracePt t="28500" x="1951038" y="1914525"/>
          <p14:tracePt t="28508" x="1978025" y="1933575"/>
          <p14:tracePt t="28532" x="1978025" y="1943100"/>
          <p14:tracePt t="28862" x="1978025" y="1960563"/>
          <p14:tracePt t="28870" x="1978025" y="1970088"/>
          <p14:tracePt t="28878" x="1978025" y="1979613"/>
          <p14:tracePt t="28890" x="1978025" y="1987550"/>
          <p14:tracePt t="28894" x="1978025" y="2006600"/>
          <p14:tracePt t="28902" x="1987550" y="2024063"/>
          <p14:tracePt t="28917" x="1997075" y="2033588"/>
          <p14:tracePt t="28941" x="2005013" y="2033588"/>
          <p14:tracePt t="28957" x="2033588" y="2060575"/>
          <p14:tracePt t="28973" x="2033588" y="2070100"/>
          <p14:tracePt t="28981" x="2051050" y="2089150"/>
          <p14:tracePt t="28989" x="2060575" y="2097088"/>
          <p14:tracePt t="29005" x="2070100" y="2106613"/>
          <p14:tracePt t="29021" x="2078038" y="2116138"/>
          <p14:tracePt t="29139" x="2087563" y="2143125"/>
          <p14:tracePt t="29145" x="2087563" y="2152650"/>
          <p14:tracePt t="29158" x="2097088" y="2152650"/>
          <p14:tracePt t="29174" x="2106613" y="2160588"/>
          <p14:tracePt t="43116" x="2106613" y="2170113"/>
          <p14:tracePt t="43165" x="2106613" y="2179638"/>
          <p14:tracePt t="43213" x="2106613" y="2197100"/>
          <p14:tracePt t="43220" x="2106613" y="2252663"/>
          <p14:tracePt t="43228" x="2106613" y="2279650"/>
          <p14:tracePt t="43236" x="2106613" y="2298700"/>
          <p14:tracePt t="43244" x="2106613" y="2325688"/>
          <p14:tracePt t="43261" x="2106613" y="2335213"/>
          <p14:tracePt t="43269" x="2106613" y="2343150"/>
          <p14:tracePt t="43276" x="2106613" y="2362200"/>
          <p14:tracePt t="43479" x="2106613" y="2379663"/>
          <p14:tracePt t="43486" x="2106613" y="2408238"/>
          <p14:tracePt t="43494" x="2106613" y="2425700"/>
          <p14:tracePt t="43510" x="2106613" y="2452688"/>
          <p14:tracePt t="43518" x="2106613" y="2462213"/>
          <p14:tracePt t="43526" x="2106613" y="2471738"/>
          <p14:tracePt t="43536" x="2114550" y="2498725"/>
          <p14:tracePt t="43556" x="2114550" y="2508250"/>
          <p14:tracePt t="43564" x="2114550" y="2517775"/>
          <p14:tracePt t="43597" x="2114550" y="2535238"/>
          <p14:tracePt t="43636" x="2114550" y="2544763"/>
          <p14:tracePt t="43644" x="2114550" y="2554288"/>
          <p14:tracePt t="43660" x="2114550" y="2571750"/>
          <p14:tracePt t="43668" x="2114550" y="2589213"/>
          <p14:tracePt t="43676" x="2106613" y="2598738"/>
          <p14:tracePt t="43685" x="2087563" y="2608263"/>
          <p14:tracePt t="43692" x="2078038" y="2625725"/>
          <p14:tracePt t="43701" x="2070100" y="2635250"/>
          <p14:tracePt t="43708" x="2060575" y="2644775"/>
          <p14:tracePt t="43724" x="2033588" y="2662238"/>
          <p14:tracePt t="43733" x="2033588" y="2671763"/>
          <p14:tracePt t="43749" x="2033588" y="2681288"/>
          <p14:tracePt t="43757" x="2033588" y="2698750"/>
          <p14:tracePt t="43764" x="2033588" y="2708275"/>
          <p14:tracePt t="43772" x="2033588" y="2717800"/>
          <p14:tracePt t="43780" x="2033588" y="2727325"/>
          <p14:tracePt t="43788" x="2033588" y="2754313"/>
          <p14:tracePt t="43796" x="2033588" y="2771775"/>
          <p14:tracePt t="43804" x="2033588" y="2790825"/>
          <p14:tracePt t="43813" x="2033588" y="2808288"/>
          <p14:tracePt t="43836" x="2033588" y="2817813"/>
          <p14:tracePt t="43853" x="2041525" y="2827338"/>
          <p14:tracePt t="44821" x="2041525" y="2836863"/>
          <p14:tracePt t="44828" x="2024063" y="2854325"/>
          <p14:tracePt t="44837" x="1997075" y="2863850"/>
          <p14:tracePt t="44844" x="1968500" y="2863850"/>
          <p14:tracePt t="44853" x="1941513" y="2881313"/>
          <p14:tracePt t="44860" x="1924050" y="2881313"/>
          <p14:tracePt t="44868" x="1895475" y="2881313"/>
          <p14:tracePt t="44895" x="1860550" y="2881313"/>
          <p14:tracePt t="44917" x="1831975" y="2881313"/>
          <p14:tracePt t="44924" x="1824038" y="2873375"/>
          <p14:tracePt t="44940" x="1814513" y="2873375"/>
          <p14:tracePt t="44956" x="1795463" y="2854325"/>
          <p14:tracePt t="45093" x="1787525" y="2854325"/>
          <p14:tracePt t="45101" x="1778000" y="2863850"/>
          <p14:tracePt t="45108" x="1778000" y="2873375"/>
          <p14:tracePt t="45124" x="1778000" y="2881313"/>
          <p14:tracePt t="45156" x="1778000" y="2890838"/>
          <p14:tracePt t="45173" x="1778000" y="2900363"/>
          <p14:tracePt t="45181" x="1778000" y="2917825"/>
          <p14:tracePt t="45188" x="1778000" y="2927350"/>
          <p14:tracePt t="45204" x="1778000" y="2954338"/>
          <p14:tracePt t="45212" x="1758950" y="2973388"/>
          <p14:tracePt t="45221" x="1758950" y="2982913"/>
          <p14:tracePt t="45230" x="1758950" y="3009900"/>
          <p14:tracePt t="45237" x="1741488" y="3027363"/>
          <p14:tracePt t="45244" x="1741488" y="3046413"/>
          <p14:tracePt t="45253" x="1741488" y="3063875"/>
          <p14:tracePt t="45445" x="1741488" y="3073400"/>
          <p14:tracePt t="45468" x="1741488" y="3090863"/>
          <p14:tracePt t="45501" x="1741488" y="3100388"/>
          <p14:tracePt t="45542" x="1741488" y="3109913"/>
          <p14:tracePt t="45558" x="1741488" y="3127375"/>
          <p14:tracePt t="45581" x="1741488" y="3136900"/>
          <p14:tracePt t="45614" x="1741488" y="3146425"/>
          <p14:tracePt t="45637" x="1741488" y="3155950"/>
          <p14:tracePt t="45644" x="1741488" y="3173413"/>
          <p14:tracePt t="45652" x="1741488" y="3182938"/>
          <p14:tracePt t="45662" x="1741488" y="3219450"/>
          <p14:tracePt t="45670" x="1741488" y="3236913"/>
          <p14:tracePt t="45686" x="1741488" y="3265488"/>
          <p14:tracePt t="45692" x="1741488" y="3273425"/>
          <p14:tracePt t="45701" x="1741488" y="3292475"/>
          <p14:tracePt t="45797" x="1741488" y="3302000"/>
          <p14:tracePt t="45911" x="1741488" y="3309938"/>
          <p14:tracePt t="45926" x="1741488" y="3319463"/>
          <p14:tracePt t="45949" x="1741488" y="3338513"/>
          <p14:tracePt t="45964" x="1741488" y="3346450"/>
          <p14:tracePt t="45997" x="1741488" y="3355975"/>
          <p14:tracePt t="46012" x="1731963" y="3375025"/>
          <p14:tracePt t="46876" x="1722438" y="3375025"/>
          <p14:tracePt t="46910" x="1731963" y="3309938"/>
          <p14:tracePt t="46917" x="1751013" y="3292475"/>
          <p14:tracePt t="46924" x="1758950" y="3265488"/>
          <p14:tracePt t="46932" x="1768475" y="3246438"/>
          <p14:tracePt t="46940" x="1787525" y="3219450"/>
          <p14:tracePt t="46948" x="1795463" y="3209925"/>
          <p14:tracePt t="46956" x="1795463" y="3200400"/>
          <p14:tracePt t="46964" x="1804988" y="3182938"/>
          <p14:tracePt t="46972" x="1814513" y="3163888"/>
          <p14:tracePt t="46988" x="1824038" y="3155950"/>
          <p14:tracePt t="47004" x="1824038" y="3136900"/>
          <p14:tracePt t="47020" x="1824038" y="3127375"/>
          <p14:tracePt t="47044" x="1824038" y="3119438"/>
          <p14:tracePt t="47053" x="1824038" y="3100388"/>
          <p14:tracePt t="47060" x="1824038" y="3090863"/>
          <p14:tracePt t="47069" x="1824038" y="3082925"/>
          <p14:tracePt t="47076" x="1824038" y="3073400"/>
          <p14:tracePt t="47085" x="1824038" y="3054350"/>
          <p14:tracePt t="47092" x="1831975" y="3036888"/>
          <p14:tracePt t="47109" x="1831975" y="3017838"/>
          <p14:tracePt t="47118" x="1841500" y="3009900"/>
          <p14:tracePt t="47124" x="1841500" y="3000375"/>
          <p14:tracePt t="47133" x="1841500" y="2973388"/>
          <p14:tracePt t="47148" x="1841500" y="2963863"/>
          <p14:tracePt t="47244" x="1841500" y="2954338"/>
          <p14:tracePt t="47686" x="1841500" y="2927350"/>
          <p14:tracePt t="47699" x="1841500" y="2917825"/>
          <p14:tracePt t="47703" x="1841500" y="2909888"/>
          <p14:tracePt t="47710" x="1841500" y="2890838"/>
          <p14:tracePt t="47720" x="1841500" y="2881313"/>
          <p14:tracePt t="47727" x="1841500" y="2873375"/>
          <p14:tracePt t="47732" x="1841500" y="2863850"/>
          <p14:tracePt t="47740" x="1841500" y="2854325"/>
          <p14:tracePt t="47748" x="1841500" y="2836863"/>
          <p14:tracePt t="47756" x="1851025" y="2827338"/>
          <p14:tracePt t="47764" x="1878013" y="2790825"/>
          <p14:tracePt t="47772" x="1887538" y="2763838"/>
          <p14:tracePt t="47781" x="1895475" y="2735263"/>
          <p14:tracePt t="47788" x="1905000" y="2727325"/>
          <p14:tracePt t="47796" x="1924050" y="2698750"/>
          <p14:tracePt t="47821" x="1931988" y="2690813"/>
          <p14:tracePt t="47852" x="1931988" y="2671763"/>
          <p14:tracePt t="47860" x="1931988" y="2662238"/>
          <p14:tracePt t="48230" x="1931988" y="2654300"/>
          <p14:tracePt t="48244" x="1951038" y="2644775"/>
          <p14:tracePt t="48252" x="1968500" y="2635250"/>
          <p14:tracePt t="48261" x="1978025" y="2635250"/>
          <p14:tracePt t="48269" x="2005013" y="2635250"/>
          <p14:tracePt t="48285" x="2014538" y="2635250"/>
          <p14:tracePt t="48301" x="2033588" y="2635250"/>
          <p14:tracePt t="48461" x="2041525" y="2635250"/>
          <p14:tracePt t="48509" x="2051050" y="2635250"/>
          <p14:tracePt t="48517" x="2051050" y="2654300"/>
          <p14:tracePt t="48524" x="2033588" y="2662238"/>
          <p14:tracePt t="48540" x="2024063" y="2671763"/>
          <p14:tracePt t="48606" x="2014538" y="2698750"/>
          <p14:tracePt t="48614" x="2005013" y="2708275"/>
          <p14:tracePt t="48632" x="1997075" y="2717800"/>
          <p14:tracePt t="48639" x="1997075" y="2727325"/>
          <p14:tracePt t="48646" x="1997075" y="2735263"/>
          <p14:tracePt t="48661" x="1997075" y="2754313"/>
          <p14:tracePt t="48677" x="1997075" y="2790825"/>
          <p14:tracePt t="48692" x="1997075" y="2800350"/>
          <p14:tracePt t="48701" x="1997075" y="2817813"/>
          <p14:tracePt t="48709" x="1997075" y="2827338"/>
          <p14:tracePt t="48718" x="1997075" y="2836863"/>
          <p14:tracePt t="48724" x="1987550" y="2854325"/>
          <p14:tracePt t="48742" x="1987550" y="2873375"/>
          <p14:tracePt t="48759" x="1987550" y="2881313"/>
          <p14:tracePt t="48766" x="1978025" y="2909888"/>
          <p14:tracePt t="48781" x="1978025" y="2917825"/>
          <p14:tracePt t="48796" x="1968500" y="2936875"/>
          <p14:tracePt t="48805" x="1968500" y="2946400"/>
          <p14:tracePt t="48828" x="1960563" y="2954338"/>
          <p14:tracePt t="48844" x="1960563" y="2963863"/>
          <p14:tracePt t="48869" x="1951038" y="2973388"/>
          <p14:tracePt t="48887" x="1951038" y="2982913"/>
          <p14:tracePt t="48901" x="1951038" y="2990850"/>
          <p14:tracePt t="49422" x="1941513" y="3000375"/>
          <p14:tracePt t="49430" x="1931988" y="3000375"/>
          <p14:tracePt t="49438" x="1914525" y="3000375"/>
          <p14:tracePt t="49446" x="1905000" y="3000375"/>
          <p14:tracePt t="49454" x="1895475" y="3000375"/>
          <p14:tracePt t="49462" x="1878013" y="3000375"/>
          <p14:tracePt t="49469" x="1868488" y="3000375"/>
          <p14:tracePt t="49478" x="1841500" y="3000375"/>
          <p14:tracePt t="49487" x="1831975" y="3000375"/>
          <p14:tracePt t="49494" x="1824038" y="3000375"/>
          <p14:tracePt t="49504" x="1804988" y="3000375"/>
          <p14:tracePt t="49526" x="1795463" y="3000375"/>
          <p14:tracePt t="49613" x="1768475" y="3000375"/>
          <p14:tracePt t="49621" x="1758950" y="3000375"/>
          <p14:tracePt t="49636" x="1751013" y="3000375"/>
          <p14:tracePt t="50167" x="1741488" y="3009900"/>
          <p14:tracePt t="50213" x="1751013" y="3009900"/>
          <p14:tracePt t="50270" x="1758950" y="3009900"/>
          <p14:tracePt t="50392" x="1768475" y="3027363"/>
          <p14:tracePt t="50397" x="1768475" y="3036888"/>
          <p14:tracePt t="50406" x="1768475" y="3046413"/>
          <p14:tracePt t="50414" x="1768475" y="3063875"/>
          <p14:tracePt t="50422" x="1768475" y="3073400"/>
          <p14:tracePt t="50439" x="1758950" y="3090863"/>
          <p14:tracePt t="50446" x="1751013" y="3109913"/>
          <p14:tracePt t="50455" x="1741488" y="3127375"/>
          <p14:tracePt t="50462" x="1731963" y="3146425"/>
          <p14:tracePt t="50469" x="1731963" y="3155950"/>
          <p14:tracePt t="50477" x="1731963" y="3163888"/>
          <p14:tracePt t="50485" x="1731963" y="3173413"/>
          <p14:tracePt t="50509" x="1731963" y="3192463"/>
          <p14:tracePt t="50542" x="1731963" y="3200400"/>
          <p14:tracePt t="50556" x="1714500" y="3219450"/>
          <p14:tracePt t="50565" x="1704975" y="3219450"/>
          <p14:tracePt t="50581" x="1695450" y="3236913"/>
          <p14:tracePt t="50596" x="1685925" y="3246438"/>
          <p14:tracePt t="50677" x="1668463" y="3255963"/>
          <p14:tracePt t="50692" x="1668463" y="3265488"/>
          <p14:tracePt t="50709" x="1649413" y="3273425"/>
          <p14:tracePt t="50725" x="1641475" y="3282950"/>
          <p14:tracePt t="50733" x="1631950" y="3292475"/>
          <p14:tracePt t="50740" x="1622425" y="3292475"/>
          <p14:tracePt t="50748" x="1612900" y="3292475"/>
          <p14:tracePt t="50756" x="1595438" y="3302000"/>
          <p14:tracePt t="50764" x="1576388" y="3328988"/>
          <p14:tracePt t="50780" x="1568450" y="3328988"/>
          <p14:tracePt t="50788" x="1568450" y="3338513"/>
          <p14:tracePt t="50796" x="1549400" y="3355975"/>
          <p14:tracePt t="50804" x="1541463" y="3365500"/>
          <p14:tracePt t="50813" x="1541463" y="3375025"/>
          <p14:tracePt t="50820" x="1531938" y="3382963"/>
          <p14:tracePt t="50828" x="1531938" y="3411538"/>
          <p14:tracePt t="50837" x="1531938" y="3429000"/>
          <p14:tracePt t="50845" x="1531938" y="3438525"/>
          <p14:tracePt t="50852" x="1531938" y="3455988"/>
          <p14:tracePt t="50860" x="1531938" y="3465513"/>
          <p14:tracePt t="50869" x="1531938" y="3482975"/>
          <p14:tracePt t="50888" x="1531938" y="3492500"/>
          <p14:tracePt t="51122" x="1549400" y="3475038"/>
          <p14:tracePt t="51126" x="1568450" y="3465513"/>
          <p14:tracePt t="51140" x="1585913" y="3446463"/>
          <p14:tracePt t="51142" x="1595438" y="3438525"/>
          <p14:tracePt t="51150" x="1604963" y="3429000"/>
          <p14:tracePt t="51157" x="1631950" y="3419475"/>
          <p14:tracePt t="51164" x="1631950" y="3411538"/>
          <p14:tracePt t="51172" x="1641475" y="3411538"/>
          <p14:tracePt t="51180" x="1658938" y="3411538"/>
          <p14:tracePt t="51188" x="1668463" y="3411538"/>
          <p14:tracePt t="51204" x="1677988" y="3411538"/>
          <p14:tracePt t="51237" x="1685925" y="3411538"/>
          <p14:tracePt t="51245" x="1685925" y="3402013"/>
          <p14:tracePt t="51252" x="1695450" y="3402013"/>
          <p14:tracePt t="51261" x="1722438" y="3392488"/>
          <p14:tracePt t="51276" x="1751013" y="3392488"/>
          <p14:tracePt t="51284" x="1778000" y="3375025"/>
          <p14:tracePt t="51301" x="1787525" y="3375025"/>
          <p14:tracePt t="51701" x="1804988" y="3375025"/>
          <p14:tracePt t="51708" x="1841500" y="3375025"/>
          <p14:tracePt t="51725" x="1851025" y="3375025"/>
          <p14:tracePt t="51733" x="1860550" y="3375025"/>
          <p14:tracePt t="51741" x="1878013" y="3375025"/>
          <p14:tracePt t="51749" x="1887538" y="3375025"/>
          <p14:tracePt t="51757" x="1895475" y="3375025"/>
          <p14:tracePt t="51877" x="1905000" y="3375025"/>
          <p14:tracePt t="51990" x="1914525" y="3365500"/>
          <p14:tracePt t="51998" x="1924050" y="3355975"/>
          <p14:tracePt t="52014" x="1931988" y="3355975"/>
          <p14:tracePt t="52022" x="1941513" y="3355975"/>
          <p14:tracePt t="52030" x="1968500" y="3346450"/>
          <p14:tracePt t="52048" x="1978025" y="3338513"/>
          <p14:tracePt t="52062" x="1987550" y="3328988"/>
          <p14:tracePt t="52085" x="1987550" y="3319463"/>
          <p14:tracePt t="52100" x="2005013" y="3302000"/>
          <p14:tracePt t="52116" x="2014538" y="3292475"/>
          <p14:tracePt t="52133" x="2024063" y="3292475"/>
          <p14:tracePt t="52140" x="2033588" y="3282950"/>
          <p14:tracePt t="52148" x="2051050" y="3265488"/>
          <p14:tracePt t="52169" x="2060575" y="3255963"/>
          <p14:tracePt t="52472" x="2060575" y="3246438"/>
          <p14:tracePt t="52477" x="2041525" y="3255963"/>
          <p14:tracePt t="52493" x="2033588" y="3282950"/>
          <p14:tracePt t="52508" x="2024063" y="3319463"/>
          <p14:tracePt t="52516" x="2014538" y="3338513"/>
          <p14:tracePt t="52524" x="2014538" y="3346450"/>
          <p14:tracePt t="52556" x="2014538" y="3355975"/>
          <p14:tracePt t="52564" x="2051050" y="3355975"/>
          <p14:tracePt t="52572" x="2087563" y="3355975"/>
          <p14:tracePt t="52580" x="2106613" y="3355975"/>
          <p14:tracePt t="52588" x="2143125" y="3355975"/>
          <p14:tracePt t="52596" x="2170113" y="3346450"/>
          <p14:tracePt t="52604" x="2197100" y="3328988"/>
          <p14:tracePt t="52612" x="2214563" y="3319463"/>
          <p14:tracePt t="52620" x="2224088" y="3309938"/>
          <p14:tracePt t="52629" x="2233613" y="3309938"/>
          <p14:tracePt t="52637" x="2243138" y="3302000"/>
          <p14:tracePt t="52644" x="2243138" y="3292475"/>
          <p14:tracePt t="52652" x="2243138" y="3282950"/>
          <p14:tracePt t="52677" x="2243138" y="3265488"/>
          <p14:tracePt t="52686" x="2243138" y="3255963"/>
          <p14:tracePt t="52692" x="2243138" y="3246438"/>
          <p14:tracePt t="52869" x="2251075" y="3236913"/>
          <p14:tracePt t="52878" x="2297113" y="3236913"/>
          <p14:tracePt t="52885" x="2397125" y="3236913"/>
          <p14:tracePt t="52894" x="2452688" y="3236913"/>
          <p14:tracePt t="52906" x="2516188" y="3255963"/>
          <p14:tracePt t="52910" x="2543175" y="3265488"/>
          <p14:tracePt t="52920" x="2598738" y="3273425"/>
          <p14:tracePt t="52925" x="2643188" y="3282950"/>
          <p14:tracePt t="52934" x="2698750" y="3282950"/>
          <p14:tracePt t="52941" x="2735263" y="3282950"/>
          <p14:tracePt t="52951" x="2744788" y="3282950"/>
          <p14:tracePt t="52957" x="2752725" y="3282950"/>
          <p14:tracePt t="52965" x="2771775" y="3282950"/>
          <p14:tracePt t="53333" x="2798763" y="3282950"/>
          <p14:tracePt t="53341" x="2898775" y="3309938"/>
          <p14:tracePt t="53349" x="2954338" y="3309938"/>
          <p14:tracePt t="53358" x="3017838" y="3328988"/>
          <p14:tracePt t="53366" x="3090863" y="3328988"/>
          <p14:tracePt t="53372" x="3181350" y="3338513"/>
          <p14:tracePt t="53380" x="3244850" y="3346450"/>
          <p14:tracePt t="53389" x="3281363" y="3346450"/>
          <p14:tracePt t="53396" x="3327400" y="3346450"/>
          <p14:tracePt t="53404" x="3354388" y="3346450"/>
          <p14:tracePt t="53412" x="3373438" y="3346450"/>
          <p14:tracePt t="53725" x="3400425" y="3346450"/>
          <p14:tracePt t="53733" x="3419475" y="3346450"/>
          <p14:tracePt t="53741" x="3473450" y="3346450"/>
          <p14:tracePt t="53748" x="3509963" y="3346450"/>
          <p14:tracePt t="53757" x="3556000" y="3346450"/>
          <p14:tracePt t="53765" x="3600450" y="3375025"/>
          <p14:tracePt t="53772" x="3629025" y="3375025"/>
          <p14:tracePt t="53780" x="3656013" y="3382963"/>
          <p14:tracePt t="53788" x="3673475" y="3382963"/>
          <p14:tracePt t="53796" x="3683000" y="3382963"/>
          <p14:tracePt t="56445" x="3692525" y="3382963"/>
          <p14:tracePt t="56452" x="3692525" y="3338513"/>
          <p14:tracePt t="56460" x="3746500" y="3255963"/>
          <p14:tracePt t="56468" x="3756025" y="3209925"/>
          <p14:tracePt t="56476" x="3802063" y="3192463"/>
          <p14:tracePt t="56484" x="3856038" y="3119438"/>
          <p14:tracePt t="56492" x="3919538" y="3073400"/>
          <p14:tracePt t="56501" x="3965575" y="3036888"/>
          <p14:tracePt t="56508" x="3975100" y="3017838"/>
          <p14:tracePt t="56516" x="3992563" y="2990850"/>
          <p14:tracePt t="56524" x="4002088" y="2973388"/>
          <p14:tracePt t="56533" x="4011613" y="2973388"/>
          <p14:tracePt t="56660" x="4002088" y="2982913"/>
          <p14:tracePt t="56668" x="3992563" y="2982913"/>
          <p14:tracePt t="56676" x="3992563" y="2990850"/>
          <p14:tracePt t="56684" x="3975100" y="3000375"/>
          <p14:tracePt t="56692" x="3965575" y="3009900"/>
          <p14:tracePt t="56708" x="3948113" y="3017838"/>
          <p14:tracePt t="56718" x="3938588" y="3027363"/>
          <p14:tracePt t="56733" x="3929063" y="3036888"/>
          <p14:tracePt t="56740" x="3929063" y="3046413"/>
          <p14:tracePt t="56749" x="3919538" y="3046413"/>
          <p14:tracePt t="56756" x="3919538" y="3054350"/>
          <p14:tracePt t="56764" x="3892550" y="3054350"/>
          <p14:tracePt t="56772" x="3883025" y="3063875"/>
          <p14:tracePt t="56780" x="3856038" y="3073400"/>
          <p14:tracePt t="56788" x="3846513" y="3073400"/>
          <p14:tracePt t="56797" x="3829050" y="3090863"/>
          <p14:tracePt t="56805" x="3819525" y="3100388"/>
          <p14:tracePt t="56893" x="3810000" y="3100388"/>
          <p14:tracePt t="56936" x="3810000" y="3109913"/>
          <p14:tracePt t="58501" x="3802063" y="3109913"/>
          <p14:tracePt t="58509" x="3802063" y="3100388"/>
          <p14:tracePt t="58516" x="3802063" y="3082925"/>
          <p14:tracePt t="58525" x="3792538" y="3063875"/>
          <p14:tracePt t="58549" x="3792538" y="3054350"/>
          <p14:tracePt t="60541" x="3702050" y="3054350"/>
          <p14:tracePt t="60549" x="3563938" y="3119438"/>
          <p14:tracePt t="60557" x="3473450" y="3146425"/>
          <p14:tracePt t="60565" x="3354388" y="3209925"/>
          <p14:tracePt t="60572" x="3263900" y="3219450"/>
          <p14:tracePt t="60580" x="3200400" y="3236913"/>
          <p14:tracePt t="60589" x="3144838" y="3255963"/>
          <p14:tracePt t="60597" x="3044825" y="3273425"/>
          <p14:tracePt t="60605" x="2971800" y="3273425"/>
          <p14:tracePt t="60613" x="2944813" y="3292475"/>
          <p14:tracePt t="60621" x="2917825" y="3292475"/>
          <p14:tracePt t="60629" x="2889250" y="3302000"/>
          <p14:tracePt t="60637" x="2871788" y="3309938"/>
          <p14:tracePt t="60647" x="2871788" y="3319463"/>
          <p14:tracePt t="60663" x="2852738" y="3328988"/>
          <p14:tracePt t="60668" x="2835275" y="3328988"/>
          <p14:tracePt t="60677" x="2817813" y="3338513"/>
          <p14:tracePt t="60685" x="2808288" y="3355975"/>
          <p14:tracePt t="60696" x="2789238" y="3355975"/>
          <p14:tracePt t="60703" x="2771775" y="3365500"/>
          <p14:tracePt t="60708" x="2735263" y="3375025"/>
          <p14:tracePt t="60717" x="2716213" y="3382963"/>
          <p14:tracePt t="60725" x="2716213" y="3392488"/>
          <p14:tracePt t="60733" x="2698750" y="3411538"/>
          <p14:tracePt t="60740" x="2679700" y="3419475"/>
          <p14:tracePt t="60749" x="2643188" y="3429000"/>
          <p14:tracePt t="60756" x="2598738" y="3465513"/>
          <p14:tracePt t="60764" x="2579688" y="3475038"/>
          <p14:tracePt t="60772" x="2543175" y="3482975"/>
          <p14:tracePt t="60780" x="2525713" y="3482975"/>
          <p14:tracePt t="60788" x="2479675" y="3519488"/>
          <p14:tracePt t="60796" x="2462213" y="3529013"/>
          <p14:tracePt t="60804" x="2416175" y="3538538"/>
          <p14:tracePt t="60812" x="2360613" y="3538538"/>
          <p14:tracePt t="60821" x="2333625" y="3556000"/>
          <p14:tracePt t="60829" x="2287588" y="3565525"/>
          <p14:tracePt t="60837" x="2224088" y="3592513"/>
          <p14:tracePt t="60845" x="2160588" y="3621088"/>
          <p14:tracePt t="60853" x="2087563" y="3638550"/>
          <p14:tracePt t="60860" x="2005013" y="3657600"/>
          <p14:tracePt t="60870" x="1968500" y="3657600"/>
          <p14:tracePt t="60887" x="1851025" y="3702050"/>
          <p14:tracePt t="60894" x="1804988" y="3711575"/>
          <p14:tracePt t="60901" x="1778000" y="3711575"/>
          <p14:tracePt t="60910" x="1722438" y="3738563"/>
          <p14:tracePt t="60921" x="1685925" y="3748088"/>
          <p14:tracePt t="60936" x="1658938" y="3757613"/>
          <p14:tracePt t="60942" x="1649413" y="3757613"/>
          <p14:tracePt t="60952" x="1631950" y="3767138"/>
          <p14:tracePt t="60958" x="1612900" y="3767138"/>
          <p14:tracePt t="60969" x="1585913" y="3794125"/>
          <p14:tracePt t="60973" x="1541463" y="3794125"/>
          <p14:tracePt t="60981" x="1512888" y="3794125"/>
          <p14:tracePt t="60989" x="1495425" y="3803650"/>
          <p14:tracePt t="60997" x="1468438" y="3811588"/>
          <p14:tracePt t="61005" x="1458913" y="3811588"/>
          <p14:tracePt t="61013" x="1439863" y="3811588"/>
          <p14:tracePt t="61021" x="1422400" y="3811588"/>
          <p14:tracePt t="61232" x="1439863" y="3811588"/>
          <p14:tracePt t="61238" x="1458913" y="3811588"/>
          <p14:tracePt t="61246" x="1485900" y="3811588"/>
          <p14:tracePt t="61255" x="1512888" y="3784600"/>
          <p14:tracePt t="61261" x="1531938" y="3767138"/>
          <p14:tracePt t="61269" x="1568450" y="3738563"/>
          <p14:tracePt t="61277" x="1595438" y="3711575"/>
          <p14:tracePt t="61285" x="1622425" y="3684588"/>
          <p14:tracePt t="61293" x="1641475" y="3675063"/>
          <p14:tracePt t="61302" x="1658938" y="3648075"/>
          <p14:tracePt t="61309" x="1668463" y="3648075"/>
          <p14:tracePt t="61316" x="1668463" y="3638550"/>
          <p14:tracePt t="61334" x="1668463" y="3629025"/>
          <p14:tracePt t="61454" x="1668463" y="3611563"/>
          <p14:tracePt t="61598" x="1668463" y="3638550"/>
          <p14:tracePt t="61606" x="1668463" y="3648075"/>
          <p14:tracePt t="61622" x="1668463" y="3665538"/>
          <p14:tracePt t="61638" x="1668463" y="3684588"/>
          <p14:tracePt t="61646" x="1677988" y="3702050"/>
          <p14:tracePt t="61654" x="1677988" y="3711575"/>
          <p14:tracePt t="61662" x="1677988" y="3721100"/>
          <p14:tracePt t="61670" x="1677988" y="3730625"/>
          <p14:tracePt t="61678" x="1677988" y="3738563"/>
          <p14:tracePt t="61686" x="1677988" y="3748088"/>
          <p14:tracePt t="61711" x="1677988" y="3757613"/>
          <p14:tracePt t="61720" x="1677988" y="3767138"/>
          <p14:tracePt t="62725" x="1685925" y="3767138"/>
          <p14:tracePt t="62732" x="1695450" y="3757613"/>
          <p14:tracePt t="62908" x="1685925" y="3757613"/>
          <p14:tracePt t="62917" x="1631950" y="3757613"/>
          <p14:tracePt t="62924" x="1576388" y="3757613"/>
          <p14:tracePt t="62933" x="1558925" y="3757613"/>
          <p14:tracePt t="62940" x="1522413" y="3757613"/>
          <p14:tracePt t="62949" x="1495425" y="3757613"/>
          <p14:tracePt t="62956" x="1485900" y="3757613"/>
          <p14:tracePt t="62972" x="1458913" y="3757613"/>
          <p14:tracePt t="63549" x="1449388" y="3748088"/>
          <p14:tracePt t="63565" x="1449388" y="3738563"/>
          <p14:tracePt t="63598" x="1449388" y="3730625"/>
          <p14:tracePt t="63614" x="1449388" y="3721100"/>
          <p14:tracePt t="63622" x="1468438" y="3721100"/>
          <p14:tracePt t="63630" x="1495425" y="3721100"/>
          <p14:tracePt t="63640" x="1512888" y="3721100"/>
          <p14:tracePt t="63646" x="1541463" y="3711575"/>
          <p14:tracePt t="63654" x="1549400" y="3711575"/>
          <p14:tracePt t="63662" x="1576388" y="3711575"/>
          <p14:tracePt t="63678" x="1595438" y="3711575"/>
          <p14:tracePt t="63893" x="1658938" y="3711575"/>
          <p14:tracePt t="63902" x="1704975" y="3711575"/>
          <p14:tracePt t="63909" x="1758950" y="3730625"/>
          <p14:tracePt t="63920" x="1768475" y="3730625"/>
          <p14:tracePt t="63925" x="1787525" y="3730625"/>
          <p14:tracePt t="63935" x="1795463" y="3730625"/>
          <p14:tracePt t="63951" x="1804988" y="3730625"/>
          <p14:tracePt t="64014" x="1824038" y="3730625"/>
          <p14:tracePt t="64022" x="1831975" y="3730625"/>
          <p14:tracePt t="64030" x="1851025" y="3730625"/>
          <p14:tracePt t="64038" x="1868488" y="3730625"/>
          <p14:tracePt t="64054" x="1878013" y="3721100"/>
          <p14:tracePt t="64148" x="1878013" y="3711575"/>
          <p14:tracePt t="64165" x="1878013" y="3702050"/>
          <p14:tracePt t="64189" x="1887538" y="3694113"/>
          <p14:tracePt t="64205" x="1895475" y="3684588"/>
          <p14:tracePt t="64214" x="1905000" y="3684588"/>
          <p14:tracePt t="64220" x="1914525" y="3684588"/>
          <p14:tracePt t="64420" x="1924050" y="3684588"/>
          <p14:tracePt t="64518" x="1931988" y="3684588"/>
          <p14:tracePt t="64549" x="1951038" y="3684588"/>
          <p14:tracePt t="64558" x="1968500" y="3684588"/>
          <p14:tracePt t="64566" x="2005013" y="3684588"/>
          <p14:tracePt t="64573" x="2041525" y="3684588"/>
          <p14:tracePt t="64582" x="2051050" y="3684588"/>
          <p14:tracePt t="64589" x="2078038" y="3684588"/>
          <p14:tracePt t="64598" x="2106613" y="3684588"/>
          <p14:tracePt t="64606" x="2133600" y="3684588"/>
          <p14:tracePt t="64614" x="2151063" y="3684588"/>
          <p14:tracePt t="64622" x="2160588" y="3684588"/>
          <p14:tracePt t="64630" x="2179638" y="3684588"/>
          <p14:tracePt t="64638" x="2187575" y="3684588"/>
          <p14:tracePt t="64646" x="2197100" y="3684588"/>
          <p14:tracePt t="64654" x="2214563" y="3684588"/>
          <p14:tracePt t="64662" x="2224088" y="3684588"/>
          <p14:tracePt t="64670" x="2243138" y="3684588"/>
          <p14:tracePt t="64677" x="2270125" y="3684588"/>
          <p14:tracePt t="64688" x="2279650" y="3684588"/>
          <p14:tracePt t="64693" x="2306638" y="3684588"/>
          <p14:tracePt t="64719" x="2316163" y="3684588"/>
          <p14:tracePt t="65157" x="2343150" y="3675063"/>
          <p14:tracePt t="65170" x="2379663" y="3675063"/>
          <p14:tracePt t="65175" x="2425700" y="3675063"/>
          <p14:tracePt t="65183" x="2433638" y="3675063"/>
          <p14:tracePt t="65190" x="2452688" y="3675063"/>
          <p14:tracePt t="65197" x="2462213" y="3675063"/>
          <p14:tracePt t="65205" x="2489200" y="3675063"/>
          <p14:tracePt t="65214" x="2506663" y="3675063"/>
          <p14:tracePt t="65220" x="2525713" y="3665538"/>
          <p14:tracePt t="65228" x="2533650" y="3657600"/>
          <p14:tracePt t="65468" x="2543175" y="3657600"/>
          <p14:tracePt t="65478" x="2562225" y="3657600"/>
          <p14:tracePt t="65484" x="2579688" y="3657600"/>
          <p14:tracePt t="65493" x="2616200" y="3665538"/>
          <p14:tracePt t="65500" x="2635250" y="3675063"/>
          <p14:tracePt t="65508" x="2643188" y="3675063"/>
          <p14:tracePt t="65516" x="2662238" y="3694113"/>
          <p14:tracePt t="65524" x="2671763" y="3702050"/>
          <p14:tracePt t="65958" x="2689225" y="3702050"/>
          <p14:tracePt t="65966" x="2716213" y="3702050"/>
          <p14:tracePt t="65973" x="2735263" y="3702050"/>
          <p14:tracePt t="65981" x="2744788" y="3702050"/>
          <p14:tracePt t="65989" x="2771775" y="3702050"/>
          <p14:tracePt t="65996" x="2781300" y="3702050"/>
          <p14:tracePt t="66004" x="2798763" y="3702050"/>
          <p14:tracePt t="66012" x="2808288" y="3702050"/>
          <p14:tracePt t="66191" x="2825750" y="3694113"/>
          <p14:tracePt t="66198" x="2844800" y="3675063"/>
          <p14:tracePt t="66206" x="2862263" y="3657600"/>
          <p14:tracePt t="66230" x="2871788" y="3648075"/>
          <p14:tracePt t="66238" x="2889250" y="3638550"/>
          <p14:tracePt t="66265" x="2898775" y="3629025"/>
          <p14:tracePt t="66300" x="2908300" y="3629025"/>
          <p14:tracePt t="66316" x="2917825" y="3629025"/>
          <p14:tracePt t="66324" x="2925763" y="3621088"/>
          <p14:tracePt t="66332" x="2925763" y="3611563"/>
          <p14:tracePt t="66348" x="2935288" y="3611563"/>
          <p14:tracePt t="66405" x="2944813" y="3602038"/>
          <p14:tracePt t="66572" x="2935288" y="3611563"/>
          <p14:tracePt t="66580" x="2925763" y="3621088"/>
          <p14:tracePt t="66596" x="2917825" y="3648075"/>
          <p14:tracePt t="66604" x="2889250" y="3665538"/>
          <p14:tracePt t="66612" x="2889250" y="3675063"/>
          <p14:tracePt t="66620" x="2881313" y="3684588"/>
          <p14:tracePt t="66636" x="2871788" y="3702050"/>
          <p14:tracePt t="66644" x="2862263" y="3711575"/>
          <p14:tracePt t="66661" x="2852738" y="3721100"/>
          <p14:tracePt t="66694" x="2844800" y="3730625"/>
          <p14:tracePt t="66845" x="2844800" y="3711575"/>
          <p14:tracePt t="66860" x="2852738" y="3694113"/>
          <p14:tracePt t="66878" x="2862263" y="3684588"/>
          <p14:tracePt t="66886" x="2862263" y="3665538"/>
          <p14:tracePt t="66892" x="2871788" y="3648075"/>
          <p14:tracePt t="66900" x="2881313" y="3638550"/>
          <p14:tracePt t="66908" x="2889250" y="3629025"/>
          <p14:tracePt t="66919" x="2908300" y="3611563"/>
          <p14:tracePt t="66933" x="2917825" y="3592513"/>
          <p14:tracePt t="66940" x="2925763" y="3592513"/>
          <p14:tracePt t="66949" x="2944813" y="3565525"/>
          <p14:tracePt t="66956" x="2954338" y="3556000"/>
          <p14:tracePt t="66981" x="2954338" y="3548063"/>
          <p14:tracePt t="67374" x="2954338" y="3556000"/>
          <p14:tracePt t="67390" x="2954338" y="3565525"/>
          <p14:tracePt t="70612" x="2954338" y="3575050"/>
          <p14:tracePt t="71103" x="2954338" y="3592513"/>
          <p14:tracePt t="71117" x="2954338" y="3602038"/>
          <p14:tracePt t="72069" x="2954338" y="3611563"/>
          <p14:tracePt t="72076" x="2954338" y="3621088"/>
          <p14:tracePt t="72084" x="2954338" y="3629025"/>
          <p14:tracePt t="72093" x="2954338" y="3638550"/>
          <p14:tracePt t="72110" x="2954338" y="3648075"/>
          <p14:tracePt t="72504" x="2954338" y="3657600"/>
          <p14:tracePt t="72510" x="2954338" y="3675063"/>
          <p14:tracePt t="72521" x="2954338" y="3694113"/>
          <p14:tracePt t="72526" x="2935288" y="3738563"/>
          <p14:tracePt t="72533" x="2889250" y="3775075"/>
          <p14:tracePt t="72541" x="2835275" y="3803650"/>
          <p14:tracePt t="72549" x="2781300" y="3830638"/>
          <p14:tracePt t="72557" x="2679700" y="3875088"/>
          <p14:tracePt t="72566" x="2652713" y="3884613"/>
          <p14:tracePt t="72573" x="2606675" y="3921125"/>
          <p14:tracePt t="72582" x="2589213" y="3930650"/>
          <p14:tracePt t="72589" x="2579688" y="3930650"/>
          <p14:tracePt t="72693" x="2570163" y="3940175"/>
          <p14:tracePt t="72805" x="2570163" y="3948113"/>
          <p14:tracePt t="72812" x="2562225" y="3957638"/>
          <p14:tracePt t="72820" x="2552700" y="3976688"/>
          <p14:tracePt t="72829" x="2543175" y="3984625"/>
          <p14:tracePt t="72837" x="2543175" y="3994150"/>
          <p14:tracePt t="72845" x="2533650" y="4003675"/>
          <p14:tracePt t="72879" x="2533650" y="4040188"/>
          <p14:tracePt t="73014" x="2543175" y="4030663"/>
          <p14:tracePt t="73421" x="2570163" y="4030663"/>
          <p14:tracePt t="73428" x="2589213" y="4030663"/>
          <p14:tracePt t="73437" x="2616200" y="4030663"/>
          <p14:tracePt t="73444" x="2643188" y="4030663"/>
          <p14:tracePt t="73452" x="2698750" y="4030663"/>
          <p14:tracePt t="73461" x="2725738" y="4030663"/>
          <p14:tracePt t="73469" x="2744788" y="4030663"/>
          <p14:tracePt t="73654" x="2752725" y="4030663"/>
          <p14:tracePt t="74880" x="2752725" y="4040188"/>
          <p14:tracePt t="75703" x="2752725" y="4049713"/>
          <p14:tracePt t="75710" x="2752725" y="4067175"/>
          <p14:tracePt t="75719" x="2752725" y="4122738"/>
          <p14:tracePt t="75725" x="2752725" y="4159250"/>
          <p14:tracePt t="75737" x="2762250" y="4232275"/>
          <p14:tracePt t="75741" x="2781300" y="4295775"/>
          <p14:tracePt t="75750" x="2781300" y="4349750"/>
          <p14:tracePt t="75758" x="2798763" y="4386263"/>
          <p14:tracePt t="75766" x="2798763" y="4432300"/>
          <p14:tracePt t="75772" x="2798763" y="4441825"/>
          <p14:tracePt t="75781" x="2798763" y="4468813"/>
          <p14:tracePt t="75788" x="2798763" y="4478338"/>
          <p14:tracePt t="75894" x="2798763" y="4468813"/>
          <p14:tracePt t="75904" x="2798763" y="4449763"/>
          <p14:tracePt t="75919" x="2798763" y="4441825"/>
          <p14:tracePt t="76102" x="2798763" y="4505325"/>
          <p14:tracePt t="76110" x="2798763" y="4559300"/>
          <p14:tracePt t="76118" x="2798763" y="4651375"/>
          <p14:tracePt t="76129" x="2798763" y="4741863"/>
          <p14:tracePt t="76133" x="2798763" y="4814888"/>
          <p14:tracePt t="76142" x="2798763" y="4887913"/>
          <p14:tracePt t="76151" x="2789238" y="4951413"/>
          <p14:tracePt t="76158" x="2781300" y="5006975"/>
          <p14:tracePt t="76169" x="2781300" y="5024438"/>
          <p14:tracePt t="76174" x="2771775" y="5033963"/>
          <p14:tracePt t="76286" x="2771775" y="5016500"/>
          <p14:tracePt t="76294" x="2771775" y="4979988"/>
          <p14:tracePt t="76302" x="2744788" y="4943475"/>
          <p14:tracePt t="76313" x="2744788" y="4914900"/>
          <p14:tracePt t="76317" x="2716213" y="4870450"/>
          <p14:tracePt t="76326" x="2652713" y="4805363"/>
          <p14:tracePt t="76340" x="2643188" y="4778375"/>
          <p14:tracePt t="76350" x="2643188" y="4768850"/>
          <p14:tracePt t="76373" x="2635250" y="4760913"/>
          <p14:tracePt t="76542" x="2625725" y="4751388"/>
          <p14:tracePt t="76551" x="2598738" y="4724400"/>
          <p14:tracePt t="76556" x="2516188" y="4687888"/>
          <p14:tracePt t="76572" x="2489200" y="4651375"/>
          <p14:tracePt t="76582" x="2479675" y="4641850"/>
          <p14:tracePt t="76588" x="2462213" y="4632325"/>
          <p14:tracePt t="76596" x="2452688" y="4605338"/>
          <p14:tracePt t="76612" x="2443163" y="4578350"/>
          <p14:tracePt t="76738" x="2443163" y="4568825"/>
          <p14:tracePt t="76740" x="2443163" y="4559300"/>
          <p14:tracePt t="76965" x="2443163" y="4514850"/>
          <p14:tracePt t="76974" x="2443163" y="4505325"/>
          <p14:tracePt t="76983" x="2443163" y="4495800"/>
          <p14:tracePt t="76990" x="2443163" y="4478338"/>
          <p14:tracePt t="76999" x="2452688" y="4468813"/>
          <p14:tracePt t="77012" x="2462213" y="4459288"/>
          <p14:tracePt t="77109" x="2462213" y="4449763"/>
          <p14:tracePt t="77237" x="2479675" y="4432300"/>
          <p14:tracePt t="77244" x="2498725" y="4413250"/>
          <p14:tracePt t="77252" x="2516188" y="4395788"/>
          <p14:tracePt t="77260" x="2533650" y="4386263"/>
          <p14:tracePt t="77268" x="2552700" y="4386263"/>
          <p14:tracePt t="77276" x="2570163" y="4376738"/>
          <p14:tracePt t="77284" x="2579688" y="4376738"/>
          <p14:tracePt t="77292" x="2589213" y="4368800"/>
          <p14:tracePt t="77358" x="2598738" y="4359275"/>
          <p14:tracePt t="77364" x="2606675" y="4340225"/>
          <p14:tracePt t="77372" x="2625725" y="4322763"/>
          <p14:tracePt t="77381" x="2643188" y="4303713"/>
          <p14:tracePt t="77389" x="2671763" y="4286250"/>
          <p14:tracePt t="77397" x="2689225" y="4249738"/>
          <p14:tracePt t="77406" x="2698750" y="4232275"/>
          <p14:tracePt t="77413" x="2725738" y="4203700"/>
          <p14:tracePt t="77423" x="2725738" y="4195763"/>
          <p14:tracePt t="77428" x="2735263" y="4186238"/>
          <p14:tracePt t="77436" x="2744788" y="4167188"/>
          <p14:tracePt t="77444" x="2744788" y="4149725"/>
          <p14:tracePt t="77452" x="2752725" y="4149725"/>
          <p14:tracePt t="77468" x="2762250" y="4140200"/>
          <p14:tracePt t="77476" x="2771775" y="4130675"/>
          <p14:tracePt t="77702" x="2789238" y="4122738"/>
          <p14:tracePt t="77710" x="2852738" y="4122738"/>
          <p14:tracePt t="77718" x="2944813" y="4122738"/>
          <p14:tracePt t="77726" x="2998788" y="4122738"/>
          <p14:tracePt t="77734" x="3044825" y="4122738"/>
          <p14:tracePt t="77740" x="3100388" y="4122738"/>
          <p14:tracePt t="77752" x="3117850" y="4122738"/>
          <p14:tracePt t="77758" x="3154363" y="4113213"/>
          <p14:tracePt t="77769" x="3163888" y="4103688"/>
          <p14:tracePt t="77772" x="3190875" y="4103688"/>
          <p14:tracePt t="77781" x="3208338" y="4076700"/>
          <p14:tracePt t="77812" x="3217863" y="4076700"/>
          <p14:tracePt t="77820" x="3227388" y="4067175"/>
          <p14:tracePt t="78596" x="3208338" y="4086225"/>
          <p14:tracePt t="81373" x="3200400" y="4094163"/>
          <p14:tracePt t="81380" x="3171825" y="4122738"/>
          <p14:tracePt t="81702" x="3117850" y="4122738"/>
          <p14:tracePt t="81710" x="3090863" y="4103688"/>
          <p14:tracePt t="81717" x="3071813" y="4094163"/>
          <p14:tracePt t="81727" x="3054350" y="4094163"/>
          <p14:tracePt t="81734" x="3027363" y="4086225"/>
          <p14:tracePt t="81743" x="2990850" y="4057650"/>
          <p14:tracePt t="81748" x="2962275" y="4057650"/>
          <p14:tracePt t="81756" x="2917825" y="4049713"/>
          <p14:tracePt t="81767" x="2862263" y="4040188"/>
          <p14:tracePt t="81774" x="2817813" y="4030663"/>
          <p14:tracePt t="81781" x="2762250" y="4030663"/>
          <p14:tracePt t="81788" x="2698750" y="4003675"/>
          <p14:tracePt t="81797" x="2606675" y="3994150"/>
          <p14:tracePt t="81804" x="2479675" y="3994150"/>
          <p14:tracePt t="81812" x="2379663" y="3967163"/>
          <p14:tracePt t="81820" x="2233613" y="3930650"/>
          <p14:tracePt t="81828" x="2160588" y="3903663"/>
          <p14:tracePt t="81837" x="2060575" y="3848100"/>
          <p14:tracePt t="81844" x="1978025" y="3821113"/>
          <p14:tracePt t="81852" x="1860550" y="3784600"/>
          <p14:tracePt t="81860" x="1787525" y="3757613"/>
          <p14:tracePt t="81869" x="1751013" y="3721100"/>
          <p14:tracePt t="81887" x="1722438" y="3702050"/>
          <p14:tracePt t="81921" x="1714500" y="3694113"/>
          <p14:tracePt t="82078" x="1714500" y="3675063"/>
          <p14:tracePt t="82086" x="1751013" y="3629025"/>
          <p14:tracePt t="82094" x="1768475" y="3621088"/>
          <p14:tracePt t="82102" x="1787525" y="3602038"/>
          <p14:tracePt t="82109" x="1795463" y="3592513"/>
          <p14:tracePt t="82117" x="1814513" y="3584575"/>
          <p14:tracePt t="82124" x="1824038" y="3584575"/>
          <p14:tracePt t="82132" x="1841500" y="3584575"/>
          <p14:tracePt t="82140" x="1868488" y="3575050"/>
          <p14:tracePt t="82156" x="1878013" y="3575050"/>
          <p14:tracePt t="82237" x="1887538" y="3575050"/>
          <p14:tracePt t="82245" x="1895475" y="3565525"/>
          <p14:tracePt t="82252" x="1914525" y="3565525"/>
          <p14:tracePt t="82260" x="1924050" y="3556000"/>
          <p14:tracePt t="82268" x="1951038" y="3556000"/>
          <p14:tracePt t="82276" x="1997075" y="3556000"/>
          <p14:tracePt t="82284" x="2014538" y="3556000"/>
          <p14:tracePt t="82300" x="2033588" y="3556000"/>
          <p14:tracePt t="82388" x="2041525" y="3556000"/>
          <p14:tracePt t="82429" x="2051050" y="3556000"/>
          <p14:tracePt t="82593" x="2051050" y="3565525"/>
          <p14:tracePt t="82599" x="2060575" y="3584575"/>
          <p14:tracePt t="82606" x="2070100" y="3592513"/>
          <p14:tracePt t="82622" x="2070100" y="3611563"/>
          <p14:tracePt t="82630" x="2087563" y="3629025"/>
          <p14:tracePt t="82647" x="2097088" y="3657600"/>
          <p14:tracePt t="82652" x="2097088" y="3675063"/>
          <p14:tracePt t="82660" x="2097088" y="3684588"/>
          <p14:tracePt t="82668" x="2106613" y="3702050"/>
          <p14:tracePt t="82676" x="2106613" y="3711575"/>
          <p14:tracePt t="82684" x="2106613" y="3730625"/>
          <p14:tracePt t="82700" x="2106613" y="3738563"/>
          <p14:tracePt t="82716" x="2106613" y="3748088"/>
          <p14:tracePt t="82872" x="2124075" y="3757613"/>
          <p14:tracePt t="82878" x="2143125" y="3757613"/>
          <p14:tracePt t="82889" x="2151063" y="3757613"/>
          <p14:tracePt t="82894" x="2170113" y="3757613"/>
          <p14:tracePt t="82909" x="2179638" y="3757613"/>
          <p14:tracePt t="82925" x="2187575" y="3757613"/>
          <p14:tracePt t="82941" x="2206625" y="3748088"/>
          <p14:tracePt t="82974" x="2224088" y="3738563"/>
          <p14:tracePt t="82999" x="2233613" y="3730625"/>
          <p14:tracePt t="83006" x="2243138" y="3721100"/>
          <p14:tracePt t="83015" x="2260600" y="3702050"/>
          <p14:tracePt t="83032" x="2270125" y="3694113"/>
          <p14:tracePt t="83039" x="2270125" y="3684588"/>
          <p14:tracePt t="83048" x="2279650" y="3675063"/>
          <p14:tracePt t="83052" x="2287588" y="3675063"/>
          <p14:tracePt t="83060" x="2297113" y="3675063"/>
          <p14:tracePt t="83069" x="2306638" y="3675063"/>
          <p14:tracePt t="83076" x="2316163" y="3675063"/>
          <p14:tracePt t="83084" x="2324100" y="3675063"/>
          <p14:tracePt t="83092" x="2333625" y="3675063"/>
          <p14:tracePt t="83100" x="2352675" y="3675063"/>
          <p14:tracePt t="83108" x="2379663" y="3675063"/>
          <p14:tracePt t="83116" x="2397125" y="3675063"/>
          <p14:tracePt t="83124" x="2425700" y="3675063"/>
          <p14:tracePt t="83132" x="2443163" y="3675063"/>
          <p14:tracePt t="83142" x="2479675" y="3675063"/>
          <p14:tracePt t="83159" x="2489200" y="3675063"/>
          <p14:tracePt t="83166" x="2506663" y="3675063"/>
          <p14:tracePt t="83172" x="2516188" y="3675063"/>
          <p14:tracePt t="83220" x="2525713" y="3675063"/>
          <p14:tracePt t="83246" x="2533650" y="3675063"/>
          <p14:tracePt t="83260" x="2543175" y="3675063"/>
          <p14:tracePt t="83269" x="2552700" y="3675063"/>
          <p14:tracePt t="83422" x="2543175" y="3675063"/>
          <p14:tracePt t="83438" x="2498725" y="3711575"/>
          <p14:tracePt t="83448" x="2498725" y="3721100"/>
          <p14:tracePt t="83454" x="2489200" y="3730625"/>
          <p14:tracePt t="83466" x="2470150" y="3748088"/>
          <p14:tracePt t="83470" x="2462213" y="3767138"/>
          <p14:tracePt t="83479" x="2462213" y="3784600"/>
          <p14:tracePt t="83486" x="2452688" y="3811588"/>
          <p14:tracePt t="83494" x="2452688" y="3821113"/>
          <p14:tracePt t="83502" x="2452688" y="3830638"/>
          <p14:tracePt t="83510" x="2452688" y="3848100"/>
          <p14:tracePt t="83516" x="2452688" y="3857625"/>
          <p14:tracePt t="83524" x="2452688" y="3867150"/>
          <p14:tracePt t="83638" x="2452688" y="3875088"/>
          <p14:tracePt t="83710" x="2462213" y="3875088"/>
          <p14:tracePt t="83820" x="2462213" y="3867150"/>
          <p14:tracePt t="83829" x="2462213" y="3848100"/>
          <p14:tracePt t="83837" x="2462213" y="3811588"/>
          <p14:tracePt t="83845" x="2462213" y="3794125"/>
          <p14:tracePt t="83854" x="2462213" y="3767138"/>
          <p14:tracePt t="83862" x="2452688" y="3757613"/>
          <p14:tracePt t="83894" x="2443163" y="3748088"/>
          <p14:tracePt t="84093" x="2443163" y="3757613"/>
          <p14:tracePt t="84101" x="2443163" y="3803650"/>
          <p14:tracePt t="84109" x="2433638" y="3821113"/>
          <p14:tracePt t="84117" x="2425700" y="3840163"/>
          <p14:tracePt t="84125" x="2416175" y="3857625"/>
          <p14:tracePt t="84133" x="2416175" y="3867150"/>
          <p14:tracePt t="84141" x="2416175" y="3875088"/>
          <p14:tracePt t="84149" x="2416175" y="3884613"/>
          <p14:tracePt t="84165" x="2416175" y="3894138"/>
          <p14:tracePt t="84189" x="2416175" y="3903663"/>
          <p14:tracePt t="84205" x="2416175" y="3911600"/>
          <p14:tracePt t="84215" x="2416175" y="3930650"/>
          <p14:tracePt t="84220" x="2416175" y="3940175"/>
          <p14:tracePt t="84236" x="2416175" y="3948113"/>
          <p14:tracePt t="84261" x="2416175" y="3967163"/>
          <p14:tracePt t="84268" x="2416175" y="3976688"/>
          <p14:tracePt t="84284" x="2416175" y="3984625"/>
          <p14:tracePt t="84292" x="2416175" y="3994150"/>
          <p14:tracePt t="84317" x="2416175" y="4013200"/>
          <p14:tracePt t="84414" x="2416175" y="4021138"/>
          <p14:tracePt t="84437" x="2416175" y="4030663"/>
          <p14:tracePt t="84444" x="2416175" y="4049713"/>
          <p14:tracePt t="84452" x="2416175" y="4057650"/>
          <p14:tracePt t="84460" x="2416175" y="4067175"/>
          <p14:tracePt t="84476" x="2416175" y="4086225"/>
          <p14:tracePt t="84484" x="2416175" y="4094163"/>
          <p14:tracePt t="84492" x="2416175" y="4103688"/>
          <p14:tracePt t="84501" x="2416175" y="4113213"/>
          <p14:tracePt t="84509" x="2416175" y="4122738"/>
          <p14:tracePt t="84517" x="2416175" y="4130675"/>
          <p14:tracePt t="84541" x="2416175" y="4140200"/>
          <p14:tracePt t="84557" x="2416175" y="4149725"/>
          <p14:tracePt t="84573" x="2416175" y="4176713"/>
          <p14:tracePt t="84589" x="2425700" y="4186238"/>
          <p14:tracePt t="84621" x="2433638" y="4203700"/>
          <p14:tracePt t="84630" x="2452688" y="4232275"/>
          <p14:tracePt t="84637" x="2479675" y="4249738"/>
          <p14:tracePt t="84644" x="2552700" y="4303713"/>
          <p14:tracePt t="84652" x="2616200" y="4340225"/>
          <p14:tracePt t="84660" x="2662238" y="4386263"/>
          <p14:tracePt t="84668" x="2725738" y="4432300"/>
          <p14:tracePt t="84676" x="2844800" y="4505325"/>
          <p14:tracePt t="84684" x="2944813" y="4568825"/>
          <p14:tracePt t="84692" x="3027363" y="4624388"/>
          <p14:tracePt t="84700" x="3090863" y="4651375"/>
          <p14:tracePt t="84709" x="3136900" y="4687888"/>
          <p14:tracePt t="84717" x="3163888" y="4697413"/>
          <p14:tracePt t="84725" x="3171825" y="4705350"/>
          <p14:tracePt t="85079" x="3181350" y="4714875"/>
          <p14:tracePt t="85086" x="3181350" y="4741863"/>
          <p14:tracePt t="85094" x="3181350" y="4768850"/>
          <p14:tracePt t="85102" x="3181350" y="4778375"/>
          <p14:tracePt t="85110" x="3181350" y="4787900"/>
          <p14:tracePt t="85117" x="3181350" y="4814888"/>
          <p14:tracePt t="85149" x="3181350" y="4824413"/>
          <p14:tracePt t="86118" x="3181350" y="4841875"/>
          <p14:tracePt t="86126" x="3181350" y="4860925"/>
          <p14:tracePt t="86135" x="3181350" y="4887913"/>
          <p14:tracePt t="86142" x="3190875" y="4897438"/>
          <p14:tracePt t="86149" x="3200400" y="4897438"/>
          <p14:tracePt t="86157" x="3208338" y="4897438"/>
          <p14:tracePt t="86165" x="3217863" y="4906963"/>
          <p14:tracePt t="86173" x="3236913" y="4933950"/>
          <p14:tracePt t="86181" x="3254375" y="4970463"/>
          <p14:tracePt t="86189" x="3263900" y="4987925"/>
          <p14:tracePt t="86198" x="3263900" y="4997450"/>
          <p14:tracePt t="86468" x="3263900" y="4987925"/>
          <p14:tracePt t="86476" x="3263900" y="4970463"/>
          <p14:tracePt t="86484" x="3263900" y="4951413"/>
          <p14:tracePt t="86493" x="3263900" y="4933950"/>
          <p14:tracePt t="86501" x="3263900" y="4870450"/>
          <p14:tracePt t="86510" x="3309938" y="4814888"/>
          <p14:tracePt t="86517" x="3346450" y="4768850"/>
          <p14:tracePt t="86525" x="3346450" y="4714875"/>
          <p14:tracePt t="86532" x="3390900" y="4632325"/>
          <p14:tracePt t="86540" x="3436938" y="4587875"/>
          <p14:tracePt t="86549" x="3473450" y="4532313"/>
          <p14:tracePt t="86556" x="3509963" y="4486275"/>
          <p14:tracePt t="86565" x="3527425" y="4468813"/>
          <p14:tracePt t="86573" x="3556000" y="4441825"/>
          <p14:tracePt t="86581" x="3563938" y="4413250"/>
          <p14:tracePt t="86588" x="3573463" y="4413250"/>
          <p14:tracePt t="86597" x="3573463" y="4405313"/>
          <p14:tracePt t="86604" x="3573463" y="4395788"/>
          <p14:tracePt t="86637" x="3573463" y="4376738"/>
          <p14:tracePt t="86645" x="3600450" y="4349750"/>
          <p14:tracePt t="86653" x="3619500" y="4313238"/>
          <p14:tracePt t="86661" x="3629025" y="4286250"/>
          <p14:tracePt t="86669" x="3656013" y="4259263"/>
          <p14:tracePt t="86679" x="3673475" y="4232275"/>
          <p14:tracePt t="86684" x="3709988" y="4195763"/>
          <p14:tracePt t="86692" x="3729038" y="4167188"/>
          <p14:tracePt t="86700" x="3765550" y="4140200"/>
          <p14:tracePt t="86708" x="3783013" y="4094163"/>
          <p14:tracePt t="86716" x="3819525" y="4067175"/>
          <p14:tracePt t="86725" x="3829050" y="4057650"/>
          <p14:tracePt t="86732" x="3829050" y="4040188"/>
          <p14:tracePt t="86862" x="3829050" y="4049713"/>
          <p14:tracePt t="86996" x="3829050" y="4057650"/>
          <p14:tracePt t="87004" x="3829050" y="4094163"/>
          <p14:tracePt t="87013" x="3810000" y="4149725"/>
          <p14:tracePt t="87020" x="3802063" y="4203700"/>
          <p14:tracePt t="87028" x="3765550" y="4322763"/>
          <p14:tracePt t="87036" x="3746500" y="4386263"/>
          <p14:tracePt t="87046" x="3746500" y="4413250"/>
          <p14:tracePt t="87054" x="3746500" y="4449763"/>
          <p14:tracePt t="87063" x="3738563" y="4468813"/>
          <p14:tracePt t="87070" x="3738563" y="4505325"/>
          <p14:tracePt t="87078" x="3738563" y="4532313"/>
          <p14:tracePt t="87086" x="3738563" y="4541838"/>
          <p14:tracePt t="87093" x="3738563" y="4551363"/>
          <p14:tracePt t="87111" x="3738563" y="4559300"/>
          <p14:tracePt t="87134" x="3729038" y="4568825"/>
          <p14:tracePt t="87245" x="3719513" y="4587875"/>
          <p14:tracePt t="87484" x="3719513" y="4578350"/>
          <p14:tracePt t="87549" x="3719513" y="4568825"/>
          <p14:tracePt t="87557" x="3719513" y="4551363"/>
          <p14:tracePt t="87569" x="3719513" y="4541838"/>
          <p14:tracePt t="87573" x="3719513" y="4532313"/>
          <p14:tracePt t="87584" x="3719513" y="4522788"/>
          <p14:tracePt t="87590" x="3719513" y="4505325"/>
          <p14:tracePt t="87606" x="3719513" y="4486275"/>
          <p14:tracePt t="87616" x="3719513" y="4441825"/>
          <p14:tracePt t="87622" x="3719513" y="4413250"/>
          <p14:tracePt t="87631" x="3719513" y="4395788"/>
          <p14:tracePt t="87638" x="3719513" y="4359275"/>
          <p14:tracePt t="87646" x="3719513" y="4340225"/>
          <p14:tracePt t="87653" x="3719513" y="4295775"/>
          <p14:tracePt t="87661" x="3719513" y="4286250"/>
          <p14:tracePt t="87669" x="3719513" y="4276725"/>
          <p14:tracePt t="87676" x="3719513" y="4259263"/>
          <p14:tracePt t="87684" x="3719513" y="4249738"/>
          <p14:tracePt t="88165" x="3719513" y="4240213"/>
          <p14:tracePt t="88172" x="3709988" y="4240213"/>
          <p14:tracePt t="88382" x="3709988" y="4232275"/>
          <p14:tracePt t="88398" x="3719513" y="4222750"/>
          <p14:tracePt t="88404" x="3738563" y="4203700"/>
          <p14:tracePt t="88413" x="3746500" y="4195763"/>
          <p14:tracePt t="88935" x="3746500" y="4186238"/>
          <p14:tracePt t="89558" x="3738563" y="4176713"/>
          <p14:tracePt t="89564" x="3619500" y="4122738"/>
          <p14:tracePt t="89573" x="3490913" y="4094163"/>
          <p14:tracePt t="89580" x="3354388" y="4067175"/>
          <p14:tracePt t="89589" x="3244850" y="4040188"/>
          <p14:tracePt t="89597" x="3108325" y="3976688"/>
          <p14:tracePt t="89604" x="3017838" y="3967163"/>
          <p14:tracePt t="89615" x="2917825" y="3940175"/>
          <p14:tracePt t="89621" x="2825750" y="3894138"/>
          <p14:tracePt t="89631" x="2744788" y="3867150"/>
          <p14:tracePt t="89637" x="2689225" y="3857625"/>
          <p14:tracePt t="89646" x="2643188" y="3830638"/>
          <p14:tracePt t="89653" x="2635250" y="3830638"/>
          <p14:tracePt t="89661" x="2616200" y="3821113"/>
          <p14:tracePt t="90181" x="2616200" y="3794125"/>
          <p14:tracePt t="90188" x="2616200" y="3775075"/>
          <p14:tracePt t="90197" x="2625725" y="3757613"/>
          <p14:tracePt t="90205" x="2643188" y="3738563"/>
          <p14:tracePt t="90215" x="2652713" y="3730625"/>
          <p14:tracePt t="90221" x="2662238" y="3721100"/>
          <p14:tracePt t="90231" x="2662238" y="3711575"/>
          <p14:tracePt t="90245" x="2671763" y="3711575"/>
          <p14:tracePt t="90844" x="2671763" y="3730625"/>
          <p14:tracePt t="90878" x="2671763" y="3738563"/>
          <p14:tracePt t="90921" x="2662238" y="3748088"/>
          <p14:tracePt t="90924" x="2652713" y="3757613"/>
          <p14:tracePt t="90933" x="2643188" y="3757613"/>
          <p14:tracePt t="90956" x="2635250" y="3767138"/>
          <p14:tracePt t="90998" x="2625725" y="3784600"/>
          <p14:tracePt t="91005" x="2606675" y="3794125"/>
          <p14:tracePt t="91022" x="2598738" y="3803650"/>
          <p14:tracePt t="91031" x="2598738" y="3821113"/>
          <p14:tracePt t="91046" x="2589213" y="3830638"/>
          <p14:tracePt t="91150" x="2616200" y="3840163"/>
          <p14:tracePt t="91158" x="2698750" y="3875088"/>
          <p14:tracePt t="91170" x="2808288" y="3921125"/>
          <p14:tracePt t="91172" x="2962275" y="3994150"/>
          <p14:tracePt t="91182" x="3090863" y="4057650"/>
          <p14:tracePt t="91188" x="3208338" y="4103688"/>
          <p14:tracePt t="91197" x="3273425" y="4113213"/>
          <p14:tracePt t="91204" x="3327400" y="4140200"/>
          <p14:tracePt t="91215" x="3409950" y="4176713"/>
          <p14:tracePt t="91220" x="3455988" y="4195763"/>
          <p14:tracePt t="91229" x="3482975" y="4213225"/>
          <p14:tracePt t="91236" x="3509963" y="4232275"/>
          <p14:tracePt t="91340" x="3509963" y="4240213"/>
          <p14:tracePt t="91684" x="3509963" y="4232275"/>
          <p14:tracePt t="91693" x="3509963" y="4159250"/>
          <p14:tracePt t="91700" x="3463925" y="4076700"/>
          <p14:tracePt t="91708" x="3400425" y="3994150"/>
          <p14:tracePt t="91716" x="3382963" y="3967163"/>
          <p14:tracePt t="91724" x="3327400" y="3903663"/>
          <p14:tracePt t="91732" x="3309938" y="3884613"/>
          <p14:tracePt t="91740" x="3290888" y="3867150"/>
          <p14:tracePt t="91748" x="3273425" y="3848100"/>
          <p14:tracePt t="91765" x="3254375" y="3821113"/>
          <p14:tracePt t="92780" x="3244850" y="3821113"/>
          <p14:tracePt t="92788" x="3244850" y="3857625"/>
          <p14:tracePt t="92796" x="3244850" y="3894138"/>
          <p14:tracePt t="92804" x="3244850" y="3921125"/>
          <p14:tracePt t="92813" x="3244850" y="3967163"/>
          <p14:tracePt t="92820" x="3244850" y="4003675"/>
          <p14:tracePt t="92829" x="3244850" y="4057650"/>
          <p14:tracePt t="92836" x="3244850" y="4103688"/>
          <p14:tracePt t="92845" x="3244850" y="4130675"/>
          <p14:tracePt t="92853" x="3244850" y="4167188"/>
          <p14:tracePt t="92862" x="3254375" y="4213225"/>
          <p14:tracePt t="92870" x="3263900" y="4232275"/>
          <p14:tracePt t="92878" x="3300413" y="4276725"/>
          <p14:tracePt t="92893" x="3309938" y="4286250"/>
          <p14:tracePt t="92966" x="3309938" y="4276725"/>
          <p14:tracePt t="93116" x="3309938" y="4249738"/>
          <p14:tracePt t="93124" x="3309938" y="4240213"/>
          <p14:tracePt t="93132" x="3317875" y="4222750"/>
          <p14:tracePt t="93140" x="3327400" y="4176713"/>
          <p14:tracePt t="93148" x="3346450" y="4149725"/>
          <p14:tracePt t="93156" x="3363913" y="4122738"/>
          <p14:tracePt t="93165" x="3363913" y="4086225"/>
          <p14:tracePt t="93172" x="3400425" y="4040188"/>
          <p14:tracePt t="93181" x="3409950" y="4021138"/>
          <p14:tracePt t="93188" x="3419475" y="4021138"/>
          <p14:tracePt t="93197" x="3427413" y="3994150"/>
          <p14:tracePt t="93204" x="3446463" y="3967163"/>
          <p14:tracePt t="93221" x="3455988" y="3967163"/>
          <p14:tracePt t="93401" x="3455988" y="3984625"/>
          <p14:tracePt t="93412" x="3455988" y="4013200"/>
          <p14:tracePt t="93420" x="3455988" y="4021138"/>
          <p14:tracePt t="93428" x="3455988" y="4040188"/>
          <p14:tracePt t="93436" x="3455988" y="4067175"/>
          <p14:tracePt t="93445" x="3446463" y="4113213"/>
          <p14:tracePt t="93452" x="3436938" y="4140200"/>
          <p14:tracePt t="93461" x="3436938" y="4167188"/>
          <p14:tracePt t="93468" x="3436938" y="4213225"/>
          <p14:tracePt t="93476" x="3427413" y="4232275"/>
          <p14:tracePt t="93484" x="3427413" y="4259263"/>
          <p14:tracePt t="93492" x="3427413" y="4268788"/>
          <p14:tracePt t="93501" x="3427413" y="4276725"/>
          <p14:tracePt t="93516" x="3427413" y="4286250"/>
          <p14:tracePt t="93572" x="3427413" y="4295775"/>
          <p14:tracePt t="93581" x="3427413" y="4313238"/>
          <p14:tracePt t="93590" x="3427413" y="4349750"/>
          <p14:tracePt t="93597" x="3427413" y="4359275"/>
          <p14:tracePt t="93606" x="3427413" y="4395788"/>
          <p14:tracePt t="93615" x="3427413" y="4413250"/>
          <p14:tracePt t="93629" x="3427413" y="4432300"/>
          <p14:tracePt t="93637" x="3427413" y="4441825"/>
          <p14:tracePt t="93660" x="3427413" y="4449763"/>
          <p14:tracePt t="93676" x="3427413" y="4459288"/>
          <p14:tracePt t="93908" x="3427413" y="4449763"/>
          <p14:tracePt t="94005" x="3427413" y="4441825"/>
          <p14:tracePt t="94013" x="3427413" y="4432300"/>
          <p14:tracePt t="94028" x="3427413" y="4422775"/>
          <p14:tracePt t="94036" x="3427413" y="4413250"/>
          <p14:tracePt t="94052" x="3427413" y="4405313"/>
          <p14:tracePt t="94068" x="3427413" y="4395788"/>
          <p14:tracePt t="94076" x="3427413" y="4386263"/>
          <p14:tracePt t="94084" x="3427413" y="4376738"/>
          <p14:tracePt t="94092" x="3427413" y="4368800"/>
          <p14:tracePt t="94254" x="3419475" y="4349750"/>
          <p14:tracePt t="94263" x="3409950" y="4340225"/>
          <p14:tracePt t="94270" x="3400425" y="4332288"/>
          <p14:tracePt t="94283" x="3390900" y="4322763"/>
          <p14:tracePt t="94287" x="3382963" y="4313238"/>
          <p14:tracePt t="94293" x="3373438" y="4303713"/>
          <p14:tracePt t="94309" x="3363913" y="4295775"/>
          <p14:tracePt t="94325" x="3336925" y="4268788"/>
          <p14:tracePt t="94341" x="3336925" y="4249738"/>
          <p14:tracePt t="94349" x="3327400" y="4240213"/>
          <p14:tracePt t="94373" x="3317875" y="4232275"/>
          <p14:tracePt t="94508" x="3309938" y="4232275"/>
          <p14:tracePt t="94524" x="3281363" y="4240213"/>
          <p14:tracePt t="94918" x="3273425" y="4240213"/>
          <p14:tracePt t="94924" x="3273425" y="4222750"/>
          <p14:tracePt t="94932" x="3263900" y="4186238"/>
          <p14:tracePt t="94956" x="3263900" y="4159250"/>
          <p14:tracePt t="94964" x="3263900" y="4140200"/>
          <p14:tracePt t="94972" x="3263900" y="4113213"/>
          <p14:tracePt t="94981" x="3263900" y="4094163"/>
          <p14:tracePt t="94989" x="3263900" y="4086225"/>
          <p14:tracePt t="94996" x="3236913" y="4040188"/>
          <p14:tracePt t="95166" x="3227388" y="4030663"/>
          <p14:tracePt t="95172" x="3217863" y="4030663"/>
          <p14:tracePt t="95180" x="3190875" y="4040188"/>
          <p14:tracePt t="95188" x="3181350" y="4057650"/>
          <p14:tracePt t="95197" x="3171825" y="4094163"/>
          <p14:tracePt t="95205" x="3136900" y="4130675"/>
          <p14:tracePt t="95214" x="3136900" y="4140200"/>
          <p14:tracePt t="95221" x="3127375" y="4159250"/>
          <p14:tracePt t="96081" x="3127375" y="4149725"/>
          <p14:tracePt t="96087" x="3127375" y="4122738"/>
          <p14:tracePt t="96109" x="3127375" y="4113213"/>
          <p14:tracePt t="96116" x="3127375" y="4103688"/>
          <p14:tracePt t="96132" x="3127375" y="4094163"/>
          <p14:tracePt t="97702" x="3136900" y="4176713"/>
          <p14:tracePt t="97710" x="3273425" y="4268788"/>
          <p14:tracePt t="97718" x="3509963" y="4449763"/>
          <p14:tracePt t="97726" x="3746500" y="4651375"/>
          <p14:tracePt t="97735" x="4029075" y="4933950"/>
          <p14:tracePt t="97742" x="4303713" y="5160963"/>
          <p14:tracePt t="97751" x="4549775" y="5389563"/>
          <p14:tracePt t="97757" x="4849813" y="5626100"/>
          <p14:tracePt t="97765" x="5095875" y="5854700"/>
          <p14:tracePt t="97773" x="5324475" y="6000750"/>
          <p14:tracePt t="97782" x="5461000" y="6091238"/>
          <p14:tracePt t="97789" x="5543550" y="6164263"/>
          <p14:tracePt t="97797" x="5561013" y="6173788"/>
          <p14:tracePt t="97845" x="5561013" y="6156325"/>
          <p14:tracePt t="97856" x="5507038" y="6073775"/>
          <p14:tracePt t="97861" x="5441950" y="6010275"/>
          <p14:tracePt t="97870" x="5405438" y="5983288"/>
          <p14:tracePt t="97878" x="5368925" y="5927725"/>
          <p14:tracePt t="97904" x="5324475" y="5881688"/>
          <p14:tracePt t="97909" x="5314950" y="5881688"/>
          <p14:tracePt t="97919" x="5297488" y="5864225"/>
          <p14:tracePt t="97981" x="5297488" y="5854700"/>
          <p14:tracePt t="98013" x="5297488" y="5845175"/>
          <p14:tracePt t="98030" x="5297488" y="5827713"/>
          <p14:tracePt t="98081" x="5297488" y="5818188"/>
          <p14:tracePt t="98142" x="5297488" y="5808663"/>
          <p14:tracePt t="98229" x="5297488" y="5800725"/>
          <p14:tracePt t="98236" x="5297488" y="5791200"/>
          <p14:tracePt t="98757" x="5297488" y="5781675"/>
          <p14:tracePt t="98765" x="5297488" y="5764213"/>
          <p14:tracePt t="98774" x="5268913" y="5735638"/>
          <p14:tracePt t="98780" x="5260975" y="5727700"/>
          <p14:tracePt t="98812" x="5251450" y="5718175"/>
          <p14:tracePt t="98844" x="5241925" y="5718175"/>
          <p14:tracePt t="100085" x="5232400" y="5708650"/>
          <p14:tracePt t="100094" x="5232400" y="5699125"/>
          <p14:tracePt t="100100" x="5232400" y="5691188"/>
          <p14:tracePt t="100390" x="5214938" y="5681663"/>
          <p14:tracePt t="100396" x="5132388" y="5681663"/>
          <p14:tracePt t="100404" x="5078413" y="5681663"/>
          <p14:tracePt t="100412" x="5041900" y="5681663"/>
          <p14:tracePt t="100420" x="4986338" y="5681663"/>
          <p14:tracePt t="100429" x="4949825" y="5672138"/>
          <p14:tracePt t="100436" x="4922838" y="5672138"/>
          <p14:tracePt t="100445" x="4905375" y="5672138"/>
          <p14:tracePt t="100452" x="4895850" y="5662613"/>
          <p14:tracePt t="100532" x="4886325" y="5654675"/>
          <p14:tracePt t="100901" x="4886325" y="5645150"/>
          <p14:tracePt t="100908" x="4886325" y="5635625"/>
          <p14:tracePt t="100917" x="4886325" y="5626100"/>
          <p14:tracePt t="100926" x="4886325" y="5599113"/>
          <p14:tracePt t="100936" x="4886325" y="5572125"/>
          <p14:tracePt t="100942" x="4895850" y="5562600"/>
          <p14:tracePt t="113676" x="4886325" y="5572125"/>
          <p14:tracePt t="113684" x="4868863" y="5581650"/>
          <p14:tracePt t="113692" x="4849813" y="5599113"/>
          <p14:tracePt t="113701" x="4832350" y="5599113"/>
          <p14:tracePt t="113710" x="4832350" y="5608638"/>
          <p14:tracePt t="114351" x="4876800" y="5589588"/>
          <p14:tracePt t="114361" x="4941888" y="5581650"/>
          <p14:tracePt t="114364" x="5005388" y="5545138"/>
          <p14:tracePt t="114373" x="5041900" y="5545138"/>
          <p14:tracePt t="114380" x="5086350" y="5535613"/>
          <p14:tracePt t="114388" x="5114925" y="5518150"/>
          <p14:tracePt t="114396" x="5159375" y="5508625"/>
          <p14:tracePt t="114405" x="5187950" y="5489575"/>
          <p14:tracePt t="114412" x="5195888" y="5489575"/>
          <p14:tracePt t="114420" x="5214938" y="5489575"/>
          <p14:tracePt t="114428" x="5232400" y="5481638"/>
          <p14:tracePt t="114452" x="5241925" y="5481638"/>
          <p14:tracePt t="114518" x="5241925" y="5472113"/>
          <p14:tracePt t="114534" x="5251450" y="5462588"/>
          <p14:tracePt t="114670" x="5260975" y="5453063"/>
          <p14:tracePt t="114678" x="5268913" y="5453063"/>
          <p14:tracePt t="114694" x="5278438" y="5445125"/>
          <p14:tracePt t="114710" x="5278438" y="5435600"/>
          <p14:tracePt t="114718" x="5278438" y="5408613"/>
          <p14:tracePt t="114726" x="5287963" y="5399088"/>
          <p14:tracePt t="114734" x="5297488" y="5372100"/>
          <p14:tracePt t="114742" x="5297488" y="5362575"/>
          <p14:tracePt t="114750" x="5305425" y="5335588"/>
          <p14:tracePt t="114758" x="5314950" y="5316538"/>
          <p14:tracePt t="114766" x="5334000" y="5299075"/>
          <p14:tracePt t="114774" x="5341938" y="5280025"/>
          <p14:tracePt t="114782" x="5351463" y="5253038"/>
          <p14:tracePt t="114789" x="5368925" y="5253038"/>
          <p14:tracePt t="114804" x="5397500" y="5226050"/>
          <p14:tracePt t="114812" x="5414963" y="5216525"/>
          <p14:tracePt t="114820" x="5424488" y="5216525"/>
          <p14:tracePt t="114831" x="5478463" y="5207000"/>
          <p14:tracePt t="114842" x="5507038" y="5197475"/>
          <p14:tracePt t="114844" x="5524500" y="5197475"/>
          <p14:tracePt t="114854" x="5570538" y="5160963"/>
          <p14:tracePt t="114864" x="5597525" y="5160963"/>
          <p14:tracePt t="114871" x="5624513" y="5153025"/>
          <p14:tracePt t="114889" x="5688013" y="5126038"/>
          <p14:tracePt t="114893" x="5716588" y="5097463"/>
          <p14:tracePt t="114903" x="5724525" y="5097463"/>
          <p14:tracePt t="114909" x="5743575" y="5080000"/>
          <p14:tracePt t="114924" x="5780088" y="5053013"/>
          <p14:tracePt t="114940" x="5797550" y="5043488"/>
          <p14:tracePt t="114959" x="5807075" y="5033963"/>
          <p14:tracePt t="114974" x="5807075" y="5024438"/>
          <p14:tracePt t="114984" x="5816600" y="5016500"/>
          <p14:tracePt t="115015" x="5826125" y="4997450"/>
          <p14:tracePt t="115021" x="5826125" y="4987925"/>
          <p14:tracePt t="115029" x="5826125" y="4979988"/>
          <p14:tracePt t="115044" x="5826125" y="4960938"/>
          <p14:tracePt t="115052" x="5826125" y="4951413"/>
          <p14:tracePt t="115068" x="5826125" y="4943475"/>
          <p14:tracePt t="115084" x="5826125" y="4933950"/>
          <p14:tracePt t="115100" x="5834063" y="4924425"/>
          <p14:tracePt t="115108" x="5843588" y="4914900"/>
          <p14:tracePt t="119405" x="5843588" y="4906963"/>
          <p14:tracePt t="119878" x="5843588" y="4870450"/>
          <p14:tracePt t="119888" x="5770563" y="4797425"/>
          <p14:tracePt t="119894" x="5753100" y="4778375"/>
          <p14:tracePt t="119904" x="5734050" y="4760913"/>
          <p14:tracePt t="119921" x="5724525" y="4751388"/>
          <p14:tracePt t="127880" x="5716588" y="4741863"/>
          <p14:tracePt t="130558" x="5743575" y="4732338"/>
          <p14:tracePt t="130566" x="5907088" y="4678363"/>
          <p14:tracePt t="130574" x="6016625" y="4678363"/>
          <p14:tracePt t="130581" x="6145213" y="4678363"/>
          <p14:tracePt t="130588" x="6254750" y="4678363"/>
          <p14:tracePt t="130596" x="6326188" y="4678363"/>
          <p14:tracePt t="130604" x="6391275" y="4678363"/>
          <p14:tracePt t="130613" x="6427788" y="4668838"/>
          <p14:tracePt t="130620" x="6454775" y="4668838"/>
          <p14:tracePt t="130830" x="6472238" y="4641850"/>
          <p14:tracePt t="130840" x="6537325" y="4614863"/>
          <p14:tracePt t="130847" x="6637338" y="4605338"/>
          <p14:tracePt t="130855" x="6746875" y="4578350"/>
          <p14:tracePt t="130861" x="6819900" y="4578350"/>
          <p14:tracePt t="130869" x="6919913" y="4559300"/>
          <p14:tracePt t="130878" x="7046913" y="4551363"/>
          <p14:tracePt t="130895" x="7275513" y="4505325"/>
          <p14:tracePt t="130900" x="7385050" y="4486275"/>
          <p14:tracePt t="130909" x="7458075" y="4468813"/>
          <p14:tracePt t="130917" x="7502525" y="4468813"/>
          <p14:tracePt t="130925" x="7585075" y="4468813"/>
          <p14:tracePt t="130933" x="7685088" y="4441825"/>
          <p14:tracePt t="130940" x="7777163" y="4422775"/>
          <p14:tracePt t="130948" x="7867650" y="4422775"/>
          <p14:tracePt t="130956" x="7958138" y="4413250"/>
          <p14:tracePt t="130965" x="8059738" y="4395788"/>
          <p14:tracePt t="130973" x="8169275" y="4368800"/>
          <p14:tracePt t="130981" x="8259763" y="4368800"/>
          <p14:tracePt t="130989" x="8386763" y="4349750"/>
          <p14:tracePt t="130997" x="8532813" y="4349750"/>
          <p14:tracePt t="131005" x="8661400" y="4349750"/>
          <p14:tracePt t="131013" x="8761413" y="4340225"/>
          <p14:tracePt t="131021" x="8888413" y="4313238"/>
          <p14:tracePt t="131029" x="8997950" y="4286250"/>
          <p14:tracePt t="131037" x="9107488" y="428625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例題</a:t>
            </a:r>
            <a:r>
              <a:rPr kumimoji="1" lang="en-US" altLang="ja-JP" dirty="0"/>
              <a:t>2 </a:t>
            </a:r>
            <a:r>
              <a:rPr kumimoji="1" lang="en-US" altLang="ja-JP" dirty="0" err="1"/>
              <a:t>reduct.c</a:t>
            </a:r>
            <a:r>
              <a:rPr kumimoji="1" lang="en-US" altLang="ja-JP" dirty="0"/>
              <a:t>: </a:t>
            </a:r>
            <a:r>
              <a:rPr kumimoji="1" lang="ja-JP" altLang="en-US" dirty="0"/>
              <a:t>初期化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1800" dirty="0" err="1"/>
              <a:t>int</a:t>
            </a:r>
            <a:r>
              <a:rPr lang="en-US" altLang="ja-JP" sz="1800" dirty="0"/>
              <a:t> </a:t>
            </a:r>
            <a:r>
              <a:rPr lang="en-US" altLang="ja-JP" sz="1800" dirty="0" err="1"/>
              <a:t>pid</a:t>
            </a:r>
            <a:r>
              <a:rPr lang="en-US" altLang="ja-JP" sz="1800" dirty="0"/>
              <a:t>, </a:t>
            </a:r>
            <a:r>
              <a:rPr lang="en-US" altLang="ja-JP" sz="1800" dirty="0" err="1"/>
              <a:t>nproc</a:t>
            </a:r>
            <a:r>
              <a:rPr lang="en-US" altLang="ja-JP" sz="1800" dirty="0"/>
              <a:t>, </a:t>
            </a:r>
            <a:r>
              <a:rPr lang="en-US" altLang="ja-JP" sz="1800" dirty="0" err="1"/>
              <a:t>i</a:t>
            </a:r>
            <a:r>
              <a:rPr lang="en-US" altLang="ja-JP" sz="1800" dirty="0"/>
              <a:t>;</a:t>
            </a:r>
          </a:p>
          <a:p>
            <a:pPr marL="0" indent="0">
              <a:buNone/>
            </a:pPr>
            <a:r>
              <a:rPr lang="en-US" altLang="ja-JP" sz="1800" dirty="0"/>
              <a:t>  FILE *fin;</a:t>
            </a:r>
          </a:p>
          <a:p>
            <a:pPr marL="0" indent="0">
              <a:buNone/>
            </a:pPr>
            <a:r>
              <a:rPr lang="en-US" altLang="ja-JP" sz="1800" dirty="0"/>
              <a:t>  double mat[N];</a:t>
            </a:r>
          </a:p>
          <a:p>
            <a:pPr marL="0" indent="0">
              <a:buNone/>
            </a:pPr>
            <a:r>
              <a:rPr lang="en-US" altLang="ja-JP" sz="1800" dirty="0"/>
              <a:t>  double sum, </a:t>
            </a:r>
            <a:r>
              <a:rPr lang="en-US" altLang="ja-JP" sz="1800" dirty="0" err="1"/>
              <a:t>psum</a:t>
            </a:r>
            <a:r>
              <a:rPr lang="en-US" altLang="ja-JP" sz="1800" dirty="0"/>
              <a:t>;</a:t>
            </a:r>
          </a:p>
          <a:p>
            <a:pPr marL="0" indent="0">
              <a:buNone/>
            </a:pPr>
            <a:r>
              <a:rPr lang="en-US" altLang="ja-JP" sz="1800" dirty="0"/>
              <a:t>  double start, </a:t>
            </a:r>
            <a:r>
              <a:rPr lang="en-US" altLang="ja-JP" sz="1800" dirty="0" err="1"/>
              <a:t>startcomp</a:t>
            </a:r>
            <a:r>
              <a:rPr lang="en-US" altLang="ja-JP" sz="1800" dirty="0"/>
              <a:t>, end;</a:t>
            </a:r>
          </a:p>
          <a:p>
            <a:pPr marL="0" indent="0">
              <a:buNone/>
            </a:pPr>
            <a:r>
              <a:rPr lang="en-US" altLang="ja-JP" sz="1800" dirty="0"/>
              <a:t>  </a:t>
            </a:r>
            <a:r>
              <a:rPr lang="en-US" altLang="ja-JP" sz="1800" dirty="0" err="1"/>
              <a:t>MPI_Status</a:t>
            </a:r>
            <a:r>
              <a:rPr lang="en-US" altLang="ja-JP" sz="1800" dirty="0"/>
              <a:t> status;</a:t>
            </a:r>
          </a:p>
          <a:p>
            <a:pPr marL="0" indent="0">
              <a:buNone/>
            </a:pPr>
            <a:r>
              <a:rPr lang="en-US" altLang="ja-JP" sz="1800" dirty="0"/>
              <a:t>	if((fin = </a:t>
            </a:r>
            <a:r>
              <a:rPr lang="en-US" altLang="ja-JP" sz="1800" dirty="0" err="1"/>
              <a:t>fopen</a:t>
            </a:r>
            <a:r>
              <a:rPr lang="en-US" altLang="ja-JP" sz="1800" dirty="0"/>
              <a:t>("</a:t>
            </a:r>
            <a:r>
              <a:rPr lang="en-US" altLang="ja-JP" sz="1800" dirty="0" err="1"/>
              <a:t>mat4k.dat</a:t>
            </a:r>
            <a:r>
              <a:rPr lang="en-US" altLang="ja-JP" sz="1800" dirty="0"/>
              <a:t>", "r"))==NULL) {</a:t>
            </a:r>
          </a:p>
          <a:p>
            <a:pPr marL="0" indent="0">
              <a:buNone/>
            </a:pPr>
            <a:r>
              <a:rPr lang="en-US" altLang="ja-JP" sz="1800" dirty="0"/>
              <a:t>		</a:t>
            </a:r>
            <a:r>
              <a:rPr lang="en-US" altLang="ja-JP" sz="1800" dirty="0" err="1"/>
              <a:t>fprintf</a:t>
            </a:r>
            <a:r>
              <a:rPr lang="en-US" altLang="ja-JP" sz="1800" dirty="0"/>
              <a:t>(</a:t>
            </a:r>
            <a:r>
              <a:rPr lang="en-US" altLang="ja-JP" sz="1800" dirty="0" err="1"/>
              <a:t>stderr</a:t>
            </a:r>
            <a:r>
              <a:rPr lang="en-US" altLang="ja-JP" sz="1800" dirty="0"/>
              <a:t>, "</a:t>
            </a:r>
            <a:r>
              <a:rPr lang="en-US" altLang="ja-JP" sz="1800" dirty="0" err="1"/>
              <a:t>mat.dat</a:t>
            </a:r>
            <a:r>
              <a:rPr lang="en-US" altLang="ja-JP" sz="1800" dirty="0"/>
              <a:t> is not existing\n");</a:t>
            </a:r>
          </a:p>
          <a:p>
            <a:pPr marL="0" indent="0">
              <a:buNone/>
            </a:pPr>
            <a:r>
              <a:rPr lang="en-US" altLang="ja-JP" sz="1800" dirty="0"/>
              <a:t>		exit(1);</a:t>
            </a:r>
          </a:p>
          <a:p>
            <a:pPr marL="0" indent="0">
              <a:buNone/>
            </a:pPr>
            <a:r>
              <a:rPr lang="en-US" altLang="ja-JP" sz="1800" dirty="0"/>
              <a:t>	}</a:t>
            </a:r>
          </a:p>
          <a:p>
            <a:pPr marL="0" indent="0">
              <a:buNone/>
            </a:pPr>
            <a:r>
              <a:rPr lang="en-US" altLang="ja-JP" sz="1800" dirty="0"/>
              <a:t>  </a:t>
            </a:r>
            <a:r>
              <a:rPr lang="en-US" altLang="ja-JP" sz="1800" dirty="0" err="1"/>
              <a:t>MPI_Init</a:t>
            </a:r>
            <a:r>
              <a:rPr lang="en-US" altLang="ja-JP" sz="1800" dirty="0"/>
              <a:t>(&amp;</a:t>
            </a:r>
            <a:r>
              <a:rPr lang="en-US" altLang="ja-JP" sz="1800" dirty="0" err="1"/>
              <a:t>argc</a:t>
            </a:r>
            <a:r>
              <a:rPr lang="en-US" altLang="ja-JP" sz="1800" dirty="0"/>
              <a:t>, &amp;</a:t>
            </a:r>
            <a:r>
              <a:rPr lang="en-US" altLang="ja-JP" sz="1800" dirty="0" err="1"/>
              <a:t>argv</a:t>
            </a:r>
            <a:r>
              <a:rPr lang="en-US" altLang="ja-JP" sz="1800" dirty="0"/>
              <a:t>);</a:t>
            </a:r>
          </a:p>
          <a:p>
            <a:pPr marL="0" indent="0">
              <a:buNone/>
            </a:pPr>
            <a:r>
              <a:rPr lang="en-US" altLang="ja-JP" sz="1800" dirty="0"/>
              <a:t>  </a:t>
            </a:r>
            <a:r>
              <a:rPr lang="en-US" altLang="ja-JP" sz="1800" dirty="0" err="1"/>
              <a:t>MPI_Comm_rank</a:t>
            </a:r>
            <a:r>
              <a:rPr lang="en-US" altLang="ja-JP" sz="1800" dirty="0"/>
              <a:t>(</a:t>
            </a:r>
            <a:r>
              <a:rPr lang="en-US" altLang="ja-JP" sz="1800" dirty="0" err="1"/>
              <a:t>MPI_COMM_WORLD</a:t>
            </a:r>
            <a:r>
              <a:rPr lang="en-US" altLang="ja-JP" sz="1800" dirty="0"/>
              <a:t>, &amp;</a:t>
            </a:r>
            <a:r>
              <a:rPr lang="en-US" altLang="ja-JP" sz="1800" dirty="0" err="1"/>
              <a:t>pid</a:t>
            </a:r>
            <a:r>
              <a:rPr lang="en-US" altLang="ja-JP" sz="1800" dirty="0"/>
              <a:t>);</a:t>
            </a:r>
          </a:p>
          <a:p>
            <a:pPr marL="0" indent="0">
              <a:buNone/>
            </a:pPr>
            <a:r>
              <a:rPr lang="en-US" altLang="ja-JP" sz="1800" dirty="0"/>
              <a:t>  </a:t>
            </a:r>
            <a:r>
              <a:rPr lang="en-US" altLang="ja-JP" sz="1800" dirty="0" err="1"/>
              <a:t>MPI_Comm_size</a:t>
            </a:r>
            <a:r>
              <a:rPr lang="en-US" altLang="ja-JP" sz="1800" dirty="0"/>
              <a:t>(</a:t>
            </a:r>
            <a:r>
              <a:rPr lang="en-US" altLang="ja-JP" sz="1800" dirty="0" err="1"/>
              <a:t>MPI_COMM_WORLD</a:t>
            </a:r>
            <a:r>
              <a:rPr lang="en-US" altLang="ja-JP" sz="1800" dirty="0"/>
              <a:t>, &amp;</a:t>
            </a:r>
            <a:r>
              <a:rPr lang="en-US" altLang="ja-JP" sz="1800" dirty="0" err="1"/>
              <a:t>nproc</a:t>
            </a:r>
            <a:r>
              <a:rPr lang="en-US" altLang="ja-JP" sz="1800" dirty="0"/>
              <a:t>);</a:t>
            </a:r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円形吹き出し 3"/>
          <p:cNvSpPr/>
          <p:nvPr/>
        </p:nvSpPr>
        <p:spPr>
          <a:xfrm>
            <a:off x="5292080" y="2348880"/>
            <a:ext cx="3168352" cy="792088"/>
          </a:xfrm>
          <a:prstGeom prst="wedgeEllipse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mat4k.dat</a:t>
            </a:r>
            <a:r>
              <a:rPr lang="ja-JP" altLang="en-US" dirty="0"/>
              <a:t>にデータが入っている</a:t>
            </a:r>
            <a:endParaRPr kumimoji="1" lang="ja-JP" altLang="en-US" dirty="0"/>
          </a:p>
        </p:txBody>
      </p:sp>
      <p:sp>
        <p:nvSpPr>
          <p:cNvPr id="5" name="円形吹き出し 4"/>
          <p:cNvSpPr/>
          <p:nvPr/>
        </p:nvSpPr>
        <p:spPr>
          <a:xfrm>
            <a:off x="5652120" y="4725144"/>
            <a:ext cx="3168352" cy="792088"/>
          </a:xfrm>
          <a:prstGeom prst="wedgeEllipse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err="1"/>
              <a:t>MPI</a:t>
            </a:r>
            <a:r>
              <a:rPr lang="ja-JP" altLang="en-US" dirty="0"/>
              <a:t> </a:t>
            </a:r>
            <a:r>
              <a:rPr lang="en-US" altLang="ja-JP" dirty="0"/>
              <a:t>Initialize</a:t>
            </a:r>
            <a:endParaRPr kumimoji="1" lang="ja-JP" altLang="en-US" dirty="0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0F958593-7250-4949-A54B-4B66EEE4B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48"/>
    </mc:Choice>
    <mc:Fallback xmlns="">
      <p:transition spd="slow" advTm="53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31" x="9097963" y="3575050"/>
          <p14:tracePt t="6938" x="9070975" y="3575050"/>
          <p14:tracePt t="6947" x="9034463" y="3556000"/>
          <p14:tracePt t="6954" x="9017000" y="3548063"/>
          <p14:tracePt t="6964" x="8988425" y="3529013"/>
          <p14:tracePt t="6970" x="8961438" y="3529013"/>
          <p14:tracePt t="6979" x="8943975" y="3529013"/>
          <p14:tracePt t="6986" x="8878888" y="3519488"/>
          <p14:tracePt t="6994" x="8851900" y="3511550"/>
          <p14:tracePt t="7002" x="8842375" y="3502025"/>
          <p14:tracePt t="7010" x="8807450" y="3492500"/>
          <p14:tracePt t="7018" x="8770938" y="3492500"/>
          <p14:tracePt t="7027" x="8751888" y="3492500"/>
          <p14:tracePt t="7035" x="8724900" y="3482975"/>
          <p14:tracePt t="7043" x="8688388" y="3475038"/>
          <p14:tracePt t="7051" x="8661400" y="3475038"/>
          <p14:tracePt t="7059" x="8632825" y="3455988"/>
          <p14:tracePt t="7067" x="8615363" y="3446463"/>
          <p14:tracePt t="7075" x="8605838" y="3446463"/>
          <p14:tracePt t="7083" x="8578850" y="3438525"/>
          <p14:tracePt t="7091" x="8559800" y="3429000"/>
          <p14:tracePt t="7099" x="8551863" y="3429000"/>
          <p14:tracePt t="7107" x="8532813" y="3429000"/>
          <p14:tracePt t="7114" x="8515350" y="3411538"/>
          <p14:tracePt t="7122" x="8505825" y="3411538"/>
          <p14:tracePt t="7131" x="8478838" y="3411538"/>
          <p14:tracePt t="7138" x="8469313" y="3402013"/>
          <p14:tracePt t="7147" x="8459788" y="3402013"/>
          <p14:tracePt t="7154" x="8451850" y="3402013"/>
          <p14:tracePt t="7170" x="8442325" y="3402013"/>
          <p14:tracePt t="7179" x="8432800" y="3402013"/>
          <p14:tracePt t="7186" x="8423275" y="3402013"/>
          <p14:tracePt t="7195" x="8415338" y="3392488"/>
          <p14:tracePt t="7220" x="8396288" y="3382963"/>
          <p14:tracePt t="7236" x="8386763" y="3355975"/>
          <p14:tracePt t="7244" x="8386763" y="3338513"/>
          <p14:tracePt t="7252" x="8369300" y="3292475"/>
          <p14:tracePt t="7260" x="8350250" y="3265488"/>
          <p14:tracePt t="7267" x="8342313" y="3246438"/>
          <p14:tracePt t="7276" x="8332788" y="3200400"/>
          <p14:tracePt t="7287" x="8323263" y="3146425"/>
          <p14:tracePt t="7290" x="8323263" y="3100388"/>
          <p14:tracePt t="7298" x="8296275" y="3046413"/>
          <p14:tracePt t="7308" x="8296275" y="2990850"/>
          <p14:tracePt t="7314" x="8296275" y="2927350"/>
          <p14:tracePt t="7322" x="8296275" y="2854325"/>
          <p14:tracePt t="7330" x="8296275" y="2781300"/>
          <p14:tracePt t="7338" x="8269288" y="2671763"/>
          <p14:tracePt t="7347" x="8269288" y="2581275"/>
          <p14:tracePt t="7355" x="8269288" y="2471738"/>
          <p14:tracePt t="7364" x="8269288" y="2389188"/>
          <p14:tracePt t="7370" x="8250238" y="2262188"/>
          <p14:tracePt t="7382" x="8250238" y="2225675"/>
          <p14:tracePt t="7388" x="8250238" y="2152650"/>
          <p14:tracePt t="7397" x="8250238" y="2079625"/>
          <p14:tracePt t="7404" x="8250238" y="2006600"/>
          <p14:tracePt t="7412" x="8250238" y="1960563"/>
          <p14:tracePt t="7420" x="8250238" y="1924050"/>
          <p14:tracePt t="7428" x="8250238" y="1870075"/>
          <p14:tracePt t="7435" x="8250238" y="1851025"/>
          <p14:tracePt t="7442" x="8250238" y="1824038"/>
          <p14:tracePt t="7450" x="8250238" y="1814513"/>
          <p14:tracePt t="7458" x="8250238" y="1804988"/>
          <p14:tracePt t="7466" x="8250238" y="1787525"/>
          <p14:tracePt t="7474" x="8232775" y="1768475"/>
          <p14:tracePt t="7687" x="8196263" y="1787525"/>
          <p14:tracePt t="7692" x="8177213" y="1797050"/>
          <p14:tracePt t="7700" x="8132763" y="1814513"/>
          <p14:tracePt t="7708" x="8113713" y="1833563"/>
          <p14:tracePt t="7724" x="8067675" y="1841500"/>
          <p14:tracePt t="10423" x="8059738" y="1851025"/>
          <p14:tracePt t="10434" x="8059738" y="1860550"/>
          <p14:tracePt t="10450" x="8050213" y="1870075"/>
          <p14:tracePt t="10660" x="8050213" y="1878013"/>
          <p14:tracePt t="10669" x="8050213" y="1887538"/>
          <p14:tracePt t="10676" x="8050213" y="1897063"/>
          <p14:tracePt t="10684" x="8040688" y="1906588"/>
          <p14:tracePt t="15733" x="8031163" y="1906588"/>
          <p14:tracePt t="15741" x="7994650" y="1914525"/>
          <p14:tracePt t="15747" x="7913688" y="1924050"/>
          <p14:tracePt t="15756" x="7767638" y="1943100"/>
          <p14:tracePt t="15765" x="7658100" y="1951038"/>
          <p14:tracePt t="15772" x="7575550" y="1979613"/>
          <p14:tracePt t="15780" x="7521575" y="1987550"/>
          <p14:tracePt t="15789" x="7448550" y="1987550"/>
          <p14:tracePt t="15797" x="7385050" y="2006600"/>
          <p14:tracePt t="15804" x="7329488" y="2006600"/>
          <p14:tracePt t="15813" x="7283450" y="2016125"/>
          <p14:tracePt t="15819" x="7212013" y="2043113"/>
          <p14:tracePt t="15826" x="7165975" y="2043113"/>
          <p14:tracePt t="15834" x="7146925" y="2043113"/>
          <p14:tracePt t="15842" x="7119938" y="2043113"/>
          <p14:tracePt t="15850" x="7110413" y="2052638"/>
          <p14:tracePt t="16331" x="7073900" y="2052638"/>
          <p14:tracePt t="16339" x="7056438" y="2060575"/>
          <p14:tracePt t="16347" x="7029450" y="2060575"/>
          <p14:tracePt t="16354" x="6983413" y="2060575"/>
          <p14:tracePt t="16363" x="6964363" y="2060575"/>
          <p14:tracePt t="16371" x="6956425" y="2060575"/>
          <p14:tracePt t="16379" x="6919913" y="2060575"/>
          <p14:tracePt t="16386" x="6883400" y="2060575"/>
          <p14:tracePt t="16396" x="6837363" y="2060575"/>
          <p14:tracePt t="16402" x="6810375" y="2060575"/>
          <p14:tracePt t="16411" x="6791325" y="2060575"/>
          <p14:tracePt t="16420" x="6764338" y="2060575"/>
          <p14:tracePt t="16432" x="6691313" y="2016125"/>
          <p14:tracePt t="16435" x="6673850" y="2016125"/>
          <p14:tracePt t="16443" x="6627813" y="1979613"/>
          <p14:tracePt t="16450" x="6610350" y="1970088"/>
          <p14:tracePt t="16459" x="6600825" y="1970088"/>
          <p14:tracePt t="16466" x="6573838" y="1960563"/>
          <p14:tracePt t="16474" x="6554788" y="1933575"/>
          <p14:tracePt t="16490" x="6545263" y="1914525"/>
          <p14:tracePt t="16498" x="6545263" y="1906588"/>
          <p14:tracePt t="16506" x="6527800" y="1878013"/>
          <p14:tracePt t="16523" x="6518275" y="1851025"/>
          <p14:tracePt t="16531" x="6508750" y="1833563"/>
          <p14:tracePt t="16540" x="6508750" y="1814513"/>
          <p14:tracePt t="16547" x="6500813" y="1797050"/>
          <p14:tracePt t="16564" x="6491288" y="1787525"/>
          <p14:tracePt t="16580" x="6481763" y="1778000"/>
          <p14:tracePt t="16701" x="6445250" y="1778000"/>
          <p14:tracePt t="16709" x="6418263" y="1778000"/>
          <p14:tracePt t="16716" x="6345238" y="1797050"/>
          <p14:tracePt t="16723" x="6254750" y="1833563"/>
          <p14:tracePt t="16732" x="6172200" y="1851025"/>
          <p14:tracePt t="16739" x="6043613" y="1887538"/>
          <p14:tracePt t="16748" x="5935663" y="1887538"/>
          <p14:tracePt t="16755" x="5797550" y="1924050"/>
          <p14:tracePt t="16764" x="5653088" y="1951038"/>
          <p14:tracePt t="16772" x="5524500" y="1951038"/>
          <p14:tracePt t="16780" x="5397500" y="1951038"/>
          <p14:tracePt t="16788" x="5305425" y="1951038"/>
          <p14:tracePt t="16797" x="5178425" y="1951038"/>
          <p14:tracePt t="16803" x="5049838" y="1951038"/>
          <p14:tracePt t="16813" x="4978400" y="1951038"/>
          <p14:tracePt t="16821" x="4868863" y="1951038"/>
          <p14:tracePt t="16827" x="4776788" y="1951038"/>
          <p14:tracePt t="16835" x="4667250" y="1951038"/>
          <p14:tracePt t="16843" x="4557713" y="1951038"/>
          <p14:tracePt t="16851" x="4448175" y="1951038"/>
          <p14:tracePt t="16859" x="4348163" y="1951038"/>
          <p14:tracePt t="16868" x="4230688" y="1951038"/>
          <p14:tracePt t="16875" x="4111625" y="1951038"/>
          <p14:tracePt t="16898" x="3819525" y="1951038"/>
          <p14:tracePt t="16906" x="3765550" y="1951038"/>
          <p14:tracePt t="16915" x="3692525" y="1951038"/>
          <p14:tracePt t="16922" x="3646488" y="1951038"/>
          <p14:tracePt t="16930" x="3609975" y="1951038"/>
          <p14:tracePt t="16939" x="3592513" y="1951038"/>
          <p14:tracePt t="16949" x="3573463" y="1951038"/>
          <p14:tracePt t="16954" x="3556000" y="1951038"/>
          <p14:tracePt t="16964" x="3527425" y="1951038"/>
          <p14:tracePt t="16970" x="3500438" y="1951038"/>
          <p14:tracePt t="16979" x="3473450" y="1951038"/>
          <p14:tracePt t="16987" x="3427413" y="1951038"/>
          <p14:tracePt t="16995" x="3400425" y="1951038"/>
          <p14:tracePt t="17002" x="3373438" y="1951038"/>
          <p14:tracePt t="17011" x="3327400" y="1960563"/>
          <p14:tracePt t="17018" x="3309938" y="1960563"/>
          <p14:tracePt t="17027" x="3273425" y="1960563"/>
          <p14:tracePt t="17034" x="3227388" y="1970088"/>
          <p14:tracePt t="17043" x="3181350" y="1979613"/>
          <p14:tracePt t="17051" x="3144838" y="2006600"/>
          <p14:tracePt t="17059" x="3063875" y="2016125"/>
          <p14:tracePt t="17067" x="3017838" y="2024063"/>
          <p14:tracePt t="17075" x="2962275" y="2024063"/>
          <p14:tracePt t="17083" x="2944813" y="2024063"/>
          <p14:tracePt t="17091" x="2908300" y="2033588"/>
          <p14:tracePt t="17099" x="2862263" y="2070100"/>
          <p14:tracePt t="17106" x="2825750" y="2079625"/>
          <p14:tracePt t="17114" x="2808288" y="2089150"/>
          <p14:tracePt t="17122" x="2762250" y="2116138"/>
          <p14:tracePt t="17130" x="2744788" y="2125663"/>
          <p14:tracePt t="17138" x="2725738" y="2133600"/>
          <p14:tracePt t="17146" x="2716213" y="2143125"/>
          <p14:tracePt t="17154" x="2716213" y="2152650"/>
          <p14:tracePt t="17163" x="2708275" y="2152650"/>
          <p14:tracePt t="17170" x="2698750" y="2160588"/>
          <p14:tracePt t="17179" x="2689225" y="2170113"/>
          <p14:tracePt t="17186" x="2671763" y="2179638"/>
          <p14:tracePt t="17195" x="2662238" y="2197100"/>
          <p14:tracePt t="17203" x="2652713" y="2206625"/>
          <p14:tracePt t="17212" x="2635250" y="2225675"/>
          <p14:tracePt t="17219" x="2625725" y="2252663"/>
          <p14:tracePt t="17227" x="2616200" y="2270125"/>
          <p14:tracePt t="17235" x="2598738" y="2289175"/>
          <p14:tracePt t="17243" x="2579688" y="2325688"/>
          <p14:tracePt t="17251" x="2570163" y="2343150"/>
          <p14:tracePt t="17259" x="2543175" y="2389188"/>
          <p14:tracePt t="17267" x="2533650" y="2408238"/>
          <p14:tracePt t="17274" x="2533650" y="2416175"/>
          <p14:tracePt t="17284" x="2525713" y="2435225"/>
          <p14:tracePt t="17292" x="2525713" y="2444750"/>
          <p14:tracePt t="17308" x="2516188" y="2462213"/>
          <p14:tracePt t="17340" x="2506663" y="2471738"/>
          <p14:tracePt t="17356" x="2498725" y="2481263"/>
          <p14:tracePt t="17373" x="2489200" y="2498725"/>
          <p14:tracePt t="17380" x="2479675" y="2508250"/>
          <p14:tracePt t="17397" x="2452688" y="2535238"/>
          <p14:tracePt t="17407" x="2433638" y="2554288"/>
          <p14:tracePt t="17413" x="2406650" y="2571750"/>
          <p14:tracePt t="17420" x="2397125" y="2571750"/>
          <p14:tracePt t="17427" x="2370138" y="2589213"/>
          <p14:tracePt t="17434" x="2352675" y="2598738"/>
          <p14:tracePt t="17442" x="2333625" y="2617788"/>
          <p14:tracePt t="17450" x="2324100" y="2617788"/>
          <p14:tracePt t="17458" x="2316163" y="2617788"/>
          <p14:tracePt t="17659" x="2297113" y="2625725"/>
          <p14:tracePt t="17667" x="2279650" y="2625725"/>
          <p14:tracePt t="17675" x="2251075" y="2625725"/>
          <p14:tracePt t="17683" x="2224088" y="2625725"/>
          <p14:tracePt t="17692" x="2179638" y="2635250"/>
          <p14:tracePt t="17700" x="2170113" y="2635250"/>
          <p14:tracePt t="17708" x="2143125" y="2635250"/>
          <p14:tracePt t="17716" x="2114550" y="2635250"/>
          <p14:tracePt t="17725" x="2087563" y="2644775"/>
          <p14:tracePt t="17732" x="2070100" y="2644775"/>
          <p14:tracePt t="17740" x="2041525" y="2644775"/>
          <p14:tracePt t="17749" x="2033588" y="2644775"/>
          <p14:tracePt t="17757" x="2005013" y="2644775"/>
          <p14:tracePt t="17763" x="1997075" y="2644775"/>
          <p14:tracePt t="17770" x="1987550" y="2644775"/>
          <p14:tracePt t="17778" x="1978025" y="2644775"/>
          <p14:tracePt t="17786" x="1968500" y="2644775"/>
          <p14:tracePt t="17795" x="1960563" y="2644775"/>
          <p14:tracePt t="17803" x="1951038" y="2644775"/>
          <p14:tracePt t="17811" x="1941513" y="2644775"/>
          <p14:tracePt t="17818" x="1924050" y="2644775"/>
          <p14:tracePt t="17826" x="1914525" y="2644775"/>
          <p14:tracePt t="17858" x="1905000" y="2644775"/>
          <p14:tracePt t="17955" x="1887538" y="2644775"/>
          <p14:tracePt t="17962" x="1868488" y="2644775"/>
          <p14:tracePt t="17971" x="1831975" y="2644775"/>
          <p14:tracePt t="17978" x="1814513" y="2644775"/>
          <p14:tracePt t="17987" x="1778000" y="2644775"/>
          <p14:tracePt t="18003" x="1751013" y="2644775"/>
          <p14:tracePt t="18013" x="1741488" y="2644775"/>
          <p14:tracePt t="18022" x="1722438" y="2654300"/>
          <p14:tracePt t="18028" x="1714500" y="2662238"/>
          <p14:tracePt t="18037" x="1704975" y="2662238"/>
          <p14:tracePt t="18044" x="1695450" y="2662238"/>
          <p14:tracePt t="18052" x="1685925" y="2662238"/>
          <p14:tracePt t="18060" x="1668463" y="2662238"/>
          <p14:tracePt t="18068" x="1658938" y="2662238"/>
          <p14:tracePt t="18076" x="1649413" y="2662238"/>
          <p14:tracePt t="18084" x="1641475" y="2662238"/>
          <p14:tracePt t="18092" x="1612900" y="2662238"/>
          <p14:tracePt t="18100" x="1595438" y="2662238"/>
          <p14:tracePt t="18108" x="1576388" y="2662238"/>
          <p14:tracePt t="18116" x="1558925" y="2662238"/>
          <p14:tracePt t="18131" x="1549400" y="2654300"/>
          <p14:tracePt t="18206" x="1541463" y="2644775"/>
          <p14:tracePt t="18396" x="1531938" y="2625725"/>
          <p14:tracePt t="18407" x="1531938" y="2617788"/>
          <p14:tracePt t="18422" x="1531938" y="2589213"/>
          <p14:tracePt t="18426" x="1531938" y="2581275"/>
          <p14:tracePt t="18434" x="1531938" y="2571750"/>
          <p14:tracePt t="18450" x="1531938" y="2554288"/>
          <p14:tracePt t="18475" x="1522413" y="2544763"/>
          <p14:tracePt t="18606" x="1522413" y="2535238"/>
          <p14:tracePt t="18613" x="1522413" y="2517775"/>
          <p14:tracePt t="18621" x="1531938" y="2508250"/>
          <p14:tracePt t="18630" x="1531938" y="2471738"/>
          <p14:tracePt t="18635" x="1541463" y="2452688"/>
          <p14:tracePt t="18643" x="1541463" y="2444750"/>
          <p14:tracePt t="18651" x="1549400" y="2416175"/>
          <p14:tracePt t="18659" x="1576388" y="2398713"/>
          <p14:tracePt t="18667" x="1576388" y="2389188"/>
          <p14:tracePt t="18675" x="1585913" y="2379663"/>
          <p14:tracePt t="18683" x="1595438" y="2362200"/>
          <p14:tracePt t="18691" x="1604963" y="2352675"/>
          <p14:tracePt t="18699" x="1612900" y="2343150"/>
          <p14:tracePt t="18716" x="1641475" y="2325688"/>
          <p14:tracePt t="18723" x="1658938" y="2316163"/>
          <p14:tracePt t="18731" x="1668463" y="2316163"/>
          <p14:tracePt t="18747" x="1704975" y="2306638"/>
          <p14:tracePt t="18755" x="1714500" y="2306638"/>
          <p14:tracePt t="18771" x="1722438" y="2306638"/>
          <p14:tracePt t="18861" x="1731963" y="2306638"/>
          <p14:tracePt t="18911" x="1741488" y="2306638"/>
          <p14:tracePt t="18932" x="1778000" y="2306638"/>
          <p14:tracePt t="18941" x="1787525" y="2316163"/>
          <p14:tracePt t="18951" x="1814513" y="2325688"/>
          <p14:tracePt t="18955" x="1841500" y="2335213"/>
          <p14:tracePt t="18963" x="1887538" y="2352675"/>
          <p14:tracePt t="18970" x="1914525" y="2352675"/>
          <p14:tracePt t="18978" x="1960563" y="2371725"/>
          <p14:tracePt t="18986" x="1987550" y="2379663"/>
          <p14:tracePt t="18995" x="2033588" y="2389188"/>
          <p14:tracePt t="19003" x="2070100" y="2389188"/>
          <p14:tracePt t="19012" x="2097088" y="2398713"/>
          <p14:tracePt t="19018" x="2143125" y="2425700"/>
          <p14:tracePt t="19026" x="2151063" y="2425700"/>
          <p14:tracePt t="19034" x="2170113" y="2425700"/>
          <p14:tracePt t="19043" x="2187575" y="2425700"/>
          <p14:tracePt t="19245" x="2197100" y="2425700"/>
          <p14:tracePt t="19276" x="2206625" y="2425700"/>
          <p14:tracePt t="19315" x="2214563" y="2435225"/>
          <p14:tracePt t="19555" x="2224088" y="2435225"/>
          <p14:tracePt t="19563" x="2233613" y="2462213"/>
          <p14:tracePt t="19571" x="2233613" y="2481263"/>
          <p14:tracePt t="19579" x="2243138" y="2535238"/>
          <p14:tracePt t="19587" x="2243138" y="2554288"/>
          <p14:tracePt t="19595" x="2243138" y="2562225"/>
          <p14:tracePt t="19603" x="2243138" y="2581275"/>
          <p14:tracePt t="19611" x="2243138" y="2598738"/>
          <p14:tracePt t="19851" x="2243138" y="2617788"/>
          <p14:tracePt t="19858" x="2233613" y="2617788"/>
          <p14:tracePt t="19956" x="2224088" y="2617788"/>
          <p14:tracePt t="19973" x="2214563" y="2617788"/>
          <p14:tracePt t="19980" x="2187575" y="2617788"/>
          <p14:tracePt t="19988" x="2179638" y="2617788"/>
          <p14:tracePt t="19997" x="2151063" y="2617788"/>
          <p14:tracePt t="20003" x="2143125" y="2617788"/>
          <p14:tracePt t="20013" x="2133600" y="2617788"/>
          <p14:tracePt t="20019" x="2114550" y="2617788"/>
          <p14:tracePt t="20043" x="2106613" y="2617788"/>
          <p14:tracePt t="20066" x="2097088" y="2617788"/>
          <p14:tracePt t="20098" x="2087563" y="2617788"/>
          <p14:tracePt t="20114" x="2070100" y="2617788"/>
          <p14:tracePt t="20130" x="2060575" y="2617788"/>
          <p14:tracePt t="20155" x="2051050" y="2617788"/>
          <p14:tracePt t="22021" x="2041525" y="2608263"/>
          <p14:tracePt t="24284" x="2041525" y="2617788"/>
          <p14:tracePt t="24292" x="2041525" y="2644775"/>
          <p14:tracePt t="24308" x="2041525" y="2654300"/>
          <p14:tracePt t="24404" x="2041525" y="2644775"/>
          <p14:tracePt t="24416" x="2041525" y="2625725"/>
          <p14:tracePt t="24523" x="2041525" y="2644775"/>
          <p14:tracePt t="24530" x="2033588" y="2662238"/>
          <p14:tracePt t="24538" x="2024063" y="2671763"/>
          <p14:tracePt t="25052" x="2024063" y="2662238"/>
          <p14:tracePt t="25426" x="2024063" y="2644775"/>
          <p14:tracePt t="25434" x="2024063" y="2635250"/>
          <p14:tracePt t="25442" x="2033588" y="2625725"/>
          <p14:tracePt t="25466" x="2041525" y="2608263"/>
          <p14:tracePt t="25493" x="2041525" y="2589213"/>
          <p14:tracePt t="25498" x="2041525" y="2581275"/>
          <p14:tracePt t="25506" x="2051050" y="2581275"/>
          <p14:tracePt t="25548" x="2060575" y="2571750"/>
          <p14:tracePt t="25588" x="2060575" y="2554288"/>
          <p14:tracePt t="25597" x="2070100" y="2544763"/>
          <p14:tracePt t="26332" x="2078038" y="2544763"/>
          <p14:tracePt t="26403" x="2078038" y="2554288"/>
          <p14:tracePt t="26418" x="2078038" y="2571750"/>
          <p14:tracePt t="26557" x="2078038" y="2581275"/>
          <p14:tracePt t="26574" x="2087563" y="2598738"/>
          <p14:tracePt t="26596" x="2097088" y="2608263"/>
          <p14:tracePt t="26892" x="2106613" y="2617788"/>
          <p14:tracePt t="26909" x="2143125" y="2625725"/>
          <p14:tracePt t="26919" x="2179638" y="2671763"/>
          <p14:tracePt t="26923" x="2224088" y="2735263"/>
          <p14:tracePt t="26931" x="2279650" y="2790825"/>
          <p14:tracePt t="26939" x="2324100" y="2836863"/>
          <p14:tracePt t="26948" x="2397125" y="2900363"/>
          <p14:tracePt t="26954" x="2433638" y="2954338"/>
          <p14:tracePt t="26963" x="2479675" y="3000375"/>
          <p14:tracePt t="26970" x="2489200" y="3017838"/>
          <p14:tracePt t="26980" x="2516188" y="3054350"/>
          <p14:tracePt t="26986" x="2525713" y="3054350"/>
          <p14:tracePt t="26996" x="2533650" y="3073400"/>
          <p14:tracePt t="27004" x="2552700" y="3109913"/>
          <p14:tracePt t="27014" x="2562225" y="3127375"/>
          <p14:tracePt t="27019" x="2562225" y="3136900"/>
          <p14:tracePt t="27043" x="2562225" y="3155950"/>
          <p14:tracePt t="27051" x="2562225" y="3173413"/>
          <p14:tracePt t="27059" x="2562225" y="3182938"/>
          <p14:tracePt t="27067" x="2562225" y="3192463"/>
          <p14:tracePt t="27074" x="2562225" y="3209925"/>
          <p14:tracePt t="27083" x="2562225" y="3219450"/>
          <p14:tracePt t="27090" x="2562225" y="3228975"/>
          <p14:tracePt t="27107" x="2562225" y="3265488"/>
          <p14:tracePt t="27115" x="2562225" y="3273425"/>
          <p14:tracePt t="27132" x="2562225" y="3292475"/>
          <p14:tracePt t="27156" x="2562225" y="3302000"/>
          <p14:tracePt t="27175" x="2562225" y="3309938"/>
          <p14:tracePt t="27181" x="2562225" y="3338513"/>
          <p14:tracePt t="27188" x="2562225" y="3355975"/>
          <p14:tracePt t="27198" x="2562225" y="3382963"/>
          <p14:tracePt t="27204" x="2562225" y="3402013"/>
          <p14:tracePt t="27214" x="2562225" y="3438525"/>
          <p14:tracePt t="27219" x="2562225" y="3446463"/>
          <p14:tracePt t="27229" x="2562225" y="3475038"/>
          <p14:tracePt t="27235" x="2562225" y="3482975"/>
          <p14:tracePt t="27243" x="2562225" y="3492500"/>
          <p14:tracePt t="27252" x="2562225" y="3502025"/>
          <p14:tracePt t="27259" x="2562225" y="3511550"/>
          <p14:tracePt t="27275" x="2562225" y="3519488"/>
          <p14:tracePt t="27515" x="2562225" y="3538538"/>
          <p14:tracePt t="27523" x="2562225" y="3584575"/>
          <p14:tracePt t="27542" x="2562225" y="3602038"/>
          <p14:tracePt t="27548" x="2562225" y="3611563"/>
          <p14:tracePt t="27556" x="2562225" y="3629025"/>
          <p14:tracePt t="27564" x="2570163" y="3657600"/>
          <p14:tracePt t="27575" x="2598738" y="3675063"/>
          <p14:tracePt t="27580" x="2625725" y="3711575"/>
          <p14:tracePt t="27588" x="2652713" y="3730625"/>
          <p14:tracePt t="27595" x="2698750" y="3767138"/>
          <p14:tracePt t="27602" x="2735263" y="3794125"/>
          <p14:tracePt t="27611" x="2762250" y="3830638"/>
          <p14:tracePt t="27618" x="2781300" y="3840163"/>
          <p14:tracePt t="27627" x="2825750" y="3867150"/>
          <p14:tracePt t="27635" x="2844800" y="3894138"/>
          <p14:tracePt t="27645" x="2871788" y="3911600"/>
          <p14:tracePt t="27652" x="2889250" y="3930650"/>
          <p14:tracePt t="27660" x="2898775" y="3940175"/>
          <p14:tracePt t="27667" x="2908300" y="3948113"/>
          <p14:tracePt t="27675" x="2917825" y="3967163"/>
          <p14:tracePt t="27682" x="2925763" y="3976688"/>
          <p14:tracePt t="27690" x="2954338" y="3994150"/>
          <p14:tracePt t="27698" x="2962275" y="3994150"/>
          <p14:tracePt t="27706" x="2971800" y="4003675"/>
          <p14:tracePt t="27714" x="2998788" y="4030663"/>
          <p14:tracePt t="27722" x="3008313" y="4040188"/>
          <p14:tracePt t="27730" x="3008313" y="4049713"/>
          <p14:tracePt t="27738" x="3017838" y="4057650"/>
          <p14:tracePt t="27746" x="3027363" y="4067175"/>
          <p14:tracePt t="27754" x="3035300" y="4086225"/>
          <p14:tracePt t="27770" x="3044825" y="4086225"/>
          <p14:tracePt t="28083" x="3054350" y="4086225"/>
          <p14:tracePt t="28091" x="3063875" y="4086225"/>
          <p14:tracePt t="28098" x="3071813" y="4057650"/>
          <p14:tracePt t="28107" x="3090863" y="4049713"/>
          <p14:tracePt t="28115" x="3090863" y="4040188"/>
          <p14:tracePt t="28123" x="3108325" y="4003675"/>
          <p14:tracePt t="28130" x="3127375" y="3984625"/>
          <p14:tracePt t="28138" x="3136900" y="3967163"/>
          <p14:tracePt t="28146" x="3144838" y="3957638"/>
          <p14:tracePt t="28154" x="3154363" y="3948113"/>
          <p14:tracePt t="28162" x="3181350" y="3921125"/>
          <p14:tracePt t="28178" x="3190875" y="3903663"/>
          <p14:tracePt t="28203" x="3200400" y="3894138"/>
          <p14:tracePt t="28212" x="3200400" y="3884613"/>
          <p14:tracePt t="28379" x="3200400" y="3903663"/>
          <p14:tracePt t="28386" x="3200400" y="3921125"/>
          <p14:tracePt t="28394" x="3200400" y="3930650"/>
          <p14:tracePt t="28403" x="3200400" y="3940175"/>
          <p14:tracePt t="28419" x="3200400" y="3948113"/>
          <p14:tracePt t="28435" x="3208338" y="3967163"/>
          <p14:tracePt t="28442" x="3217863" y="3976688"/>
          <p14:tracePt t="28458" x="3227388" y="3984625"/>
          <p14:tracePt t="28490" x="3227388" y="3994150"/>
          <p14:tracePt t="28580" x="3236913" y="4003675"/>
          <p14:tracePt t="28591" x="3244850" y="4003675"/>
          <p14:tracePt t="28597" x="3254375" y="4003675"/>
          <p14:tracePt t="28604" x="3263900" y="3994150"/>
          <p14:tracePt t="28620" x="3273425" y="3984625"/>
          <p14:tracePt t="28635" x="3290888" y="3984625"/>
          <p14:tracePt t="28644" x="3290888" y="3976688"/>
          <p14:tracePt t="28658" x="3300413" y="3976688"/>
          <p14:tracePt t="28666" x="3309938" y="3976688"/>
          <p14:tracePt t="28674" x="3327400" y="3957638"/>
          <p14:tracePt t="28690" x="3346450" y="3948113"/>
          <p14:tracePt t="28698" x="3354388" y="3948113"/>
          <p14:tracePt t="28706" x="3373438" y="3948113"/>
          <p14:tracePt t="28714" x="3382963" y="3940175"/>
          <p14:tracePt t="28731" x="3400425" y="3930650"/>
          <p14:tracePt t="28739" x="3436938" y="3911600"/>
          <p14:tracePt t="28746" x="3446463" y="3911600"/>
          <p14:tracePt t="28754" x="3455988" y="3911600"/>
          <p14:tracePt t="28762" x="3473450" y="3911600"/>
          <p14:tracePt t="28771" x="3482975" y="3911600"/>
          <p14:tracePt t="28779" x="3500438" y="3911600"/>
          <p14:tracePt t="28787" x="3519488" y="3911600"/>
          <p14:tracePt t="28795" x="3527425" y="3911600"/>
          <p14:tracePt t="28803" x="3536950" y="3911600"/>
          <p14:tracePt t="28811" x="3546475" y="3911600"/>
          <p14:tracePt t="28818" x="3563938" y="3911600"/>
          <p14:tracePt t="28827" x="3582988" y="3911600"/>
          <p14:tracePt t="28834" x="3600450" y="3911600"/>
          <p14:tracePt t="28844" x="3609975" y="3911600"/>
          <p14:tracePt t="28851" x="3629025" y="3911600"/>
          <p14:tracePt t="28868" x="3636963" y="3921125"/>
          <p14:tracePt t="30699" x="3636963" y="3940175"/>
          <p14:tracePt t="30725" x="3636963" y="3948113"/>
          <p14:tracePt t="30749" x="3636963" y="3957638"/>
          <p14:tracePt t="30908" x="3656013" y="3994150"/>
          <p14:tracePt t="30924" x="3673475" y="3994150"/>
          <p14:tracePt t="30931" x="3702050" y="3994150"/>
          <p14:tracePt t="30939" x="3729038" y="3994150"/>
          <p14:tracePt t="30946" x="3775075" y="3994150"/>
          <p14:tracePt t="30954" x="3802063" y="3994150"/>
          <p14:tracePt t="30962" x="3838575" y="3994150"/>
          <p14:tracePt t="30970" x="3883025" y="3994150"/>
          <p14:tracePt t="30979" x="3902075" y="3984625"/>
          <p14:tracePt t="30986" x="3919538" y="3984625"/>
          <p14:tracePt t="30994" x="3938588" y="3976688"/>
          <p14:tracePt t="31002" x="3948113" y="3967163"/>
          <p14:tracePt t="31011" x="3956050" y="3957638"/>
          <p14:tracePt t="31028" x="3965575" y="3948113"/>
          <p14:tracePt t="31077" x="3965575" y="3940175"/>
          <p14:tracePt t="31330" x="3956050" y="3948113"/>
          <p14:tracePt t="31338" x="3948113" y="3948113"/>
          <p14:tracePt t="31346" x="3938588" y="3948113"/>
          <p14:tracePt t="31354" x="3919538" y="3957638"/>
          <p14:tracePt t="31362" x="3902075" y="3967163"/>
          <p14:tracePt t="31371" x="3892550" y="3967163"/>
          <p14:tracePt t="31378" x="3883025" y="3967163"/>
          <p14:tracePt t="31933" x="3875088" y="3976688"/>
          <p14:tracePt t="31940" x="3875088" y="4003675"/>
          <p14:tracePt t="31948" x="3875088" y="4030663"/>
          <p14:tracePt t="31954" x="3875088" y="4049713"/>
          <p14:tracePt t="31963" x="3883025" y="4067175"/>
          <p14:tracePt t="31970" x="3883025" y="4086225"/>
          <p14:tracePt t="31978" x="3883025" y="4094163"/>
          <p14:tracePt t="31986" x="3883025" y="4103688"/>
          <p14:tracePt t="31994" x="3883025" y="4130675"/>
          <p14:tracePt t="32002" x="3883025" y="4149725"/>
          <p14:tracePt t="32011" x="3883025" y="4159250"/>
          <p14:tracePt t="32396" x="3892550" y="4167188"/>
          <p14:tracePt t="32404" x="3919538" y="4167188"/>
          <p14:tracePt t="32413" x="3965575" y="4159250"/>
          <p14:tracePt t="32420" x="3992563" y="4149725"/>
          <p14:tracePt t="32429" x="4038600" y="4149725"/>
          <p14:tracePt t="32435" x="4075113" y="4149725"/>
          <p14:tracePt t="32443" x="4111625" y="4130675"/>
          <p14:tracePt t="32450" x="4121150" y="4130675"/>
          <p14:tracePt t="32458" x="4138613" y="4122738"/>
          <p14:tracePt t="32466" x="4165600" y="4113213"/>
          <p14:tracePt t="33211" x="4165600" y="4094163"/>
          <p14:tracePt t="33220" x="4165600" y="4086225"/>
          <p14:tracePt t="33229" x="4175125" y="4067175"/>
          <p14:tracePt t="33236" x="4184650" y="4067175"/>
          <p14:tracePt t="33248" x="4230688" y="4040188"/>
          <p14:tracePt t="33252" x="4248150" y="4013200"/>
          <p14:tracePt t="33262" x="4275138" y="4003675"/>
          <p14:tracePt t="33266" x="4294188" y="3984625"/>
          <p14:tracePt t="33275" x="4303713" y="3976688"/>
          <p14:tracePt t="33292" x="4330700" y="3957638"/>
          <p14:tracePt t="33298" x="4348163" y="3940175"/>
          <p14:tracePt t="33306" x="4367213" y="3930650"/>
          <p14:tracePt t="33314" x="4376738" y="3921125"/>
          <p14:tracePt t="33330" x="4384675" y="3921125"/>
          <p14:tracePt t="33338" x="4394200" y="3903663"/>
          <p14:tracePt t="33362" x="4394200" y="3894138"/>
          <p14:tracePt t="33475" x="4394200" y="3903663"/>
          <p14:tracePt t="33483" x="4367213" y="3948113"/>
          <p14:tracePt t="33491" x="4357688" y="3957638"/>
          <p14:tracePt t="33508" x="4340225" y="3976688"/>
          <p14:tracePt t="33516" x="4340225" y="3984625"/>
          <p14:tracePt t="33524" x="4330700" y="3994150"/>
          <p14:tracePt t="33767" x="4321175" y="4003675"/>
          <p14:tracePt t="33773" x="4311650" y="4013200"/>
          <p14:tracePt t="33789" x="4303713" y="4013200"/>
          <p14:tracePt t="34227" x="4294188" y="4021138"/>
          <p14:tracePt t="34907" x="4284663" y="4030663"/>
          <p14:tracePt t="35821" x="4284663" y="4040188"/>
          <p14:tracePt t="35845" x="4257675" y="4040188"/>
          <p14:tracePt t="35855" x="4248150" y="4040188"/>
          <p14:tracePt t="35861" x="4230688" y="4040188"/>
          <p14:tracePt t="35868" x="4202113" y="4049713"/>
          <p14:tracePt t="35881" x="4194175" y="4049713"/>
          <p14:tracePt t="35883" x="4175125" y="4067175"/>
          <p14:tracePt t="35891" x="4165600" y="4067175"/>
          <p14:tracePt t="35899" x="4148138" y="4067175"/>
          <p14:tracePt t="35915" x="4138613" y="4067175"/>
          <p14:tracePt t="36029" x="4129088" y="4067175"/>
          <p14:tracePt t="36037" x="4102100" y="4057650"/>
          <p14:tracePt t="36047" x="4102100" y="4040188"/>
          <p14:tracePt t="36051" x="4102100" y="4030663"/>
          <p14:tracePt t="36059" x="4102100" y="4021138"/>
          <p14:tracePt t="36067" x="4102100" y="3994150"/>
          <p14:tracePt t="36083" x="4102100" y="3976688"/>
          <p14:tracePt t="36148" x="4102100" y="3967163"/>
          <p14:tracePt t="36371" x="4084638" y="3967163"/>
          <p14:tracePt t="36378" x="4065588" y="3984625"/>
          <p14:tracePt t="36394" x="4065588" y="3994150"/>
          <p14:tracePt t="36411" x="4065588" y="4003675"/>
          <p14:tracePt t="36418" x="4057650" y="4013200"/>
          <p14:tracePt t="37387" x="4057650" y="4003675"/>
          <p14:tracePt t="37892" x="4057650" y="3984625"/>
          <p14:tracePt t="37901" x="4057650" y="3957638"/>
          <p14:tracePt t="37908" x="4057650" y="3948113"/>
          <p14:tracePt t="37933" x="4057650" y="3940175"/>
          <p14:tracePt t="37955" x="4057650" y="3930650"/>
          <p14:tracePt t="39170" x="4057650" y="3921125"/>
          <p14:tracePt t="39178" x="4057650" y="3911600"/>
          <p14:tracePt t="39187" x="4057650" y="3903663"/>
          <p14:tracePt t="39203" x="4075113" y="3884613"/>
          <p14:tracePt t="39211" x="4075113" y="3875088"/>
          <p14:tracePt t="39219" x="4084638" y="3867150"/>
          <p14:tracePt t="39228" x="4094163" y="3857625"/>
          <p14:tracePt t="39235" x="4102100" y="3848100"/>
          <p14:tracePt t="39259" x="4111625" y="3840163"/>
          <p14:tracePt t="39419" x="4121150" y="3840163"/>
          <p14:tracePt t="39426" x="4121150" y="3857625"/>
          <p14:tracePt t="39434" x="4121150" y="3867150"/>
          <p14:tracePt t="39443" x="4121150" y="3875088"/>
          <p14:tracePt t="39450" x="4121150" y="3903663"/>
          <p14:tracePt t="39459" x="4121150" y="3921125"/>
          <p14:tracePt t="39478" x="4121150" y="3948113"/>
          <p14:tracePt t="39484" x="4121150" y="3967163"/>
          <p14:tracePt t="39499" x="4121150" y="3994150"/>
          <p14:tracePt t="39506" x="4102100" y="4013200"/>
          <p14:tracePt t="39514" x="4094163" y="4030663"/>
          <p14:tracePt t="39523" x="4084638" y="4049713"/>
          <p14:tracePt t="39531" x="4075113" y="4067175"/>
          <p14:tracePt t="39539" x="4075113" y="4076700"/>
          <p14:tracePt t="39546" x="4065588" y="4094163"/>
          <p14:tracePt t="39554" x="4065588" y="4103688"/>
          <p14:tracePt t="39563" x="4057650" y="4113213"/>
          <p14:tracePt t="39571" x="4048125" y="4113213"/>
          <p14:tracePt t="39578" x="4038600" y="4122738"/>
          <p14:tracePt t="39586" x="4011613" y="4149725"/>
          <p14:tracePt t="39594" x="4002088" y="4159250"/>
          <p14:tracePt t="39612" x="3984625" y="4176713"/>
          <p14:tracePt t="39619" x="3975100" y="4186238"/>
          <p14:tracePt t="39627" x="3975100" y="4195763"/>
          <p14:tracePt t="39634" x="3965575" y="4195763"/>
          <p14:tracePt t="39644" x="3956050" y="4213225"/>
          <p14:tracePt t="39650" x="3919538" y="4240213"/>
          <p14:tracePt t="39660" x="3902075" y="4240213"/>
          <p14:tracePt t="39666" x="3875088" y="4259263"/>
          <p14:tracePt t="39674" x="3846513" y="4276725"/>
          <p14:tracePt t="39682" x="3829050" y="4286250"/>
          <p14:tracePt t="39690" x="3783013" y="4295775"/>
          <p14:tracePt t="39698" x="3765550" y="4303713"/>
          <p14:tracePt t="39707" x="3738563" y="4322763"/>
          <p14:tracePt t="39714" x="3719513" y="4322763"/>
          <p14:tracePt t="39723" x="3683000" y="4332288"/>
          <p14:tracePt t="39730" x="3656013" y="4349750"/>
          <p14:tracePt t="39739" x="3629025" y="4376738"/>
          <p14:tracePt t="39747" x="3609975" y="4386263"/>
          <p14:tracePt t="39755" x="3563938" y="4395788"/>
          <p14:tracePt t="39763" x="3519488" y="4413250"/>
          <p14:tracePt t="39771" x="3500438" y="4432300"/>
          <p14:tracePt t="39779" x="3473450" y="4441825"/>
          <p14:tracePt t="39786" x="3463925" y="4441825"/>
          <p14:tracePt t="39795" x="3436938" y="4468813"/>
          <p14:tracePt t="39803" x="3419475" y="4495800"/>
          <p14:tracePt t="39812" x="3409950" y="4514850"/>
          <p14:tracePt t="39818" x="3390900" y="4532313"/>
          <p14:tracePt t="39826" x="3363913" y="4551363"/>
          <p14:tracePt t="39834" x="3346450" y="4568825"/>
          <p14:tracePt t="39843" x="3317875" y="4587875"/>
          <p14:tracePt t="39850" x="3300413" y="4605338"/>
          <p14:tracePt t="39859" x="3281363" y="4632325"/>
          <p14:tracePt t="39867" x="3244850" y="4641850"/>
          <p14:tracePt t="39874" x="3217863" y="4660900"/>
          <p14:tracePt t="39883" x="3200400" y="4668838"/>
          <p14:tracePt t="39890" x="3181350" y="4678363"/>
          <p14:tracePt t="39898" x="3163888" y="4705350"/>
          <p14:tracePt t="39906" x="3127375" y="4732338"/>
          <p14:tracePt t="39914" x="3117850" y="4732338"/>
          <p14:tracePt t="39923" x="3108325" y="4760913"/>
          <p14:tracePt t="39931" x="3090863" y="4797425"/>
          <p14:tracePt t="39939" x="3081338" y="4824413"/>
          <p14:tracePt t="39947" x="3071813" y="4870450"/>
          <p14:tracePt t="39954" x="3063875" y="4897438"/>
          <p14:tracePt t="39963" x="3044825" y="4924425"/>
          <p14:tracePt t="39970" x="3035300" y="4960938"/>
          <p14:tracePt t="39995" x="3027363" y="4979988"/>
          <p14:tracePt t="40003" x="3027363" y="4987925"/>
          <p14:tracePt t="40115" x="3027363" y="4997450"/>
          <p14:tracePt t="40122" x="3027363" y="5006975"/>
          <p14:tracePt t="40130" x="3027363" y="5016500"/>
          <p14:tracePt t="40146" x="3027363" y="5024438"/>
          <p14:tracePt t="40171" x="3027363" y="5033963"/>
          <p14:tracePt t="40195" x="3027363" y="5043488"/>
          <p14:tracePt t="40203" x="3027363" y="5053013"/>
          <p14:tracePt t="40211" x="3027363" y="5070475"/>
          <p14:tracePt t="40219" x="3027363" y="5080000"/>
          <p14:tracePt t="40235" x="3027363" y="5089525"/>
          <p14:tracePt t="40250" x="3035300" y="5089525"/>
          <p14:tracePt t="40259" x="3054350" y="5097463"/>
          <p14:tracePt t="40266" x="3063875" y="5097463"/>
          <p14:tracePt t="40282" x="3071813" y="5097463"/>
          <p14:tracePt t="40298" x="3081338" y="5097463"/>
          <p14:tracePt t="40757" x="3108325" y="5097463"/>
          <p14:tracePt t="40766" x="3117850" y="5097463"/>
          <p14:tracePt t="40772" x="3127375" y="5097463"/>
          <p14:tracePt t="40805" x="3144838" y="5097463"/>
          <p14:tracePt t="40836" x="3154363" y="5097463"/>
          <p14:tracePt t="41002" x="3163888" y="5097463"/>
          <p14:tracePt t="41010" x="3163888" y="5106988"/>
          <p14:tracePt t="41066" x="3163888" y="5126038"/>
          <p14:tracePt t="41205" x="3181350" y="5153025"/>
          <p14:tracePt t="41211" x="3181350" y="5160963"/>
          <p14:tracePt t="41218" x="3181350" y="5170488"/>
          <p14:tracePt t="41234" x="3190875" y="5180013"/>
          <p14:tracePt t="41290" x="3217863" y="5160963"/>
          <p14:tracePt t="41298" x="3244850" y="5133975"/>
          <p14:tracePt t="41306" x="3254375" y="5070475"/>
          <p14:tracePt t="41314" x="3263900" y="5043488"/>
          <p14:tracePt t="41323" x="3273425" y="4987925"/>
          <p14:tracePt t="41330" x="3300413" y="4906963"/>
          <p14:tracePt t="41338" x="3317875" y="4860925"/>
          <p14:tracePt t="41346" x="3363913" y="4797425"/>
          <p14:tracePt t="41355" x="3382963" y="4741863"/>
          <p14:tracePt t="41363" x="3427413" y="4678363"/>
          <p14:tracePt t="41370" x="3446463" y="4651375"/>
          <p14:tracePt t="41378" x="3463925" y="4624388"/>
          <p14:tracePt t="41388" x="3490913" y="4595813"/>
          <p14:tracePt t="41395" x="3509963" y="4587875"/>
          <p14:tracePt t="41402" x="3536950" y="4559300"/>
          <p14:tracePt t="41410" x="3563938" y="4532313"/>
          <p14:tracePt t="41418" x="3592513" y="4514850"/>
          <p14:tracePt t="41426" x="3646488" y="4514850"/>
          <p14:tracePt t="41434" x="3709988" y="4486275"/>
          <p14:tracePt t="41443" x="3775075" y="4478338"/>
          <p14:tracePt t="41451" x="3810000" y="4478338"/>
          <p14:tracePt t="41460" x="3838575" y="4478338"/>
          <p14:tracePt t="41466" x="3875088" y="4468813"/>
          <p14:tracePt t="41474" x="3902075" y="4468813"/>
          <p14:tracePt t="41482" x="3948113" y="4432300"/>
          <p14:tracePt t="41491" x="3965575" y="4422775"/>
          <p14:tracePt t="41498" x="3984625" y="4413250"/>
          <p14:tracePt t="41507" x="4011613" y="4376738"/>
          <p14:tracePt t="41514" x="4021138" y="4376738"/>
          <p14:tracePt t="41523" x="4021138" y="4368800"/>
          <p14:tracePt t="41540" x="4029075" y="4332288"/>
          <p14:tracePt t="41559" x="4029075" y="4322763"/>
          <p14:tracePt t="41565" x="4029075" y="4303713"/>
          <p14:tracePt t="41575" x="4029075" y="4295775"/>
          <p14:tracePt t="41619" x="4029075" y="4276725"/>
          <p14:tracePt t="41626" x="3965575" y="4276725"/>
          <p14:tracePt t="41634" x="3846513" y="4313238"/>
          <p14:tracePt t="41643" x="3738563" y="4340225"/>
          <p14:tracePt t="41650" x="3656013" y="4368800"/>
          <p14:tracePt t="41659" x="3527425" y="4386263"/>
          <p14:tracePt t="41666" x="3473450" y="4386263"/>
          <p14:tracePt t="41679" x="3409950" y="4386263"/>
          <p14:tracePt t="41684" x="3373438" y="4395788"/>
          <p14:tracePt t="41692" x="3354388" y="4395788"/>
          <p14:tracePt t="41700" x="3309938" y="4405313"/>
          <p14:tracePt t="41709" x="3300413" y="4405313"/>
          <p14:tracePt t="41731" x="3281363" y="4405313"/>
          <p14:tracePt t="41740" x="3263900" y="4386263"/>
          <p14:tracePt t="41748" x="3244850" y="4340225"/>
          <p14:tracePt t="41755" x="3244850" y="4322763"/>
          <p14:tracePt t="41763" x="3236913" y="4286250"/>
          <p14:tracePt t="41772" x="3217863" y="4268788"/>
          <p14:tracePt t="41782" x="3200400" y="4232275"/>
          <p14:tracePt t="41787" x="3171825" y="4176713"/>
          <p14:tracePt t="41796" x="3171825" y="4167188"/>
          <p14:tracePt t="41803" x="3154363" y="4140200"/>
          <p14:tracePt t="41812" x="3136900" y="4113213"/>
          <p14:tracePt t="41819" x="3136900" y="4094163"/>
          <p14:tracePt t="41826" x="3127375" y="4067175"/>
          <p14:tracePt t="41835" x="3117850" y="4049713"/>
          <p14:tracePt t="41844" x="3117850" y="4040188"/>
          <p14:tracePt t="41851" x="3117850" y="4030663"/>
          <p14:tracePt t="41860" x="3108325" y="4013200"/>
          <p14:tracePt t="41867" x="3108325" y="4003675"/>
          <p14:tracePt t="41875" x="3108325" y="3984625"/>
          <p14:tracePt t="41895" x="3136900" y="3903663"/>
          <p14:tracePt t="41899" x="3217863" y="3830638"/>
          <p14:tracePt t="41907" x="3336925" y="3775075"/>
          <p14:tracePt t="41915" x="3455988" y="3711575"/>
          <p14:tracePt t="41923" x="3573463" y="3657600"/>
          <p14:tracePt t="41931" x="3719513" y="3592513"/>
          <p14:tracePt t="41939" x="3846513" y="3565525"/>
          <p14:tracePt t="41947" x="4002088" y="3519488"/>
          <p14:tracePt t="41957" x="4148138" y="3475038"/>
          <p14:tracePt t="41967" x="4230688" y="3455988"/>
          <p14:tracePt t="41972" x="4321175" y="3438525"/>
          <p14:tracePt t="41981" x="4348163" y="3429000"/>
          <p14:tracePt t="41987" x="4403725" y="3429000"/>
          <p14:tracePt t="41996" x="4413250" y="3429000"/>
          <p14:tracePt t="42003" x="4430713" y="3429000"/>
          <p14:tracePt t="42012" x="4440238" y="3429000"/>
          <p14:tracePt t="42020" x="4457700" y="3446463"/>
          <p14:tracePt t="42029" x="4484688" y="3519488"/>
          <p14:tracePt t="42037" x="4503738" y="3592513"/>
          <p14:tracePt t="42046" x="4521200" y="3694113"/>
          <p14:tracePt t="42053" x="4549775" y="3767138"/>
          <p14:tracePt t="42061" x="4557713" y="3884613"/>
          <p14:tracePt t="42067" x="4576763" y="3957638"/>
          <p14:tracePt t="42075" x="4586288" y="4030663"/>
          <p14:tracePt t="42083" x="4603750" y="4130675"/>
          <p14:tracePt t="42092" x="4613275" y="4203700"/>
          <p14:tracePt t="42098" x="4622800" y="4286250"/>
          <p14:tracePt t="42106" x="4622800" y="4340225"/>
          <p14:tracePt t="42114" x="4622800" y="4376738"/>
          <p14:tracePt t="42122" x="4622800" y="4413250"/>
          <p14:tracePt t="42130" x="4622800" y="4422775"/>
          <p14:tracePt t="42138" x="4622800" y="4432300"/>
          <p14:tracePt t="42146" x="4622800" y="4449763"/>
          <p14:tracePt t="42154" x="4622800" y="4459288"/>
          <p14:tracePt t="42170" x="4613275" y="4478338"/>
          <p14:tracePt t="42178" x="4603750" y="4495800"/>
          <p14:tracePt t="42186" x="4586288" y="4514850"/>
          <p14:tracePt t="42194" x="4557713" y="4541838"/>
          <p14:tracePt t="42202" x="4530725" y="4578350"/>
          <p14:tracePt t="42210" x="4476750" y="4578350"/>
          <p14:tracePt t="42218" x="4413250" y="4587875"/>
          <p14:tracePt t="42227" x="4367213" y="4614863"/>
          <p14:tracePt t="42234" x="4303713" y="4651375"/>
          <p14:tracePt t="42243" x="4257675" y="4668838"/>
          <p14:tracePt t="42250" x="4221163" y="4668838"/>
          <p14:tracePt t="42259" x="4184650" y="4697413"/>
          <p14:tracePt t="42267" x="4157663" y="4705350"/>
          <p14:tracePt t="42275" x="4129088" y="4705350"/>
          <p14:tracePt t="42283" x="4084638" y="4705350"/>
          <p14:tracePt t="42291" x="4048125" y="4705350"/>
          <p14:tracePt t="42300" x="4029075" y="4705350"/>
          <p14:tracePt t="42307" x="3975100" y="4705350"/>
          <p14:tracePt t="42318" x="3911600" y="4697413"/>
          <p14:tracePt t="42324" x="3892550" y="4668838"/>
          <p14:tracePt t="42332" x="3846513" y="4632325"/>
          <p14:tracePt t="42340" x="3810000" y="4624388"/>
          <p14:tracePt t="42347" x="3729038" y="4568825"/>
          <p14:tracePt t="42356" x="3683000" y="4551363"/>
          <p14:tracePt t="42364" x="3582988" y="4486275"/>
          <p14:tracePt t="42372" x="3500438" y="4449763"/>
          <p14:tracePt t="42381" x="3436938" y="4422775"/>
          <p14:tracePt t="42389" x="3373438" y="4386263"/>
          <p14:tracePt t="42396" x="3317875" y="4376738"/>
          <p14:tracePt t="42403" x="3281363" y="4359275"/>
          <p14:tracePt t="42412" x="3273425" y="4359275"/>
          <p14:tracePt t="42419" x="3244850" y="4340225"/>
          <p14:tracePt t="42426" x="3244850" y="4332288"/>
          <p14:tracePt t="42447" x="3236913" y="4322763"/>
          <p14:tracePt t="42490" x="3236913" y="4303713"/>
          <p14:tracePt t="42498" x="3236913" y="4286250"/>
          <p14:tracePt t="42507" x="3236913" y="4249738"/>
          <p14:tracePt t="42515" x="3236913" y="4176713"/>
          <p14:tracePt t="42523" x="3236913" y="4103688"/>
          <p14:tracePt t="42531" x="3236913" y="4049713"/>
          <p14:tracePt t="42539" x="3236913" y="3994150"/>
          <p14:tracePt t="42547" x="3254375" y="3875088"/>
          <p14:tracePt t="42556" x="3309938" y="3794125"/>
          <p14:tracePt t="42563" x="3346450" y="3730625"/>
          <p14:tracePt t="42573" x="3400425" y="3648075"/>
          <p14:tracePt t="42578" x="3427413" y="3602038"/>
          <p14:tracePt t="42587" x="3473450" y="3556000"/>
          <p14:tracePt t="42594" x="3509963" y="3519488"/>
          <p14:tracePt t="42602" x="3546475" y="3502025"/>
          <p14:tracePt t="42611" x="3600450" y="3465513"/>
          <p14:tracePt t="42618" x="3646488" y="3438525"/>
          <p14:tracePt t="42627" x="3683000" y="3429000"/>
          <p14:tracePt t="42634" x="3702050" y="3429000"/>
          <p14:tracePt t="42643" x="3729038" y="3429000"/>
          <p14:tracePt t="42650" x="3746500" y="3429000"/>
          <p14:tracePt t="42660" x="3819525" y="3446463"/>
          <p14:tracePt t="42666" x="3846513" y="3455988"/>
          <p14:tracePt t="42674" x="3902075" y="3502025"/>
          <p14:tracePt t="42682" x="3938588" y="3519488"/>
          <p14:tracePt t="42690" x="3992563" y="3556000"/>
          <p14:tracePt t="42698" x="4057650" y="3629025"/>
          <p14:tracePt t="42706" x="4102100" y="3665538"/>
          <p14:tracePt t="42714" x="4157663" y="3730625"/>
          <p14:tracePt t="42722" x="4211638" y="3811588"/>
          <p14:tracePt t="42730" x="4221163" y="3830638"/>
          <p14:tracePt t="42739" x="4248150" y="3884613"/>
          <p14:tracePt t="42746" x="4248150" y="3930650"/>
          <p14:tracePt t="42754" x="4267200" y="3984625"/>
          <p14:tracePt t="42762" x="4267200" y="4040188"/>
          <p14:tracePt t="42770" x="4267200" y="4086225"/>
          <p14:tracePt t="42778" x="4267200" y="4113213"/>
          <p14:tracePt t="42786" x="4267200" y="4149725"/>
          <p14:tracePt t="42794" x="4267200" y="4186238"/>
          <p14:tracePt t="42802" x="4267200" y="4222750"/>
          <p14:tracePt t="42811" x="4257675" y="4240213"/>
          <p14:tracePt t="42819" x="4248150" y="4286250"/>
          <p14:tracePt t="42827" x="4211638" y="4313238"/>
          <p14:tracePt t="42836" x="4202113" y="4332288"/>
          <p14:tracePt t="42843" x="4202113" y="4340225"/>
          <p14:tracePt t="42851" x="4184650" y="4359275"/>
          <p14:tracePt t="42860" x="4157663" y="4376738"/>
          <p14:tracePt t="42875" x="4121150" y="4405313"/>
          <p14:tracePt t="42895" x="4029075" y="4432300"/>
          <p14:tracePt t="42899" x="3975100" y="4449763"/>
          <p14:tracePt t="42906" x="3892550" y="4459288"/>
          <p14:tracePt t="42915" x="3819525" y="4459288"/>
          <p14:tracePt t="42922" x="3709988" y="4459288"/>
          <p14:tracePt t="42930" x="3636963" y="4459288"/>
          <p14:tracePt t="42938" x="3563938" y="4459288"/>
          <p14:tracePt t="42946" x="3490913" y="4459288"/>
          <p14:tracePt t="42955" x="3427413" y="4459288"/>
          <p14:tracePt t="42963" x="3373438" y="4459288"/>
          <p14:tracePt t="42971" x="3346450" y="4459288"/>
          <p14:tracePt t="42979" x="3327400" y="4459288"/>
          <p14:tracePt t="42987" x="3300413" y="4449763"/>
          <p14:tracePt t="42994" x="3290888" y="4441825"/>
          <p14:tracePt t="43003" x="3281363" y="4432300"/>
          <p14:tracePt t="43010" x="3217863" y="4376738"/>
          <p14:tracePt t="43019" x="3190875" y="4332288"/>
          <p14:tracePt t="43028" x="3171825" y="4303713"/>
          <p14:tracePt t="43034" x="3136900" y="4259263"/>
          <p14:tracePt t="43043" x="3117850" y="4213225"/>
          <p14:tracePt t="43051" x="3071813" y="4113213"/>
          <p14:tracePt t="43059" x="3035300" y="4030663"/>
          <p14:tracePt t="43066" x="2998788" y="3984625"/>
          <p14:tracePt t="43075" x="2925763" y="3903663"/>
          <p14:tracePt t="43082" x="2917825" y="3884613"/>
          <p14:tracePt t="43090" x="2908300" y="3857625"/>
          <p14:tracePt t="43098" x="2889250" y="3821113"/>
          <p14:tracePt t="43114" x="2889250" y="3811588"/>
          <p14:tracePt t="43130" x="2889250" y="3803650"/>
          <p14:tracePt t="43139" x="2889250" y="3775075"/>
          <p14:tracePt t="43147" x="2889250" y="3757613"/>
          <p14:tracePt t="43154" x="2889250" y="3730625"/>
          <p14:tracePt t="43162" x="2889250" y="3721100"/>
          <p14:tracePt t="43171" x="2898775" y="3702050"/>
          <p14:tracePt t="43178" x="2925763" y="3694113"/>
          <p14:tracePt t="43186" x="2971800" y="3665538"/>
          <p14:tracePt t="43194" x="3027363" y="3657600"/>
          <p14:tracePt t="43202" x="3090863" y="3657600"/>
          <p14:tracePt t="43210" x="3181350" y="3657600"/>
          <p14:tracePt t="43219" x="3254375" y="3657600"/>
          <p14:tracePt t="43227" x="3382963" y="3657600"/>
          <p14:tracePt t="43235" x="3509963" y="3657600"/>
          <p14:tracePt t="43244" x="3600450" y="3665538"/>
          <p14:tracePt t="43251" x="3719513" y="3694113"/>
          <p14:tracePt t="43260" x="3810000" y="3730625"/>
          <p14:tracePt t="43267" x="3856038" y="3757613"/>
          <p14:tracePt t="43277" x="3938588" y="3811588"/>
          <p14:tracePt t="43283" x="3992563" y="3857625"/>
          <p14:tracePt t="43291" x="4011613" y="3903663"/>
          <p14:tracePt t="43299" x="4057650" y="3984625"/>
          <p14:tracePt t="43307" x="4065588" y="4003675"/>
          <p14:tracePt t="43315" x="4065588" y="4049713"/>
          <p14:tracePt t="43323" x="4065588" y="4103688"/>
          <p14:tracePt t="43331" x="4065588" y="4130675"/>
          <p14:tracePt t="43339" x="4065588" y="4159250"/>
          <p14:tracePt t="43347" x="4065588" y="4213225"/>
          <p14:tracePt t="43355" x="4048125" y="4259263"/>
          <p14:tracePt t="43363" x="4048125" y="4268788"/>
          <p14:tracePt t="43371" x="4038600" y="4303713"/>
          <p14:tracePt t="43387" x="4021138" y="4322763"/>
          <p14:tracePt t="43395" x="3992563" y="4349750"/>
          <p14:tracePt t="43412" x="3956050" y="4376738"/>
          <p14:tracePt t="43419" x="3929063" y="4405313"/>
          <p14:tracePt t="43427" x="3892550" y="4422775"/>
          <p14:tracePt t="43435" x="3865563" y="4459288"/>
          <p14:tracePt t="43443" x="3838575" y="4459288"/>
          <p14:tracePt t="43450" x="3775075" y="4478338"/>
          <p14:tracePt t="43459" x="3719513" y="4505325"/>
          <p14:tracePt t="43466" x="3646488" y="4505325"/>
          <p14:tracePt t="43475" x="3582988" y="4514850"/>
          <p14:tracePt t="43482" x="3527425" y="4514850"/>
          <p14:tracePt t="43490" x="3473450" y="4514850"/>
          <p14:tracePt t="43498" x="3427413" y="4522788"/>
          <p14:tracePt t="43507" x="3382963" y="4514850"/>
          <p14:tracePt t="43514" x="3373438" y="4514850"/>
          <p14:tracePt t="43523" x="3363913" y="4505325"/>
          <p14:tracePt t="43530" x="3336925" y="4495800"/>
          <p14:tracePt t="43547" x="3327400" y="4486275"/>
          <p14:tracePt t="43563" x="3309938" y="4468813"/>
          <p14:tracePt t="43573" x="3300413" y="4459288"/>
          <p14:tracePt t="43578" x="3281363" y="4449763"/>
          <p14:tracePt t="43586" x="3281363" y="4441825"/>
          <p14:tracePt t="43594" x="3263900" y="4405313"/>
          <p14:tracePt t="43602" x="3254375" y="4395788"/>
          <p14:tracePt t="43610" x="3244850" y="4376738"/>
          <p14:tracePt t="43642" x="3244850" y="4368800"/>
          <p14:tracePt t="43666" x="3244850" y="4349750"/>
          <p14:tracePt t="44045" x="3244850" y="4340225"/>
          <p14:tracePt t="44053" x="3244850" y="4332288"/>
          <p14:tracePt t="44069" x="3254375" y="4322763"/>
          <p14:tracePt t="44212" x="3273425" y="4322763"/>
          <p14:tracePt t="44220" x="3281363" y="4322763"/>
          <p14:tracePt t="44236" x="3290888" y="4322763"/>
          <p14:tracePt t="44244" x="3290888" y="4332288"/>
          <p14:tracePt t="44252" x="3290888" y="4340225"/>
          <p14:tracePt t="44262" x="3300413" y="4349750"/>
          <p14:tracePt t="44284" x="3300413" y="4368800"/>
          <p14:tracePt t="44309" x="3300413" y="4386263"/>
          <p14:tracePt t="44316" x="3309938" y="4422775"/>
          <p14:tracePt t="44327" x="3336925" y="4459288"/>
          <p14:tracePt t="44332" x="3354388" y="4495800"/>
          <p14:tracePt t="44342" x="3390900" y="4551363"/>
          <p14:tracePt t="44348" x="3400425" y="4578350"/>
          <p14:tracePt t="44356" x="3419475" y="4624388"/>
          <p14:tracePt t="44365" x="3436938" y="4660900"/>
          <p14:tracePt t="44372" x="3473450" y="4687888"/>
          <p14:tracePt t="44382" x="3490913" y="4705350"/>
          <p14:tracePt t="44387" x="3500438" y="4714875"/>
          <p14:tracePt t="44395" x="3509963" y="4724400"/>
          <p14:tracePt t="44675" x="3509963" y="4732338"/>
          <p14:tracePt t="44683" x="3509963" y="4741863"/>
          <p14:tracePt t="44698" x="3509963" y="4768850"/>
          <p14:tracePt t="44706" x="3490913" y="4814888"/>
          <p14:tracePt t="44716" x="3473450" y="4833938"/>
          <p14:tracePt t="44723" x="3419475" y="4860925"/>
          <p14:tracePt t="44730" x="3354388" y="4914900"/>
          <p14:tracePt t="44738" x="3254375" y="4970463"/>
          <p14:tracePt t="44746" x="3171825" y="4997450"/>
          <p14:tracePt t="44754" x="3071813" y="5033963"/>
          <p14:tracePt t="44763" x="3017838" y="5060950"/>
          <p14:tracePt t="44771" x="2935288" y="5097463"/>
          <p14:tracePt t="44779" x="2871788" y="5126038"/>
          <p14:tracePt t="44787" x="2789238" y="5170488"/>
          <p14:tracePt t="44795" x="2762250" y="5189538"/>
          <p14:tracePt t="44803" x="2708275" y="5207000"/>
          <p14:tracePt t="44812" x="2679700" y="5216525"/>
          <p14:tracePt t="44818" x="2671763" y="5216525"/>
          <p14:tracePt t="44834" x="2662238" y="5216525"/>
          <p14:tracePt t="44885" x="2643188" y="5216525"/>
          <p14:tracePt t="44900" x="2616200" y="5207000"/>
          <p14:tracePt t="44909" x="2589213" y="5189538"/>
          <p14:tracePt t="44917" x="2570163" y="5160963"/>
          <p14:tracePt t="44923" x="2562225" y="5153025"/>
          <p14:tracePt t="44931" x="2552700" y="5143500"/>
          <p14:tracePt t="44939" x="2543175" y="5126038"/>
          <p14:tracePt t="44946" x="2533650" y="5116513"/>
          <p14:tracePt t="44955" x="2525713" y="5106988"/>
          <p14:tracePt t="44972" x="2516188" y="5097463"/>
          <p14:tracePt t="45394" x="2516188" y="5106988"/>
          <p14:tracePt t="45643" x="2516188" y="5097463"/>
          <p14:tracePt t="45651" x="2516188" y="5089525"/>
          <p14:tracePt t="45666" x="2516188" y="5080000"/>
          <p14:tracePt t="45691" x="2516188" y="5070475"/>
          <p14:tracePt t="45707" x="2516188" y="5053013"/>
          <p14:tracePt t="45740" x="2516188" y="5043488"/>
          <p14:tracePt t="45748" x="2525713" y="5033963"/>
          <p14:tracePt t="45764" x="2533650" y="5033963"/>
          <p14:tracePt t="45772" x="2543175" y="5033963"/>
          <p14:tracePt t="45851" x="2552700" y="5033963"/>
          <p14:tracePt t="45859" x="2562225" y="5053013"/>
          <p14:tracePt t="45867" x="2570163" y="5060950"/>
          <p14:tracePt t="45883" x="2579688" y="5070475"/>
          <p14:tracePt t="45890" x="2598738" y="5089525"/>
          <p14:tracePt t="45899" x="2625725" y="5106988"/>
          <p14:tracePt t="45906" x="2671763" y="5126038"/>
          <p14:tracePt t="45914" x="2689225" y="5133975"/>
          <p14:tracePt t="45930" x="2708275" y="5133975"/>
          <p14:tracePt t="45938" x="2716213" y="5143500"/>
          <p14:tracePt t="46210" x="2752725" y="5153025"/>
          <p14:tracePt t="46218" x="2781300" y="5153025"/>
          <p14:tracePt t="46226" x="2825750" y="5180013"/>
          <p14:tracePt t="46234" x="2852738" y="5180013"/>
          <p14:tracePt t="46243" x="2871788" y="5180013"/>
          <p14:tracePt t="46250" x="2881313" y="5180013"/>
          <p14:tracePt t="46260" x="2908300" y="5180013"/>
          <p14:tracePt t="46304" x="2917825" y="5180013"/>
          <p14:tracePt t="46334" x="2917825" y="5170488"/>
          <p14:tracePt t="46350" x="2917825" y="5153025"/>
          <p14:tracePt t="46499" x="2917825" y="5143500"/>
          <p14:tracePt t="46507" x="2898775" y="5143500"/>
          <p14:tracePt t="46515" x="2852738" y="5143500"/>
          <p14:tracePt t="46523" x="2825750" y="5143500"/>
          <p14:tracePt t="46530" x="2808288" y="5143500"/>
          <p14:tracePt t="46539" x="2798763" y="5143500"/>
          <p14:tracePt t="46546" x="2781300" y="5143500"/>
          <p14:tracePt t="46594" x="2771775" y="5143500"/>
          <p14:tracePt t="46730" x="2771775" y="5133975"/>
          <p14:tracePt t="46739" x="2771775" y="5116513"/>
          <p14:tracePt t="46747" x="2771775" y="5097463"/>
          <p14:tracePt t="46765" x="2771775" y="5089525"/>
          <p14:tracePt t="46780" x="2771775" y="5070475"/>
          <p14:tracePt t="46796" x="2771775" y="5060950"/>
          <p14:tracePt t="46850" x="2771775" y="5053013"/>
          <p14:tracePt t="46859" x="2762250" y="5043488"/>
          <p14:tracePt t="46867" x="2762250" y="5033963"/>
          <p14:tracePt t="46878" x="2762250" y="5024438"/>
          <p14:tracePt t="46890" x="2752725" y="5006975"/>
          <p14:tracePt t="46914" x="2744788" y="4979988"/>
          <p14:tracePt t="46922" x="2725738" y="4970463"/>
          <p14:tracePt t="46931" x="2716213" y="4960938"/>
          <p14:tracePt t="46939" x="2708275" y="4951413"/>
          <p14:tracePt t="46948" x="2689225" y="4933950"/>
          <p14:tracePt t="47508" x="2689225" y="4943475"/>
          <p14:tracePt t="47516" x="2689225" y="4970463"/>
          <p14:tracePt t="47525" x="2698750" y="4987925"/>
          <p14:tracePt t="47532" x="2708275" y="4997450"/>
          <p14:tracePt t="47540" x="2725738" y="5016500"/>
          <p14:tracePt t="47548" x="2744788" y="5024438"/>
          <p14:tracePt t="47559" x="2762250" y="5033963"/>
          <p14:tracePt t="47565" x="2781300" y="5043488"/>
          <p14:tracePt t="47573" x="2798763" y="5060950"/>
          <p14:tracePt t="47596" x="2808288" y="5070475"/>
          <p14:tracePt t="47644" x="2817813" y="5080000"/>
          <p14:tracePt t="47660" x="2825750" y="5097463"/>
          <p14:tracePt t="47677" x="2825750" y="5106988"/>
          <p14:tracePt t="47692" x="2825750" y="5116513"/>
          <p14:tracePt t="47702" x="2825750" y="5133975"/>
          <p14:tracePt t="47715" x="2825750" y="5143500"/>
          <p14:tracePt t="47722" x="2825750" y="5153025"/>
          <p14:tracePt t="47730" x="2835275" y="5160963"/>
          <p14:tracePt t="47754" x="2835275" y="5170488"/>
          <p14:tracePt t="47770" x="2835275" y="5180013"/>
          <p14:tracePt t="47779" x="2835275" y="5189538"/>
          <p14:tracePt t="47787" x="2844800" y="5197475"/>
          <p14:tracePt t="47803" x="2852738" y="5216525"/>
          <p14:tracePt t="47812" x="2852738" y="5226050"/>
          <p14:tracePt t="47821" x="2852738" y="5233988"/>
          <p14:tracePt t="47829" x="2862263" y="5233988"/>
          <p14:tracePt t="47847" x="2871788" y="5243513"/>
          <p14:tracePt t="47853" x="2871788" y="5253038"/>
          <p14:tracePt t="47890" x="2871788" y="5262563"/>
          <p14:tracePt t="47906" x="2871788" y="5270500"/>
          <p14:tracePt t="47938" x="2871788" y="5280025"/>
          <p14:tracePt t="48092" x="2871788" y="5307013"/>
          <p14:tracePt t="48402" x="2871788" y="5316538"/>
          <p14:tracePt t="48418" x="2881313" y="5335588"/>
          <p14:tracePt t="48427" x="2889250" y="5353050"/>
          <p14:tracePt t="48434" x="2898775" y="5362575"/>
          <p14:tracePt t="48883" x="2908300" y="5362575"/>
          <p14:tracePt t="49443" x="2917825" y="5372100"/>
          <p14:tracePt t="49450" x="2917825" y="5380038"/>
          <p14:tracePt t="49459" x="2917825" y="5399088"/>
          <p14:tracePt t="49466" x="2925763" y="5416550"/>
          <p14:tracePt t="49476" x="2925763" y="5435600"/>
          <p14:tracePt t="49490" x="2925763" y="5445125"/>
          <p14:tracePt t="49498" x="2944813" y="5462588"/>
          <p14:tracePt t="49524" x="2944813" y="5472113"/>
          <p14:tracePt t="49627" x="2944813" y="5489575"/>
          <p14:tracePt t="49636" x="2954338" y="5518150"/>
          <p14:tracePt t="49642" x="2954338" y="5526088"/>
          <p14:tracePt t="49650" x="2962275" y="5535613"/>
          <p14:tracePt t="49660" x="2962275" y="5554663"/>
          <p14:tracePt t="49675" x="2962275" y="5562600"/>
          <p14:tracePt t="49683" x="2962275" y="5572125"/>
          <p14:tracePt t="49691" x="2962275" y="5589588"/>
          <p14:tracePt t="49723" x="2962275" y="5599113"/>
          <p14:tracePt t="49731" x="2962275" y="5608638"/>
          <p14:tracePt t="49746" x="2962275" y="5618163"/>
          <p14:tracePt t="49763" x="2962275" y="5626100"/>
          <p14:tracePt t="49786" x="2962275" y="5635625"/>
          <p14:tracePt t="49802" x="2962275" y="5645150"/>
          <p14:tracePt t="49810" x="2962275" y="5654675"/>
          <p14:tracePt t="50110" x="2962275" y="5672138"/>
          <p14:tracePt t="50122" x="2962275" y="5681663"/>
          <p14:tracePt t="50146" x="2962275" y="5691188"/>
          <p14:tracePt t="50154" x="2962275" y="5708650"/>
          <p14:tracePt t="50162" x="2962275" y="5727700"/>
          <p14:tracePt t="50170" x="2954338" y="5745163"/>
          <p14:tracePt t="50178" x="2944813" y="5754688"/>
          <p14:tracePt t="50194" x="2944813" y="5764213"/>
          <p14:tracePt t="50210" x="2935288" y="5772150"/>
          <p14:tracePt t="50236" x="2925763" y="5781675"/>
          <p14:tracePt t="50306" x="2925763" y="5791200"/>
          <p14:tracePt t="50604" x="2925763" y="5800725"/>
          <p14:tracePt t="50621" x="2944813" y="5800725"/>
          <p14:tracePt t="50638" x="2971800" y="5791200"/>
          <p14:tracePt t="50645" x="2981325" y="5791200"/>
          <p14:tracePt t="50651" x="2998788" y="5791200"/>
          <p14:tracePt t="50660" x="3017838" y="5791200"/>
          <p14:tracePt t="50667" x="3027363" y="5791200"/>
          <p14:tracePt t="50676" x="3044825" y="5791200"/>
          <p14:tracePt t="50683" x="3063875" y="5791200"/>
          <p14:tracePt t="50988" x="3035300" y="5791200"/>
          <p14:tracePt t="50997" x="3017838" y="5791200"/>
          <p14:tracePt t="51002" x="2981325" y="5791200"/>
          <p14:tracePt t="51010" x="2954338" y="5764213"/>
          <p14:tracePt t="51019" x="2925763" y="5764213"/>
          <p14:tracePt t="51026" x="2881313" y="5754688"/>
          <p14:tracePt t="51034" x="2852738" y="5754688"/>
          <p14:tracePt t="51043" x="2808288" y="5745163"/>
          <p14:tracePt t="51050" x="2735263" y="5745163"/>
          <p14:tracePt t="51059" x="2662238" y="5745163"/>
          <p14:tracePt t="51067" x="2635250" y="5735638"/>
          <p14:tracePt t="51076" x="2606675" y="5735638"/>
          <p14:tracePt t="51083" x="2552700" y="5727700"/>
          <p14:tracePt t="51099" x="2543175" y="5718175"/>
          <p14:tracePt t="51115" x="2533650" y="5708650"/>
          <p14:tracePt t="51130" x="2506663" y="5699125"/>
          <p14:tracePt t="51146" x="2479675" y="5691188"/>
          <p14:tracePt t="51163" x="2479675" y="5681663"/>
          <p14:tracePt t="51171" x="2479675" y="5672138"/>
          <p14:tracePt t="51179" x="2479675" y="5654675"/>
          <p14:tracePt t="51186" x="2479675" y="5635625"/>
          <p14:tracePt t="51194" x="2479675" y="5626100"/>
          <p14:tracePt t="51202" x="2452688" y="5589588"/>
          <p14:tracePt t="51210" x="2452688" y="5572125"/>
          <p14:tracePt t="51218" x="2452688" y="5554663"/>
          <p14:tracePt t="51226" x="2452688" y="5526088"/>
          <p14:tracePt t="51234" x="2452688" y="5472113"/>
          <p14:tracePt t="51242" x="2452688" y="5416550"/>
          <p14:tracePt t="51251" x="2470150" y="5372100"/>
          <p14:tracePt t="51259" x="2498725" y="5343525"/>
          <p14:tracePt t="51267" x="2506663" y="5326063"/>
          <p14:tracePt t="51275" x="2525713" y="5299075"/>
          <p14:tracePt t="51282" x="2562225" y="5270500"/>
          <p14:tracePt t="51292" x="2570163" y="5262563"/>
          <p14:tracePt t="51298" x="2598738" y="5262563"/>
          <p14:tracePt t="51308" x="2606675" y="5253038"/>
          <p14:tracePt t="51316" x="2625725" y="5253038"/>
          <p14:tracePt t="51325" x="2643188" y="5253038"/>
          <p14:tracePt t="51332" x="2679700" y="5253038"/>
          <p14:tracePt t="51340" x="2689225" y="5253038"/>
          <p14:tracePt t="51348" x="2698750" y="5253038"/>
          <p14:tracePt t="51356" x="2725738" y="5253038"/>
          <p14:tracePt t="51364" x="2771775" y="5253038"/>
          <p14:tracePt t="51372" x="2798763" y="5253038"/>
          <p14:tracePt t="51379" x="2825750" y="5262563"/>
          <p14:tracePt t="51387" x="2871788" y="5289550"/>
          <p14:tracePt t="51394" x="2889250" y="5307013"/>
          <p14:tracePt t="51404" x="2908300" y="5326063"/>
          <p14:tracePt t="51413" x="2935288" y="5353050"/>
          <p14:tracePt t="51420" x="2954338" y="5380038"/>
          <p14:tracePt t="51427" x="2962275" y="5399088"/>
          <p14:tracePt t="51435" x="2962275" y="5408613"/>
          <p14:tracePt t="51450" x="2962275" y="5416550"/>
          <p14:tracePt t="51459" x="2962275" y="5426075"/>
          <p14:tracePt t="51476" x="2962275" y="5445125"/>
          <p14:tracePt t="51492" x="2981325" y="5462588"/>
          <p14:tracePt t="51507" x="2981325" y="5472113"/>
          <p14:tracePt t="51515" x="2981325" y="5499100"/>
          <p14:tracePt t="51523" x="2962275" y="5518150"/>
          <p14:tracePt t="51531" x="2954338" y="5518150"/>
          <p14:tracePt t="51539" x="2935288" y="5545138"/>
          <p14:tracePt t="51546" x="2925763" y="5554663"/>
          <p14:tracePt t="51555" x="2917825" y="5554663"/>
          <p14:tracePt t="51562" x="2898775" y="5562600"/>
          <p14:tracePt t="51578" x="2889250" y="5562600"/>
          <p14:tracePt t="51586" x="2881313" y="5572125"/>
          <p14:tracePt t="51629" x="2871788" y="5572125"/>
          <p14:tracePt t="51946" x="2889250" y="5572125"/>
          <p14:tracePt t="51954" x="2908300" y="5572125"/>
          <p14:tracePt t="51970" x="2925763" y="5562600"/>
          <p14:tracePt t="51979" x="2944813" y="5554663"/>
          <p14:tracePt t="51987" x="2954338" y="5545138"/>
          <p14:tracePt t="51994" x="2962275" y="5535613"/>
          <p14:tracePt t="52003" x="2971800" y="5535613"/>
          <p14:tracePt t="52011" x="2981325" y="5535613"/>
          <p14:tracePt t="52027" x="2990850" y="5535613"/>
          <p14:tracePt t="52058" x="3017838" y="5535613"/>
          <p14:tracePt t="52066" x="3027363" y="5535613"/>
          <p14:tracePt t="52075" x="3063875" y="5535613"/>
          <p14:tracePt t="52083" x="3090863" y="5535613"/>
          <p14:tracePt t="52091" x="3144838" y="5545138"/>
          <p14:tracePt t="52099" x="3227388" y="5562600"/>
          <p14:tracePt t="52108" x="3317875" y="5562600"/>
          <p14:tracePt t="52114" x="3409950" y="5572125"/>
          <p14:tracePt t="52122" x="3500438" y="5589588"/>
          <p14:tracePt t="52130" x="3582988" y="5589588"/>
          <p14:tracePt t="52138" x="3656013" y="5589588"/>
          <p14:tracePt t="52146" x="3746500" y="5589588"/>
          <p14:tracePt t="52154" x="3838575" y="5589588"/>
          <p14:tracePt t="52162" x="3911600" y="5589588"/>
          <p14:tracePt t="52171" x="3984625" y="5589588"/>
          <p14:tracePt t="52180" x="4057650" y="5589588"/>
          <p14:tracePt t="52186" x="4148138" y="5589588"/>
          <p14:tracePt t="52194" x="4221163" y="5589588"/>
          <p14:tracePt t="52202" x="4303713" y="5589588"/>
          <p14:tracePt t="52210" x="4413250" y="5554663"/>
          <p14:tracePt t="52218" x="4513263" y="5526088"/>
          <p14:tracePt t="52226" x="4622800" y="5481638"/>
          <p14:tracePt t="52235" x="4722813" y="5472113"/>
          <p14:tracePt t="52243" x="4776788" y="5453063"/>
          <p14:tracePt t="52250" x="4876800" y="5416550"/>
          <p14:tracePt t="52261" x="4949825" y="5399088"/>
          <p14:tracePt t="52268" x="5049838" y="5389563"/>
          <p14:tracePt t="52278" x="5114925" y="5353050"/>
          <p14:tracePt t="52284" x="5168900" y="5335588"/>
          <p14:tracePt t="52294" x="5232400" y="5326063"/>
          <p14:tracePt t="52300" x="5287963" y="5316538"/>
          <p14:tracePt t="52308" x="5368925" y="5299075"/>
          <p14:tracePt t="52317" x="5461000" y="5270500"/>
          <p14:tracePt t="52322" x="5524500" y="5262563"/>
          <p14:tracePt t="52330" x="5597525" y="5233988"/>
          <p14:tracePt t="52338" x="5643563" y="5226050"/>
          <p14:tracePt t="52346" x="5680075" y="5226050"/>
          <p14:tracePt t="52354" x="5743575" y="5189538"/>
          <p14:tracePt t="52362" x="5834063" y="5189538"/>
          <p14:tracePt t="52370" x="5935663" y="5160963"/>
          <p14:tracePt t="52378" x="6043613" y="5153025"/>
          <p14:tracePt t="52387" x="6135688" y="5133975"/>
          <p14:tracePt t="52394" x="6226175" y="5133975"/>
          <p14:tracePt t="52402" x="6308725" y="5126038"/>
          <p14:tracePt t="52410" x="6454775" y="5080000"/>
          <p14:tracePt t="52419" x="6527800" y="5060950"/>
          <p14:tracePt t="52427" x="6718300" y="5016500"/>
          <p14:tracePt t="52435" x="6900863" y="5006975"/>
          <p14:tracePt t="52443" x="7102475" y="4970463"/>
          <p14:tracePt t="52450" x="7356475" y="4914900"/>
          <p14:tracePt t="52459" x="7621588" y="4841875"/>
          <p14:tracePt t="52466" x="7894638" y="4805363"/>
          <p14:tracePt t="52475" x="8186738" y="4751388"/>
          <p14:tracePt t="52483" x="8515350" y="4668838"/>
          <p14:tracePt t="52491" x="8824913" y="4541838"/>
          <p14:tracePt t="52498" x="9017000" y="449580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reduct.c</a:t>
            </a:r>
            <a:r>
              <a:rPr kumimoji="1" lang="en-US" altLang="ja-JP" dirty="0"/>
              <a:t>: host (</a:t>
            </a:r>
            <a:r>
              <a:rPr kumimoji="1" lang="en-US" altLang="ja-JP" dirty="0" err="1"/>
              <a:t>pid</a:t>
            </a:r>
            <a:r>
              <a:rPr kumimoji="1" lang="en-US" altLang="ja-JP" dirty="0"/>
              <a:t>=0)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33381" y="836712"/>
            <a:ext cx="8928992" cy="4530725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1800" dirty="0"/>
              <a:t>sum=0.0;</a:t>
            </a:r>
          </a:p>
          <a:p>
            <a:pPr marL="0" indent="0">
              <a:buNone/>
            </a:pPr>
            <a:r>
              <a:rPr lang="en-US" altLang="ja-JP" sz="1800" dirty="0"/>
              <a:t>  if (</a:t>
            </a:r>
            <a:r>
              <a:rPr lang="en-US" altLang="ja-JP" sz="1800" dirty="0" err="1"/>
              <a:t>pid</a:t>
            </a:r>
            <a:r>
              <a:rPr lang="en-US" altLang="ja-JP" sz="1800" dirty="0"/>
              <a:t> == 0) {</a:t>
            </a:r>
          </a:p>
          <a:p>
            <a:pPr marL="0" indent="0">
              <a:buNone/>
            </a:pPr>
            <a:r>
              <a:rPr lang="nn-NO" altLang="ja-JP" sz="1800" dirty="0"/>
              <a:t>    for (i = 0; i&lt;N; i++)  {  </a:t>
            </a:r>
            <a:r>
              <a:rPr lang="en-US" altLang="ja-JP" sz="1800" dirty="0" err="1"/>
              <a:t>fscanf</a:t>
            </a:r>
            <a:r>
              <a:rPr lang="en-US" altLang="ja-JP" sz="1800" dirty="0"/>
              <a:t>(</a:t>
            </a:r>
            <a:r>
              <a:rPr lang="en-US" altLang="ja-JP" sz="1800" dirty="0" err="1"/>
              <a:t>fin,"%lf</a:t>
            </a:r>
            <a:r>
              <a:rPr lang="en-US" altLang="ja-JP" sz="1800" dirty="0"/>
              <a:t>", &amp;mat[</a:t>
            </a:r>
            <a:r>
              <a:rPr lang="en-US" altLang="ja-JP" sz="1800" dirty="0" err="1"/>
              <a:t>i</a:t>
            </a:r>
            <a:r>
              <a:rPr lang="en-US" altLang="ja-JP" sz="1800" dirty="0"/>
              <a:t>]);    }</a:t>
            </a:r>
          </a:p>
          <a:p>
            <a:pPr marL="0" indent="0">
              <a:buNone/>
            </a:pPr>
            <a:r>
              <a:rPr lang="en-US" altLang="ja-JP" sz="1800" dirty="0"/>
              <a:t>	start = </a:t>
            </a:r>
            <a:r>
              <a:rPr lang="en-US" altLang="ja-JP" sz="1800" dirty="0" err="1"/>
              <a:t>MPI_Wtime</a:t>
            </a:r>
            <a:r>
              <a:rPr lang="en-US" altLang="ja-JP" sz="1800" dirty="0"/>
              <a:t>();</a:t>
            </a:r>
          </a:p>
          <a:p>
            <a:pPr marL="0" indent="0">
              <a:buNone/>
            </a:pPr>
            <a:r>
              <a:rPr lang="nn-NO" altLang="ja-JP" sz="1800" dirty="0"/>
              <a:t>    for (i = 1; i &lt; nproc; i++) </a:t>
            </a:r>
          </a:p>
          <a:p>
            <a:pPr marL="0" indent="0">
              <a:buNone/>
            </a:pPr>
            <a:r>
              <a:rPr lang="en-US" altLang="ja-JP" sz="1800" dirty="0"/>
              <a:t>      </a:t>
            </a:r>
            <a:r>
              <a:rPr lang="en-US" altLang="ja-JP" sz="1800" dirty="0" err="1"/>
              <a:t>MPI_Send</a:t>
            </a:r>
            <a:r>
              <a:rPr lang="en-US" altLang="ja-JP" sz="1800" dirty="0"/>
              <a:t>(&amp;mat[</a:t>
            </a:r>
            <a:r>
              <a:rPr lang="en-US" altLang="ja-JP" sz="1800" dirty="0" err="1"/>
              <a:t>i</a:t>
            </a:r>
            <a:r>
              <a:rPr lang="en-US" altLang="ja-JP" sz="1800" dirty="0"/>
              <a:t>*N/</a:t>
            </a:r>
            <a:r>
              <a:rPr lang="en-US" altLang="ja-JP" sz="1800" dirty="0" err="1"/>
              <a:t>nproc</a:t>
            </a:r>
            <a:r>
              <a:rPr lang="en-US" altLang="ja-JP" sz="1800" dirty="0"/>
              <a:t>], N/</a:t>
            </a:r>
            <a:r>
              <a:rPr lang="en-US" altLang="ja-JP" sz="1800" dirty="0" err="1"/>
              <a:t>nproc</a:t>
            </a:r>
            <a:r>
              <a:rPr lang="en-US" altLang="ja-JP" sz="1800" dirty="0"/>
              <a:t>, </a:t>
            </a:r>
            <a:r>
              <a:rPr lang="en-US" altLang="ja-JP" sz="1800" dirty="0" err="1"/>
              <a:t>MPI_DOUBLE</a:t>
            </a:r>
            <a:r>
              <a:rPr lang="en-US" altLang="ja-JP" sz="1800" dirty="0"/>
              <a:t>, </a:t>
            </a:r>
            <a:r>
              <a:rPr lang="en-US" altLang="ja-JP" sz="1800" dirty="0" err="1"/>
              <a:t>i</a:t>
            </a:r>
            <a:r>
              <a:rPr lang="en-US" altLang="ja-JP" sz="1800" dirty="0"/>
              <a:t>, 0, </a:t>
            </a:r>
            <a:r>
              <a:rPr lang="en-US" altLang="ja-JP" sz="1800" dirty="0" err="1"/>
              <a:t>MPI_COMM_WORLD</a:t>
            </a:r>
            <a:r>
              <a:rPr lang="en-US" altLang="ja-JP" sz="1800" dirty="0"/>
              <a:t>);</a:t>
            </a:r>
          </a:p>
          <a:p>
            <a:pPr marL="0" indent="0">
              <a:buNone/>
            </a:pPr>
            <a:r>
              <a:rPr lang="en-US" altLang="ja-JP" sz="1800" dirty="0"/>
              <a:t>	</a:t>
            </a:r>
            <a:r>
              <a:rPr lang="en-US" altLang="ja-JP" sz="1800" dirty="0" err="1"/>
              <a:t>startcomp</a:t>
            </a:r>
            <a:r>
              <a:rPr lang="en-US" altLang="ja-JP" sz="1800" dirty="0"/>
              <a:t> = </a:t>
            </a:r>
            <a:r>
              <a:rPr lang="en-US" altLang="ja-JP" sz="1800" dirty="0" err="1"/>
              <a:t>MPI_Wtime</a:t>
            </a:r>
            <a:r>
              <a:rPr lang="en-US" altLang="ja-JP" sz="1800" dirty="0"/>
              <a:t>();</a:t>
            </a:r>
          </a:p>
          <a:p>
            <a:pPr marL="0" indent="0">
              <a:buNone/>
            </a:pPr>
            <a:r>
              <a:rPr lang="nn-NO" altLang="ja-JP" sz="1800" dirty="0"/>
              <a:t>	for(i = 0; i &lt; N/nproc; i++) sum += mat[i];</a:t>
            </a:r>
          </a:p>
          <a:p>
            <a:pPr marL="0" indent="0">
              <a:buNone/>
            </a:pPr>
            <a:r>
              <a:rPr lang="nn-NO" altLang="ja-JP" sz="1800" dirty="0"/>
              <a:t>    for (i = 1; i &lt; nproc; i++) {</a:t>
            </a:r>
          </a:p>
          <a:p>
            <a:pPr marL="0" indent="0">
              <a:buNone/>
            </a:pPr>
            <a:r>
              <a:rPr lang="en-US" altLang="ja-JP" sz="1800" dirty="0"/>
              <a:t>      </a:t>
            </a:r>
            <a:r>
              <a:rPr lang="en-US" altLang="ja-JP" sz="1800" dirty="0" err="1"/>
              <a:t>MPI_Recv</a:t>
            </a:r>
            <a:r>
              <a:rPr lang="en-US" altLang="ja-JP" sz="1800" dirty="0"/>
              <a:t>(&amp;</a:t>
            </a:r>
            <a:r>
              <a:rPr lang="en-US" altLang="ja-JP" sz="1800" dirty="0" err="1"/>
              <a:t>psum</a:t>
            </a:r>
            <a:r>
              <a:rPr lang="en-US" altLang="ja-JP" sz="1800" dirty="0"/>
              <a:t>, 1, </a:t>
            </a:r>
            <a:r>
              <a:rPr lang="en-US" altLang="ja-JP" sz="1800" dirty="0" err="1"/>
              <a:t>MPI_DOUBLE</a:t>
            </a:r>
            <a:r>
              <a:rPr lang="en-US" altLang="ja-JP" sz="1800" dirty="0"/>
              <a:t>, </a:t>
            </a:r>
            <a:r>
              <a:rPr lang="en-US" altLang="ja-JP" sz="1800" dirty="0" err="1"/>
              <a:t>i</a:t>
            </a:r>
            <a:r>
              <a:rPr lang="en-US" altLang="ja-JP" sz="1800" dirty="0"/>
              <a:t>, 0, </a:t>
            </a:r>
            <a:r>
              <a:rPr lang="en-US" altLang="ja-JP" sz="1800" dirty="0" err="1"/>
              <a:t>MPI_COMM_WORLD</a:t>
            </a:r>
            <a:r>
              <a:rPr lang="en-US" altLang="ja-JP" sz="1800" dirty="0"/>
              <a:t>, &amp;status);</a:t>
            </a:r>
          </a:p>
          <a:p>
            <a:pPr marL="0" indent="0">
              <a:buNone/>
            </a:pPr>
            <a:r>
              <a:rPr lang="en-US" altLang="ja-JP" sz="1800" dirty="0"/>
              <a:t>	  sum += </a:t>
            </a:r>
            <a:r>
              <a:rPr lang="en-US" altLang="ja-JP" sz="1800" dirty="0" err="1"/>
              <a:t>psum</a:t>
            </a:r>
            <a:r>
              <a:rPr lang="en-US" altLang="ja-JP" sz="1800" dirty="0"/>
              <a:t>;</a:t>
            </a:r>
          </a:p>
          <a:p>
            <a:pPr marL="0" indent="0">
              <a:buNone/>
            </a:pPr>
            <a:r>
              <a:rPr lang="en-US" altLang="ja-JP" sz="1800" dirty="0"/>
              <a:t>    }</a:t>
            </a:r>
          </a:p>
          <a:p>
            <a:pPr marL="0" indent="0">
              <a:buNone/>
            </a:pPr>
            <a:r>
              <a:rPr lang="en-US" altLang="ja-JP" sz="1800" dirty="0"/>
              <a:t>	end = </a:t>
            </a:r>
            <a:r>
              <a:rPr lang="en-US" altLang="ja-JP" sz="1800" dirty="0" err="1"/>
              <a:t>MPI_Wtime</a:t>
            </a:r>
            <a:r>
              <a:rPr lang="en-US" altLang="ja-JP" sz="1800" dirty="0"/>
              <a:t>();</a:t>
            </a:r>
          </a:p>
          <a:p>
            <a:pPr marL="0" indent="0">
              <a:buNone/>
            </a:pPr>
            <a:r>
              <a:rPr lang="en-US" altLang="ja-JP" sz="1800" dirty="0"/>
              <a:t>	  </a:t>
            </a:r>
            <a:r>
              <a:rPr lang="en-US" altLang="ja-JP" sz="1800" dirty="0" err="1"/>
              <a:t>printf</a:t>
            </a:r>
            <a:r>
              <a:rPr lang="en-US" altLang="ja-JP" sz="1800" dirty="0"/>
              <a:t>("%lf\n", sum);</a:t>
            </a:r>
          </a:p>
          <a:p>
            <a:pPr marL="0" indent="0">
              <a:buNone/>
            </a:pPr>
            <a:r>
              <a:rPr lang="en-US" altLang="ja-JP" sz="1800" dirty="0"/>
              <a:t>	  </a:t>
            </a:r>
            <a:r>
              <a:rPr lang="en-US" altLang="ja-JP" sz="1800" dirty="0" err="1"/>
              <a:t>printf</a:t>
            </a:r>
            <a:r>
              <a:rPr lang="en-US" altLang="ja-JP" sz="1800" dirty="0"/>
              <a:t>("Total time = %lf </a:t>
            </a:r>
            <a:r>
              <a:rPr lang="en-US" altLang="ja-JP" sz="1800" dirty="0" err="1"/>
              <a:t>Exect</a:t>
            </a:r>
            <a:r>
              <a:rPr lang="en-US" altLang="ja-JP" sz="1800" dirty="0"/>
              <a:t> time= %lf [sec]\n", end-start, end-</a:t>
            </a:r>
            <a:r>
              <a:rPr lang="en-US" altLang="ja-JP" sz="1800" dirty="0" err="1"/>
              <a:t>startcomp</a:t>
            </a:r>
            <a:r>
              <a:rPr lang="en-US" altLang="ja-JP" sz="1800" dirty="0"/>
              <a:t>);</a:t>
            </a:r>
          </a:p>
          <a:p>
            <a:pPr marL="0" indent="0">
              <a:buNone/>
            </a:pPr>
            <a:r>
              <a:rPr lang="en-US" altLang="ja-JP" sz="1800" dirty="0"/>
              <a:t>  }</a:t>
            </a:r>
          </a:p>
          <a:p>
            <a:endParaRPr kumimoji="1" lang="ja-JP" altLang="en-US" dirty="0"/>
          </a:p>
        </p:txBody>
      </p:sp>
      <p:sp>
        <p:nvSpPr>
          <p:cNvPr id="4" name="円形吹き出し 3"/>
          <p:cNvSpPr/>
          <p:nvPr/>
        </p:nvSpPr>
        <p:spPr>
          <a:xfrm>
            <a:off x="5868144" y="1052736"/>
            <a:ext cx="3024336" cy="576064"/>
          </a:xfrm>
          <a:prstGeom prst="wedgeEllipse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ファイルからデータ読み出し</a:t>
            </a:r>
            <a:endParaRPr kumimoji="1" lang="ja-JP" altLang="en-US" dirty="0"/>
          </a:p>
        </p:txBody>
      </p:sp>
      <p:sp>
        <p:nvSpPr>
          <p:cNvPr id="5" name="円形吹き出し 4"/>
          <p:cNvSpPr/>
          <p:nvPr/>
        </p:nvSpPr>
        <p:spPr>
          <a:xfrm>
            <a:off x="5868144" y="1916832"/>
            <a:ext cx="3024336" cy="576064"/>
          </a:xfrm>
          <a:prstGeom prst="wedgeEllipse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err="1"/>
              <a:t>MPI</a:t>
            </a:r>
            <a:r>
              <a:rPr lang="en-US" altLang="ja-JP" dirty="0"/>
              <a:t> send</a:t>
            </a:r>
            <a:endParaRPr kumimoji="1" lang="ja-JP" altLang="en-US" dirty="0"/>
          </a:p>
        </p:txBody>
      </p:sp>
      <p:sp>
        <p:nvSpPr>
          <p:cNvPr id="6" name="円形吹き出し 5"/>
          <p:cNvSpPr/>
          <p:nvPr/>
        </p:nvSpPr>
        <p:spPr>
          <a:xfrm>
            <a:off x="5796136" y="2996952"/>
            <a:ext cx="3024336" cy="576064"/>
          </a:xfrm>
          <a:prstGeom prst="wedgeEllipseCallout">
            <a:avLst>
              <a:gd name="adj1" fmla="val -70894"/>
              <a:gd name="adj2" fmla="val 1566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自分の分担の計算</a:t>
            </a: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ADDF8E4B-7F9A-48BA-B99E-3383F7743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851"/>
    </mc:Choice>
    <mc:Fallback xmlns="">
      <p:transition spd="slow" advTm="279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1" x="8286750" y="4495800"/>
          <p14:tracePt t="516" x="7658100" y="4678363"/>
          <p14:tracePt t="522" x="7046913" y="4760913"/>
          <p14:tracePt t="530" x="6435725" y="4860925"/>
          <p14:tracePt t="538" x="5889625" y="4960938"/>
          <p14:tracePt t="546" x="5470525" y="4951413"/>
          <p14:tracePt t="554" x="5059363" y="4951413"/>
          <p14:tracePt t="562" x="4786313" y="4933950"/>
          <p14:tracePt t="570" x="4557713" y="4914900"/>
          <p14:tracePt t="578" x="4367213" y="4870450"/>
          <p14:tracePt t="586" x="4202113" y="4833938"/>
          <p14:tracePt t="594" x="4021138" y="4787900"/>
          <p14:tracePt t="602" x="3838575" y="4760913"/>
          <p14:tracePt t="610" x="3656013" y="4741863"/>
          <p14:tracePt t="618" x="3473450" y="4697413"/>
          <p14:tracePt t="626" x="3300413" y="4668838"/>
          <p14:tracePt t="635" x="3171825" y="4641850"/>
          <p14:tracePt t="642" x="3081338" y="4614863"/>
          <p14:tracePt t="651" x="2962275" y="4568825"/>
          <p14:tracePt t="659" x="2935288" y="4559300"/>
          <p14:tracePt t="667" x="2925763" y="4559300"/>
          <p14:tracePt t="723" x="2917825" y="4551363"/>
          <p14:tracePt t="738" x="2917825" y="4532313"/>
          <p14:tracePt t="787" x="2917825" y="4522788"/>
          <p14:tracePt t="874" x="2917825" y="4514850"/>
          <p14:tracePt t="890" x="2917825" y="4495800"/>
          <p14:tracePt t="914" x="2917825" y="4486275"/>
          <p14:tracePt t="939" x="2917825" y="4478338"/>
          <p14:tracePt t="1338" x="2898775" y="4459288"/>
          <p14:tracePt t="1346" x="2898775" y="4432300"/>
          <p14:tracePt t="1354" x="2889250" y="4413250"/>
          <p14:tracePt t="1362" x="2889250" y="4405313"/>
          <p14:tracePt t="1370" x="2862263" y="4376738"/>
          <p14:tracePt t="1386" x="2862263" y="4359275"/>
          <p14:tracePt t="1402" x="2862263" y="4349750"/>
          <p14:tracePt t="1410" x="2862263" y="4340225"/>
          <p14:tracePt t="2106" x="2862263" y="4322763"/>
          <p14:tracePt t="2114" x="2862263" y="4295775"/>
          <p14:tracePt t="2122" x="2862263" y="4276725"/>
          <p14:tracePt t="2130" x="2862263" y="4240213"/>
          <p14:tracePt t="2138" x="2862263" y="4232275"/>
          <p14:tracePt t="2146" x="2862263" y="4213225"/>
          <p14:tracePt t="2154" x="2862263" y="4203700"/>
          <p14:tracePt t="2162" x="2862263" y="4186238"/>
          <p14:tracePt t="2170" x="2862263" y="4176713"/>
          <p14:tracePt t="3324" x="2852738" y="4159250"/>
          <p14:tracePt t="3332" x="2852738" y="4103688"/>
          <p14:tracePt t="3341" x="2844800" y="4049713"/>
          <p14:tracePt t="3346" x="2798763" y="3948113"/>
          <p14:tracePt t="3354" x="2762250" y="3884613"/>
          <p14:tracePt t="3361" x="2689225" y="3803650"/>
          <p14:tracePt t="3370" x="2652713" y="3738563"/>
          <p14:tracePt t="3378" x="2598738" y="3638550"/>
          <p14:tracePt t="3386" x="2525713" y="3538538"/>
          <p14:tracePt t="3394" x="2470150" y="3419475"/>
          <p14:tracePt t="3402" x="2425700" y="3355975"/>
          <p14:tracePt t="3410" x="2370138" y="3255963"/>
          <p14:tracePt t="3419" x="2324100" y="3192463"/>
          <p14:tracePt t="3428" x="2270125" y="3127375"/>
          <p14:tracePt t="3435" x="2243138" y="3100388"/>
          <p14:tracePt t="3443" x="2233613" y="3054350"/>
          <p14:tracePt t="3451" x="2214563" y="2990850"/>
          <p14:tracePt t="3460" x="2214563" y="2982913"/>
          <p14:tracePt t="3467" x="2206625" y="2963863"/>
          <p14:tracePt t="3476" x="2206625" y="2946400"/>
          <p14:tracePt t="3494" x="2206625" y="2927350"/>
          <p14:tracePt t="3497" x="2206625" y="2909888"/>
          <p14:tracePt t="3510" x="2206625" y="2900363"/>
          <p14:tracePt t="3515" x="2197100" y="2881313"/>
          <p14:tracePt t="3526" x="2187575" y="2873375"/>
          <p14:tracePt t="3531" x="2187575" y="2863850"/>
          <p14:tracePt t="3540" x="2170113" y="2854325"/>
          <p14:tracePt t="3547" x="2160588" y="2817813"/>
          <p14:tracePt t="3555" x="2151063" y="2808288"/>
          <p14:tracePt t="3563" x="2143125" y="2781300"/>
          <p14:tracePt t="3571" x="2114550" y="2754313"/>
          <p14:tracePt t="3579" x="2087563" y="2727325"/>
          <p14:tracePt t="3588" x="2070100" y="2708275"/>
          <p14:tracePt t="3595" x="2041525" y="2671763"/>
          <p14:tracePt t="3603" x="2005013" y="2625725"/>
          <p14:tracePt t="3612" x="1978025" y="2562225"/>
          <p14:tracePt t="3619" x="1931988" y="2525713"/>
          <p14:tracePt t="3628" x="1895475" y="2481263"/>
          <p14:tracePt t="3637" x="1860550" y="2435225"/>
          <p14:tracePt t="3644" x="1824038" y="2371725"/>
          <p14:tracePt t="3651" x="1768475" y="2289175"/>
          <p14:tracePt t="3658" x="1731963" y="2233613"/>
          <p14:tracePt t="3667" x="1677988" y="2170113"/>
          <p14:tracePt t="3675" x="1622425" y="2089150"/>
          <p14:tracePt t="3683" x="1604963" y="2043113"/>
          <p14:tracePt t="3692" x="1568450" y="1997075"/>
          <p14:tracePt t="3699" x="1558925" y="1979613"/>
          <p14:tracePt t="3709" x="1549400" y="1960563"/>
          <p14:tracePt t="3715" x="1549400" y="1951038"/>
          <p14:tracePt t="3725" x="1541463" y="1933575"/>
          <p14:tracePt t="3731" x="1522413" y="1914525"/>
          <p14:tracePt t="3770" x="1522413" y="1906588"/>
          <p14:tracePt t="3794" x="1512888" y="1887538"/>
          <p14:tracePt t="3813" x="1512888" y="1870075"/>
          <p14:tracePt t="3836" x="1512888" y="1851025"/>
          <p14:tracePt t="3841" x="1512888" y="1833563"/>
          <p14:tracePt t="3858" x="1504950" y="1814513"/>
          <p14:tracePt t="3874" x="1504950" y="1804988"/>
          <p14:tracePt t="3890" x="1504950" y="1787525"/>
          <p14:tracePt t="3898" x="1504950" y="1778000"/>
          <p14:tracePt t="3906" x="1504950" y="1768475"/>
          <p14:tracePt t="3922" x="1504950" y="1751013"/>
          <p14:tracePt t="3929" x="1504950" y="1731963"/>
          <p14:tracePt t="3938" x="1504950" y="1704975"/>
          <p14:tracePt t="3946" x="1504950" y="1687513"/>
          <p14:tracePt t="3955" x="1504950" y="1660525"/>
          <p14:tracePt t="3961" x="1504950" y="1624013"/>
          <p14:tracePt t="3970" x="1504950" y="1604963"/>
          <p14:tracePt t="3978" x="1504950" y="1595438"/>
          <p14:tracePt t="3987" x="1504950" y="1587500"/>
          <p14:tracePt t="3994" x="1504950" y="1558925"/>
          <p14:tracePt t="4010" x="1504950" y="1550988"/>
          <p14:tracePt t="4018" x="1504950" y="1541463"/>
          <p14:tracePt t="4498" x="1504950" y="1514475"/>
          <p14:tracePt t="4506" x="1504950" y="1504950"/>
          <p14:tracePt t="4514" x="1504950" y="1495425"/>
          <p14:tracePt t="4523" x="1504950" y="1485900"/>
          <p14:tracePt t="4539" x="1504950" y="1477963"/>
          <p14:tracePt t="4587" x="1504950" y="1468438"/>
          <p14:tracePt t="4611" x="1504950" y="1458913"/>
          <p14:tracePt t="4621" x="1504950" y="1441450"/>
          <p14:tracePt t="4627" x="1504950" y="1422400"/>
          <p14:tracePt t="4643" x="1504950" y="1385888"/>
          <p14:tracePt t="4650" x="1512888" y="1358900"/>
          <p14:tracePt t="4658" x="1522413" y="1358900"/>
          <p14:tracePt t="4666" x="1522413" y="1339850"/>
          <p14:tracePt t="4674" x="1522413" y="1331913"/>
          <p14:tracePt t="4682" x="1522413" y="1312863"/>
          <p14:tracePt t="4691" x="1522413" y="1303338"/>
          <p14:tracePt t="4707" x="1522413" y="1295400"/>
          <p14:tracePt t="5092" x="1485900" y="1295400"/>
          <p14:tracePt t="5098" x="1395413" y="1358900"/>
          <p14:tracePt t="5107" x="1330325" y="1422400"/>
          <p14:tracePt t="5114" x="1258888" y="1522413"/>
          <p14:tracePt t="5122" x="1139825" y="1631950"/>
          <p14:tracePt t="5130" x="1047750" y="1731963"/>
          <p14:tracePt t="5138" x="984250" y="1797050"/>
          <p14:tracePt t="5147" x="893763" y="1906588"/>
          <p14:tracePt t="5154" x="857250" y="1997075"/>
          <p14:tracePt t="5162" x="793750" y="2097088"/>
          <p14:tracePt t="5170" x="711200" y="2197100"/>
          <p14:tracePt t="5177" x="665163" y="2298700"/>
          <p14:tracePt t="5186" x="611188" y="2398713"/>
          <p14:tracePt t="5194" x="547688" y="2535238"/>
          <p14:tracePt t="5202" x="474663" y="2644775"/>
          <p14:tracePt t="5210" x="419100" y="2763838"/>
          <p14:tracePt t="5220" x="346075" y="2900363"/>
          <p14:tracePt t="5230" x="301625" y="3046413"/>
          <p14:tracePt t="5241" x="236538" y="3182938"/>
          <p14:tracePt t="5243" x="163513" y="3338513"/>
          <p14:tracePt t="5252" x="119063" y="3429000"/>
          <p14:tracePt t="5258" x="82550" y="3548063"/>
          <p14:tracePt t="5267" x="36513" y="3629025"/>
          <p14:tracePt t="5276" x="9525" y="3738563"/>
          <p14:tracePt t="5595" x="36513" y="5353050"/>
          <p14:tracePt t="5603" x="46038" y="5362575"/>
          <p14:tracePt t="5611" x="53975" y="5380038"/>
          <p14:tracePt t="5620" x="90488" y="5416550"/>
          <p14:tracePt t="5635" x="109538" y="5435600"/>
          <p14:tracePt t="5648" x="119063" y="5445125"/>
          <p14:tracePt t="5650" x="136525" y="5462588"/>
          <p14:tracePt t="5666" x="155575" y="5472113"/>
          <p14:tracePt t="5675" x="155575" y="5481638"/>
          <p14:tracePt t="5764" x="163513" y="5489575"/>
          <p14:tracePt t="5771" x="173038" y="5499100"/>
          <p14:tracePt t="5779" x="173038" y="5508625"/>
          <p14:tracePt t="5787" x="173038" y="5518150"/>
          <p14:tracePt t="5795" x="173038" y="5535613"/>
          <p14:tracePt t="5803" x="209550" y="5581650"/>
          <p14:tracePt t="5810" x="209550" y="5608638"/>
          <p14:tracePt t="5818" x="228600" y="5672138"/>
          <p14:tracePt t="5826" x="246063" y="5699125"/>
          <p14:tracePt t="5834" x="273050" y="5735638"/>
          <p14:tracePt t="5843" x="282575" y="5764213"/>
          <p14:tracePt t="5850" x="292100" y="5781675"/>
          <p14:tracePt t="5858" x="309563" y="5808663"/>
          <p14:tracePt t="5866" x="319088" y="5818188"/>
          <p14:tracePt t="5875" x="319088" y="5827713"/>
          <p14:tracePt t="5883" x="328613" y="5845175"/>
          <p14:tracePt t="5895" x="336550" y="5864225"/>
          <p14:tracePt t="5931" x="346075" y="5873750"/>
          <p14:tracePt t="5942" x="355600" y="5881688"/>
          <p14:tracePt t="5971" x="365125" y="5891213"/>
          <p14:tracePt t="5988" x="373063" y="5900738"/>
          <p14:tracePt t="5995" x="373063" y="5910263"/>
          <p14:tracePt t="6007" x="382588" y="5927725"/>
          <p14:tracePt t="6291" x="382588" y="5937250"/>
          <p14:tracePt t="6301" x="382588" y="5954713"/>
          <p14:tracePt t="6308" x="382588" y="5964238"/>
          <p14:tracePt t="6314" x="382588" y="5973763"/>
          <p14:tracePt t="6323" x="382588" y="5983288"/>
          <p14:tracePt t="6650" x="382588" y="5991225"/>
          <p14:tracePt t="6674" x="401638" y="6000750"/>
          <p14:tracePt t="6682" x="465138" y="6027738"/>
          <p14:tracePt t="6690" x="501650" y="6037263"/>
          <p14:tracePt t="6698" x="547688" y="6046788"/>
          <p14:tracePt t="6706" x="611188" y="6083300"/>
          <p14:tracePt t="6714" x="638175" y="6091238"/>
          <p14:tracePt t="6723" x="674688" y="6110288"/>
          <p14:tracePt t="6730" x="711200" y="6137275"/>
          <p14:tracePt t="6738" x="738188" y="6146800"/>
          <p14:tracePt t="6746" x="765175" y="6164263"/>
          <p14:tracePt t="6754" x="784225" y="6183313"/>
          <p14:tracePt t="6770" x="784225" y="6200775"/>
          <p14:tracePt t="6778" x="784225" y="6229350"/>
          <p14:tracePt t="6786" x="784225" y="6237288"/>
          <p14:tracePt t="6794" x="793750" y="6256338"/>
          <p14:tracePt t="6802" x="793750" y="6265863"/>
          <p14:tracePt t="6810" x="793750" y="6273800"/>
          <p14:tracePt t="6843" x="793750" y="6283325"/>
          <p14:tracePt t="6988" x="793750" y="6310313"/>
          <p14:tracePt t="6994" x="774700" y="6338888"/>
          <p14:tracePt t="7002" x="765175" y="6338888"/>
          <p14:tracePt t="7010" x="738188" y="6356350"/>
          <p14:tracePt t="7018" x="720725" y="6365875"/>
          <p14:tracePt t="7026" x="711200" y="6375400"/>
          <p14:tracePt t="7042" x="701675" y="6383338"/>
          <p14:tracePt t="7050" x="684213" y="6383338"/>
          <p14:tracePt t="7476" x="684213" y="6365875"/>
          <p14:tracePt t="7483" x="674688" y="6365875"/>
          <p14:tracePt t="7522" x="674688" y="6356350"/>
          <p14:tracePt t="7554" x="674688" y="6338888"/>
          <p14:tracePt t="7570" x="674688" y="6329363"/>
          <p14:tracePt t="7594" x="674688" y="6319838"/>
          <p14:tracePt t="7796" x="674688" y="6310313"/>
          <p14:tracePt t="7810" x="665163" y="6283325"/>
          <p14:tracePt t="7818" x="655638" y="6283325"/>
          <p14:tracePt t="7834" x="655638" y="6273800"/>
          <p14:tracePt t="7866" x="655638" y="6256338"/>
          <p14:tracePt t="7874" x="655638" y="6246813"/>
          <p14:tracePt t="7898" x="647700" y="6229350"/>
          <p14:tracePt t="8003" x="647700" y="6210300"/>
          <p14:tracePt t="8009" x="647700" y="6200775"/>
          <p14:tracePt t="8026" x="647700" y="6173788"/>
          <p14:tracePt t="8058" x="638175" y="6156325"/>
          <p14:tracePt t="8506" x="638175" y="6146800"/>
          <p14:tracePt t="9306" x="638175" y="6127750"/>
          <p14:tracePt t="9339" x="638175" y="6119813"/>
          <p14:tracePt t="9419" x="638175" y="6100763"/>
          <p14:tracePt t="9427" x="638175" y="6083300"/>
          <p14:tracePt t="9436" x="638175" y="6073775"/>
          <p14:tracePt t="9458" x="628650" y="6064250"/>
          <p14:tracePt t="12474" x="628650" y="6046788"/>
          <p14:tracePt t="12866" x="628650" y="6037263"/>
          <p14:tracePt t="12882" x="628650" y="6027738"/>
          <p14:tracePt t="12890" x="628650" y="6018213"/>
          <p14:tracePt t="12907" x="628650" y="6010275"/>
          <p14:tracePt t="12930" x="628650" y="6000750"/>
          <p14:tracePt t="12956" x="628650" y="5991225"/>
          <p14:tracePt t="12970" x="628650" y="5983288"/>
          <p14:tracePt t="13002" x="628650" y="5964238"/>
          <p14:tracePt t="13009" x="628650" y="5954713"/>
          <p14:tracePt t="13018" x="628650" y="5946775"/>
          <p14:tracePt t="13025" x="628650" y="5891213"/>
          <p14:tracePt t="13033" x="628650" y="5854700"/>
          <p14:tracePt t="13050" x="628650" y="5818188"/>
          <p14:tracePt t="13058" x="628650" y="5800725"/>
          <p14:tracePt t="13066" x="628650" y="5764213"/>
          <p14:tracePt t="13082" x="628650" y="5754688"/>
          <p14:tracePt t="13090" x="628650" y="5735638"/>
          <p14:tracePt t="14388" x="628650" y="5727700"/>
          <p14:tracePt t="14396" x="628650" y="5718175"/>
          <p14:tracePt t="14420" x="628650" y="5708650"/>
          <p14:tracePt t="14429" x="628650" y="5699125"/>
          <p14:tracePt t="14435" x="628650" y="5691188"/>
          <p14:tracePt t="14443" x="647700" y="5672138"/>
          <p14:tracePt t="14450" x="655638" y="5662613"/>
          <p14:tracePt t="14459" x="655638" y="5654675"/>
          <p14:tracePt t="14466" x="665163" y="5645150"/>
          <p14:tracePt t="14658" x="665163" y="5626100"/>
          <p14:tracePt t="14755" x="674688" y="5654675"/>
          <p14:tracePt t="14762" x="674688" y="5708650"/>
          <p14:tracePt t="14770" x="674688" y="5781675"/>
          <p14:tracePt t="14778" x="674688" y="5827713"/>
          <p14:tracePt t="14786" x="674688" y="5864225"/>
          <p14:tracePt t="14793" x="674688" y="5873750"/>
          <p14:tracePt t="14810" x="684213" y="5900738"/>
          <p14:tracePt t="14858" x="692150" y="5854700"/>
          <p14:tracePt t="14866" x="701675" y="5791200"/>
          <p14:tracePt t="14874" x="711200" y="5754688"/>
          <p14:tracePt t="14882" x="747713" y="5718175"/>
          <p14:tracePt t="14908" x="765175" y="5654675"/>
          <p14:tracePt t="14914" x="765175" y="5635625"/>
          <p14:tracePt t="14924" x="765175" y="5626100"/>
          <p14:tracePt t="14929" x="765175" y="5608638"/>
          <p14:tracePt t="14971" x="774700" y="5608638"/>
          <p14:tracePt t="15005" x="774700" y="5626100"/>
          <p14:tracePt t="15011" x="774700" y="5645150"/>
          <p14:tracePt t="15019" x="774700" y="5699125"/>
          <p14:tracePt t="15027" x="774700" y="5708650"/>
          <p14:tracePt t="15035" x="774700" y="5735638"/>
          <p14:tracePt t="15043" x="774700" y="5745163"/>
          <p14:tracePt t="15100" x="774700" y="5754688"/>
          <p14:tracePt t="15108" x="757238" y="5745163"/>
          <p14:tracePt t="15116" x="757238" y="5727700"/>
          <p14:tracePt t="15124" x="757238" y="5681663"/>
          <p14:tracePt t="15131" x="757238" y="5626100"/>
          <p14:tracePt t="15145" x="757238" y="5572125"/>
          <p14:tracePt t="15147" x="757238" y="5526088"/>
          <p14:tracePt t="15159" x="765175" y="5472113"/>
          <p14:tracePt t="15163" x="765175" y="5380038"/>
          <p14:tracePt t="15170" x="801688" y="5335588"/>
          <p14:tracePt t="15178" x="801688" y="5307013"/>
          <p14:tracePt t="15186" x="801688" y="5289550"/>
          <p14:tracePt t="15194" x="801688" y="5262563"/>
          <p14:tracePt t="15202" x="801688" y="5253038"/>
          <p14:tracePt t="15210" x="811213" y="5233988"/>
          <p14:tracePt t="15218" x="811213" y="5216525"/>
          <p14:tracePt t="15234" x="811213" y="5207000"/>
          <p14:tracePt t="15250" x="811213" y="5197475"/>
          <p14:tracePt t="15266" x="820738" y="5189538"/>
          <p14:tracePt t="15274" x="820738" y="5180013"/>
          <p14:tracePt t="15283" x="820738" y="5143500"/>
          <p14:tracePt t="15291" x="830263" y="5106988"/>
          <p14:tracePt t="15299" x="857250" y="5060950"/>
          <p14:tracePt t="15307" x="884238" y="4979988"/>
          <p14:tracePt t="15315" x="884238" y="4906963"/>
          <p14:tracePt t="15324" x="893763" y="4797425"/>
          <p14:tracePt t="15332" x="920750" y="4678363"/>
          <p14:tracePt t="15339" x="947738" y="4532313"/>
          <p14:tracePt t="15346" x="947738" y="4405313"/>
          <p14:tracePt t="15354" x="966788" y="4222750"/>
          <p14:tracePt t="15361" x="1011238" y="4040188"/>
          <p14:tracePt t="15370" x="1030288" y="3911600"/>
          <p14:tracePt t="15378" x="1030288" y="3767138"/>
          <p14:tracePt t="15386" x="1030288" y="3602038"/>
          <p14:tracePt t="15394" x="1030288" y="3455988"/>
          <p14:tracePt t="15401" x="1030288" y="3328988"/>
          <p14:tracePt t="15410" x="1030288" y="3200400"/>
          <p14:tracePt t="15418" x="1030288" y="3127375"/>
          <p14:tracePt t="15426" x="1030288" y="3054350"/>
          <p14:tracePt t="15434" x="1030288" y="3009900"/>
          <p14:tracePt t="15442" x="1030288" y="2990850"/>
          <p14:tracePt t="15451" x="1030288" y="2973388"/>
          <p14:tracePt t="15603" x="1030288" y="2963863"/>
          <p14:tracePt t="15612" x="1030288" y="2900363"/>
          <p14:tracePt t="15620" x="1030288" y="2873375"/>
          <p14:tracePt t="15627" x="1030288" y="2827338"/>
          <p14:tracePt t="15635" x="1030288" y="2817813"/>
          <p14:tracePt t="15643" x="1003300" y="2754313"/>
          <p14:tracePt t="15651" x="1003300" y="2717800"/>
          <p14:tracePt t="15658" x="1003300" y="2671763"/>
          <p14:tracePt t="15667" x="1003300" y="2617788"/>
          <p14:tracePt t="15676" x="1003300" y="2589213"/>
          <p14:tracePt t="15685" x="1003300" y="2544763"/>
          <p14:tracePt t="15690" x="1003300" y="2508250"/>
          <p14:tracePt t="15698" x="1003300" y="2489200"/>
          <p14:tracePt t="15706" x="1003300" y="2452688"/>
          <p14:tracePt t="15714" x="1003300" y="2416175"/>
          <p14:tracePt t="15723" x="993775" y="2398713"/>
          <p14:tracePt t="15738" x="993775" y="2379663"/>
          <p14:tracePt t="15754" x="993775" y="2371725"/>
          <p14:tracePt t="15779" x="993775" y="2362200"/>
          <p14:tracePt t="15795" x="993775" y="2352675"/>
          <p14:tracePt t="15811" x="993775" y="2335213"/>
          <p14:tracePt t="15818" x="993775" y="2316163"/>
          <p14:tracePt t="15834" x="993775" y="2306638"/>
          <p14:tracePt t="15842" x="993775" y="2298700"/>
          <p14:tracePt t="15850" x="993775" y="2289175"/>
          <p14:tracePt t="15867" x="993775" y="2279650"/>
          <p14:tracePt t="15875" x="993775" y="2270125"/>
          <p14:tracePt t="15894" x="993775" y="2252663"/>
          <p14:tracePt t="15908" x="993775" y="2243138"/>
          <p14:tracePt t="15924" x="993775" y="2233613"/>
          <p14:tracePt t="15946" x="993775" y="2216150"/>
          <p14:tracePt t="15956" x="993775" y="2197100"/>
          <p14:tracePt t="15962" x="993775" y="2179638"/>
          <p14:tracePt t="15970" x="993775" y="2160588"/>
          <p14:tracePt t="15978" x="993775" y="2143125"/>
          <p14:tracePt t="15994" x="993775" y="2106613"/>
          <p14:tracePt t="16002" x="993775" y="2070100"/>
          <p14:tracePt t="16018" x="993775" y="2016125"/>
          <p14:tracePt t="16026" x="993775" y="1997075"/>
          <p14:tracePt t="16034" x="993775" y="1970088"/>
          <p14:tracePt t="16042" x="993775" y="1960563"/>
          <p14:tracePt t="16067" x="1003300" y="1943100"/>
          <p14:tracePt t="16164" x="1003300" y="1933575"/>
          <p14:tracePt t="16179" x="1003300" y="1914525"/>
          <p14:tracePt t="16187" x="1003300" y="1897063"/>
          <p14:tracePt t="16195" x="1003300" y="1887538"/>
          <p14:tracePt t="16204" x="1003300" y="1878013"/>
          <p14:tracePt t="16218" x="1003300" y="1870075"/>
          <p14:tracePt t="16243" x="1003300" y="1860550"/>
          <p14:tracePt t="16356" x="993775" y="1851025"/>
          <p14:tracePt t="16365" x="947738" y="1851025"/>
          <p14:tracePt t="16369" x="820738" y="1851025"/>
          <p14:tracePt t="16378" x="692150" y="1851025"/>
          <p14:tracePt t="16393" x="601663" y="1851025"/>
          <p14:tracePt t="16395" x="511175" y="1851025"/>
          <p14:tracePt t="16404" x="446088" y="1841500"/>
          <p14:tracePt t="16411" x="382588" y="1814513"/>
          <p14:tracePt t="16419" x="319088" y="1778000"/>
          <p14:tracePt t="16427" x="301625" y="1768475"/>
          <p14:tracePt t="16435" x="273050" y="1741488"/>
          <p14:tracePt t="16443" x="255588" y="1724025"/>
          <p14:tracePt t="16451" x="246063" y="1714500"/>
          <p14:tracePt t="16467" x="246063" y="1697038"/>
          <p14:tracePt t="16476" x="246063" y="1677988"/>
          <p14:tracePt t="16483" x="246063" y="1660525"/>
          <p14:tracePt t="16499" x="236538" y="1651000"/>
          <p14:tracePt t="16733" x="236538" y="1631950"/>
          <p14:tracePt t="16740" x="236538" y="1604963"/>
          <p14:tracePt t="16749" x="265113" y="1568450"/>
          <p14:tracePt t="16755" x="282575" y="1550988"/>
          <p14:tracePt t="16765" x="301625" y="1522413"/>
          <p14:tracePt t="16772" x="319088" y="1495425"/>
          <p14:tracePt t="16779" x="346075" y="1449388"/>
          <p14:tracePt t="16787" x="409575" y="1376363"/>
          <p14:tracePt t="16794" x="455613" y="1358900"/>
          <p14:tracePt t="16802" x="465138" y="1339850"/>
          <p14:tracePt t="16810" x="492125" y="1303338"/>
          <p14:tracePt t="16818" x="528638" y="1295400"/>
          <p14:tracePt t="16827" x="538163" y="1285875"/>
          <p14:tracePt t="16835" x="547688" y="1276350"/>
          <p14:tracePt t="16850" x="547688" y="1268413"/>
          <p14:tracePt t="17238" x="565150" y="1268413"/>
          <p14:tracePt t="17244" x="574675" y="1258888"/>
          <p14:tracePt t="17255" x="574675" y="1239838"/>
          <p14:tracePt t="17260" x="574675" y="1222375"/>
          <p14:tracePt t="17266" x="547688" y="1166813"/>
          <p14:tracePt t="17274" x="547688" y="1130300"/>
          <p14:tracePt t="17298" x="601663" y="1103313"/>
          <p14:tracePt t="17306" x="638175" y="1085850"/>
          <p14:tracePt t="17314" x="684213" y="1057275"/>
          <p14:tracePt t="17322" x="692150" y="1057275"/>
          <p14:tracePt t="17330" x="720725" y="1049338"/>
          <p14:tracePt t="17338" x="728663" y="1049338"/>
          <p14:tracePt t="17346" x="738188" y="1049338"/>
          <p14:tracePt t="17596" x="728663" y="1049338"/>
          <p14:tracePt t="17626" x="720725" y="1049338"/>
          <p14:tracePt t="17897" x="738188" y="1039813"/>
          <p14:tracePt t="17901" x="757238" y="1030288"/>
          <p14:tracePt t="17907" x="774700" y="1003300"/>
          <p14:tracePt t="17915" x="784225" y="1003300"/>
          <p14:tracePt t="17924" x="793750" y="993775"/>
          <p14:tracePt t="17940" x="801688" y="984250"/>
          <p14:tracePt t="18147" x="811213" y="984250"/>
          <p14:tracePt t="18154" x="830263" y="993775"/>
          <p14:tracePt t="18162" x="866775" y="1066800"/>
          <p14:tracePt t="18170" x="874713" y="1093788"/>
          <p14:tracePt t="18178" x="893763" y="1139825"/>
          <p14:tracePt t="18186" x="920750" y="1185863"/>
          <p14:tracePt t="18193" x="939800" y="1212850"/>
          <p14:tracePt t="18202" x="939800" y="1239838"/>
          <p14:tracePt t="18210" x="947738" y="1258888"/>
          <p14:tracePt t="18218" x="966788" y="1295400"/>
          <p14:tracePt t="18226" x="974725" y="1303338"/>
          <p14:tracePt t="18234" x="984250" y="1303338"/>
          <p14:tracePt t="18605" x="984250" y="1322388"/>
          <p14:tracePt t="18611" x="984250" y="1339850"/>
          <p14:tracePt t="18621" x="984250" y="1349375"/>
          <p14:tracePt t="18638" x="984250" y="1358900"/>
          <p14:tracePt t="18650" x="984250" y="1376363"/>
          <p14:tracePt t="18843" x="984250" y="1385888"/>
          <p14:tracePt t="18858" x="974725" y="1404938"/>
          <p14:tracePt t="18867" x="974725" y="1412875"/>
          <p14:tracePt t="18884" x="974725" y="1431925"/>
          <p14:tracePt t="18899" x="974725" y="1441450"/>
          <p14:tracePt t="18962" x="966788" y="1449388"/>
          <p14:tracePt t="18979" x="939800" y="1468438"/>
          <p14:tracePt t="18993" x="920750" y="1477963"/>
          <p14:tracePt t="18994" x="874713" y="1485900"/>
          <p14:tracePt t="19003" x="874713" y="1495425"/>
          <p14:tracePt t="19010" x="857250" y="1504950"/>
          <p14:tracePt t="19019" x="847725" y="1514475"/>
          <p14:tracePt t="19027" x="838200" y="1514475"/>
          <p14:tracePt t="19034" x="830263" y="1514475"/>
          <p14:tracePt t="19050" x="820738" y="1514475"/>
          <p14:tracePt t="19212" x="838200" y="1514475"/>
          <p14:tracePt t="19220" x="866775" y="1504950"/>
          <p14:tracePt t="19228" x="903288" y="1485900"/>
          <p14:tracePt t="19239" x="957263" y="1458913"/>
          <p14:tracePt t="19243" x="966788" y="1458913"/>
          <p14:tracePt t="19250" x="993775" y="1449388"/>
          <p14:tracePt t="19258" x="1020763" y="1431925"/>
          <p14:tracePt t="19267" x="1047750" y="1412875"/>
          <p14:tracePt t="19275" x="1084263" y="1404938"/>
          <p14:tracePt t="19283" x="1093788" y="1404938"/>
          <p14:tracePt t="19291" x="1112838" y="1404938"/>
          <p14:tracePt t="19314" x="1120775" y="1404938"/>
          <p14:tracePt t="19506" x="1112838" y="1404938"/>
          <p14:tracePt t="19514" x="1076325" y="1404938"/>
          <p14:tracePt t="19521" x="1039813" y="1422400"/>
          <p14:tracePt t="19529" x="1039813" y="1431925"/>
          <p14:tracePt t="19539" x="1011238" y="1441450"/>
          <p14:tracePt t="19546" x="974725" y="1477963"/>
          <p14:tracePt t="19554" x="939800" y="1485900"/>
          <p14:tracePt t="19562" x="903288" y="1514475"/>
          <p14:tracePt t="19570" x="857250" y="1568450"/>
          <p14:tracePt t="19578" x="820738" y="1595438"/>
          <p14:tracePt t="19586" x="774700" y="1651000"/>
          <p14:tracePt t="19594" x="728663" y="1731963"/>
          <p14:tracePt t="19602" x="684213" y="1797050"/>
          <p14:tracePt t="19611" x="655638" y="1887538"/>
          <p14:tracePt t="19618" x="611188" y="1970088"/>
          <p14:tracePt t="19627" x="584200" y="2106613"/>
          <p14:tracePt t="19634" x="538163" y="2197100"/>
          <p14:tracePt t="19642" x="528638" y="2343150"/>
          <p14:tracePt t="19651" x="482600" y="2481263"/>
          <p14:tracePt t="19658" x="465138" y="2625725"/>
          <p14:tracePt t="19669" x="438150" y="2771775"/>
          <p14:tracePt t="19673" x="438150" y="2881313"/>
          <p14:tracePt t="19683" x="438150" y="2990850"/>
          <p14:tracePt t="19690" x="409575" y="3146425"/>
          <p14:tracePt t="19699" x="392113" y="3236913"/>
          <p14:tracePt t="19706" x="392113" y="3328988"/>
          <p14:tracePt t="19715" x="392113" y="3438525"/>
          <p14:tracePt t="19722" x="392113" y="3511550"/>
          <p14:tracePt t="19730" x="392113" y="3584575"/>
          <p14:tracePt t="19739" x="392113" y="3657600"/>
          <p14:tracePt t="19746" x="392113" y="3748088"/>
          <p14:tracePt t="19754" x="392113" y="3830638"/>
          <p14:tracePt t="19762" x="392113" y="3903663"/>
          <p14:tracePt t="19770" x="382588" y="3976688"/>
          <p14:tracePt t="19778" x="382588" y="4086225"/>
          <p14:tracePt t="19786" x="373063" y="4186238"/>
          <p14:tracePt t="19794" x="373063" y="4240213"/>
          <p14:tracePt t="19802" x="373063" y="4332288"/>
          <p14:tracePt t="19810" x="373063" y="4405313"/>
          <p14:tracePt t="19818" x="373063" y="4478338"/>
          <p14:tracePt t="19826" x="373063" y="4551363"/>
          <p14:tracePt t="19834" x="373063" y="4641850"/>
          <p14:tracePt t="19842" x="373063" y="4714875"/>
          <p14:tracePt t="19850" x="373063" y="4814888"/>
          <p14:tracePt t="19858" x="373063" y="4870450"/>
          <p14:tracePt t="19866" x="373063" y="4960938"/>
          <p14:tracePt t="19874" x="373063" y="5016500"/>
          <p14:tracePt t="19882" x="373063" y="5089525"/>
          <p14:tracePt t="19893" x="373063" y="5160963"/>
          <p14:tracePt t="19898" x="373063" y="5216525"/>
          <p14:tracePt t="19906" x="373063" y="5299075"/>
          <p14:tracePt t="19914" x="373063" y="5353050"/>
          <p14:tracePt t="19922" x="373063" y="5389563"/>
          <p14:tracePt t="19930" x="373063" y="5435600"/>
          <p14:tracePt t="19938" x="373063" y="5445125"/>
          <p14:tracePt t="19946" x="373063" y="5462588"/>
          <p14:tracePt t="19954" x="373063" y="5481638"/>
          <p14:tracePt t="20060" x="373063" y="5526088"/>
          <p14:tracePt t="20068" x="373063" y="5535613"/>
          <p14:tracePt t="20076" x="373063" y="5545138"/>
          <p14:tracePt t="20082" x="373063" y="5554663"/>
          <p14:tracePt t="20090" x="373063" y="5572125"/>
          <p14:tracePt t="20098" x="373063" y="5589588"/>
          <p14:tracePt t="20106" x="373063" y="5599113"/>
          <p14:tracePt t="20114" x="373063" y="5608638"/>
          <p14:tracePt t="20122" x="373063" y="5618163"/>
          <p14:tracePt t="20130" x="382588" y="5635625"/>
          <p14:tracePt t="20139" x="401638" y="5662613"/>
          <p14:tracePt t="20155" x="401638" y="5672138"/>
          <p14:tracePt t="20161" x="401638" y="5681663"/>
          <p14:tracePt t="20170" x="409575" y="5691188"/>
          <p14:tracePt t="20178" x="409575" y="5699125"/>
          <p14:tracePt t="20210" x="409575" y="5708650"/>
          <p14:tracePt t="20218" x="409575" y="5727700"/>
          <p14:tracePt t="20226" x="409575" y="5745163"/>
          <p14:tracePt t="20234" x="409575" y="5772150"/>
          <p14:tracePt t="20242" x="409575" y="5791200"/>
          <p14:tracePt t="20250" x="446088" y="5837238"/>
          <p14:tracePt t="20258" x="455613" y="5854700"/>
          <p14:tracePt t="20266" x="465138" y="5881688"/>
          <p14:tracePt t="20274" x="501650" y="5918200"/>
          <p14:tracePt t="20282" x="501650" y="5927725"/>
          <p14:tracePt t="20290" x="528638" y="5954713"/>
          <p14:tracePt t="20299" x="565150" y="5983288"/>
          <p14:tracePt t="20306" x="592138" y="6018213"/>
          <p14:tracePt t="20314" x="601663" y="6027738"/>
          <p14:tracePt t="20322" x="611188" y="6027738"/>
          <p14:tracePt t="20330" x="611188" y="6037263"/>
          <p14:tracePt t="20338" x="628650" y="6064250"/>
          <p14:tracePt t="20990" x="628650" y="6054725"/>
          <p14:tracePt t="20997" x="628650" y="6046788"/>
          <p14:tracePt t="21098" x="628650" y="6037263"/>
          <p14:tracePt t="21114" x="628650" y="6027738"/>
          <p14:tracePt t="21157" x="628650" y="6010275"/>
          <p14:tracePt t="21340" x="628650" y="6000750"/>
          <p14:tracePt t="21356" x="628650" y="5991225"/>
          <p14:tracePt t="21882" x="628650" y="5973763"/>
          <p14:tracePt t="21890" x="628650" y="5964238"/>
          <p14:tracePt t="21898" x="628650" y="5954713"/>
          <p14:tracePt t="21909" x="628650" y="5946775"/>
          <p14:tracePt t="21922" x="628650" y="5927725"/>
          <p14:tracePt t="21946" x="628650" y="5910263"/>
          <p14:tracePt t="21962" x="628650" y="5881688"/>
          <p14:tracePt t="21971" x="620713" y="5854700"/>
          <p14:tracePt t="21987" x="620713" y="5818188"/>
          <p14:tracePt t="21995" x="620713" y="5808663"/>
          <p14:tracePt t="22003" x="620713" y="5772150"/>
          <p14:tracePt t="22011" x="620713" y="5764213"/>
          <p14:tracePt t="22020" x="620713" y="5735638"/>
          <p14:tracePt t="22027" x="620713" y="5727700"/>
          <p14:tracePt t="22035" x="620713" y="5691188"/>
          <p14:tracePt t="22043" x="620713" y="5672138"/>
          <p14:tracePt t="22051" x="620713" y="5645150"/>
          <p14:tracePt t="22059" x="620713" y="5635625"/>
          <p14:tracePt t="22074" x="620713" y="5618163"/>
          <p14:tracePt t="22082" x="620713" y="5608638"/>
          <p14:tracePt t="22099" x="620713" y="5599113"/>
          <p14:tracePt t="22106" x="620713" y="5589588"/>
          <p14:tracePt t="22122" x="620713" y="5572125"/>
          <p14:tracePt t="22130" x="620713" y="5554663"/>
          <p14:tracePt t="22147" x="620713" y="5526088"/>
          <p14:tracePt t="22157" x="611188" y="5518150"/>
          <p14:tracePt t="22165" x="611188" y="5489575"/>
          <p14:tracePt t="22171" x="611188" y="5472113"/>
          <p14:tracePt t="22179" x="592138" y="5426075"/>
          <p14:tracePt t="22187" x="584200" y="5372100"/>
          <p14:tracePt t="22196" x="565150" y="5326063"/>
          <p14:tracePt t="22203" x="555625" y="5233988"/>
          <p14:tracePt t="22211" x="555625" y="5160963"/>
          <p14:tracePt t="22219" x="555625" y="5033963"/>
          <p14:tracePt t="22227" x="528638" y="4897438"/>
          <p14:tracePt t="22235" x="528638" y="4751388"/>
          <p14:tracePt t="22242" x="528638" y="4605338"/>
          <p14:tracePt t="22250" x="528638" y="4432300"/>
          <p14:tracePt t="22258" x="528638" y="4232275"/>
          <p14:tracePt t="22266" x="528638" y="4049713"/>
          <p14:tracePt t="22274" x="528638" y="3830638"/>
          <p14:tracePt t="22282" x="528638" y="3629025"/>
          <p14:tracePt t="22290" x="528638" y="3446463"/>
          <p14:tracePt t="22298" x="528638" y="3282950"/>
          <p14:tracePt t="22307" x="528638" y="3082925"/>
          <p14:tracePt t="22314" x="528638" y="2936875"/>
          <p14:tracePt t="22322" x="547688" y="2771775"/>
          <p14:tracePt t="22330" x="574675" y="2625725"/>
          <p14:tracePt t="22338" x="601663" y="2517775"/>
          <p14:tracePt t="22346" x="620713" y="2416175"/>
          <p14:tracePt t="22354" x="628650" y="2343150"/>
          <p14:tracePt t="22362" x="628650" y="2316163"/>
          <p14:tracePt t="22369" x="655638" y="2279650"/>
          <p14:tracePt t="22378" x="655638" y="2270125"/>
          <p14:tracePt t="22515" x="711200" y="2233613"/>
          <p14:tracePt t="22526" x="765175" y="2189163"/>
          <p14:tracePt t="22530" x="811213" y="2152650"/>
          <p14:tracePt t="22538" x="857250" y="2097088"/>
          <p14:tracePt t="22546" x="920750" y="2052638"/>
          <p14:tracePt t="22554" x="974725" y="2016125"/>
          <p14:tracePt t="22562" x="1039813" y="1960563"/>
          <p14:tracePt t="22570" x="1084263" y="1924050"/>
          <p14:tracePt t="22578" x="1130300" y="1887538"/>
          <p14:tracePt t="22586" x="1193800" y="1851025"/>
          <p14:tracePt t="22594" x="1230313" y="1824038"/>
          <p14:tracePt t="22602" x="1258888" y="1804988"/>
          <p14:tracePt t="22610" x="1266825" y="1804988"/>
          <p14:tracePt t="22618" x="1276350" y="1797050"/>
          <p14:tracePt t="22882" x="1303338" y="1768475"/>
          <p14:tracePt t="22890" x="1366838" y="1714500"/>
          <p14:tracePt t="22898" x="1431925" y="1660525"/>
          <p14:tracePt t="22907" x="1476375" y="1624013"/>
          <p14:tracePt t="22915" x="1531938" y="1587500"/>
          <p14:tracePt t="22924" x="1558925" y="1558925"/>
          <p14:tracePt t="22932" x="1585913" y="1550988"/>
          <p14:tracePt t="22941" x="1595438" y="1541463"/>
          <p14:tracePt t="22947" x="1612900" y="1514475"/>
          <p14:tracePt t="22957" x="1631950" y="1504950"/>
          <p14:tracePt t="23084" x="1595438" y="1514475"/>
          <p14:tracePt t="23092" x="1585913" y="1522413"/>
          <p14:tracePt t="23100" x="1568450" y="1531938"/>
          <p14:tracePt t="23109" x="1541463" y="1541463"/>
          <p14:tracePt t="23115" x="1541463" y="1550988"/>
          <p14:tracePt t="23123" x="1512888" y="1577975"/>
          <p14:tracePt t="23141" x="1495425" y="1595438"/>
          <p14:tracePt t="23147" x="1495425" y="1604963"/>
          <p14:tracePt t="23156" x="1485900" y="1624013"/>
          <p14:tracePt t="23163" x="1468438" y="1641475"/>
          <p14:tracePt t="23179" x="1468438" y="1651000"/>
          <p14:tracePt t="23187" x="1458913" y="1668463"/>
          <p14:tracePt t="23195" x="1458913" y="1677988"/>
          <p14:tracePt t="23203" x="1458913" y="1687513"/>
          <p14:tracePt t="23209" x="1449388" y="1687513"/>
          <p14:tracePt t="23340" x="1449388" y="1677988"/>
          <p14:tracePt t="23348" x="1449388" y="1651000"/>
          <p14:tracePt t="23357" x="1449388" y="1631950"/>
          <p14:tracePt t="23367" x="1449388" y="1604963"/>
          <p14:tracePt t="23369" x="1449388" y="1577975"/>
          <p14:tracePt t="23378" x="1458913" y="1531938"/>
          <p14:tracePt t="23394" x="1458913" y="1522413"/>
          <p14:tracePt t="23402" x="1458913" y="1504950"/>
          <p14:tracePt t="23410" x="1458913" y="1495425"/>
          <p14:tracePt t="23426" x="1458913" y="1485900"/>
          <p14:tracePt t="23898" x="1468438" y="1485900"/>
          <p14:tracePt t="23906" x="1495425" y="1504950"/>
          <p14:tracePt t="23914" x="1541463" y="1541463"/>
          <p14:tracePt t="23922" x="1558925" y="1558925"/>
          <p14:tracePt t="23930" x="1604963" y="1595438"/>
          <p14:tracePt t="23940" x="1622425" y="1604963"/>
          <p14:tracePt t="23946" x="1649413" y="1624013"/>
          <p14:tracePt t="23962" x="1677988" y="1641475"/>
          <p14:tracePt t="24443" x="1677988" y="1614488"/>
          <p14:tracePt t="24451" x="1677988" y="1604963"/>
          <p14:tracePt t="24459" x="1668463" y="1568450"/>
          <p14:tracePt t="24475" x="1658938" y="1550988"/>
          <p14:tracePt t="24483" x="1649413" y="1514475"/>
          <p14:tracePt t="24492" x="1641475" y="1495425"/>
          <p14:tracePt t="24499" x="1641475" y="1477963"/>
          <p14:tracePt t="24515" x="1641475" y="1458913"/>
          <p14:tracePt t="24525" x="1641475" y="1441450"/>
          <p14:tracePt t="24531" x="1641475" y="1431925"/>
          <p14:tracePt t="24539" x="1622425" y="1412875"/>
          <p14:tracePt t="24874" x="1631950" y="1404938"/>
          <p14:tracePt t="24882" x="1768475" y="1449388"/>
          <p14:tracePt t="24890" x="1878013" y="1504950"/>
          <p14:tracePt t="24898" x="1924050" y="1514475"/>
          <p14:tracePt t="24906" x="2014538" y="1531938"/>
          <p14:tracePt t="24914" x="2097088" y="1541463"/>
          <p14:tracePt t="24922" x="2187575" y="1541463"/>
          <p14:tracePt t="24930" x="2260600" y="1568450"/>
          <p14:tracePt t="24939" x="2287588" y="1577975"/>
          <p14:tracePt t="24946" x="2316163" y="1577975"/>
          <p14:tracePt t="24955" x="2324100" y="1577975"/>
          <p14:tracePt t="25043" x="2343150" y="1577975"/>
          <p14:tracePt t="25050" x="2389188" y="1595438"/>
          <p14:tracePt t="25058" x="2470150" y="1624013"/>
          <p14:tracePt t="25067" x="2498725" y="1651000"/>
          <p14:tracePt t="25077" x="2570163" y="1668463"/>
          <p14:tracePt t="25082" x="2652713" y="1697038"/>
          <p14:tracePt t="25090" x="2716213" y="1724025"/>
          <p14:tracePt t="25098" x="2771775" y="1751013"/>
          <p14:tracePt t="25106" x="2852738" y="1768475"/>
          <p14:tracePt t="25114" x="2917825" y="1787525"/>
          <p14:tracePt t="25122" x="2990850" y="1824038"/>
          <p14:tracePt t="25130" x="3054350" y="1833563"/>
          <p14:tracePt t="25139" x="3108325" y="1851025"/>
          <p14:tracePt t="25146" x="3154363" y="1860550"/>
          <p14:tracePt t="25154" x="3171825" y="1870075"/>
          <p14:tracePt t="25162" x="3200400" y="1878013"/>
          <p14:tracePt t="25170" x="3208338" y="1878013"/>
          <p14:tracePt t="25443" x="3217863" y="1887538"/>
          <p14:tracePt t="25468" x="3217863" y="1897063"/>
          <p14:tracePt t="25484" x="3200400" y="1906588"/>
          <p14:tracePt t="26006" x="3200400" y="1870075"/>
          <p14:tracePt t="26013" x="3200400" y="1860550"/>
          <p14:tracePt t="26020" x="3200400" y="1833563"/>
          <p14:tracePt t="26027" x="3208338" y="1833563"/>
          <p14:tracePt t="26036" x="3217863" y="1814513"/>
          <p14:tracePt t="26043" x="3217863" y="1797050"/>
          <p14:tracePt t="26051" x="3227388" y="1787525"/>
          <p14:tracePt t="26060" x="3244850" y="1768475"/>
          <p14:tracePt t="26066" x="3244850" y="1760538"/>
          <p14:tracePt t="26074" x="3254375" y="1741488"/>
          <p14:tracePt t="26082" x="3263900" y="1731963"/>
          <p14:tracePt t="26548" x="3263900" y="1768475"/>
          <p14:tracePt t="26554" x="3263900" y="1787525"/>
          <p14:tracePt t="26562" x="3263900" y="1814513"/>
          <p14:tracePt t="26570" x="3263900" y="1833563"/>
          <p14:tracePt t="26578" x="3263900" y="1860550"/>
          <p14:tracePt t="26586" x="3263900" y="1878013"/>
          <p14:tracePt t="26610" x="3263900" y="1887538"/>
          <p14:tracePt t="26618" x="3263900" y="1906588"/>
          <p14:tracePt t="26716" x="3273425" y="1914525"/>
          <p14:tracePt t="26996" x="3309938" y="1924050"/>
          <p14:tracePt t="27004" x="3346450" y="1924050"/>
          <p14:tracePt t="27011" x="3446463" y="1933575"/>
          <p14:tracePt t="27022" x="3519488" y="1933575"/>
          <p14:tracePt t="27027" x="3573463" y="1933575"/>
          <p14:tracePt t="27034" x="3636963" y="1933575"/>
          <p14:tracePt t="27042" x="3692525" y="1933575"/>
          <p14:tracePt t="27050" x="3746500" y="1933575"/>
          <p14:tracePt t="27058" x="3783013" y="1933575"/>
          <p14:tracePt t="27066" x="3802063" y="1933575"/>
          <p14:tracePt t="27090" x="3810000" y="1933575"/>
          <p14:tracePt t="27099" x="3819525" y="1943100"/>
          <p14:tracePt t="27349" x="3838575" y="1933575"/>
          <p14:tracePt t="27356" x="3856038" y="1906588"/>
          <p14:tracePt t="27366" x="3865563" y="1878013"/>
          <p14:tracePt t="27371" x="3892550" y="1841500"/>
          <p14:tracePt t="27378" x="3911600" y="1824038"/>
          <p14:tracePt t="27386" x="3929063" y="1804988"/>
          <p14:tracePt t="27394" x="3948113" y="1797050"/>
          <p14:tracePt t="27402" x="3992563" y="1760538"/>
          <p14:tracePt t="27410" x="4002088" y="1751013"/>
          <p14:tracePt t="27417" x="4002088" y="1741488"/>
          <p14:tracePt t="27727" x="4021138" y="1741488"/>
          <p14:tracePt t="27733" x="4094163" y="1797050"/>
          <p14:tracePt t="27742" x="4194175" y="1851025"/>
          <p14:tracePt t="27746" x="4311650" y="1906588"/>
          <p14:tracePt t="27756" x="4430713" y="1951038"/>
          <p14:tracePt t="27761" x="4557713" y="2016125"/>
          <p14:tracePt t="27771" x="4713288" y="2070100"/>
          <p14:tracePt t="27778" x="4840288" y="2097088"/>
          <p14:tracePt t="27788" x="4978400" y="2143125"/>
          <p14:tracePt t="27794" x="5049838" y="2160588"/>
          <p14:tracePt t="27802" x="5114925" y="2170113"/>
          <p14:tracePt t="27810" x="5168900" y="2170113"/>
          <p14:tracePt t="27818" x="5195888" y="2170113"/>
          <p14:tracePt t="28012" x="5205413" y="2179638"/>
          <p14:tracePt t="28022" x="5168900" y="2179638"/>
          <p14:tracePt t="28029" x="5105400" y="2160588"/>
          <p14:tracePt t="28038" x="5022850" y="2143125"/>
          <p14:tracePt t="28042" x="4949825" y="2116138"/>
          <p14:tracePt t="28050" x="4849813" y="2070100"/>
          <p14:tracePt t="28058" x="4803775" y="2033588"/>
          <p14:tracePt t="28067" x="4759325" y="2016125"/>
          <p14:tracePt t="28074" x="4740275" y="2006600"/>
          <p14:tracePt t="28082" x="4722813" y="1997075"/>
          <p14:tracePt t="28090" x="4713288" y="1987550"/>
          <p14:tracePt t="28098" x="4703763" y="1979613"/>
          <p14:tracePt t="28130" x="4686300" y="1960563"/>
          <p14:tracePt t="28170" x="4676775" y="1951038"/>
          <p14:tracePt t="28187" x="4676775" y="1933575"/>
          <p14:tracePt t="28195" x="4676775" y="1914525"/>
          <p14:tracePt t="28210" x="4686300" y="1897063"/>
          <p14:tracePt t="28251" x="4686300" y="1887538"/>
          <p14:tracePt t="28524" x="4686300" y="1897063"/>
          <p14:tracePt t="28532" x="4695825" y="1906588"/>
          <p14:tracePt t="28548" x="4695825" y="1914525"/>
          <p14:tracePt t="29898" x="4686300" y="1924050"/>
          <p14:tracePt t="29906" x="4649788" y="1933575"/>
          <p14:tracePt t="29914" x="4586288" y="1951038"/>
          <p14:tracePt t="29922" x="4549775" y="1951038"/>
          <p14:tracePt t="29930" x="4503738" y="1970088"/>
          <p14:tracePt t="29938" x="4484688" y="1970088"/>
          <p14:tracePt t="29946" x="4476750" y="1970088"/>
          <p14:tracePt t="30396" x="4467225" y="1970088"/>
          <p14:tracePt t="30540" x="4394200" y="1970088"/>
          <p14:tracePt t="30550" x="4348163" y="1997075"/>
          <p14:tracePt t="30557" x="4303713" y="2033588"/>
          <p14:tracePt t="30563" x="4238625" y="2052638"/>
          <p14:tracePt t="30574" x="4157663" y="2097088"/>
          <p14:tracePt t="30580" x="4084638" y="2106613"/>
          <p14:tracePt t="30586" x="4038600" y="2116138"/>
          <p14:tracePt t="30594" x="3956050" y="2160588"/>
          <p14:tracePt t="30602" x="3929063" y="2170113"/>
          <p14:tracePt t="30610" x="3911600" y="2179638"/>
          <p14:tracePt t="30617" x="3892550" y="2179638"/>
          <p14:tracePt t="30634" x="3883025" y="2189163"/>
          <p14:tracePt t="30771" x="3883025" y="2179638"/>
          <p14:tracePt t="30779" x="3875088" y="2160588"/>
          <p14:tracePt t="30788" x="3856038" y="2116138"/>
          <p14:tracePt t="30795" x="3838575" y="2097088"/>
          <p14:tracePt t="30803" x="3810000" y="2070100"/>
          <p14:tracePt t="30811" x="3792538" y="2052638"/>
          <p14:tracePt t="30819" x="3775075" y="2024063"/>
          <p14:tracePt t="30827" x="3729038" y="1997075"/>
          <p14:tracePt t="30838" x="3692525" y="1987550"/>
          <p14:tracePt t="30842" x="3619500" y="1943100"/>
          <p14:tracePt t="30850" x="3582988" y="1943100"/>
          <p14:tracePt t="30858" x="3563938" y="1943100"/>
          <p14:tracePt t="30865" x="3519488" y="1933575"/>
          <p14:tracePt t="30874" x="3519488" y="1924050"/>
          <p14:tracePt t="30882" x="3509963" y="1924050"/>
          <p14:tracePt t="30898" x="3490913" y="1924050"/>
          <p14:tracePt t="31154" x="3473450" y="1924050"/>
          <p14:tracePt t="31162" x="3455988" y="1924050"/>
          <p14:tracePt t="31170" x="3427413" y="1951038"/>
          <p14:tracePt t="31178" x="3409950" y="1970088"/>
          <p14:tracePt t="31186" x="3382963" y="1987550"/>
          <p14:tracePt t="31194" x="3363913" y="2006600"/>
          <p14:tracePt t="31203" x="3354388" y="2016125"/>
          <p14:tracePt t="31210" x="3336925" y="2033588"/>
          <p14:tracePt t="31218" x="3336925" y="2043113"/>
          <p14:tracePt t="31226" x="3327400" y="2052638"/>
          <p14:tracePt t="31668" x="3327400" y="2070100"/>
          <p14:tracePt t="31676" x="3327400" y="2079625"/>
          <p14:tracePt t="31684" x="3309938" y="2089150"/>
          <p14:tracePt t="31692" x="3300413" y="2097088"/>
          <p14:tracePt t="31699" x="3281363" y="2106613"/>
          <p14:tracePt t="31716" x="3263900" y="2125663"/>
          <p14:tracePt t="31723" x="3254375" y="2133600"/>
          <p14:tracePt t="31730" x="3236913" y="2133600"/>
          <p14:tracePt t="31742" x="3217863" y="2133600"/>
          <p14:tracePt t="31745" x="3217863" y="2143125"/>
          <p14:tracePt t="31761" x="3208338" y="2143125"/>
          <p14:tracePt t="31787" x="3190875" y="2160588"/>
          <p14:tracePt t="32066" x="3190875" y="2143125"/>
          <p14:tracePt t="32074" x="3190875" y="2125663"/>
          <p14:tracePt t="32082" x="3190875" y="2097088"/>
          <p14:tracePt t="32090" x="3190875" y="2089150"/>
          <p14:tracePt t="32105" x="3190875" y="2079625"/>
          <p14:tracePt t="32122" x="3190875" y="2070100"/>
          <p14:tracePt t="32130" x="3190875" y="2052638"/>
          <p14:tracePt t="32186" x="3181350" y="2043113"/>
          <p14:tracePt t="32274" x="3171825" y="2043113"/>
          <p14:tracePt t="32298" x="3163888" y="2043113"/>
          <p14:tracePt t="32322" x="3154363" y="2052638"/>
          <p14:tracePt t="32339" x="3144838" y="2070100"/>
          <p14:tracePt t="32355" x="3136900" y="2089150"/>
          <p14:tracePt t="32362" x="3136900" y="2097088"/>
          <p14:tracePt t="32706" x="3127375" y="2106613"/>
          <p14:tracePt t="32714" x="3117850" y="2116138"/>
          <p14:tracePt t="32722" x="3100388" y="2133600"/>
          <p14:tracePt t="32738" x="3090863" y="2143125"/>
          <p14:tracePt t="32757" x="3071813" y="2143125"/>
          <p14:tracePt t="32779" x="3063875" y="2170113"/>
          <p14:tracePt t="32790" x="3054350" y="2170113"/>
          <p14:tracePt t="32795" x="3044825" y="2170113"/>
          <p14:tracePt t="32810" x="3044825" y="2179638"/>
          <p14:tracePt t="32818" x="3035300" y="2189163"/>
          <p14:tracePt t="32834" x="3035300" y="2197100"/>
          <p14:tracePt t="32842" x="3027363" y="2206625"/>
          <p14:tracePt t="33602" x="3027363" y="2197100"/>
          <p14:tracePt t="33611" x="3027363" y="2179638"/>
          <p14:tracePt t="33618" x="3027363" y="2160588"/>
          <p14:tracePt t="33625" x="3027363" y="2152650"/>
          <p14:tracePt t="33634" x="3027363" y="2133600"/>
          <p14:tracePt t="33643" x="3027363" y="2116138"/>
          <p14:tracePt t="33651" x="3027363" y="2097088"/>
          <p14:tracePt t="33662" x="3027363" y="2089150"/>
          <p14:tracePt t="33675" x="3027363" y="2079625"/>
          <p14:tracePt t="33795" x="3027363" y="2070100"/>
          <p14:tracePt t="33802" x="3008313" y="2089150"/>
          <p14:tracePt t="33810" x="2998788" y="2097088"/>
          <p14:tracePt t="33818" x="2990850" y="2116138"/>
          <p14:tracePt t="33825" x="2990850" y="2125663"/>
          <p14:tracePt t="33842" x="2981325" y="2143125"/>
          <p14:tracePt t="33850" x="2981325" y="2152650"/>
          <p14:tracePt t="33866" x="2981325" y="2160588"/>
          <p14:tracePt t="33906" x="2981325" y="2170113"/>
          <p14:tracePt t="34140" x="2971800" y="2170113"/>
          <p14:tracePt t="34155" x="2971800" y="2160588"/>
          <p14:tracePt t="34162" x="2971800" y="2152650"/>
          <p14:tracePt t="34170" x="2971800" y="2143125"/>
          <p14:tracePt t="34178" x="2962275" y="2133600"/>
          <p14:tracePt t="34234" x="2954338" y="2133600"/>
          <p14:tracePt t="34241" x="2917825" y="2133600"/>
          <p14:tracePt t="34250" x="2889250" y="2143125"/>
          <p14:tracePt t="34258" x="2871788" y="2160588"/>
          <p14:tracePt t="34266" x="2844800" y="2206625"/>
          <p14:tracePt t="34274" x="2825750" y="2233613"/>
          <p14:tracePt t="34282" x="2808288" y="2252663"/>
          <p14:tracePt t="34290" x="2798763" y="2270125"/>
          <p14:tracePt t="34299" x="2781300" y="2298700"/>
          <p14:tracePt t="34306" x="2771775" y="2298700"/>
          <p14:tracePt t="34970" x="2781300" y="2298700"/>
          <p14:tracePt t="34978" x="2781300" y="2289175"/>
          <p14:tracePt t="34987" x="2781300" y="2279650"/>
          <p14:tracePt t="34994" x="2781300" y="2270125"/>
          <p14:tracePt t="35010" x="2789238" y="2262188"/>
          <p14:tracePt t="35018" x="2789238" y="2252663"/>
          <p14:tracePt t="35026" x="2789238" y="2243138"/>
          <p14:tracePt t="35034" x="2798763" y="2243138"/>
          <p14:tracePt t="35066" x="2808288" y="2233613"/>
          <p14:tracePt t="35886" x="2789238" y="2243138"/>
          <p14:tracePt t="35899" x="2781300" y="2243138"/>
          <p14:tracePt t="35971" x="2771775" y="2243138"/>
          <p14:tracePt t="35995" x="2744788" y="2243138"/>
          <p14:tracePt t="36004" x="2679700" y="2225675"/>
          <p14:tracePt t="36010" x="2652713" y="2225675"/>
          <p14:tracePt t="36018" x="2570163" y="2189163"/>
          <p14:tracePt t="36026" x="2506663" y="2179638"/>
          <p14:tracePt t="36034" x="2433638" y="2160588"/>
          <p14:tracePt t="36042" x="2333625" y="2152650"/>
          <p14:tracePt t="36050" x="2243138" y="2152650"/>
          <p14:tracePt t="36058" x="2133600" y="2125663"/>
          <p14:tracePt t="36066" x="2033588" y="2097088"/>
          <p14:tracePt t="36074" x="1941513" y="2079625"/>
          <p14:tracePt t="36082" x="1814513" y="2052638"/>
          <p14:tracePt t="36090" x="1714500" y="2043113"/>
          <p14:tracePt t="36098" x="1604963" y="2043113"/>
          <p14:tracePt t="36106" x="1531938" y="2024063"/>
          <p14:tracePt t="36114" x="1458913" y="2024063"/>
          <p14:tracePt t="36122" x="1395413" y="2016125"/>
          <p14:tracePt t="36130" x="1366838" y="2016125"/>
          <p14:tracePt t="36141" x="1349375" y="2016125"/>
          <p14:tracePt t="36147" x="1330325" y="2016125"/>
          <p14:tracePt t="36163" x="1322388" y="2016125"/>
          <p14:tracePt t="36389" x="1339850" y="2016125"/>
          <p14:tracePt t="36395" x="1349375" y="2016125"/>
          <p14:tracePt t="36466" x="1358900" y="2024063"/>
          <p14:tracePt t="36474" x="1358900" y="2033588"/>
          <p14:tracePt t="36482" x="1358900" y="2043113"/>
          <p14:tracePt t="36490" x="1330325" y="2052638"/>
          <p14:tracePt t="36498" x="1312863" y="2052638"/>
          <p14:tracePt t="36506" x="1285875" y="2052638"/>
          <p14:tracePt t="36514" x="1266825" y="2052638"/>
          <p14:tracePt t="36522" x="1258888" y="2052638"/>
          <p14:tracePt t="36530" x="1239838" y="2052638"/>
          <p14:tracePt t="36538" x="1230313" y="2052638"/>
          <p14:tracePt t="36638" x="1222375" y="2052638"/>
          <p14:tracePt t="36643" x="1193800" y="2024063"/>
          <p14:tracePt t="36651" x="1149350" y="2006600"/>
          <p14:tracePt t="36659" x="1112838" y="1970088"/>
          <p14:tracePt t="36667" x="1103313" y="1970088"/>
          <p14:tracePt t="36675" x="1093788" y="1960563"/>
          <p14:tracePt t="36682" x="1066800" y="1943100"/>
          <p14:tracePt t="36690" x="1066800" y="1933575"/>
          <p14:tracePt t="36698" x="1057275" y="1914525"/>
          <p14:tracePt t="36706" x="1057275" y="1906588"/>
          <p14:tracePt t="36738" x="1057275" y="1897063"/>
          <p14:tracePt t="36787" x="1057275" y="1887538"/>
          <p14:tracePt t="36794" x="1057275" y="1860550"/>
          <p14:tracePt t="36802" x="1057275" y="1851025"/>
          <p14:tracePt t="36810" x="1066800" y="1841500"/>
          <p14:tracePt t="36818" x="1084263" y="1833563"/>
          <p14:tracePt t="36827" x="1103313" y="1833563"/>
          <p14:tracePt t="36836" x="1149350" y="1833563"/>
          <p14:tracePt t="36842" x="1176338" y="1833563"/>
          <p14:tracePt t="36850" x="1222375" y="1833563"/>
          <p14:tracePt t="36866" x="1230313" y="1833563"/>
          <p14:tracePt t="36874" x="1258888" y="1833563"/>
          <p14:tracePt t="36882" x="1293813" y="1851025"/>
          <p14:tracePt t="36890" x="1293813" y="1860550"/>
          <p14:tracePt t="36898" x="1322388" y="1878013"/>
          <p14:tracePt t="36906" x="1349375" y="1897063"/>
          <p14:tracePt t="36914" x="1349375" y="1906588"/>
          <p14:tracePt t="36922" x="1366838" y="1914525"/>
          <p14:tracePt t="36939" x="1385888" y="1924050"/>
          <p14:tracePt t="37116" x="1395413" y="1924050"/>
          <p14:tracePt t="37132" x="1412875" y="1924050"/>
          <p14:tracePt t="37139" x="1439863" y="1924050"/>
          <p14:tracePt t="37148" x="1468438" y="1924050"/>
          <p14:tracePt t="37160" x="1512888" y="1924050"/>
          <p14:tracePt t="37162" x="1568450" y="1924050"/>
          <p14:tracePt t="37170" x="1595438" y="1924050"/>
          <p14:tracePt t="37178" x="1649413" y="1924050"/>
          <p14:tracePt t="37187" x="1677988" y="1897063"/>
          <p14:tracePt t="37194" x="1714500" y="1897063"/>
          <p14:tracePt t="37202" x="1722438" y="1897063"/>
          <p14:tracePt t="37218" x="1741488" y="1887538"/>
          <p14:tracePt t="37302" x="1751013" y="1887538"/>
          <p14:tracePt t="37324" x="1768475" y="1887538"/>
          <p14:tracePt t="37334" x="1787525" y="1887538"/>
          <p14:tracePt t="37339" x="1804988" y="1887538"/>
          <p14:tracePt t="37346" x="1831975" y="1887538"/>
          <p14:tracePt t="37354" x="1841500" y="1887538"/>
          <p14:tracePt t="37361" x="1851025" y="1887538"/>
          <p14:tracePt t="37370" x="1860550" y="1887538"/>
          <p14:tracePt t="37378" x="1868488" y="1887538"/>
          <p14:tracePt t="37386" x="1878013" y="1887538"/>
          <p14:tracePt t="37402" x="1895475" y="1887538"/>
          <p14:tracePt t="37409" x="1905000" y="1887538"/>
          <p14:tracePt t="37418" x="1924050" y="1906588"/>
          <p14:tracePt t="37426" x="1931988" y="1914525"/>
          <p14:tracePt t="37434" x="1941513" y="1933575"/>
          <p14:tracePt t="37442" x="1941513" y="1943100"/>
          <p14:tracePt t="37450" x="1941513" y="1951038"/>
          <p14:tracePt t="37466" x="1951038" y="1960563"/>
          <p14:tracePt t="37554" x="1960563" y="1960563"/>
          <p14:tracePt t="39122" x="1960563" y="1979613"/>
          <p14:tracePt t="39130" x="1960563" y="1987550"/>
          <p14:tracePt t="39138" x="1960563" y="2006600"/>
          <p14:tracePt t="39443" x="1960563" y="2016125"/>
          <p14:tracePt t="39467" x="1960563" y="2043113"/>
          <p14:tracePt t="39475" x="1960563" y="2060575"/>
          <p14:tracePt t="39483" x="1960563" y="2097088"/>
          <p14:tracePt t="39490" x="1960563" y="2125663"/>
          <p14:tracePt t="39498" x="1960563" y="2160588"/>
          <p14:tracePt t="39506" x="1951038" y="2179638"/>
          <p14:tracePt t="39514" x="1941513" y="2216150"/>
          <p14:tracePt t="39522" x="1924050" y="2252663"/>
          <p14:tracePt t="39530" x="1914525" y="2270125"/>
          <p14:tracePt t="39539" x="1914525" y="2279650"/>
          <p14:tracePt t="39545" x="1905000" y="2298700"/>
          <p14:tracePt t="39554" x="1905000" y="2306638"/>
          <p14:tracePt t="40363" x="1895475" y="2316163"/>
          <p14:tracePt t="40890" x="1895475" y="2335213"/>
          <p14:tracePt t="40898" x="1895475" y="2343150"/>
          <p14:tracePt t="40906" x="1895475" y="2352675"/>
          <p14:tracePt t="40914" x="1878013" y="2371725"/>
          <p14:tracePt t="40930" x="1868488" y="2371725"/>
          <p14:tracePt t="40946" x="1860550" y="2389188"/>
          <p14:tracePt t="41203" x="1851025" y="2398713"/>
          <p14:tracePt t="41211" x="1831975" y="2408238"/>
          <p14:tracePt t="41218" x="1814513" y="2416175"/>
          <p14:tracePt t="41226" x="1787525" y="2435225"/>
          <p14:tracePt t="41234" x="1768475" y="2444750"/>
          <p14:tracePt t="41241" x="1722438" y="2444750"/>
          <p14:tracePt t="41250" x="1695450" y="2444750"/>
          <p14:tracePt t="41258" x="1677988" y="2444750"/>
          <p14:tracePt t="41266" x="1649413" y="2462213"/>
          <p14:tracePt t="41274" x="1631950" y="2462213"/>
          <p14:tracePt t="41283" x="1622425" y="2462213"/>
          <p14:tracePt t="41289" x="1604963" y="2462213"/>
          <p14:tracePt t="41306" x="1585913" y="2471738"/>
          <p14:tracePt t="41676" x="1568450" y="2471738"/>
          <p14:tracePt t="41686" x="1558925" y="2481263"/>
          <p14:tracePt t="41690" x="1549400" y="2489200"/>
          <p14:tracePt t="42540" x="1549400" y="2508250"/>
          <p14:tracePt t="42548" x="1531938" y="2535238"/>
          <p14:tracePt t="42555" x="1485900" y="2544763"/>
          <p14:tracePt t="42564" x="1412875" y="2571750"/>
          <p14:tracePt t="42573" x="1376363" y="2581275"/>
          <p14:tracePt t="42580" x="1322388" y="2598738"/>
          <p14:tracePt t="42587" x="1312863" y="2598738"/>
          <p14:tracePt t="42594" x="1285875" y="2598738"/>
          <p14:tracePt t="42602" x="1266825" y="2598738"/>
          <p14:tracePt t="42610" x="1249363" y="2598738"/>
          <p14:tracePt t="42675" x="1239838" y="2598738"/>
          <p14:tracePt t="42691" x="1222375" y="2598738"/>
          <p14:tracePt t="42717" x="1222375" y="2589213"/>
          <p14:tracePt t="42734" x="1203325" y="2571750"/>
          <p14:tracePt t="42883" x="1203325" y="2544763"/>
          <p14:tracePt t="42890" x="1203325" y="2535238"/>
          <p14:tracePt t="42906" x="1203325" y="2525713"/>
          <p14:tracePt t="42913" x="1212850" y="2508250"/>
          <p14:tracePt t="42929" x="1212850" y="2498725"/>
          <p14:tracePt t="43335" x="1212850" y="2489200"/>
          <p14:tracePt t="43340" x="1222375" y="2444750"/>
          <p14:tracePt t="43349" x="1230313" y="2444750"/>
          <p14:tracePt t="43357" x="1239838" y="2435225"/>
          <p14:tracePt t="43368" x="1239838" y="2425700"/>
          <p14:tracePt t="43371" x="1249363" y="2416175"/>
          <p14:tracePt t="43378" x="1249363" y="2408238"/>
          <p14:tracePt t="43386" x="1258888" y="2379663"/>
          <p14:tracePt t="43403" x="1266825" y="2371725"/>
          <p14:tracePt t="43410" x="1276350" y="2362200"/>
          <p14:tracePt t="43426" x="1285875" y="2352675"/>
          <p14:tracePt t="43739" x="1293813" y="2352675"/>
          <p14:tracePt t="43748" x="1322388" y="2352675"/>
          <p14:tracePt t="43758" x="1358900" y="2352675"/>
          <p14:tracePt t="43764" x="1385888" y="2352675"/>
          <p14:tracePt t="43774" x="1422400" y="2352675"/>
          <p14:tracePt t="43780" x="1431925" y="2352675"/>
          <p14:tracePt t="43790" x="1449388" y="2352675"/>
          <p14:tracePt t="43796" x="1468438" y="2352675"/>
          <p14:tracePt t="43806" x="1485900" y="2352675"/>
          <p14:tracePt t="43812" x="1495425" y="2352675"/>
          <p14:tracePt t="43978" x="1504950" y="2352675"/>
          <p14:tracePt t="43994" x="1504950" y="2362200"/>
          <p14:tracePt t="44356" x="1504950" y="2379663"/>
          <p14:tracePt t="44367" x="1504950" y="2398713"/>
          <p14:tracePt t="44386" x="1504950" y="2408238"/>
          <p14:tracePt t="44394" x="1512888" y="2425700"/>
          <p14:tracePt t="44402" x="1512888" y="2435225"/>
          <p14:tracePt t="44546" x="1522413" y="2444750"/>
          <p14:tracePt t="44562" x="1558925" y="2435225"/>
          <p14:tracePt t="44570" x="1568450" y="2425700"/>
          <p14:tracePt t="44578" x="1576388" y="2416175"/>
          <p14:tracePt t="44586" x="1595438" y="2398713"/>
          <p14:tracePt t="44594" x="1612900" y="2379663"/>
          <p14:tracePt t="44603" x="1641475" y="2371725"/>
          <p14:tracePt t="44610" x="1649413" y="2362200"/>
          <p14:tracePt t="44618" x="1658938" y="2352675"/>
          <p14:tracePt t="44626" x="1677988" y="2343150"/>
          <p14:tracePt t="44642" x="1685925" y="2343150"/>
          <p14:tracePt t="44650" x="1695450" y="2335213"/>
          <p14:tracePt t="44818" x="1695450" y="2343150"/>
          <p14:tracePt t="44827" x="1695450" y="2371725"/>
          <p14:tracePt t="44833" x="1695450" y="2408238"/>
          <p14:tracePt t="44842" x="1695450" y="2425700"/>
          <p14:tracePt t="44850" x="1695450" y="2462213"/>
          <p14:tracePt t="44865" x="1695450" y="2489200"/>
          <p14:tracePt t="44884" x="1695450" y="2498725"/>
          <p14:tracePt t="44946" x="1704975" y="2508250"/>
          <p14:tracePt t="44970" x="1714500" y="2508250"/>
          <p14:tracePt t="44978" x="1722438" y="2508250"/>
          <p14:tracePt t="44987" x="1751013" y="2498725"/>
          <p14:tracePt t="45004" x="1778000" y="2462213"/>
          <p14:tracePt t="45010" x="1787525" y="2444750"/>
          <p14:tracePt t="45018" x="1804988" y="2425700"/>
          <p14:tracePt t="45026" x="1831975" y="2398713"/>
          <p14:tracePt t="45034" x="1841500" y="2389188"/>
          <p14:tracePt t="45042" x="1841500" y="2379663"/>
          <p14:tracePt t="45050" x="1860550" y="2371725"/>
          <p14:tracePt t="45186" x="1860550" y="2389188"/>
          <p14:tracePt t="45194" x="1860550" y="2408238"/>
          <p14:tracePt t="45202" x="1860550" y="2416175"/>
          <p14:tracePt t="45210" x="1860550" y="2444750"/>
          <p14:tracePt t="45218" x="1860550" y="2452688"/>
          <p14:tracePt t="45225" x="1860550" y="2462213"/>
          <p14:tracePt t="45383" x="1860550" y="2452688"/>
          <p14:tracePt t="45386" x="1860550" y="2444750"/>
          <p14:tracePt t="45394" x="1860550" y="2435225"/>
          <p14:tracePt t="45403" x="1860550" y="2416175"/>
          <p14:tracePt t="45410" x="1860550" y="2408238"/>
          <p14:tracePt t="45418" x="1860550" y="2398713"/>
          <p14:tracePt t="45426" x="1860550" y="2379663"/>
          <p14:tracePt t="45434" x="1868488" y="2371725"/>
          <p14:tracePt t="45442" x="1868488" y="2362200"/>
          <p14:tracePt t="45458" x="1868488" y="2352675"/>
          <p14:tracePt t="45466" x="1868488" y="2335213"/>
          <p14:tracePt t="45474" x="1868488" y="2325688"/>
          <p14:tracePt t="45482" x="1868488" y="2316163"/>
          <p14:tracePt t="45498" x="1868488" y="2298700"/>
          <p14:tracePt t="45507" x="1868488" y="2289175"/>
          <p14:tracePt t="45570" x="1860550" y="2279650"/>
          <p14:tracePt t="45578" x="1804988" y="2298700"/>
          <p14:tracePt t="45586" x="1758950" y="2306638"/>
          <p14:tracePt t="45594" x="1731963" y="2306638"/>
          <p14:tracePt t="45603" x="1704975" y="2316163"/>
          <p14:tracePt t="45610" x="1668463" y="2335213"/>
          <p14:tracePt t="45618" x="1649413" y="2343150"/>
          <p14:tracePt t="45738" x="1641475" y="2343150"/>
          <p14:tracePt t="45795" x="1641475" y="2335213"/>
          <p14:tracePt t="49052" x="1612900" y="2325688"/>
          <p14:tracePt t="49059" x="1495425" y="2325688"/>
          <p14:tracePt t="49066" x="1385888" y="2325688"/>
          <p14:tracePt t="49074" x="1276350" y="2325688"/>
          <p14:tracePt t="49082" x="1203325" y="2325688"/>
          <p14:tracePt t="49090" x="1149350" y="2325688"/>
          <p14:tracePt t="49098" x="1120775" y="2325688"/>
          <p14:tracePt t="49106" x="1112838" y="2325688"/>
          <p14:tracePt t="49234" x="1120775" y="2325688"/>
          <p14:tracePt t="49242" x="1130300" y="2325688"/>
          <p14:tracePt t="49250" x="1139825" y="2325688"/>
          <p14:tracePt t="49258" x="1149350" y="2325688"/>
          <p14:tracePt t="49266" x="1157288" y="2325688"/>
          <p14:tracePt t="49274" x="1166813" y="2325688"/>
          <p14:tracePt t="49444" x="1176338" y="2352675"/>
          <p14:tracePt t="49451" x="1176338" y="2371725"/>
          <p14:tracePt t="49459" x="1149350" y="2398713"/>
          <p14:tracePt t="49482" x="1149350" y="2408238"/>
          <p14:tracePt t="49562" x="1149350" y="2416175"/>
          <p14:tracePt t="49580" x="1103313" y="2435225"/>
          <p14:tracePt t="49587" x="1084263" y="2444750"/>
          <p14:tracePt t="49611" x="1066800" y="2444750"/>
          <p14:tracePt t="49706" x="1047750" y="2444750"/>
          <p14:tracePt t="49714" x="1011238" y="2435225"/>
          <p14:tracePt t="49722" x="993775" y="2408238"/>
          <p14:tracePt t="49730" x="993775" y="2398713"/>
          <p14:tracePt t="49738" x="993775" y="2352675"/>
          <p14:tracePt t="49746" x="993775" y="2325688"/>
          <p14:tracePt t="49754" x="993775" y="2279650"/>
          <p14:tracePt t="49762" x="993775" y="2225675"/>
          <p14:tracePt t="49770" x="993775" y="2170113"/>
          <p14:tracePt t="49778" x="993775" y="2133600"/>
          <p14:tracePt t="49786" x="993775" y="2089150"/>
          <p14:tracePt t="49793" x="1011238" y="2060575"/>
          <p14:tracePt t="49804" x="1030288" y="2006600"/>
          <p14:tracePt t="49810" x="1047750" y="1970088"/>
          <p14:tracePt t="49818" x="1066800" y="1951038"/>
          <p14:tracePt t="49826" x="1093788" y="1906588"/>
          <p14:tracePt t="49834" x="1120775" y="1887538"/>
          <p14:tracePt t="49842" x="1176338" y="1887538"/>
          <p14:tracePt t="49850" x="1276350" y="1860550"/>
          <p14:tracePt t="49858" x="1439863" y="1860550"/>
          <p14:tracePt t="49866" x="1585913" y="1860550"/>
          <p14:tracePt t="49874" x="1758950" y="1860550"/>
          <p14:tracePt t="49889" x="1914525" y="1870075"/>
          <p14:tracePt t="49890" x="2041525" y="1878013"/>
          <p14:tracePt t="49898" x="2170113" y="1943100"/>
          <p14:tracePt t="49906" x="2270125" y="1970088"/>
          <p14:tracePt t="49914" x="2370138" y="2006600"/>
          <p14:tracePt t="49922" x="2416175" y="2033588"/>
          <p14:tracePt t="49930" x="2462213" y="2070100"/>
          <p14:tracePt t="49938" x="2470150" y="2070100"/>
          <p14:tracePt t="49946" x="2470150" y="2106613"/>
          <p14:tracePt t="49954" x="2470150" y="2160588"/>
          <p14:tracePt t="49962" x="2470150" y="2206625"/>
          <p14:tracePt t="49970" x="2470150" y="2243138"/>
          <p14:tracePt t="49980" x="2443163" y="2306638"/>
          <p14:tracePt t="49995" x="2389188" y="2444750"/>
          <p14:tracePt t="50004" x="2352675" y="2489200"/>
          <p14:tracePt t="50010" x="2316163" y="2571750"/>
          <p14:tracePt t="50019" x="2287588" y="2617788"/>
          <p14:tracePt t="50026" x="2270125" y="2681288"/>
          <p14:tracePt t="50034" x="2224088" y="2744788"/>
          <p14:tracePt t="50042" x="2179638" y="2808288"/>
          <p14:tracePt t="50050" x="2143125" y="2844800"/>
          <p14:tracePt t="50058" x="2097088" y="2890838"/>
          <p14:tracePt t="50066" x="2060575" y="2909888"/>
          <p14:tracePt t="50074" x="2014538" y="2946400"/>
          <p14:tracePt t="50082" x="1968500" y="2973388"/>
          <p14:tracePt t="50089" x="1951038" y="2990850"/>
          <p14:tracePt t="50098" x="1914525" y="3009900"/>
          <p14:tracePt t="50106" x="1895475" y="3009900"/>
          <p14:tracePt t="50114" x="1860550" y="3017838"/>
          <p14:tracePt t="50154" x="1841500" y="3017838"/>
          <p14:tracePt t="50162" x="1795463" y="2963863"/>
          <p14:tracePt t="50170" x="1741488" y="2881313"/>
          <p14:tracePt t="50178" x="1677988" y="2808288"/>
          <p14:tracePt t="50187" x="1622425" y="2744788"/>
          <p14:tracePt t="50194" x="1568450" y="2698750"/>
          <p14:tracePt t="50203" x="1522413" y="2644775"/>
          <p14:tracePt t="50209" x="1485900" y="2581275"/>
          <p14:tracePt t="50219" x="1468438" y="2554288"/>
          <p14:tracePt t="50225" x="1439863" y="2508250"/>
          <p14:tracePt t="50233" x="1431925" y="2481263"/>
          <p14:tracePt t="50241" x="1431925" y="2435225"/>
          <p14:tracePt t="50250" x="1431925" y="2398713"/>
          <p14:tracePt t="50258" x="1431925" y="2352675"/>
          <p14:tracePt t="50266" x="1431925" y="2298700"/>
          <p14:tracePt t="50273" x="1431925" y="2243138"/>
          <p14:tracePt t="50282" x="1449388" y="2160588"/>
          <p14:tracePt t="50289" x="1512888" y="2097088"/>
          <p14:tracePt t="50298" x="1595438" y="2043113"/>
          <p14:tracePt t="50306" x="1695450" y="1987550"/>
          <p14:tracePt t="50314" x="1778000" y="1943100"/>
          <p14:tracePt t="50322" x="1878013" y="1887538"/>
          <p14:tracePt t="50330" x="1978025" y="1860550"/>
          <p14:tracePt t="50338" x="2051050" y="1851025"/>
          <p14:tracePt t="50346" x="2124075" y="1851025"/>
          <p14:tracePt t="50354" x="2179638" y="1851025"/>
          <p14:tracePt t="50362" x="2224088" y="1851025"/>
          <p14:tracePt t="50370" x="2260600" y="1851025"/>
          <p14:tracePt t="50378" x="2270125" y="1851025"/>
          <p14:tracePt t="50386" x="2297113" y="1870075"/>
          <p14:tracePt t="50394" x="2324100" y="1914525"/>
          <p14:tracePt t="50402" x="2333625" y="1970088"/>
          <p14:tracePt t="50410" x="2333625" y="2043113"/>
          <p14:tracePt t="50419" x="2343150" y="2143125"/>
          <p14:tracePt t="50426" x="2343150" y="2233613"/>
          <p14:tracePt t="50434" x="2343150" y="2306638"/>
          <p14:tracePt t="50442" x="2343150" y="2379663"/>
          <p14:tracePt t="50450" x="2343150" y="2452688"/>
          <p14:tracePt t="50458" x="2343150" y="2508250"/>
          <p14:tracePt t="50466" x="2324100" y="2589213"/>
          <p14:tracePt t="50474" x="2306638" y="2654300"/>
          <p14:tracePt t="50482" x="2270125" y="2698750"/>
          <p14:tracePt t="50490" x="2251075" y="2717800"/>
          <p14:tracePt t="50498" x="2214563" y="2754313"/>
          <p14:tracePt t="50506" x="2187575" y="2781300"/>
          <p14:tracePt t="50514" x="2143125" y="2808288"/>
          <p14:tracePt t="50522" x="2097088" y="2817813"/>
          <p14:tracePt t="50530" x="2024063" y="2827338"/>
          <p14:tracePt t="50538" x="1960563" y="2836863"/>
          <p14:tracePt t="50546" x="1905000" y="2836863"/>
          <p14:tracePt t="50554" x="1831975" y="2836863"/>
          <p14:tracePt t="50562" x="1787525" y="2836863"/>
          <p14:tracePt t="50570" x="1751013" y="2836863"/>
          <p14:tracePt t="50578" x="1741488" y="2836863"/>
          <p14:tracePt t="50587" x="1714500" y="2836863"/>
          <p14:tracePt t="50595" x="1704975" y="2827338"/>
          <p14:tracePt t="50602" x="1685925" y="2808288"/>
          <p14:tracePt t="50611" x="1677988" y="2790825"/>
          <p14:tracePt t="50619" x="1658938" y="2771775"/>
          <p14:tracePt t="50626" x="1649413" y="2754313"/>
          <p14:tracePt t="50634" x="1649413" y="2717800"/>
          <p14:tracePt t="50650" x="1649413" y="2698750"/>
          <p14:tracePt t="50659" x="1649413" y="2654300"/>
          <p14:tracePt t="50668" x="1649413" y="2625725"/>
          <p14:tracePt t="50678" x="1649413" y="2598738"/>
          <p14:tracePt t="50681" x="1649413" y="2571750"/>
          <p14:tracePt t="50690" x="1649413" y="2554288"/>
          <p14:tracePt t="50699" x="1649413" y="2535238"/>
          <p14:tracePt t="50707" x="1658938" y="2498725"/>
          <p14:tracePt t="50715" x="1668463" y="2498725"/>
          <p14:tracePt t="50724" x="1685925" y="2481263"/>
          <p14:tracePt t="50730" x="1695450" y="2471738"/>
          <p14:tracePt t="50738" x="1704975" y="2462213"/>
          <p14:tracePt t="50818" x="1714500" y="2462213"/>
          <p14:tracePt t="50858" x="1722438" y="2471738"/>
          <p14:tracePt t="50866" x="1722438" y="2489200"/>
          <p14:tracePt t="50874" x="1704975" y="2535238"/>
          <p14:tracePt t="50882" x="1685925" y="2554288"/>
          <p14:tracePt t="50890" x="1641475" y="2581275"/>
          <p14:tracePt t="50905" x="1612900" y="2589213"/>
          <p14:tracePt t="50906" x="1558925" y="2625725"/>
          <p14:tracePt t="50914" x="1522413" y="2635250"/>
          <p14:tracePt t="50922" x="1449388" y="2662238"/>
          <p14:tracePt t="50930" x="1431925" y="2662238"/>
          <p14:tracePt t="50938" x="1412875" y="2681288"/>
          <p14:tracePt t="50996" x="1403350" y="2681288"/>
          <p14:tracePt t="51060" x="1403350" y="2662238"/>
          <p14:tracePt t="51068" x="1403350" y="2644775"/>
          <p14:tracePt t="51075" x="1403350" y="2635250"/>
          <p14:tracePt t="51082" x="1403350" y="2608263"/>
          <p14:tracePt t="51090" x="1403350" y="2589213"/>
          <p14:tracePt t="51098" x="1403350" y="2571750"/>
          <p14:tracePt t="51106" x="1403350" y="2562225"/>
          <p14:tracePt t="51114" x="1403350" y="2554288"/>
          <p14:tracePt t="51138" x="1403350" y="2535238"/>
          <p14:tracePt t="51226" x="1376363" y="2535238"/>
          <p14:tracePt t="51239" x="1358900" y="2544763"/>
          <p14:tracePt t="51243" x="1322388" y="2544763"/>
          <p14:tracePt t="51251" x="1285875" y="2562225"/>
          <p14:tracePt t="51258" x="1249363" y="2562225"/>
          <p14:tracePt t="51267" x="1222375" y="2562225"/>
          <p14:tracePt t="51273" x="1176338" y="2562225"/>
          <p14:tracePt t="51282" x="1139825" y="2562225"/>
          <p14:tracePt t="51290" x="1120775" y="2562225"/>
          <p14:tracePt t="51298" x="1076325" y="2562225"/>
          <p14:tracePt t="51306" x="1066800" y="2562225"/>
          <p14:tracePt t="51314" x="1057275" y="2554288"/>
          <p14:tracePt t="51322" x="1047750" y="2554288"/>
          <p14:tracePt t="51330" x="1039813" y="2544763"/>
          <p14:tracePt t="51348" x="1030288" y="2535238"/>
          <p14:tracePt t="51684" x="1011238" y="2535238"/>
          <p14:tracePt t="51700" x="1003300" y="2544763"/>
          <p14:tracePt t="53371" x="1084263" y="2544763"/>
          <p14:tracePt t="53379" x="1166813" y="2544763"/>
          <p14:tracePt t="53386" x="1239838" y="2544763"/>
          <p14:tracePt t="53394" x="1312863" y="2544763"/>
          <p14:tracePt t="53403" x="1403350" y="2544763"/>
          <p14:tracePt t="53410" x="1458913" y="2544763"/>
          <p14:tracePt t="53419" x="1485900" y="2544763"/>
          <p14:tracePt t="53426" x="1522413" y="2544763"/>
          <p14:tracePt t="54389" x="1549400" y="2544763"/>
          <p14:tracePt t="54397" x="1576388" y="2508250"/>
          <p14:tracePt t="54408" x="1641475" y="2471738"/>
          <p14:tracePt t="54411" x="1649413" y="2462213"/>
          <p14:tracePt t="54420" x="1685925" y="2444750"/>
          <p14:tracePt t="54426" x="1731963" y="2416175"/>
          <p14:tracePt t="54434" x="1751013" y="2398713"/>
          <p14:tracePt t="54442" x="1787525" y="2389188"/>
          <p14:tracePt t="54450" x="1804988" y="2371725"/>
          <p14:tracePt t="54458" x="1814513" y="2362200"/>
          <p14:tracePt t="54466" x="1831975" y="2343150"/>
          <p14:tracePt t="54482" x="1831975" y="2335213"/>
          <p14:tracePt t="54586" x="1831975" y="2371725"/>
          <p14:tracePt t="54594" x="1831975" y="2408238"/>
          <p14:tracePt t="54602" x="1831975" y="2435225"/>
          <p14:tracePt t="54610" x="1824038" y="2471738"/>
          <p14:tracePt t="54619" x="1814513" y="2508250"/>
          <p14:tracePt t="54627" x="1814513" y="2525713"/>
          <p14:tracePt t="54642" x="1814513" y="2544763"/>
          <p14:tracePt t="54650" x="1804988" y="2554288"/>
          <p14:tracePt t="54794" x="1814513" y="2544763"/>
          <p14:tracePt t="54802" x="1824038" y="2544763"/>
          <p14:tracePt t="54826" x="1831975" y="2535238"/>
          <p14:tracePt t="54858" x="1841500" y="2525713"/>
          <p14:tracePt t="54882" x="1841500" y="2517775"/>
          <p14:tracePt t="54890" x="1841500" y="2508250"/>
          <p14:tracePt t="54905" x="1841500" y="2498725"/>
          <p14:tracePt t="54906" x="1841500" y="2489200"/>
          <p14:tracePt t="54916" x="1860550" y="2481263"/>
          <p14:tracePt t="55081" x="1860550" y="2471738"/>
          <p14:tracePt t="55089" x="1860550" y="2444750"/>
          <p14:tracePt t="55105" x="1860550" y="2435225"/>
          <p14:tracePt t="55259" x="1841500" y="2444750"/>
          <p14:tracePt t="55268" x="1804988" y="2462213"/>
          <p14:tracePt t="55276" x="1722438" y="2517775"/>
          <p14:tracePt t="55287" x="1668463" y="2554288"/>
          <p14:tracePt t="55292" x="1622425" y="2589213"/>
          <p14:tracePt t="55298" x="1504950" y="2644775"/>
          <p14:tracePt t="55306" x="1458913" y="2681288"/>
          <p14:tracePt t="55314" x="1376363" y="2727325"/>
          <p14:tracePt t="55322" x="1293813" y="2763838"/>
          <p14:tracePt t="55331" x="1285875" y="2763838"/>
          <p14:tracePt t="55338" x="1249363" y="2771775"/>
          <p14:tracePt t="55346" x="1239838" y="2771775"/>
          <p14:tracePt t="55499" x="1239838" y="2781300"/>
          <p14:tracePt t="55514" x="1222375" y="2800350"/>
          <p14:tracePt t="55522" x="1203325" y="2800350"/>
          <p14:tracePt t="55530" x="1157288" y="2800350"/>
          <p14:tracePt t="55538" x="1139825" y="2800350"/>
          <p14:tracePt t="55546" x="1112838" y="2800350"/>
          <p14:tracePt t="55554" x="1103313" y="2800350"/>
          <p14:tracePt t="55562" x="1093788" y="2800350"/>
          <p14:tracePt t="55570" x="1084263" y="2800350"/>
          <p14:tracePt t="55594" x="1076325" y="2800350"/>
          <p14:tracePt t="55618" x="1066800" y="2800350"/>
          <p14:tracePt t="55626" x="1039813" y="2800350"/>
          <p14:tracePt t="55634" x="1020763" y="2800350"/>
          <p14:tracePt t="55642" x="984250" y="2800350"/>
          <p14:tracePt t="55650" x="939800" y="2800350"/>
          <p14:tracePt t="55658" x="920750" y="2800350"/>
          <p14:tracePt t="55666" x="893763" y="2800350"/>
          <p14:tracePt t="55675" x="884238" y="2800350"/>
          <p14:tracePt t="55683" x="866775" y="2800350"/>
          <p14:tracePt t="55691" x="847725" y="2800350"/>
          <p14:tracePt t="55699" x="838200" y="2800350"/>
          <p14:tracePt t="56210" x="811213" y="2800350"/>
          <p14:tracePt t="56218" x="738188" y="2800350"/>
          <p14:tracePt t="56226" x="684213" y="2800350"/>
          <p14:tracePt t="56234" x="628650" y="2800350"/>
          <p14:tracePt t="56242" x="547688" y="2800350"/>
          <p14:tracePt t="56250" x="519113" y="2800350"/>
          <p14:tracePt t="56258" x="501650" y="2800350"/>
          <p14:tracePt t="56274" x="492125" y="2800350"/>
          <p14:tracePt t="56346" x="511175" y="2800350"/>
          <p14:tracePt t="56354" x="538163" y="2781300"/>
          <p14:tracePt t="56361" x="574675" y="2763838"/>
          <p14:tracePt t="56378" x="611188" y="2754313"/>
          <p14:tracePt t="56386" x="620713" y="2754313"/>
          <p14:tracePt t="56394" x="638175" y="2744788"/>
          <p14:tracePt t="56403" x="647700" y="2744788"/>
          <p14:tracePt t="56410" x="655638" y="2735263"/>
          <p14:tracePt t="56426" x="665163" y="2735263"/>
          <p14:tracePt t="56434" x="684213" y="2735263"/>
          <p14:tracePt t="56442" x="684213" y="2727325"/>
          <p14:tracePt t="56466" x="692150" y="2708275"/>
          <p14:tracePt t="56490" x="701675" y="2698750"/>
          <p14:tracePt t="56498" x="711200" y="2690813"/>
          <p14:tracePt t="56514" x="728663" y="2681288"/>
          <p14:tracePt t="56586" x="738188" y="2681288"/>
          <p14:tracePt t="56658" x="747713" y="2681288"/>
          <p14:tracePt t="56666" x="793750" y="2671763"/>
          <p14:tracePt t="56674" x="903288" y="2671763"/>
          <p14:tracePt t="56682" x="1011238" y="2671763"/>
          <p14:tracePt t="56690" x="1120775" y="2671763"/>
          <p14:tracePt t="56698" x="1203325" y="2681288"/>
          <p14:tracePt t="56706" x="1239838" y="2681288"/>
          <p14:tracePt t="56713" x="1312863" y="2681288"/>
          <p14:tracePt t="56723" x="1349375" y="2698750"/>
          <p14:tracePt t="56730" x="1412875" y="2708275"/>
          <p14:tracePt t="56738" x="1439863" y="2708275"/>
          <p14:tracePt t="56746" x="1449388" y="2717800"/>
          <p14:tracePt t="57051" x="1458913" y="2727325"/>
          <p14:tracePt t="57070" x="1458913" y="2735263"/>
          <p14:tracePt t="57083" x="1468438" y="2763838"/>
          <p14:tracePt t="57098" x="1476375" y="2771775"/>
          <p14:tracePt t="57114" x="1495425" y="2790825"/>
          <p14:tracePt t="57615" x="1512888" y="2771775"/>
          <p14:tracePt t="57620" x="1522413" y="2763838"/>
          <p14:tracePt t="57627" x="1541463" y="2754313"/>
          <p14:tracePt t="57644" x="1568450" y="2754313"/>
          <p14:tracePt t="57653" x="1576388" y="2754313"/>
          <p14:tracePt t="57692" x="1585913" y="2744788"/>
          <p14:tracePt t="58226" x="1612900" y="2744788"/>
          <p14:tracePt t="58235" x="1668463" y="2744788"/>
          <p14:tracePt t="58241" x="1704975" y="2744788"/>
          <p14:tracePt t="58250" x="1741488" y="2744788"/>
          <p14:tracePt t="58258" x="1787525" y="2744788"/>
          <p14:tracePt t="58266" x="1841500" y="2744788"/>
          <p14:tracePt t="58274" x="1895475" y="2744788"/>
          <p14:tracePt t="58282" x="1931988" y="2744788"/>
          <p14:tracePt t="58290" x="1951038" y="2744788"/>
          <p14:tracePt t="58299" x="1960563" y="2744788"/>
          <p14:tracePt t="58306" x="1978025" y="2744788"/>
          <p14:tracePt t="58314" x="1987550" y="2744788"/>
          <p14:tracePt t="58387" x="1997075" y="2744788"/>
          <p14:tracePt t="58402" x="1997075" y="2754313"/>
          <p14:tracePt t="58410" x="2005013" y="2771775"/>
          <p14:tracePt t="58948" x="2005013" y="2781300"/>
          <p14:tracePt t="58958" x="2005013" y="2800350"/>
          <p14:tracePt t="59386" x="2005013" y="2808288"/>
          <p14:tracePt t="59394" x="2005013" y="2817813"/>
          <p14:tracePt t="59402" x="2014538" y="2844800"/>
          <p14:tracePt t="59410" x="2033588" y="2854325"/>
          <p14:tracePt t="59418" x="2070100" y="2873375"/>
          <p14:tracePt t="59426" x="2106613" y="2890838"/>
          <p14:tracePt t="59435" x="2143125" y="2917825"/>
          <p14:tracePt t="59441" x="2187575" y="2927350"/>
          <p14:tracePt t="59450" x="2197100" y="2927350"/>
          <p14:tracePt t="59458" x="2214563" y="2946400"/>
          <p14:tracePt t="59466" x="2224088" y="2946400"/>
          <p14:tracePt t="59858" x="2233613" y="2946400"/>
          <p14:tracePt t="60018" x="2233613" y="2936875"/>
          <p14:tracePt t="60042" x="2214563" y="2946400"/>
          <p14:tracePt t="60050" x="2206625" y="2946400"/>
          <p14:tracePt t="60058" x="2179638" y="2954338"/>
          <p14:tracePt t="60074" x="2160588" y="2954338"/>
          <p14:tracePt t="60082" x="2143125" y="2954338"/>
          <p14:tracePt t="60090" x="2114550" y="2963863"/>
          <p14:tracePt t="60098" x="2097088" y="2963863"/>
          <p14:tracePt t="60106" x="2070100" y="2963863"/>
          <p14:tracePt t="60114" x="2051050" y="2963863"/>
          <p14:tracePt t="60122" x="2041525" y="2963863"/>
          <p14:tracePt t="60131" x="2024063" y="2963863"/>
          <p14:tracePt t="60138" x="2014538" y="2963863"/>
          <p14:tracePt t="60466" x="1997075" y="2963863"/>
          <p14:tracePt t="60482" x="1997075" y="2946400"/>
          <p14:tracePt t="60498" x="1987550" y="2927350"/>
          <p14:tracePt t="60505" x="1987550" y="2909888"/>
          <p14:tracePt t="60514" x="1968500" y="2890838"/>
          <p14:tracePt t="60522" x="1960563" y="2873375"/>
          <p14:tracePt t="60530" x="1951038" y="2854325"/>
          <p14:tracePt t="60546" x="1951038" y="2844800"/>
          <p14:tracePt t="60554" x="1951038" y="2827338"/>
          <p14:tracePt t="60562" x="1941513" y="2808288"/>
          <p14:tracePt t="60569" x="1924050" y="2790825"/>
          <p14:tracePt t="60578" x="1924050" y="2781300"/>
          <p14:tracePt t="60586" x="1914525" y="2781300"/>
          <p14:tracePt t="60602" x="1914525" y="2763838"/>
          <p14:tracePt t="60609" x="1905000" y="2744788"/>
          <p14:tracePt t="60626" x="1895475" y="2727325"/>
          <p14:tracePt t="60666" x="1895475" y="2717800"/>
          <p14:tracePt t="60746" x="1895475" y="2681288"/>
          <p14:tracePt t="60754" x="1914525" y="2662238"/>
          <p14:tracePt t="60762" x="1951038" y="2635250"/>
          <p14:tracePt t="60770" x="1978025" y="2617788"/>
          <p14:tracePt t="60778" x="2041525" y="2581275"/>
          <p14:tracePt t="60786" x="2078038" y="2571750"/>
          <p14:tracePt t="60794" x="2124075" y="2571750"/>
          <p14:tracePt t="60803" x="2151063" y="2554288"/>
          <p14:tracePt t="60810" x="2179638" y="2554288"/>
          <p14:tracePt t="60818" x="2197100" y="2535238"/>
          <p14:tracePt t="60827" x="2233613" y="2525713"/>
          <p14:tracePt t="60837" x="2251075" y="2525713"/>
          <p14:tracePt t="60845" x="2279650" y="2525713"/>
          <p14:tracePt t="60850" x="2297113" y="2517775"/>
          <p14:tracePt t="60858" x="2324100" y="2517775"/>
          <p14:tracePt t="60867" x="2333625" y="2517775"/>
          <p14:tracePt t="60875" x="2343150" y="2517775"/>
          <p14:tracePt t="60890" x="2360613" y="2517775"/>
          <p14:tracePt t="60930" x="2370138" y="2517775"/>
          <p14:tracePt t="60946" x="2406650" y="2517775"/>
          <p14:tracePt t="60955" x="2470150" y="2535238"/>
          <p14:tracePt t="60961" x="2525713" y="2562225"/>
          <p14:tracePt t="60970" x="2589213" y="2589213"/>
          <p14:tracePt t="60978" x="2689225" y="2617788"/>
          <p14:tracePt t="60988" x="2798763" y="2625725"/>
          <p14:tracePt t="60993" x="2898775" y="2671763"/>
          <p14:tracePt t="61009" x="3027363" y="2698750"/>
          <p14:tracePt t="61012" x="3108325" y="2727325"/>
          <p14:tracePt t="61022" x="3163888" y="2735263"/>
          <p14:tracePt t="61028" x="3244850" y="2763838"/>
          <p14:tracePt t="61038" x="3281363" y="2763838"/>
          <p14:tracePt t="61044" x="3327400" y="2790825"/>
          <p14:tracePt t="61054" x="3354388" y="2800350"/>
          <p14:tracePt t="61059" x="3363913" y="2800350"/>
          <p14:tracePt t="61069" x="3373438" y="2808288"/>
          <p14:tracePt t="61099" x="3382963" y="2817813"/>
          <p14:tracePt t="61115" x="3382963" y="2827338"/>
          <p14:tracePt t="61123" x="3382963" y="2836863"/>
          <p14:tracePt t="61130" x="3382963" y="2844800"/>
          <p14:tracePt t="61138" x="3382963" y="2863850"/>
          <p14:tracePt t="61146" x="3382963" y="2873375"/>
          <p14:tracePt t="61162" x="3382963" y="2881313"/>
          <p14:tracePt t="61170" x="3382963" y="2900363"/>
          <p14:tracePt t="61178" x="3382963" y="2909888"/>
          <p14:tracePt t="61194" x="3373438" y="2927350"/>
          <p14:tracePt t="61210" x="3363913" y="2946400"/>
          <p14:tracePt t="61226" x="3354388" y="2954338"/>
          <p14:tracePt t="61242" x="3346450" y="2963863"/>
          <p14:tracePt t="61258" x="3317875" y="2990850"/>
          <p14:tracePt t="61286" x="3290888" y="3009900"/>
          <p14:tracePt t="61292" x="3273425" y="3017838"/>
          <p14:tracePt t="61305" x="3254375" y="3027363"/>
          <p14:tracePt t="61308" x="3227388" y="3046413"/>
          <p14:tracePt t="61315" x="3163888" y="3082925"/>
          <p14:tracePt t="61322" x="3127375" y="3082925"/>
          <p14:tracePt t="61330" x="3090863" y="3082925"/>
          <p14:tracePt t="61338" x="3071813" y="3082925"/>
          <p14:tracePt t="61346" x="3063875" y="3082925"/>
          <p14:tracePt t="61354" x="3027363" y="3082925"/>
          <p14:tracePt t="61362" x="3008313" y="3082925"/>
          <p14:tracePt t="61371" x="2971800" y="3063875"/>
          <p14:tracePt t="61379" x="2962275" y="3054350"/>
          <p14:tracePt t="61386" x="2935288" y="3054350"/>
          <p14:tracePt t="61396" x="2917825" y="3046413"/>
          <p14:tracePt t="61404" x="2898775" y="3046413"/>
          <p14:tracePt t="61412" x="2881313" y="3036888"/>
          <p14:tracePt t="61420" x="2844800" y="3009900"/>
          <p14:tracePt t="61427" x="2817813" y="3009900"/>
          <p14:tracePt t="61437" x="2789238" y="3000375"/>
          <p14:tracePt t="61443" x="2744788" y="3000375"/>
          <p14:tracePt t="61453" x="2725738" y="2990850"/>
          <p14:tracePt t="61459" x="2698750" y="2990850"/>
          <p14:tracePt t="61467" x="2679700" y="2990850"/>
          <p14:tracePt t="61475" x="2652713" y="2990850"/>
          <p14:tracePt t="61482" x="2643188" y="2990850"/>
          <p14:tracePt t="61714" x="2625725" y="2990850"/>
          <p14:tracePt t="61721" x="2570163" y="2982913"/>
          <p14:tracePt t="61730" x="2498725" y="2954338"/>
          <p14:tracePt t="61738" x="2479675" y="2954338"/>
          <p14:tracePt t="61746" x="2433638" y="2954338"/>
          <p14:tracePt t="61754" x="2416175" y="2954338"/>
          <p14:tracePt t="61762" x="2389188" y="2946400"/>
          <p14:tracePt t="61770" x="2370138" y="2946400"/>
          <p14:tracePt t="61778" x="2343150" y="2946400"/>
          <p14:tracePt t="61788" x="2333625" y="2946400"/>
          <p14:tracePt t="61793" x="2324100" y="2946400"/>
          <p14:tracePt t="61810" x="2316163" y="2946400"/>
          <p14:tracePt t="61964" x="2297113" y="2946400"/>
          <p14:tracePt t="61971" x="2297113" y="2936875"/>
          <p14:tracePt t="62490" x="2279650" y="2936875"/>
          <p14:tracePt t="62498" x="2260600" y="2936875"/>
          <p14:tracePt t="62506" x="2243138" y="2936875"/>
          <p14:tracePt t="62514" x="2233613" y="2936875"/>
          <p14:tracePt t="62711" x="2224088" y="2927350"/>
          <p14:tracePt t="62756" x="2224088" y="2917825"/>
          <p14:tracePt t="62811" x="2224088" y="2909888"/>
          <p14:tracePt t="62858" x="2214563" y="2900363"/>
          <p14:tracePt t="62874" x="2206625" y="2900363"/>
          <p14:tracePt t="62914" x="2197100" y="2900363"/>
          <p14:tracePt t="62922" x="2179638" y="2900363"/>
          <p14:tracePt t="62938" x="2170113" y="2900363"/>
          <p14:tracePt t="62946" x="2160588" y="2900363"/>
          <p14:tracePt t="62955" x="2151063" y="2900363"/>
          <p14:tracePt t="63452" x="2179638" y="2900363"/>
          <p14:tracePt t="63459" x="2251075" y="2900363"/>
          <p14:tracePt t="63468" x="2324100" y="2900363"/>
          <p14:tracePt t="63475" x="2397125" y="2900363"/>
          <p14:tracePt t="63482" x="2470150" y="2900363"/>
          <p14:tracePt t="63490" x="2562225" y="2900363"/>
          <p14:tracePt t="63498" x="2652713" y="2900363"/>
          <p14:tracePt t="63506" x="2716213" y="2900363"/>
          <p14:tracePt t="63514" x="2752725" y="2900363"/>
          <p14:tracePt t="63522" x="2771775" y="2900363"/>
          <p14:tracePt t="63530" x="2781300" y="2900363"/>
          <p14:tracePt t="63538" x="2798763" y="2900363"/>
          <p14:tracePt t="63616" x="2817813" y="2900363"/>
          <p14:tracePt t="63621" x="2871788" y="2900363"/>
          <p14:tracePt t="63630" x="2917825" y="2900363"/>
          <p14:tracePt t="63638" x="2954338" y="2900363"/>
          <p14:tracePt t="63643" x="2998788" y="2909888"/>
          <p14:tracePt t="63652" x="3017838" y="2909888"/>
          <p14:tracePt t="63658" x="3054350" y="2909888"/>
          <p14:tracePt t="63666" x="3063875" y="2909888"/>
          <p14:tracePt t="63674" x="3090863" y="2917825"/>
          <p14:tracePt t="63682" x="3100388" y="2917825"/>
          <p14:tracePt t="63690" x="3108325" y="2917825"/>
          <p14:tracePt t="63706" x="3117850" y="2917825"/>
          <p14:tracePt t="63787" x="3136900" y="2917825"/>
          <p14:tracePt t="63797" x="3144838" y="2917825"/>
          <p14:tracePt t="63802" x="3190875" y="2917825"/>
          <p14:tracePt t="63814" x="3208338" y="2917825"/>
          <p14:tracePt t="63820" x="3244850" y="2917825"/>
          <p14:tracePt t="63830" x="3281363" y="2917825"/>
          <p14:tracePt t="63845" x="3300413" y="2917825"/>
          <p14:tracePt t="63853" x="3309938" y="2917825"/>
          <p14:tracePt t="63858" x="3317875" y="2917825"/>
          <p14:tracePt t="63988" x="3317875" y="2927350"/>
          <p14:tracePt t="63994" x="3300413" y="2936875"/>
          <p14:tracePt t="64003" x="3273425" y="2946400"/>
          <p14:tracePt t="64009" x="3236913" y="2982913"/>
          <p14:tracePt t="64026" x="3208338" y="2982913"/>
          <p14:tracePt t="64035" x="3190875" y="2982913"/>
          <p14:tracePt t="64042" x="3163888" y="2982913"/>
          <p14:tracePt t="64051" x="3144838" y="2982913"/>
          <p14:tracePt t="64058" x="3100388" y="2982913"/>
          <p14:tracePt t="64066" x="3071813" y="2982913"/>
          <p14:tracePt t="64074" x="3035300" y="2982913"/>
          <p14:tracePt t="64081" x="2990850" y="2982913"/>
          <p14:tracePt t="64090" x="2954338" y="2982913"/>
          <p14:tracePt t="64098" x="2908300" y="2982913"/>
          <p14:tracePt t="64106" x="2881313" y="2982913"/>
          <p14:tracePt t="64114" x="2835275" y="2982913"/>
          <p14:tracePt t="64122" x="2798763" y="2982913"/>
          <p14:tracePt t="64129" x="2752725" y="2982913"/>
          <p14:tracePt t="64145" x="2735263" y="2982913"/>
          <p14:tracePt t="64154" x="2716213" y="2982913"/>
          <p14:tracePt t="64162" x="2708275" y="2982913"/>
          <p14:tracePt t="64170" x="2698750" y="2982913"/>
          <p14:tracePt t="64178" x="2689225" y="2982913"/>
          <p14:tracePt t="64186" x="2671763" y="2982913"/>
          <p14:tracePt t="64250" x="2662238" y="2982913"/>
          <p14:tracePt t="64258" x="2652713" y="2982913"/>
          <p14:tracePt t="64266" x="2625725" y="2982913"/>
          <p14:tracePt t="64274" x="2616200" y="2982913"/>
          <p14:tracePt t="64283" x="2589213" y="2982913"/>
          <p14:tracePt t="64292" x="2570163" y="2982913"/>
          <p14:tracePt t="64308" x="2533650" y="2982913"/>
          <p14:tracePt t="64316" x="2516188" y="2982913"/>
          <p14:tracePt t="64322" x="2506663" y="2982913"/>
          <p14:tracePt t="64332" x="2489200" y="2982913"/>
          <p14:tracePt t="64338" x="2452688" y="2982913"/>
          <p14:tracePt t="64346" x="2443163" y="2982913"/>
          <p14:tracePt t="64354" x="2406650" y="2982913"/>
          <p14:tracePt t="64362" x="2389188" y="2982913"/>
          <p14:tracePt t="64371" x="2360613" y="2982913"/>
          <p14:tracePt t="64378" x="2343150" y="2982913"/>
          <p14:tracePt t="64386" x="2316163" y="2982913"/>
          <p14:tracePt t="64394" x="2297113" y="2982913"/>
          <p14:tracePt t="64402" x="2270125" y="2963863"/>
          <p14:tracePt t="64410" x="2251075" y="2963863"/>
          <p14:tracePt t="64417" x="2224088" y="2954338"/>
          <p14:tracePt t="64426" x="2206625" y="2954338"/>
          <p14:tracePt t="64435" x="2197100" y="2954338"/>
          <p14:tracePt t="64442" x="2160588" y="2954338"/>
          <p14:tracePt t="64451" x="2151063" y="2954338"/>
          <p14:tracePt t="64458" x="2133600" y="2954338"/>
          <p14:tracePt t="64466" x="2124075" y="2954338"/>
          <p14:tracePt t="64474" x="2114550" y="2946400"/>
          <p14:tracePt t="66723" x="2114550" y="2936875"/>
          <p14:tracePt t="66732" x="2078038" y="2890838"/>
          <p14:tracePt t="66740" x="1997075" y="2817813"/>
          <p14:tracePt t="66749" x="1931988" y="2781300"/>
          <p14:tracePt t="66762" x="1924050" y="2781300"/>
          <p14:tracePt t="66769" x="1905000" y="2781300"/>
          <p14:tracePt t="66778" x="1895475" y="2781300"/>
          <p14:tracePt t="67291" x="1905000" y="2781300"/>
          <p14:tracePt t="67299" x="1924050" y="2781300"/>
          <p14:tracePt t="67700" x="1941513" y="2781300"/>
          <p14:tracePt t="67708" x="1960563" y="2781300"/>
          <p14:tracePt t="67714" x="1968500" y="2781300"/>
          <p14:tracePt t="67722" x="1987550" y="2781300"/>
          <p14:tracePt t="67730" x="1997075" y="2781300"/>
          <p14:tracePt t="67738" x="2014538" y="2781300"/>
          <p14:tracePt t="67911" x="2014538" y="2790825"/>
          <p14:tracePt t="67916" x="1987550" y="2790825"/>
          <p14:tracePt t="67923" x="1978025" y="2790825"/>
          <p14:tracePt t="67931" x="1960563" y="2790825"/>
          <p14:tracePt t="67938" x="1941513" y="2790825"/>
          <p14:tracePt t="67946" x="1931988" y="2790825"/>
          <p14:tracePt t="67962" x="1924050" y="2790825"/>
          <p14:tracePt t="67970" x="1905000" y="2790825"/>
          <p14:tracePt t="68076" x="1895475" y="2790825"/>
          <p14:tracePt t="68083" x="1887538" y="2790825"/>
          <p14:tracePt t="68091" x="1878013" y="2790825"/>
          <p14:tracePt t="68100" x="1868488" y="2790825"/>
          <p14:tracePt t="68106" x="1860550" y="2790825"/>
          <p14:tracePt t="68115" x="1841500" y="2790825"/>
          <p14:tracePt t="68122" x="1824038" y="2790825"/>
          <p14:tracePt t="68131" x="1804988" y="2790825"/>
          <p14:tracePt t="68138" x="1795463" y="2790825"/>
          <p14:tracePt t="68154" x="1778000" y="2790825"/>
          <p14:tracePt t="68378" x="1804988" y="2790825"/>
          <p14:tracePt t="68386" x="1824038" y="2790825"/>
          <p14:tracePt t="68394" x="1851025" y="2790825"/>
          <p14:tracePt t="68402" x="1895475" y="2790825"/>
          <p14:tracePt t="68410" x="1924050" y="2790825"/>
          <p14:tracePt t="68418" x="1951038" y="2790825"/>
          <p14:tracePt t="68426" x="1968500" y="2790825"/>
          <p14:tracePt t="68435" x="1987550" y="2790825"/>
          <p14:tracePt t="68442" x="2005013" y="2790825"/>
          <p14:tracePt t="68522" x="2014538" y="2790825"/>
          <p14:tracePt t="68554" x="2033588" y="2790825"/>
          <p14:tracePt t="68611" x="2041525" y="2790825"/>
          <p14:tracePt t="68627" x="2060575" y="2790825"/>
          <p14:tracePt t="68635" x="2070100" y="2790825"/>
          <p14:tracePt t="68858" x="2087563" y="2790825"/>
          <p14:tracePt t="68866" x="2114550" y="2790825"/>
          <p14:tracePt t="68874" x="2133600" y="2790825"/>
          <p14:tracePt t="68882" x="2170113" y="2790825"/>
          <p14:tracePt t="68890" x="2179638" y="2790825"/>
          <p14:tracePt t="68898" x="2206625" y="2790825"/>
          <p14:tracePt t="68906" x="2214563" y="2790825"/>
          <p14:tracePt t="68914" x="2233613" y="2790825"/>
          <p14:tracePt t="68922" x="2251075" y="2790825"/>
          <p14:tracePt t="75171" x="2279650" y="2781300"/>
          <p14:tracePt t="75179" x="2306638" y="2754313"/>
          <p14:tracePt t="75187" x="2324100" y="2754313"/>
          <p14:tracePt t="75196" x="2360613" y="2754313"/>
          <p14:tracePt t="75203" x="2397125" y="2735263"/>
          <p14:tracePt t="75210" x="2416175" y="2735263"/>
          <p14:tracePt t="75218" x="2443163" y="2735263"/>
          <p14:tracePt t="75226" x="2452688" y="2735263"/>
          <p14:tracePt t="75438" x="2462213" y="2735263"/>
          <p14:tracePt t="75546" x="2479675" y="2735263"/>
          <p14:tracePt t="75554" x="2506663" y="2735263"/>
          <p14:tracePt t="75562" x="2552700" y="2735263"/>
          <p14:tracePt t="75570" x="2562225" y="2735263"/>
          <p14:tracePt t="75578" x="2598738" y="2744788"/>
          <p14:tracePt t="75586" x="2616200" y="2754313"/>
          <p14:tracePt t="75594" x="2662238" y="2781300"/>
          <p14:tracePt t="75611" x="2689225" y="2800350"/>
          <p14:tracePt t="75618" x="2698750" y="2800350"/>
          <p14:tracePt t="75625" x="2708275" y="2800350"/>
          <p14:tracePt t="75633" x="2716213" y="2800350"/>
          <p14:tracePt t="75643" x="2735263" y="2808288"/>
          <p14:tracePt t="75778" x="2744788" y="2817813"/>
          <p14:tracePt t="75810" x="2762250" y="2808288"/>
          <p14:tracePt t="75818" x="2771775" y="2808288"/>
          <p14:tracePt t="75834" x="2789238" y="2800350"/>
          <p14:tracePt t="75874" x="2808288" y="2800350"/>
          <p14:tracePt t="75938" x="2817813" y="2800350"/>
          <p14:tracePt t="76028" x="2808288" y="2790825"/>
          <p14:tracePt t="76034" x="2698750" y="2790825"/>
          <p14:tracePt t="76044" x="2579688" y="2790825"/>
          <p14:tracePt t="76051" x="2489200" y="2790825"/>
          <p14:tracePt t="76058" x="2416175" y="2790825"/>
          <p14:tracePt t="76067" x="2306638" y="2790825"/>
          <p14:tracePt t="76074" x="2233613" y="2790825"/>
          <p14:tracePt t="76082" x="2160588" y="2790825"/>
          <p14:tracePt t="76090" x="2097088" y="2771775"/>
          <p14:tracePt t="76098" x="2060575" y="2763838"/>
          <p14:tracePt t="76106" x="2033588" y="2754313"/>
          <p14:tracePt t="76121" x="2024063" y="2754313"/>
          <p14:tracePt t="76499" x="2014538" y="2727325"/>
          <p14:tracePt t="76507" x="2014538" y="2698750"/>
          <p14:tracePt t="76515" x="2014538" y="2690813"/>
          <p14:tracePt t="76522" x="2014538" y="2671763"/>
          <p14:tracePt t="76530" x="2033588" y="2625725"/>
          <p14:tracePt t="76538" x="2060575" y="2608263"/>
          <p14:tracePt t="76546" x="2078038" y="2598738"/>
          <p14:tracePt t="76553" x="2097088" y="2581275"/>
          <p14:tracePt t="76562" x="2114550" y="2571750"/>
          <p14:tracePt t="76570" x="2143125" y="2562225"/>
          <p14:tracePt t="76578" x="2151063" y="2544763"/>
          <p14:tracePt t="76586" x="2170113" y="2535238"/>
          <p14:tracePt t="76594" x="2197100" y="2535238"/>
          <p14:tracePt t="76602" x="2243138" y="2535238"/>
          <p14:tracePt t="76609" x="2270125" y="2525713"/>
          <p14:tracePt t="76618" x="2324100" y="2525713"/>
          <p14:tracePt t="76626" x="2370138" y="2525713"/>
          <p14:tracePt t="76634" x="2406650" y="2525713"/>
          <p14:tracePt t="76643" x="2452688" y="2525713"/>
          <p14:tracePt t="76650" x="2479675" y="2525713"/>
          <p14:tracePt t="76658" x="2516188" y="2525713"/>
          <p14:tracePt t="76666" x="2533650" y="2525713"/>
          <p14:tracePt t="76673" x="2552700" y="2525713"/>
          <p14:tracePt t="76682" x="2570163" y="2525713"/>
          <p14:tracePt t="76690" x="2579688" y="2525713"/>
          <p14:tracePt t="76698" x="2598738" y="2525713"/>
          <p14:tracePt t="76706" x="2616200" y="2535238"/>
          <p14:tracePt t="76722" x="2625725" y="2544763"/>
          <p14:tracePt t="76730" x="2652713" y="2554288"/>
          <p14:tracePt t="76754" x="2662238" y="2554288"/>
          <p14:tracePt t="76762" x="2671763" y="2562225"/>
          <p14:tracePt t="76772" x="2689225" y="2562225"/>
          <p14:tracePt t="76778" x="2708275" y="2571750"/>
          <p14:tracePt t="76786" x="2716213" y="2571750"/>
          <p14:tracePt t="76794" x="2735263" y="2571750"/>
          <p14:tracePt t="76802" x="2744788" y="2581275"/>
          <p14:tracePt t="76818" x="2762250" y="2589213"/>
          <p14:tracePt t="76826" x="2771775" y="2589213"/>
          <p14:tracePt t="76834" x="2781300" y="2598738"/>
          <p14:tracePt t="76868" x="2789238" y="2608263"/>
          <p14:tracePt t="76889" x="2789238" y="2617788"/>
          <p14:tracePt t="76893" x="2789238" y="2625725"/>
          <p14:tracePt t="76902" x="2798763" y="2635250"/>
          <p14:tracePt t="76909" x="2798763" y="2644775"/>
          <p14:tracePt t="76914" x="2808288" y="2662238"/>
          <p14:tracePt t="76922" x="2817813" y="2671763"/>
          <p14:tracePt t="76956" x="2825750" y="2698750"/>
          <p14:tracePt t="76978" x="2825750" y="2708275"/>
          <p14:tracePt t="76994" x="2835275" y="2727325"/>
          <p14:tracePt t="77002" x="2835275" y="2735263"/>
          <p14:tracePt t="77010" x="2835275" y="2744788"/>
          <p14:tracePt t="77026" x="2835275" y="2771775"/>
          <p14:tracePt t="77033" x="2835275" y="2781300"/>
          <p14:tracePt t="77058" x="2835275" y="2790825"/>
          <p14:tracePt t="77090" x="2825750" y="2800350"/>
          <p14:tracePt t="77098" x="2798763" y="2800350"/>
          <p14:tracePt t="77106" x="2744788" y="2800350"/>
          <p14:tracePt t="77114" x="2708275" y="2800350"/>
          <p14:tracePt t="77122" x="2652713" y="2800350"/>
          <p14:tracePt t="77130" x="2543175" y="2800350"/>
          <p14:tracePt t="77138" x="2470150" y="2800350"/>
          <p14:tracePt t="77146" x="2389188" y="2800350"/>
          <p14:tracePt t="77154" x="2333625" y="2800350"/>
          <p14:tracePt t="77162" x="2324100" y="2800350"/>
          <p14:tracePt t="77170" x="2306638" y="2800350"/>
          <p14:tracePt t="77330" x="2306638" y="2790825"/>
          <p14:tracePt t="77338" x="2316163" y="2781300"/>
          <p14:tracePt t="77346" x="2370138" y="2771775"/>
          <p14:tracePt t="77354" x="2406650" y="2771775"/>
          <p14:tracePt t="77363" x="2462213" y="2771775"/>
          <p14:tracePt t="77370" x="2489200" y="2771775"/>
          <p14:tracePt t="77379" x="2579688" y="2771775"/>
          <p14:tracePt t="77386" x="2652713" y="2771775"/>
          <p14:tracePt t="77394" x="2744788" y="2771775"/>
          <p14:tracePt t="77401" x="2835275" y="2771775"/>
          <p14:tracePt t="77410" x="2889250" y="2771775"/>
          <p14:tracePt t="77418" x="2944813" y="2771775"/>
          <p14:tracePt t="77426" x="3017838" y="2771775"/>
          <p14:tracePt t="77434" x="3081338" y="2771775"/>
          <p14:tracePt t="77442" x="3136900" y="2771775"/>
          <p14:tracePt t="77450" x="3171825" y="2771775"/>
          <p14:tracePt t="77458" x="3208338" y="2771775"/>
          <p14:tracePt t="77466" x="3217863" y="2771775"/>
          <p14:tracePt t="77474" x="3263900" y="2771775"/>
          <p14:tracePt t="77483" x="3281363" y="2771775"/>
          <p14:tracePt t="77490" x="3309938" y="2771775"/>
          <p14:tracePt t="77498" x="3327400" y="2771775"/>
          <p14:tracePt t="77506" x="3363913" y="2771775"/>
          <p14:tracePt t="77514" x="3382963" y="2771775"/>
          <p14:tracePt t="77522" x="3419475" y="2771775"/>
          <p14:tracePt t="77530" x="3446463" y="2771775"/>
          <p14:tracePt t="77538" x="3455988" y="2771775"/>
          <p14:tracePt t="77546" x="3463925" y="2771775"/>
          <p14:tracePt t="77626" x="3482975" y="2771775"/>
          <p14:tracePt t="77634" x="3500438" y="2771775"/>
          <p14:tracePt t="77642" x="3509963" y="2771775"/>
          <p14:tracePt t="77650" x="3546475" y="2771775"/>
          <p14:tracePt t="77658" x="3556000" y="2771775"/>
          <p14:tracePt t="77667" x="3582988" y="2771775"/>
          <p14:tracePt t="77674" x="3592513" y="2771775"/>
          <p14:tracePt t="77690" x="3609975" y="2771775"/>
          <p14:tracePt t="77698" x="3619500" y="2771775"/>
          <p14:tracePt t="77707" x="3629025" y="2771775"/>
          <p14:tracePt t="77724" x="3636963" y="2771775"/>
          <p14:tracePt t="77740" x="3665538" y="2763838"/>
          <p14:tracePt t="77756" x="3683000" y="2744788"/>
          <p14:tracePt t="77763" x="3702050" y="2744788"/>
          <p14:tracePt t="77772" x="3709988" y="2735263"/>
          <p14:tracePt t="77787" x="3719513" y="2727325"/>
          <p14:tracePt t="78108" x="3709988" y="2735263"/>
          <p14:tracePt t="78124" x="3702050" y="2744788"/>
          <p14:tracePt t="78156" x="3702050" y="2754313"/>
          <p14:tracePt t="78179" x="3692525" y="2763838"/>
          <p14:tracePt t="78187" x="3673475" y="2771775"/>
          <p14:tracePt t="78196" x="3665538" y="2771775"/>
          <p14:tracePt t="78211" x="3656013" y="2771775"/>
          <p14:tracePt t="78218" x="3636963" y="2771775"/>
          <p14:tracePt t="78236" x="3619500" y="2771775"/>
          <p14:tracePt t="78243" x="3600450" y="2771775"/>
          <p14:tracePt t="78396" x="3592513" y="2771775"/>
          <p14:tracePt t="78427" x="3573463" y="2763838"/>
          <p14:tracePt t="78434" x="3527425" y="2744788"/>
          <p14:tracePt t="78443" x="3519488" y="2735263"/>
          <p14:tracePt t="78452" x="3490913" y="2717800"/>
          <p14:tracePt t="78459" x="3473450" y="2708275"/>
          <p14:tracePt t="78467" x="3455988" y="2690813"/>
          <p14:tracePt t="78474" x="3436938" y="2681288"/>
          <p14:tracePt t="78490" x="3409950" y="2681288"/>
          <p14:tracePt t="78506" x="3400425" y="2671763"/>
          <p14:tracePt t="78588" x="3400425" y="2654300"/>
          <p14:tracePt t="78614" x="3400425" y="2644775"/>
          <p14:tracePt t="78618" x="3400425" y="2635250"/>
          <p14:tracePt t="78635" x="3400425" y="2608263"/>
          <p14:tracePt t="78654" x="3409950" y="2589213"/>
          <p14:tracePt t="78663" x="3419475" y="2581275"/>
          <p14:tracePt t="78669" x="3436938" y="2562225"/>
          <p14:tracePt t="78690" x="3446463" y="2554288"/>
          <p14:tracePt t="78698" x="3473450" y="2544763"/>
          <p14:tracePt t="78707" x="3482975" y="2544763"/>
          <p14:tracePt t="78714" x="3490913" y="2544763"/>
          <p14:tracePt t="78722" x="3527425" y="2535238"/>
          <p14:tracePt t="78730" x="3556000" y="2517775"/>
          <p14:tracePt t="78738" x="3592513" y="2517775"/>
          <p14:tracePt t="78749" x="3629025" y="2508250"/>
          <p14:tracePt t="78753" x="3646488" y="2508250"/>
          <p14:tracePt t="78763" x="3683000" y="2508250"/>
          <p14:tracePt t="78769" x="3729038" y="2508250"/>
          <p14:tracePt t="78781" x="3746500" y="2498725"/>
          <p14:tracePt t="78789" x="3775075" y="2498725"/>
          <p14:tracePt t="78795" x="3792538" y="2498725"/>
          <p14:tracePt t="78804" x="3819525" y="2498725"/>
          <p14:tracePt t="78812" x="3838575" y="2498725"/>
          <p14:tracePt t="78828" x="3856038" y="2498725"/>
          <p14:tracePt t="78837" x="3865563" y="2498725"/>
          <p14:tracePt t="78931" x="3875088" y="2498725"/>
          <p14:tracePt t="78955" x="3902075" y="2498725"/>
          <p14:tracePt t="78961" x="3948113" y="2498725"/>
          <p14:tracePt t="78970" x="3975100" y="2508250"/>
          <p14:tracePt t="78978" x="4002088" y="2517775"/>
          <p14:tracePt t="78987" x="4048125" y="2525713"/>
          <p14:tracePt t="78993" x="4111625" y="2571750"/>
          <p14:tracePt t="79002" x="4194175" y="2589213"/>
          <p14:tracePt t="79009" x="4230688" y="2608263"/>
          <p14:tracePt t="79018" x="4248150" y="2625725"/>
          <p14:tracePt t="79027" x="4284663" y="2635250"/>
          <p14:tracePt t="79035" x="4303713" y="2644775"/>
          <p14:tracePt t="79075" x="4311650" y="2662238"/>
          <p14:tracePt t="79091" x="4311650" y="2671763"/>
          <p14:tracePt t="79107" x="4311650" y="2681288"/>
          <p14:tracePt t="79123" x="4311650" y="2708275"/>
          <p14:tracePt t="79132" x="4311650" y="2717800"/>
          <p14:tracePt t="79147" x="4303713" y="2727325"/>
          <p14:tracePt t="79155" x="4294188" y="2727325"/>
          <p14:tracePt t="79163" x="4284663" y="2727325"/>
          <p14:tracePt t="79171" x="4275138" y="2727325"/>
          <p14:tracePt t="79179" x="4267200" y="2735263"/>
          <p14:tracePt t="79194" x="4248150" y="2754313"/>
          <p14:tracePt t="79202" x="4230688" y="2754313"/>
          <p14:tracePt t="79211" x="4211638" y="2763838"/>
          <p14:tracePt t="79226" x="4184650" y="2771775"/>
          <p14:tracePt t="79236" x="4175125" y="2771775"/>
          <p14:tracePt t="79242" x="4165600" y="2771775"/>
          <p14:tracePt t="79253" x="4138613" y="2781300"/>
          <p14:tracePt t="79257" x="4121150" y="2790825"/>
          <p14:tracePt t="79267" x="4111625" y="2800350"/>
          <p14:tracePt t="79274" x="4094163" y="2808288"/>
          <p14:tracePt t="79284" x="4075113" y="2817813"/>
          <p14:tracePt t="79290" x="4065588" y="2817813"/>
          <p14:tracePt t="79299" x="4038600" y="2827338"/>
          <p14:tracePt t="79306" x="4021138" y="2844800"/>
          <p14:tracePt t="79322" x="3984625" y="2844800"/>
          <p14:tracePt t="79331" x="3956050" y="2844800"/>
          <p14:tracePt t="79337" x="3948113" y="2854325"/>
          <p14:tracePt t="79346" x="3929063" y="2854325"/>
          <p14:tracePt t="79354" x="3911600" y="2854325"/>
          <p14:tracePt t="79361" x="3892550" y="2854325"/>
          <p14:tracePt t="79370" x="3883025" y="2854325"/>
          <p14:tracePt t="79378" x="3856038" y="2854325"/>
          <p14:tracePt t="79394" x="3846513" y="2854325"/>
          <p14:tracePt t="79402" x="3829050" y="2854325"/>
          <p14:tracePt t="79410" x="3810000" y="2854325"/>
          <p14:tracePt t="79418" x="3802063" y="2854325"/>
          <p14:tracePt t="79425" x="3783013" y="2854325"/>
          <p14:tracePt t="79538" x="3775075" y="2854325"/>
          <p14:tracePt t="79554" x="3775075" y="2844800"/>
          <p14:tracePt t="79578" x="3775075" y="2836863"/>
          <p14:tracePt t="79594" x="3775075" y="2817813"/>
          <p14:tracePt t="79610" x="3775075" y="2808288"/>
          <p14:tracePt t="79626" x="3756025" y="2800350"/>
          <p14:tracePt t="79633" x="3738563" y="2790825"/>
          <p14:tracePt t="79642" x="3692525" y="2763838"/>
          <p14:tracePt t="79650" x="3665538" y="2754313"/>
          <p14:tracePt t="79658" x="3609975" y="2744788"/>
          <p14:tracePt t="79666" x="3546475" y="2717800"/>
          <p14:tracePt t="79674" x="3500438" y="2708275"/>
          <p14:tracePt t="79682" x="3427413" y="2681288"/>
          <p14:tracePt t="79689" x="3363913" y="2671763"/>
          <p14:tracePt t="79698" x="3309938" y="2644775"/>
          <p14:tracePt t="79706" x="3244850" y="2617788"/>
          <p14:tracePt t="79714" x="3181350" y="2608263"/>
          <p14:tracePt t="79722" x="3117850" y="2581275"/>
          <p14:tracePt t="79738" x="3100388" y="2581275"/>
          <p14:tracePt t="79746" x="3081338" y="2571750"/>
          <p14:tracePt t="79754" x="3054350" y="2571750"/>
          <p14:tracePt t="79762" x="3035300" y="2571750"/>
          <p14:tracePt t="79769" x="2998788" y="2571750"/>
          <p14:tracePt t="79778" x="2990850" y="2571750"/>
          <p14:tracePt t="79786" x="2944813" y="2571750"/>
          <p14:tracePt t="79794" x="2925763" y="2571750"/>
          <p14:tracePt t="79802" x="2898775" y="2571750"/>
          <p14:tracePt t="79811" x="2871788" y="2571750"/>
          <p14:tracePt t="79818" x="2852738" y="2571750"/>
          <p14:tracePt t="79826" x="2844800" y="2571750"/>
          <p14:tracePt t="79835" x="2835275" y="2571750"/>
          <p14:tracePt t="79842" x="2808288" y="2562225"/>
          <p14:tracePt t="79858" x="2789238" y="2554288"/>
          <p14:tracePt t="79899" x="2762250" y="2535238"/>
          <p14:tracePt t="79915" x="2744788" y="2535238"/>
          <p14:tracePt t="79924" x="2725738" y="2525713"/>
          <p14:tracePt t="79930" x="2708275" y="2525713"/>
          <p14:tracePt t="79938" x="2662238" y="2517775"/>
          <p14:tracePt t="79946" x="2643188" y="2517775"/>
          <p14:tracePt t="79954" x="2616200" y="2508250"/>
          <p14:tracePt t="79961" x="2579688" y="2508250"/>
          <p14:tracePt t="79970" x="2552700" y="2489200"/>
          <p14:tracePt t="79978" x="2516188" y="2489200"/>
          <p14:tracePt t="79986" x="2498725" y="2489200"/>
          <p14:tracePt t="79994" x="2452688" y="2471738"/>
          <p14:tracePt t="80010" x="2433638" y="2471738"/>
          <p14:tracePt t="80018" x="2425700" y="2471738"/>
          <p14:tracePt t="80106" x="2416175" y="2471738"/>
          <p14:tracePt t="80114" x="2389188" y="2471738"/>
          <p14:tracePt t="80122" x="2370138" y="2471738"/>
          <p14:tracePt t="80130" x="2343150" y="2471738"/>
          <p14:tracePt t="80137" x="2324100" y="2471738"/>
          <p14:tracePt t="80146" x="2297113" y="2462213"/>
          <p14:tracePt t="80154" x="2279650" y="2462213"/>
          <p14:tracePt t="80162" x="2251075" y="2462213"/>
          <p14:tracePt t="80170" x="2233613" y="2462213"/>
          <p14:tracePt t="80178" x="2224088" y="2462213"/>
          <p14:tracePt t="80186" x="2214563" y="2462213"/>
          <p14:tracePt t="80194" x="2206625" y="2462213"/>
          <p14:tracePt t="80363" x="2197100" y="2452688"/>
          <p14:tracePt t="80369" x="2197100" y="2444750"/>
          <p14:tracePt t="80378" x="2206625" y="2435225"/>
          <p14:tracePt t="80386" x="2260600" y="2425700"/>
          <p14:tracePt t="80394" x="2324100" y="2425700"/>
          <p14:tracePt t="80402" x="2416175" y="2425700"/>
          <p14:tracePt t="80410" x="2506663" y="2425700"/>
          <p14:tracePt t="80418" x="2579688" y="2425700"/>
          <p14:tracePt t="80426" x="2671763" y="2425700"/>
          <p14:tracePt t="80434" x="2762250" y="2425700"/>
          <p14:tracePt t="80442" x="2808288" y="2425700"/>
          <p14:tracePt t="80452" x="2862263" y="2425700"/>
          <p14:tracePt t="80458" x="2917825" y="2425700"/>
          <p14:tracePt t="80467" x="2954338" y="2425700"/>
          <p14:tracePt t="80474" x="2971800" y="2425700"/>
          <p14:tracePt t="80482" x="2998788" y="2425700"/>
          <p14:tracePt t="80490" x="3008313" y="2425700"/>
          <p14:tracePt t="80498" x="3017838" y="2425700"/>
          <p14:tracePt t="80506" x="3044825" y="2425700"/>
          <p14:tracePt t="80514" x="3063875" y="2425700"/>
          <p14:tracePt t="80522" x="3090863" y="2425700"/>
          <p14:tracePt t="80530" x="3108325" y="2425700"/>
          <p14:tracePt t="80539" x="3117850" y="2425700"/>
          <p14:tracePt t="80546" x="3163888" y="2425700"/>
          <p14:tracePt t="80554" x="3227388" y="2452688"/>
          <p14:tracePt t="80562" x="3254375" y="2462213"/>
          <p14:tracePt t="80570" x="3300413" y="2471738"/>
          <p14:tracePt t="80578" x="3346450" y="2508250"/>
          <p14:tracePt t="80586" x="3373438" y="2517775"/>
          <p14:tracePt t="80594" x="3409950" y="2525713"/>
          <p14:tracePt t="80602" x="3427413" y="2535238"/>
          <p14:tracePt t="80610" x="3436938" y="2544763"/>
          <p14:tracePt t="80618" x="3455988" y="2554288"/>
          <p14:tracePt t="80690" x="3455988" y="2562225"/>
          <p14:tracePt t="80706" x="3455988" y="2581275"/>
          <p14:tracePt t="80714" x="3455988" y="2589213"/>
          <p14:tracePt t="80739" x="3463925" y="2598738"/>
          <p14:tracePt t="80772" x="3473450" y="2617788"/>
          <p14:tracePt t="80795" x="3490913" y="2635250"/>
          <p14:tracePt t="80818" x="3500438" y="2644775"/>
          <p14:tracePt t="80834" x="3509963" y="2654300"/>
          <p14:tracePt t="80850" x="3509963" y="2662238"/>
          <p14:tracePt t="80857" x="3509963" y="2671763"/>
          <p14:tracePt t="80867" x="3509963" y="2681288"/>
          <p14:tracePt t="80887" x="3509963" y="2708275"/>
          <p14:tracePt t="80891" x="3509963" y="2717800"/>
          <p14:tracePt t="80901" x="3490913" y="2735263"/>
          <p14:tracePt t="80907" x="3463925" y="2735263"/>
          <p14:tracePt t="80914" x="3409950" y="2735263"/>
          <p14:tracePt t="80923" x="3373438" y="2735263"/>
          <p14:tracePt t="80930" x="3336925" y="2735263"/>
          <p14:tracePt t="80938" x="3300413" y="2735263"/>
          <p14:tracePt t="80946" x="3254375" y="2735263"/>
          <p14:tracePt t="80955" x="3236913" y="2735263"/>
          <p14:tracePt t="80962" x="3227388" y="2735263"/>
          <p14:tracePt t="81002" x="3217863" y="2735263"/>
          <p14:tracePt t="81010" x="3217863" y="2727325"/>
          <p14:tracePt t="81018" x="3217863" y="2717800"/>
          <p14:tracePt t="81026" x="3227388" y="2690813"/>
          <p14:tracePt t="81033" x="3273425" y="2671763"/>
          <p14:tracePt t="81042" x="3300413" y="2671763"/>
          <p14:tracePt t="81051" x="3317875" y="2671763"/>
          <p14:tracePt t="81057" x="3354388" y="2671763"/>
          <p14:tracePt t="81067" x="3409950" y="2671763"/>
          <p14:tracePt t="81074" x="3455988" y="2662238"/>
          <p14:tracePt t="81083" x="3482975" y="2662238"/>
          <p14:tracePt t="81090" x="3509963" y="2662238"/>
          <p14:tracePt t="81098" x="3556000" y="2662238"/>
          <p14:tracePt t="81106" x="3563938" y="2662238"/>
          <p14:tracePt t="81122" x="3573463" y="2662238"/>
          <p14:tracePt t="81130" x="3600450" y="2662238"/>
          <p14:tracePt t="81138" x="3609975" y="2671763"/>
          <p14:tracePt t="81154" x="3619500" y="2681288"/>
          <p14:tracePt t="81186" x="3636963" y="2681288"/>
          <p14:tracePt t="81202" x="3656013" y="2708275"/>
          <p14:tracePt t="81210" x="3673475" y="2717800"/>
          <p14:tracePt t="81218" x="3683000" y="2717800"/>
          <p14:tracePt t="81234" x="3702050" y="2727325"/>
          <p14:tracePt t="81250" x="3709988" y="2727325"/>
          <p14:tracePt t="81402" x="3719513" y="2744788"/>
          <p14:tracePt t="81410" x="3729038" y="2754313"/>
          <p14:tracePt t="81418" x="3775075" y="2771775"/>
          <p14:tracePt t="81426" x="3819525" y="2808288"/>
          <p14:tracePt t="81434" x="3883025" y="2836863"/>
          <p14:tracePt t="81442" x="3911600" y="2854325"/>
          <p14:tracePt t="81449" x="3965575" y="2881313"/>
          <p14:tracePt t="81458" x="4002088" y="2909888"/>
          <p14:tracePt t="81466" x="4021138" y="2917825"/>
          <p14:tracePt t="81474" x="4057650" y="2927350"/>
          <p14:tracePt t="81482" x="4065588" y="2936875"/>
          <p14:tracePt t="81490" x="4084638" y="2946400"/>
          <p14:tracePt t="82010" x="4094163" y="2946400"/>
          <p14:tracePt t="82018" x="4111625" y="2946400"/>
          <p14:tracePt t="82026" x="4138613" y="2936875"/>
          <p14:tracePt t="82034" x="4157663" y="2917825"/>
          <p14:tracePt t="82042" x="4221163" y="2890838"/>
          <p14:tracePt t="82050" x="4238625" y="2881313"/>
          <p14:tracePt t="82058" x="4275138" y="2873375"/>
          <p14:tracePt t="82066" x="4321175" y="2854325"/>
          <p14:tracePt t="82073" x="4348163" y="2836863"/>
          <p14:tracePt t="82082" x="4384675" y="2827338"/>
          <p14:tracePt t="82090" x="4430713" y="2808288"/>
          <p14:tracePt t="82099" x="4467225" y="2808288"/>
          <p14:tracePt t="82106" x="4513263" y="2800350"/>
          <p14:tracePt t="82114" x="4567238" y="2800350"/>
          <p14:tracePt t="82122" x="4586288" y="2790825"/>
          <p14:tracePt t="82130" x="4622800" y="2781300"/>
          <p14:tracePt t="82138" x="4686300" y="2763838"/>
          <p14:tracePt t="82146" x="4730750" y="2754313"/>
          <p14:tracePt t="82153" x="4759325" y="2754313"/>
          <p14:tracePt t="82162" x="4795838" y="2744788"/>
          <p14:tracePt t="82178" x="4803775" y="2744788"/>
          <p14:tracePt t="82482" x="4822825" y="2744788"/>
          <p14:tracePt t="82490" x="4832350" y="2744788"/>
          <p14:tracePt t="82498" x="4849813" y="2744788"/>
          <p14:tracePt t="82506" x="4886325" y="2744788"/>
          <p14:tracePt t="82514" x="4922838" y="2744788"/>
          <p14:tracePt t="82523" x="4941888" y="2754313"/>
          <p14:tracePt t="82530" x="4978400" y="2754313"/>
          <p14:tracePt t="82538" x="4995863" y="2754313"/>
          <p14:tracePt t="82546" x="5022850" y="2754313"/>
          <p14:tracePt t="82554" x="5078413" y="2754313"/>
          <p14:tracePt t="82562" x="5095875" y="2754313"/>
          <p14:tracePt t="82570" x="5141913" y="2754313"/>
          <p14:tracePt t="82578" x="5178425" y="2754313"/>
          <p14:tracePt t="82586" x="5187950" y="2754313"/>
          <p14:tracePt t="82594" x="5214938" y="2754313"/>
          <p14:tracePt t="82603" x="5224463" y="2754313"/>
          <p14:tracePt t="83738" x="5260975" y="2754313"/>
          <p14:tracePt t="83747" x="5278438" y="2754313"/>
          <p14:tracePt t="83754" x="5334000" y="2744788"/>
          <p14:tracePt t="83762" x="5360988" y="2744788"/>
          <p14:tracePt t="83770" x="5414963" y="2744788"/>
          <p14:tracePt t="83779" x="5434013" y="2744788"/>
          <p14:tracePt t="83785" x="5461000" y="2744788"/>
          <p14:tracePt t="83979" x="5470525" y="2744788"/>
          <p14:tracePt t="83995" x="5470525" y="2754313"/>
          <p14:tracePt t="84004" x="5461000" y="2754313"/>
          <p14:tracePt t="84338" x="5451475" y="2763838"/>
          <p14:tracePt t="84346" x="5441950" y="2771775"/>
          <p14:tracePt t="84361" x="5434013" y="2781300"/>
          <p14:tracePt t="84468" x="5424488" y="2790825"/>
          <p14:tracePt t="85171" x="5405438" y="2790825"/>
          <p14:tracePt t="85202" x="5397500" y="2790825"/>
          <p14:tracePt t="85226" x="5387975" y="2790825"/>
          <p14:tracePt t="85234" x="5378450" y="2790825"/>
          <p14:tracePt t="85242" x="5341938" y="2800350"/>
          <p14:tracePt t="85250" x="5305425" y="2800350"/>
          <p14:tracePt t="85257" x="5251450" y="2800350"/>
          <p14:tracePt t="85267" x="5205413" y="2800350"/>
          <p14:tracePt t="85273" x="5195888" y="2800350"/>
          <p14:tracePt t="85283" x="5141913" y="2800350"/>
          <p14:tracePt t="85290" x="5095875" y="2800350"/>
          <p14:tracePt t="85299" x="5068888" y="2800350"/>
          <p14:tracePt t="85306" x="5041900" y="2800350"/>
          <p14:tracePt t="85314" x="5005388" y="2800350"/>
          <p14:tracePt t="85322" x="4995863" y="2800350"/>
          <p14:tracePt t="85331" x="4986338" y="2800350"/>
          <p14:tracePt t="85430" x="4968875" y="2800350"/>
          <p14:tracePt t="85436" x="4959350" y="2800350"/>
          <p14:tracePt t="85444" x="4941888" y="2800350"/>
          <p14:tracePt t="85453" x="4886325" y="2800350"/>
          <p14:tracePt t="85459" x="4859338" y="2800350"/>
          <p14:tracePt t="85469" x="4840288" y="2800350"/>
          <p14:tracePt t="85476" x="4795838" y="2790825"/>
          <p14:tracePt t="85490" x="4786313" y="2790825"/>
          <p14:tracePt t="85499" x="4767263" y="2781300"/>
          <p14:tracePt t="85620" x="4767263" y="2771775"/>
          <p14:tracePt t="85630" x="4767263" y="2744788"/>
          <p14:tracePt t="85634" x="4767263" y="2727325"/>
          <p14:tracePt t="85643" x="4767263" y="2698750"/>
          <p14:tracePt t="85652" x="4767263" y="2681288"/>
          <p14:tracePt t="85659" x="4767263" y="2654300"/>
          <p14:tracePt t="85667" x="4767263" y="2635250"/>
          <p14:tracePt t="85674" x="4767263" y="2617788"/>
          <p14:tracePt t="85683" x="4767263" y="2598738"/>
          <p14:tracePt t="85690" x="4767263" y="2589213"/>
          <p14:tracePt t="85699" x="4767263" y="2571750"/>
          <p14:tracePt t="85705" x="4767263" y="2562225"/>
          <p14:tracePt t="85722" x="4767263" y="2554288"/>
          <p14:tracePt t="85786" x="4767263" y="2544763"/>
          <p14:tracePt t="85794" x="4767263" y="2535238"/>
          <p14:tracePt t="85802" x="4786313" y="2517775"/>
          <p14:tracePt t="85810" x="4803775" y="2508250"/>
          <p14:tracePt t="85818" x="4822825" y="2498725"/>
          <p14:tracePt t="85826" x="4840288" y="2498725"/>
          <p14:tracePt t="85835" x="4859338" y="2498725"/>
          <p14:tracePt t="85842" x="4895850" y="2481263"/>
          <p14:tracePt t="85851" x="4913313" y="2462213"/>
          <p14:tracePt t="85857" x="4941888" y="2452688"/>
          <p14:tracePt t="85867" x="4959350" y="2452688"/>
          <p14:tracePt t="85875" x="4986338" y="2452688"/>
          <p14:tracePt t="85885" x="5005388" y="2452688"/>
          <p14:tracePt t="85904" x="5078413" y="2452688"/>
          <p14:tracePt t="85909" x="5095875" y="2452688"/>
          <p14:tracePt t="85915" x="5122863" y="2452688"/>
          <p14:tracePt t="85923" x="5141913" y="2452688"/>
          <p14:tracePt t="85931" x="5168900" y="2452688"/>
          <p14:tracePt t="85939" x="5187950" y="2452688"/>
          <p14:tracePt t="85947" x="5214938" y="2452688"/>
          <p14:tracePt t="85957" x="5224463" y="2452688"/>
          <p14:tracePt t="85962" x="5232400" y="2452688"/>
          <p14:tracePt t="85970" x="5251450" y="2452688"/>
          <p14:tracePt t="85978" x="5268913" y="2471738"/>
          <p14:tracePt t="85986" x="5278438" y="2481263"/>
          <p14:tracePt t="85994" x="5278438" y="2489200"/>
          <p14:tracePt t="86002" x="5297488" y="2508250"/>
          <p14:tracePt t="86017" x="5334000" y="2525713"/>
          <p14:tracePt t="86026" x="5341938" y="2535238"/>
          <p14:tracePt t="86034" x="5360988" y="2554288"/>
          <p14:tracePt t="86147" x="5368925" y="2598738"/>
          <p14:tracePt t="86155" x="5368925" y="2608263"/>
          <p14:tracePt t="86163" x="5368925" y="2644775"/>
          <p14:tracePt t="86171" x="5368925" y="2654300"/>
          <p14:tracePt t="86177" x="5378450" y="2671763"/>
          <p14:tracePt t="86186" x="5378450" y="2690813"/>
          <p14:tracePt t="86194" x="5378450" y="2708275"/>
          <p14:tracePt t="86202" x="5378450" y="2727325"/>
          <p14:tracePt t="86210" x="5378450" y="2735263"/>
          <p14:tracePt t="86218" x="5378450" y="2744788"/>
          <p14:tracePt t="86226" x="5378450" y="2771775"/>
          <p14:tracePt t="86234" x="5378450" y="2781300"/>
          <p14:tracePt t="86258" x="5378450" y="2790825"/>
          <p14:tracePt t="86274" x="5378450" y="2808288"/>
          <p14:tracePt t="86285" x="5368925" y="2827338"/>
          <p14:tracePt t="86289" x="5360988" y="2836863"/>
          <p14:tracePt t="86300" x="5341938" y="2844800"/>
          <p14:tracePt t="86305" x="5305425" y="2863850"/>
          <p14:tracePt t="86314" x="5305425" y="2873375"/>
          <p14:tracePt t="86332" x="5268913" y="2881313"/>
          <p14:tracePt t="86346" x="5260975" y="2890838"/>
          <p14:tracePt t="86579" x="5268913" y="2890838"/>
          <p14:tracePt t="86586" x="5278438" y="2890838"/>
          <p14:tracePt t="86594" x="5324475" y="2890838"/>
          <p14:tracePt t="86602" x="5360988" y="2890838"/>
          <p14:tracePt t="86611" x="5378450" y="2890838"/>
          <p14:tracePt t="86619" x="5414963" y="2890838"/>
          <p14:tracePt t="86642" x="5424488" y="2890838"/>
          <p14:tracePt t="86658" x="5441950" y="2890838"/>
          <p14:tracePt t="86682" x="5451475" y="2890838"/>
          <p14:tracePt t="86698" x="5470525" y="2881313"/>
          <p14:tracePt t="86706" x="5478463" y="2873375"/>
          <p14:tracePt t="86722" x="5487988" y="2873375"/>
          <p14:tracePt t="86738" x="5497513" y="2873375"/>
          <p14:tracePt t="86746" x="5507038" y="2873375"/>
          <p14:tracePt t="86754" x="5524500" y="2873375"/>
          <p14:tracePt t="86762" x="5534025" y="2873375"/>
          <p14:tracePt t="86770" x="5551488" y="2873375"/>
          <p14:tracePt t="86777" x="5561013" y="2873375"/>
          <p14:tracePt t="86786" x="5580063" y="2873375"/>
          <p14:tracePt t="86794" x="5588000" y="2873375"/>
          <p14:tracePt t="86802" x="5607050" y="2873375"/>
          <p14:tracePt t="86810" x="5616575" y="2873375"/>
          <p14:tracePt t="86817" x="5624513" y="2873375"/>
          <p14:tracePt t="86825" x="5634038" y="2873375"/>
          <p14:tracePt t="86833" x="5643563" y="2873375"/>
          <p14:tracePt t="86858" x="5653088" y="2873375"/>
          <p14:tracePt t="86873" x="5661025" y="2873375"/>
          <p14:tracePt t="86890" x="5670550" y="2873375"/>
          <p14:tracePt t="86914" x="5688013" y="2873375"/>
          <p14:tracePt t="86930" x="5697538" y="2873375"/>
          <p14:tracePt t="86938" x="5707063" y="2873375"/>
          <p14:tracePt t="86946" x="5724525" y="2873375"/>
          <p14:tracePt t="86955" x="5743575" y="2873375"/>
          <p14:tracePt t="86963" x="5780088" y="2873375"/>
          <p14:tracePt t="86973" x="5807075" y="2873375"/>
          <p14:tracePt t="86979" x="5826125" y="2873375"/>
          <p14:tracePt t="87004" x="5834063" y="2873375"/>
          <p14:tracePt t="87010" x="5843588" y="2873375"/>
          <p14:tracePt t="87034" x="5862638" y="2873375"/>
          <p14:tracePt t="87906" x="5843588" y="2873375"/>
          <p14:tracePt t="87914" x="5834063" y="2873375"/>
          <p14:tracePt t="87922" x="5826125" y="2873375"/>
          <p14:tracePt t="87931" x="5807075" y="2873375"/>
          <p14:tracePt t="87947" x="5789613" y="2873375"/>
          <p14:tracePt t="88099" x="5761038" y="2873375"/>
          <p14:tracePt t="88116" x="5743575" y="2873375"/>
          <p14:tracePt t="88132" x="5734050" y="2873375"/>
          <p14:tracePt t="88147" x="5716588" y="2873375"/>
          <p14:tracePt t="88302" x="5707063" y="2873375"/>
          <p14:tracePt t="88308" x="5697538" y="2873375"/>
          <p14:tracePt t="88317" x="5688013" y="2873375"/>
          <p14:tracePt t="88324" x="5680075" y="2873375"/>
          <p14:tracePt t="88333" x="5670550" y="2873375"/>
          <p14:tracePt t="88338" x="5653088" y="2873375"/>
          <p14:tracePt t="88345" x="5643563" y="2873375"/>
          <p14:tracePt t="88353" x="5616575" y="2854325"/>
          <p14:tracePt t="88361" x="5607050" y="2844800"/>
          <p14:tracePt t="88370" x="5588000" y="2827338"/>
          <p14:tracePt t="88378" x="5580063" y="2817813"/>
          <p14:tracePt t="88386" x="5580063" y="2800350"/>
          <p14:tracePt t="88394" x="5551488" y="2781300"/>
          <p14:tracePt t="88410" x="5534025" y="2754313"/>
          <p14:tracePt t="88418" x="5524500" y="2727325"/>
          <p14:tracePt t="88443" x="5524500" y="2698750"/>
          <p14:tracePt t="88454" x="5524500" y="2690813"/>
          <p14:tracePt t="88460" x="5514975" y="2681288"/>
          <p14:tracePt t="88468" x="5514975" y="2662238"/>
          <p14:tracePt t="88474" x="5514975" y="2654300"/>
          <p14:tracePt t="88489" x="5507038" y="2644775"/>
          <p14:tracePt t="88514" x="5507038" y="2625725"/>
          <p14:tracePt t="88522" x="5507038" y="2617788"/>
          <p14:tracePt t="88530" x="5507038" y="2608263"/>
          <p14:tracePt t="88537" x="5507038" y="2598738"/>
          <p14:tracePt t="88546" x="5507038" y="2571750"/>
          <p14:tracePt t="88562" x="5514975" y="2544763"/>
          <p14:tracePt t="88570" x="5534025" y="2535238"/>
          <p14:tracePt t="88578" x="5534025" y="2525713"/>
          <p14:tracePt t="88586" x="5534025" y="2517775"/>
          <p14:tracePt t="88602" x="5551488" y="2498725"/>
          <p14:tracePt t="88618" x="5551488" y="2489200"/>
          <p14:tracePt t="88626" x="5561013" y="2481263"/>
          <p14:tracePt t="88698" x="5570538" y="2481263"/>
          <p14:tracePt t="88714" x="5580063" y="2481263"/>
          <p14:tracePt t="88722" x="5588000" y="2481263"/>
          <p14:tracePt t="88730" x="5607050" y="2481263"/>
          <p14:tracePt t="88746" x="5616575" y="2481263"/>
          <p14:tracePt t="88754" x="5643563" y="2481263"/>
          <p14:tracePt t="88762" x="5661025" y="2481263"/>
          <p14:tracePt t="88770" x="5680075" y="2498725"/>
          <p14:tracePt t="88778" x="5697538" y="2508250"/>
          <p14:tracePt t="88788" x="5724525" y="2525713"/>
          <p14:tracePt t="88794" x="5753100" y="2535238"/>
          <p14:tracePt t="88802" x="5761038" y="2544763"/>
          <p14:tracePt t="88810" x="5789613" y="2554288"/>
          <p14:tracePt t="88818" x="5816600" y="2571750"/>
          <p14:tracePt t="88826" x="5834063" y="2581275"/>
          <p14:tracePt t="88834" x="5843588" y="2581275"/>
          <p14:tracePt t="88842" x="5862638" y="2589213"/>
          <p14:tracePt t="88851" x="5880100" y="2589213"/>
          <p14:tracePt t="88858" x="5889625" y="2598738"/>
          <p14:tracePt t="88866" x="5899150" y="2608263"/>
          <p14:tracePt t="88901" x="5907088" y="2617788"/>
          <p14:tracePt t="89100" x="5907088" y="2625725"/>
          <p14:tracePt t="89108" x="5907088" y="2654300"/>
          <p14:tracePt t="89116" x="5907088" y="2671763"/>
          <p14:tracePt t="89124" x="5907088" y="2698750"/>
          <p14:tracePt t="89132" x="5907088" y="2708275"/>
          <p14:tracePt t="89138" x="5907088" y="2727325"/>
          <p14:tracePt t="89146" x="5907088" y="2754313"/>
          <p14:tracePt t="89154" x="5907088" y="2763838"/>
          <p14:tracePt t="89162" x="5899150" y="2781300"/>
          <p14:tracePt t="89258" x="5880100" y="2790825"/>
          <p14:tracePt t="89266" x="5870575" y="2790825"/>
          <p14:tracePt t="89274" x="5862638" y="2800350"/>
          <p14:tracePt t="89290" x="5853113" y="2808288"/>
          <p14:tracePt t="89482" x="5843588" y="2808288"/>
          <p14:tracePt t="89962" x="5807075" y="2800350"/>
          <p14:tracePt t="89970" x="5734050" y="2800350"/>
          <p14:tracePt t="89979" x="5570538" y="2800350"/>
          <p14:tracePt t="89986" x="5424488" y="2800350"/>
          <p14:tracePt t="89994" x="5241925" y="2800350"/>
          <p14:tracePt t="90002" x="5041900" y="2800350"/>
          <p14:tracePt t="90009" x="4822825" y="2800350"/>
          <p14:tracePt t="90018" x="4549775" y="2781300"/>
          <p14:tracePt t="90025" x="4384675" y="2754313"/>
          <p14:tracePt t="90034" x="4257675" y="2727325"/>
          <p14:tracePt t="90042" x="4129088" y="2708275"/>
          <p14:tracePt t="90050" x="4029075" y="2698750"/>
          <p14:tracePt t="90058" x="3975100" y="2698750"/>
          <p14:tracePt t="90066" x="3883025" y="2681288"/>
          <p14:tracePt t="90074" x="3856038" y="2681288"/>
          <p14:tracePt t="90082" x="3810000" y="2662238"/>
          <p14:tracePt t="90089" x="3783013" y="2662238"/>
          <p14:tracePt t="90098" x="3746500" y="2662238"/>
          <p14:tracePt t="90105" x="3692525" y="2662238"/>
          <p14:tracePt t="90114" x="3600450" y="2662238"/>
          <p14:tracePt t="90122" x="3527425" y="2662238"/>
          <p14:tracePt t="90130" x="3419475" y="2644775"/>
          <p14:tracePt t="90138" x="3309938" y="2635250"/>
          <p14:tracePt t="90146" x="3171825" y="2617788"/>
          <p14:tracePt t="90154" x="3027363" y="2589213"/>
          <p14:tracePt t="90162" x="2881313" y="2571750"/>
          <p14:tracePt t="90170" x="2752725" y="2562225"/>
          <p14:tracePt t="90178" x="2606675" y="2544763"/>
          <p14:tracePt t="90186" x="2489200" y="2498725"/>
          <p14:tracePt t="90194" x="2379663" y="2489200"/>
          <p14:tracePt t="90202" x="2316163" y="2481263"/>
          <p14:tracePt t="90210" x="2279650" y="2481263"/>
          <p14:tracePt t="90218" x="2260600" y="2481263"/>
          <p14:tracePt t="90226" x="2233613" y="2452688"/>
          <p14:tracePt t="90234" x="2224088" y="2452688"/>
          <p14:tracePt t="90242" x="2214563" y="2452688"/>
          <p14:tracePt t="90250" x="2197100" y="2452688"/>
          <p14:tracePt t="90258" x="2187575" y="2452688"/>
          <p14:tracePt t="90284" x="2179638" y="2452688"/>
          <p14:tracePt t="90290" x="2170113" y="2452688"/>
          <p14:tracePt t="90299" x="2151063" y="2452688"/>
          <p14:tracePt t="90306" x="2143125" y="2452688"/>
          <p14:tracePt t="90313" x="2124075" y="2452688"/>
          <p14:tracePt t="90322" x="2106613" y="2452688"/>
          <p14:tracePt t="90331" x="2087563" y="2452688"/>
          <p14:tracePt t="90339" x="2060575" y="2471738"/>
          <p14:tracePt t="90350" x="2041525" y="2471738"/>
          <p14:tracePt t="90355" x="1997075" y="2471738"/>
          <p14:tracePt t="90370" x="1960563" y="2471738"/>
          <p14:tracePt t="90378" x="1941513" y="2471738"/>
          <p14:tracePt t="90386" x="1895475" y="2498725"/>
          <p14:tracePt t="90402" x="1868488" y="2508250"/>
          <p14:tracePt t="90409" x="1851025" y="2508250"/>
          <p14:tracePt t="90418" x="1841500" y="2508250"/>
          <p14:tracePt t="90425" x="1814513" y="2517775"/>
          <p14:tracePt t="90433" x="1804988" y="2517775"/>
          <p14:tracePt t="90442" x="1787525" y="2525713"/>
          <p14:tracePt t="90449" x="1778000" y="2525713"/>
          <p14:tracePt t="90458" x="1768475" y="2525713"/>
          <p14:tracePt t="90466" x="1758950" y="2525713"/>
          <p14:tracePt t="90474" x="1751013" y="2535238"/>
          <p14:tracePt t="90483" x="1741488" y="2535238"/>
          <p14:tracePt t="90490" x="1731963" y="2535238"/>
          <p14:tracePt t="90500" x="1722438" y="2544763"/>
          <p14:tracePt t="90506" x="1714500" y="2544763"/>
          <p14:tracePt t="90515" x="1695450" y="2544763"/>
          <p14:tracePt t="90522" x="1649413" y="2544763"/>
          <p14:tracePt t="90530" x="1622425" y="2544763"/>
          <p14:tracePt t="90538" x="1568450" y="2544763"/>
          <p14:tracePt t="90546" x="1541463" y="2544763"/>
          <p14:tracePt t="90554" x="1495425" y="2544763"/>
          <p14:tracePt t="90562" x="1439863" y="2544763"/>
          <p14:tracePt t="90570" x="1385888" y="2544763"/>
          <p14:tracePt t="90578" x="1349375" y="2544763"/>
          <p14:tracePt t="90586" x="1312863" y="2544763"/>
          <p14:tracePt t="90594" x="1276350" y="2544763"/>
          <p14:tracePt t="90601" x="1266825" y="2544763"/>
          <p14:tracePt t="90610" x="1258888" y="2535238"/>
          <p14:tracePt t="90666" x="1249363" y="2525713"/>
          <p14:tracePt t="90674" x="1249363" y="2508250"/>
          <p14:tracePt t="90682" x="1249363" y="2498725"/>
          <p14:tracePt t="90690" x="1249363" y="2471738"/>
          <p14:tracePt t="90698" x="1249363" y="2452688"/>
          <p14:tracePt t="90706" x="1249363" y="2444750"/>
          <p14:tracePt t="90715" x="1249363" y="2425700"/>
          <p14:tracePt t="90722" x="1249363" y="2408238"/>
          <p14:tracePt t="91524" x="1249363" y="2425700"/>
          <p14:tracePt t="91533" x="1249363" y="2444750"/>
          <p14:tracePt t="91539" x="1249363" y="2452688"/>
          <p14:tracePt t="91547" x="1230313" y="2471738"/>
          <p14:tracePt t="91573" x="1222375" y="2481263"/>
          <p14:tracePt t="92114" x="1203325" y="2481263"/>
          <p14:tracePt t="92122" x="1166813" y="2481263"/>
          <p14:tracePt t="92130" x="1139825" y="2481263"/>
          <p14:tracePt t="92138" x="1130300" y="2481263"/>
          <p14:tracePt t="92154" x="1120775" y="2481263"/>
          <p14:tracePt t="92162" x="1112838" y="2481263"/>
          <p14:tracePt t="92330" x="1130300" y="2481263"/>
          <p14:tracePt t="92354" x="1139825" y="2481263"/>
          <p14:tracePt t="92500" x="1112838" y="2481263"/>
          <p14:tracePt t="92506" x="1093788" y="2489200"/>
          <p14:tracePt t="92514" x="1084263" y="2498725"/>
          <p14:tracePt t="92755" x="1084263" y="2489200"/>
          <p14:tracePt t="92763" x="1093788" y="2481263"/>
          <p14:tracePt t="92773" x="1093788" y="2471738"/>
          <p14:tracePt t="92810" x="1093788" y="2462213"/>
          <p14:tracePt t="94675" x="1093788" y="2471738"/>
          <p14:tracePt t="94689" x="1093788" y="2489200"/>
          <p14:tracePt t="94706" x="1084263" y="2508250"/>
          <p14:tracePt t="95090" x="1093788" y="2508250"/>
          <p14:tracePt t="95106" x="1103313" y="2508250"/>
          <p14:tracePt t="95114" x="1120775" y="2489200"/>
          <p14:tracePt t="95130" x="1139825" y="2471738"/>
          <p14:tracePt t="95227" x="1149350" y="2481263"/>
          <p14:tracePt t="95234" x="1185863" y="2535238"/>
          <p14:tracePt t="95242" x="1193800" y="2554288"/>
          <p14:tracePt t="95251" x="1222375" y="2581275"/>
          <p14:tracePt t="95258" x="1222375" y="2625725"/>
          <p14:tracePt t="95266" x="1249363" y="2654300"/>
          <p14:tracePt t="95274" x="1249363" y="2662238"/>
          <p14:tracePt t="95286" x="1258888" y="2671763"/>
          <p14:tracePt t="95410" x="1266825" y="2681288"/>
          <p14:tracePt t="95707" x="1312863" y="2681288"/>
          <p14:tracePt t="95720" x="1458913" y="2681288"/>
          <p14:tracePt t="95722" x="1649413" y="2744788"/>
          <p14:tracePt t="95730" x="1841500" y="2808288"/>
          <p14:tracePt t="95737" x="2041525" y="2827338"/>
          <p14:tracePt t="95746" x="2270125" y="2854325"/>
          <p14:tracePt t="95754" x="2525713" y="2909888"/>
          <p14:tracePt t="95762" x="2752725" y="2909888"/>
          <p14:tracePt t="95769" x="2990850" y="2927350"/>
          <p14:tracePt t="95778" x="3181350" y="2927350"/>
          <p14:tracePt t="95785" x="3309938" y="2927350"/>
          <p14:tracePt t="95794" x="3409950" y="2927350"/>
          <p14:tracePt t="95802" x="3463925" y="2927350"/>
          <p14:tracePt t="95810" x="3482975" y="2927350"/>
          <p14:tracePt t="95842" x="3500438" y="2927350"/>
          <p14:tracePt t="95866" x="3536950" y="2917825"/>
          <p14:tracePt t="95874" x="3600450" y="2917825"/>
          <p14:tracePt t="95882" x="3673475" y="2917825"/>
          <p14:tracePt t="95889" x="3746500" y="2917825"/>
          <p14:tracePt t="95898" x="3819525" y="2917825"/>
          <p14:tracePt t="95906" x="3929063" y="2917825"/>
          <p14:tracePt t="95914" x="4002088" y="2917825"/>
          <p14:tracePt t="95921" x="4084638" y="2936875"/>
          <p14:tracePt t="95930" x="4138613" y="2946400"/>
          <p14:tracePt t="95938" x="4202113" y="2973388"/>
          <p14:tracePt t="95946" x="4267200" y="2982913"/>
          <p14:tracePt t="95954" x="4294188" y="2982913"/>
          <p14:tracePt t="95962" x="4311650" y="2982913"/>
          <p14:tracePt t="95970" x="4321175" y="2982913"/>
          <p14:tracePt t="95978" x="4330700" y="2982913"/>
          <p14:tracePt t="96036" x="4340225" y="2982913"/>
          <p14:tracePt t="96042" x="4348163" y="2982913"/>
          <p14:tracePt t="96050" x="4367213" y="2982913"/>
          <p14:tracePt t="96058" x="4384675" y="2963863"/>
          <p14:tracePt t="96066" x="4403725" y="2946400"/>
          <p14:tracePt t="96074" x="4413250" y="2936875"/>
          <p14:tracePt t="96081" x="4421188" y="2909888"/>
          <p14:tracePt t="96090" x="4440238" y="2900363"/>
          <p14:tracePt t="96098" x="4448175" y="2881313"/>
          <p14:tracePt t="96106" x="4457700" y="2873375"/>
          <p14:tracePt t="96115" x="4494213" y="2863850"/>
          <p14:tracePt t="96122" x="4540250" y="2827338"/>
          <p14:tracePt t="96130" x="4567238" y="2827338"/>
          <p14:tracePt t="96138" x="4613275" y="2808288"/>
          <p14:tracePt t="96146" x="4659313" y="2808288"/>
          <p14:tracePt t="96154" x="4686300" y="2781300"/>
          <p14:tracePt t="96162" x="4740275" y="2771775"/>
          <p14:tracePt t="96170" x="4767263" y="2771775"/>
          <p14:tracePt t="96178" x="4813300" y="2763838"/>
          <p14:tracePt t="96186" x="4832350" y="2763838"/>
          <p14:tracePt t="96194" x="4840288" y="2754313"/>
          <p14:tracePt t="96202" x="4849813" y="2754313"/>
          <p14:tracePt t="96290" x="4868863" y="2754313"/>
          <p14:tracePt t="96298" x="4876800" y="2744788"/>
          <p14:tracePt t="96305" x="4886325" y="2735263"/>
          <p14:tracePt t="96316" x="4895850" y="2735263"/>
          <p14:tracePt t="96321" x="4922838" y="2735263"/>
          <p14:tracePt t="96333" x="4941888" y="2735263"/>
          <p14:tracePt t="96339" x="4968875" y="2735263"/>
          <p14:tracePt t="96347" x="4986338" y="2735263"/>
          <p14:tracePt t="96355" x="5022850" y="2735263"/>
          <p14:tracePt t="96363" x="5049838" y="2735263"/>
          <p14:tracePt t="96371" x="5114925" y="2754313"/>
          <p14:tracePt t="96379" x="5178425" y="2790825"/>
          <p14:tracePt t="96387" x="5232400" y="2808288"/>
          <p14:tracePt t="96395" x="5278438" y="2808288"/>
          <p14:tracePt t="96402" x="5324475" y="2827338"/>
          <p14:tracePt t="96410" x="5378450" y="2854325"/>
          <p14:tracePt t="96418" x="5424488" y="2863850"/>
          <p14:tracePt t="96427" x="5470525" y="2873375"/>
          <p14:tracePt t="96434" x="5507038" y="2873375"/>
          <p14:tracePt t="96442" x="5524500" y="2873375"/>
          <p14:tracePt t="96451" x="5551488" y="2873375"/>
          <p14:tracePt t="96458" x="5570538" y="2881313"/>
          <p14:tracePt t="96467" x="5580063" y="2881313"/>
          <p14:tracePt t="96755" x="5597525" y="2881313"/>
          <p14:tracePt t="96764" x="5616575" y="2873375"/>
          <p14:tracePt t="96780" x="5624513" y="2863850"/>
          <p14:tracePt t="96994" x="5634038" y="2854325"/>
          <p14:tracePt t="97164" x="5670550" y="2854325"/>
          <p14:tracePt t="97171" x="5707063" y="2863850"/>
          <p14:tracePt t="97180" x="5770563" y="2881313"/>
          <p14:tracePt t="97187" x="5853113" y="2917825"/>
          <p14:tracePt t="97198" x="5889625" y="2917825"/>
          <p14:tracePt t="97205" x="5953125" y="2946400"/>
          <p14:tracePt t="97209" x="5980113" y="2946400"/>
          <p14:tracePt t="97218" x="5999163" y="2954338"/>
          <p14:tracePt t="97226" x="6016625" y="2954338"/>
          <p14:tracePt t="97233" x="6026150" y="2954338"/>
          <p14:tracePt t="97383" x="6026150" y="2963863"/>
          <p14:tracePt t="97388" x="6016625" y="2973388"/>
          <p14:tracePt t="97396" x="6007100" y="2973388"/>
          <p14:tracePt t="97404" x="5989638" y="2982913"/>
          <p14:tracePt t="97410" x="5962650" y="2990850"/>
          <p14:tracePt t="97418" x="5916613" y="3046413"/>
          <p14:tracePt t="97426" x="5899150" y="3046413"/>
          <p14:tracePt t="97434" x="5889625" y="3046413"/>
          <p14:tracePt t="97450" x="5880100" y="3046413"/>
          <p14:tracePt t="97474" x="5870575" y="3054350"/>
          <p14:tracePt t="97538" x="5853113" y="3046413"/>
          <p14:tracePt t="97547" x="5843588" y="3036888"/>
          <p14:tracePt t="97554" x="5834063" y="3027363"/>
          <p14:tracePt t="97570" x="5834063" y="2990850"/>
          <p14:tracePt t="97602" x="5834063" y="2982913"/>
          <p14:tracePt t="97834" x="5834063" y="2973388"/>
          <p14:tracePt t="98361" x="5843588" y="2963863"/>
          <p14:tracePt t="98370" x="5853113" y="2946400"/>
          <p14:tracePt t="98379" x="5862638" y="2936875"/>
          <p14:tracePt t="98385" x="5870575" y="2927350"/>
          <p14:tracePt t="98402" x="5870575" y="2917825"/>
          <p14:tracePt t="98611" x="5870575" y="2909888"/>
          <p14:tracePt t="98618" x="5870575" y="2900363"/>
          <p14:tracePt t="98626" x="5870575" y="2890838"/>
          <p14:tracePt t="98642" x="5870575" y="2873375"/>
          <p14:tracePt t="98746" x="5889625" y="2844800"/>
          <p14:tracePt t="98753" x="5899150" y="2836863"/>
          <p14:tracePt t="98762" x="5907088" y="2817813"/>
          <p14:tracePt t="98770" x="5916613" y="2808288"/>
          <p14:tracePt t="98778" x="5926138" y="2790825"/>
          <p14:tracePt t="98786" x="5943600" y="2771775"/>
          <p14:tracePt t="98802" x="5943600" y="2754313"/>
          <p14:tracePt t="98810" x="5953125" y="2735263"/>
          <p14:tracePt t="98818" x="5953125" y="2727325"/>
          <p14:tracePt t="99194" x="5943600" y="2735263"/>
          <p14:tracePt t="99201" x="5935663" y="2744788"/>
          <p14:tracePt t="99209" x="5926138" y="2763838"/>
          <p14:tracePt t="99218" x="5916613" y="2771775"/>
          <p14:tracePt t="99226" x="5907088" y="2790825"/>
          <p14:tracePt t="99233" x="5899150" y="2808288"/>
          <p14:tracePt t="99250" x="5889625" y="2817813"/>
          <p14:tracePt t="99498" x="5880100" y="2836863"/>
          <p14:tracePt t="99506" x="5880100" y="2844800"/>
          <p14:tracePt t="99515" x="5880100" y="2881313"/>
          <p14:tracePt t="99530" x="5880100" y="2900363"/>
          <p14:tracePt t="99537" x="5880100" y="2909888"/>
          <p14:tracePt t="99546" x="5880100" y="2927350"/>
          <p14:tracePt t="99674" x="5889625" y="2927350"/>
          <p14:tracePt t="99787" x="5907088" y="2927350"/>
          <p14:tracePt t="99798" x="5935663" y="2927350"/>
          <p14:tracePt t="99802" x="5953125" y="2927350"/>
          <p14:tracePt t="99810" x="5980113" y="2927350"/>
          <p14:tracePt t="99818" x="5999163" y="2927350"/>
          <p14:tracePt t="99826" x="6043613" y="2927350"/>
          <p14:tracePt t="99834" x="6072188" y="2927350"/>
          <p14:tracePt t="99842" x="6089650" y="2927350"/>
          <p14:tracePt t="99850" x="6116638" y="2927350"/>
          <p14:tracePt t="99857" x="6126163" y="2927350"/>
          <p14:tracePt t="99890" x="6135688" y="2927350"/>
          <p14:tracePt t="99914" x="6162675" y="2917825"/>
          <p14:tracePt t="99922" x="6162675" y="2909888"/>
          <p14:tracePt t="99930" x="6172200" y="2900363"/>
          <p14:tracePt t="99946" x="6181725" y="2890838"/>
          <p14:tracePt t="100226" x="6181725" y="2900363"/>
          <p14:tracePt t="100250" x="6172200" y="2909888"/>
          <p14:tracePt t="100291" x="6172200" y="2927350"/>
          <p14:tracePt t="100298" x="6172200" y="2936875"/>
          <p14:tracePt t="100322" x="6172200" y="2946400"/>
          <p14:tracePt t="100346" x="6172200" y="2954338"/>
          <p14:tracePt t="100354" x="6172200" y="2963863"/>
          <p14:tracePt t="100587" x="6172200" y="2936875"/>
          <p14:tracePt t="100604" x="6172200" y="2927350"/>
          <p14:tracePt t="100613" x="6172200" y="2917825"/>
          <p14:tracePt t="100620" x="6172200" y="2900363"/>
          <p14:tracePt t="100627" x="6172200" y="2890838"/>
          <p14:tracePt t="100633" x="6172200" y="2881313"/>
          <p14:tracePt t="100642" x="6172200" y="2854325"/>
          <p14:tracePt t="100649" x="6172200" y="2844800"/>
          <p14:tracePt t="100658" x="6172200" y="2817813"/>
          <p14:tracePt t="100666" x="6172200" y="2800350"/>
          <p14:tracePt t="100682" x="6172200" y="2781300"/>
          <p14:tracePt t="100690" x="6172200" y="2771775"/>
          <p14:tracePt t="100698" x="6172200" y="2763838"/>
          <p14:tracePt t="100770" x="6172200" y="2754313"/>
          <p14:tracePt t="100779" x="6162675" y="2763838"/>
          <p14:tracePt t="100787" x="6126163" y="2808288"/>
          <p14:tracePt t="100795" x="6116638" y="2873375"/>
          <p14:tracePt t="100802" x="6089650" y="2900363"/>
          <p14:tracePt t="100810" x="6072188" y="2954338"/>
          <p14:tracePt t="100817" x="6062663" y="2973388"/>
          <p14:tracePt t="100826" x="6062663" y="2982913"/>
          <p14:tracePt t="100834" x="6053138" y="3000375"/>
          <p14:tracePt t="100939" x="6043613" y="3009900"/>
          <p14:tracePt t="100979" x="6043613" y="3000375"/>
          <p14:tracePt t="101034" x="6043613" y="2990850"/>
          <p14:tracePt t="101074" x="6043613" y="2982913"/>
          <p14:tracePt t="101090" x="6043613" y="2963863"/>
          <p14:tracePt t="101100" x="6043613" y="2954338"/>
          <p14:tracePt t="101107" x="6043613" y="2946400"/>
          <p14:tracePt t="101115" x="6043613" y="2936875"/>
          <p14:tracePt t="101131" x="6043613" y="2917825"/>
          <p14:tracePt t="101138" x="6043613" y="2909888"/>
          <p14:tracePt t="101354" x="6080125" y="2900363"/>
          <p14:tracePt t="101362" x="6116638" y="2900363"/>
          <p14:tracePt t="101369" x="6153150" y="2900363"/>
          <p14:tracePt t="101379" x="6181725" y="2890838"/>
          <p14:tracePt t="101386" x="6218238" y="2890838"/>
          <p14:tracePt t="101402" x="6226175" y="2890838"/>
          <p14:tracePt t="101546" x="6254750" y="2890838"/>
          <p14:tracePt t="101554" x="6262688" y="2890838"/>
          <p14:tracePt t="101578" x="6272213" y="2890838"/>
          <p14:tracePt t="101698" x="6291263" y="2890838"/>
          <p14:tracePt t="101716" x="6308725" y="2890838"/>
          <p14:tracePt t="101738" x="6326188" y="2890838"/>
          <p14:tracePt t="101745" x="6335713" y="2881313"/>
          <p14:tracePt t="101754" x="6345238" y="2881313"/>
          <p14:tracePt t="101762" x="6362700" y="2863850"/>
          <p14:tracePt t="101778" x="6372225" y="2854325"/>
          <p14:tracePt t="102026" x="6381750" y="2854325"/>
          <p14:tracePt t="102034" x="6427788" y="2854325"/>
          <p14:tracePt t="102042" x="6481763" y="2854325"/>
          <p14:tracePt t="102050" x="6527800" y="2854325"/>
          <p14:tracePt t="102058" x="6581775" y="2854325"/>
          <p14:tracePt t="102066" x="6654800" y="2854325"/>
          <p14:tracePt t="102074" x="6727825" y="2854325"/>
          <p14:tracePt t="102082" x="6783388" y="2854325"/>
          <p14:tracePt t="102090" x="6819900" y="2854325"/>
          <p14:tracePt t="102098" x="6873875" y="2854325"/>
          <p14:tracePt t="102106" x="6910388" y="2854325"/>
          <p14:tracePt t="102115" x="6929438" y="2854325"/>
          <p14:tracePt t="102138" x="6937375" y="2854325"/>
          <p14:tracePt t="102644" x="6992938" y="2844800"/>
          <p14:tracePt t="102652" x="7083425" y="2836863"/>
          <p14:tracePt t="102660" x="7146925" y="2808288"/>
          <p14:tracePt t="102668" x="7239000" y="2800350"/>
          <p14:tracePt t="102674" x="7348538" y="2781300"/>
          <p14:tracePt t="102683" x="7466013" y="2771775"/>
          <p14:tracePt t="102690" x="7575550" y="2744788"/>
          <p14:tracePt t="102698" x="7667625" y="2744788"/>
          <p14:tracePt t="102706" x="7740650" y="2744788"/>
          <p14:tracePt t="102715" x="7785100" y="2744788"/>
          <p14:tracePt t="102722" x="7813675" y="2744788"/>
          <p14:tracePt t="102731" x="7821613" y="2744788"/>
          <p14:tracePt t="103227" x="7840663" y="2744788"/>
          <p14:tracePt t="103237" x="7867650" y="2744788"/>
          <p14:tracePt t="103243" x="7940675" y="2754313"/>
          <p14:tracePt t="103252" x="8031163" y="2771775"/>
          <p14:tracePt t="103258" x="8096250" y="2790825"/>
          <p14:tracePt t="103268" x="8186738" y="2817813"/>
          <p14:tracePt t="103275" x="8250238" y="2836863"/>
          <p14:tracePt t="103285" x="8277225" y="2836863"/>
          <p14:tracePt t="103291" x="8296275" y="2854325"/>
          <p14:tracePt t="103300" x="8305800" y="2854325"/>
          <p14:tracePt t="105171" x="8313738" y="2863850"/>
          <p14:tracePt t="106739" x="8277225" y="2863850"/>
          <p14:tracePt t="106747" x="8077200" y="2863850"/>
          <p14:tracePt t="106754" x="7913688" y="2854325"/>
          <p14:tracePt t="106762" x="7712075" y="2854325"/>
          <p14:tracePt t="106770" x="7512050" y="2827338"/>
          <p14:tracePt t="106778" x="7202488" y="2800350"/>
          <p14:tracePt t="106786" x="6810375" y="2763838"/>
          <p14:tracePt t="106794" x="6500813" y="2717800"/>
          <p14:tracePt t="106802" x="6126163" y="2608263"/>
          <p14:tracePt t="106810" x="5834063" y="2554288"/>
          <p14:tracePt t="106818" x="5670550" y="2525713"/>
          <p14:tracePt t="106826" x="5551488" y="2481263"/>
          <p14:tracePt t="106834" x="5441950" y="2471738"/>
          <p14:tracePt t="106842" x="5334000" y="2471738"/>
          <p14:tracePt t="106850" x="5305425" y="2452688"/>
          <p14:tracePt t="106858" x="5260975" y="2452688"/>
          <p14:tracePt t="106865" x="5251450" y="2452688"/>
          <p14:tracePt t="106874" x="5232400" y="2452688"/>
          <p14:tracePt t="106881" x="5224463" y="2452688"/>
          <p14:tracePt t="106890" x="5214938" y="2452688"/>
          <p14:tracePt t="106898" x="5195888" y="2452688"/>
          <p14:tracePt t="106906" x="5187950" y="2452688"/>
          <p14:tracePt t="106914" x="5178425" y="2452688"/>
          <p14:tracePt t="106922" x="5168900" y="2452688"/>
          <p14:tracePt t="106947" x="5151438" y="2452688"/>
          <p14:tracePt t="106988" x="5141913" y="2452688"/>
          <p14:tracePt t="106993" x="5122863" y="2452688"/>
          <p14:tracePt t="107002" x="5105400" y="2452688"/>
          <p14:tracePt t="107010" x="5068888" y="2452688"/>
          <p14:tracePt t="107018" x="5049838" y="2452688"/>
          <p14:tracePt t="107026" x="5005388" y="2452688"/>
          <p14:tracePt t="107034" x="4968875" y="2452688"/>
          <p14:tracePt t="107043" x="4949825" y="2452688"/>
          <p14:tracePt t="107052" x="4941888" y="2452688"/>
          <p14:tracePt t="107059" x="4895850" y="2452688"/>
          <p14:tracePt t="107067" x="4849813" y="2452688"/>
          <p14:tracePt t="107075" x="4795838" y="2452688"/>
          <p14:tracePt t="107083" x="4722813" y="2444750"/>
          <p14:tracePt t="107090" x="4622800" y="2398713"/>
          <p14:tracePt t="107098" x="4530725" y="2389188"/>
          <p14:tracePt t="107106" x="4457700" y="2389188"/>
          <p14:tracePt t="107114" x="4357688" y="2371725"/>
          <p14:tracePt t="107122" x="4284663" y="2352675"/>
          <p14:tracePt t="107134" x="4211638" y="2352675"/>
          <p14:tracePt t="107138" x="4129088" y="2335213"/>
          <p14:tracePt t="107147" x="4057650" y="2325688"/>
          <p14:tracePt t="107154" x="3956050" y="2306638"/>
          <p14:tracePt t="107162" x="3929063" y="2306638"/>
          <p14:tracePt t="107170" x="3883025" y="2289175"/>
          <p14:tracePt t="107178" x="3846513" y="2289175"/>
          <p14:tracePt t="107186" x="3819525" y="2289175"/>
          <p14:tracePt t="107194" x="3802063" y="2279650"/>
          <p14:tracePt t="107202" x="3792538" y="2279650"/>
          <p14:tracePt t="107210" x="3775075" y="2279650"/>
          <p14:tracePt t="107612" x="3765550" y="2279650"/>
          <p14:tracePt t="107618" x="3729038" y="2279650"/>
          <p14:tracePt t="107626" x="3709988" y="2279650"/>
          <p14:tracePt t="107634" x="3702050" y="2279650"/>
          <p14:tracePt t="107642" x="3673475" y="2279650"/>
          <p14:tracePt t="107650" x="3673475" y="2289175"/>
          <p14:tracePt t="107658" x="3665538" y="2289175"/>
          <p14:tracePt t="107674" x="3656013" y="2298700"/>
          <p14:tracePt t="107730" x="3646488" y="2298700"/>
          <p14:tracePt t="107746" x="3636963" y="2298700"/>
          <p14:tracePt t="107764" x="3619500" y="2316163"/>
          <p14:tracePt t="107803" x="3600450" y="2316163"/>
          <p14:tracePt t="107810" x="3600450" y="2325688"/>
          <p14:tracePt t="107834" x="3592513" y="2335213"/>
          <p14:tracePt t="107842" x="3563938" y="2335213"/>
          <p14:tracePt t="107850" x="3556000" y="2343150"/>
          <p14:tracePt t="107858" x="3536950" y="2343150"/>
          <p14:tracePt t="107866" x="3490913" y="2362200"/>
          <p14:tracePt t="107874" x="3482975" y="2362200"/>
          <p14:tracePt t="107882" x="3473450" y="2371725"/>
          <p14:tracePt t="107899" x="3409950" y="2379663"/>
          <p14:tracePt t="107913" x="3390900" y="2379663"/>
          <p14:tracePt t="107923" x="3373438" y="2379663"/>
          <p14:tracePt t="107932" x="3363913" y="2379663"/>
          <p14:tracePt t="107938" x="3363913" y="2389188"/>
          <p14:tracePt t="107962" x="3346450" y="2398713"/>
          <p14:tracePt t="107971" x="3336925" y="2408238"/>
          <p14:tracePt t="107978" x="3327400" y="2416175"/>
          <p14:tracePt t="107996" x="3317875" y="2416175"/>
          <p14:tracePt t="108004" x="3309938" y="2425700"/>
          <p14:tracePt t="108034" x="3290888" y="2425700"/>
          <p14:tracePt t="108042" x="3290888" y="2435225"/>
          <p14:tracePt t="108339" x="3254375" y="2398713"/>
          <p14:tracePt t="108346" x="3244850" y="2379663"/>
          <p14:tracePt t="108354" x="3244850" y="2352675"/>
          <p14:tracePt t="108362" x="3244850" y="2316163"/>
          <p14:tracePt t="108370" x="3236913" y="2270125"/>
          <p14:tracePt t="108378" x="3227388" y="2243138"/>
          <p14:tracePt t="108386" x="3217863" y="2206625"/>
          <p14:tracePt t="108394" x="3217863" y="2197100"/>
          <p14:tracePt t="108410" x="3217863" y="2170113"/>
          <p14:tracePt t="108418" x="3217863" y="2160588"/>
          <p14:tracePt t="108611" x="3244850" y="2152650"/>
          <p14:tracePt t="108618" x="3354388" y="2152650"/>
          <p14:tracePt t="108625" x="3463925" y="2152650"/>
          <p14:tracePt t="108635" x="3629025" y="2152650"/>
          <p14:tracePt t="108643" x="3792538" y="2170113"/>
          <p14:tracePt t="108651" x="3975100" y="2189163"/>
          <p14:tracePt t="108661" x="4157663" y="2189163"/>
          <p14:tracePt t="108666" x="4303713" y="2197100"/>
          <p14:tracePt t="108673" x="4448175" y="2197100"/>
          <p14:tracePt t="108682" x="4594225" y="2197100"/>
          <p14:tracePt t="108690" x="4703763" y="2197100"/>
          <p14:tracePt t="108698" x="4813300" y="2197100"/>
          <p14:tracePt t="108705" x="4886325" y="2197100"/>
          <p14:tracePt t="108714" x="4932363" y="2197100"/>
          <p14:tracePt t="108722" x="4949825" y="2197100"/>
          <p14:tracePt t="108730" x="4978400" y="2197100"/>
          <p14:tracePt t="108738" x="4995863" y="2197100"/>
          <p14:tracePt t="108746" x="5014913" y="2197100"/>
          <p14:tracePt t="108762" x="5049838" y="2197100"/>
          <p14:tracePt t="108770" x="5122863" y="2197100"/>
          <p14:tracePt t="108778" x="5214938" y="2197100"/>
          <p14:tracePt t="108786" x="5324475" y="2197100"/>
          <p14:tracePt t="108794" x="5470525" y="2197100"/>
          <p14:tracePt t="108802" x="5634038" y="2197100"/>
          <p14:tracePt t="108810" x="5816600" y="2197100"/>
          <p14:tracePt t="108817" x="5999163" y="2197100"/>
          <p14:tracePt t="108826" x="6145213" y="2197100"/>
          <p14:tracePt t="108834" x="6318250" y="2197100"/>
          <p14:tracePt t="108843" x="6454775" y="2216150"/>
          <p14:tracePt t="108850" x="6508750" y="2243138"/>
          <p14:tracePt t="108858" x="6554788" y="2243138"/>
          <p14:tracePt t="108922" x="6564313" y="2252663"/>
          <p14:tracePt t="108946" x="6554788" y="2262188"/>
          <p14:tracePt t="108955" x="6537325" y="2279650"/>
          <p14:tracePt t="108964" x="6527800" y="2289175"/>
          <p14:tracePt t="108971" x="6508750" y="2298700"/>
          <p14:tracePt t="108979" x="6500813" y="2298700"/>
          <p14:tracePt t="108987" x="6500813" y="2306638"/>
          <p14:tracePt t="108996" x="6481763" y="2306638"/>
          <p14:tracePt t="109007" x="6472238" y="2316163"/>
          <p14:tracePt t="109050" x="6464300" y="2325688"/>
          <p14:tracePt t="109074" x="6435725" y="2325688"/>
          <p14:tracePt t="109082" x="6418263" y="2335213"/>
          <p14:tracePt t="109090" x="6408738" y="2335213"/>
          <p14:tracePt t="109098" x="6391275" y="2343150"/>
          <p14:tracePt t="109114" x="6362700" y="2352675"/>
          <p14:tracePt t="109122" x="6354763" y="2352675"/>
          <p14:tracePt t="109131" x="6345238" y="2352675"/>
          <p14:tracePt t="109137" x="6335713" y="2352675"/>
          <p14:tracePt t="109147" x="6326188" y="2352675"/>
          <p14:tracePt t="109154" x="6308725" y="2371725"/>
          <p14:tracePt t="109170" x="6291263" y="2371725"/>
          <p14:tracePt t="109186" x="6262688" y="2379663"/>
          <p14:tracePt t="109194" x="6245225" y="2416175"/>
          <p14:tracePt t="109203" x="6235700" y="2425700"/>
          <p14:tracePt t="109210" x="6218238" y="2435225"/>
          <p14:tracePt t="109218" x="6208713" y="2435225"/>
          <p14:tracePt t="109227" x="6199188" y="2435225"/>
          <p14:tracePt t="109290" x="6181725" y="2435225"/>
          <p14:tracePt t="109298" x="6145213" y="2462213"/>
          <p14:tracePt t="109306" x="6116638" y="2471738"/>
          <p14:tracePt t="109314" x="6072188" y="2471738"/>
          <p14:tracePt t="109321" x="6007100" y="2481263"/>
          <p14:tracePt t="109332" x="5926138" y="2481263"/>
          <p14:tracePt t="109338" x="5807075" y="2481263"/>
          <p14:tracePt t="109349" x="5680075" y="2481263"/>
          <p14:tracePt t="109353" x="5551488" y="2481263"/>
          <p14:tracePt t="109361" x="5368925" y="2481263"/>
          <p14:tracePt t="109370" x="5205413" y="2481263"/>
          <p14:tracePt t="109378" x="4995863" y="2462213"/>
          <p14:tracePt t="109386" x="4832350" y="2416175"/>
          <p14:tracePt t="109394" x="4594225" y="2362200"/>
          <p14:tracePt t="109402" x="4348163" y="2325688"/>
          <p14:tracePt t="109410" x="4138613" y="2298700"/>
          <p14:tracePt t="109418" x="3956050" y="2252663"/>
          <p14:tracePt t="109426" x="3765550" y="2189163"/>
          <p14:tracePt t="109434" x="3636963" y="2189163"/>
          <p14:tracePt t="109442" x="3509963" y="2170113"/>
          <p14:tracePt t="109450" x="3455988" y="2170113"/>
          <p14:tracePt t="109458" x="3390900" y="2143125"/>
          <p14:tracePt t="109466" x="3373438" y="2143125"/>
          <p14:tracePt t="109474" x="3346450" y="2143125"/>
          <p14:tracePt t="109554" x="3327400" y="2143125"/>
          <p14:tracePt t="109562" x="3317875" y="2143125"/>
          <p14:tracePt t="109570" x="3300413" y="2143125"/>
          <p14:tracePt t="109667" x="3290888" y="2143125"/>
          <p14:tracePt t="109690" x="3281363" y="2152650"/>
          <p14:tracePt t="109698" x="3273425" y="2160588"/>
          <p14:tracePt t="109706" x="3263900" y="2160588"/>
          <p14:tracePt t="109714" x="3254375" y="2170113"/>
          <p14:tracePt t="109722" x="3244850" y="2179638"/>
          <p14:tracePt t="109739" x="3236913" y="2197100"/>
          <p14:tracePt t="109755" x="3236913" y="2206625"/>
          <p14:tracePt t="109762" x="3236913" y="2216150"/>
          <p14:tracePt t="110466" x="3236913" y="2197100"/>
          <p14:tracePt t="110474" x="3236913" y="2179638"/>
          <p14:tracePt t="110482" x="3254375" y="2152650"/>
          <p14:tracePt t="110490" x="3273425" y="2133600"/>
          <p14:tracePt t="110499" x="3290888" y="2116138"/>
          <p14:tracePt t="110506" x="3309938" y="2097088"/>
          <p14:tracePt t="110514" x="3354388" y="2079625"/>
          <p14:tracePt t="110522" x="3354388" y="2043113"/>
          <p14:tracePt t="110532" x="3363913" y="2043113"/>
          <p14:tracePt t="110537" x="3400425" y="2016125"/>
          <p14:tracePt t="110546" x="3419475" y="1987550"/>
          <p14:tracePt t="110554" x="3455988" y="1970088"/>
          <p14:tracePt t="110562" x="3473450" y="1960563"/>
          <p14:tracePt t="110570" x="3536950" y="1951038"/>
          <p14:tracePt t="110577" x="3573463" y="1933575"/>
          <p14:tracePt t="110585" x="3629025" y="1914525"/>
          <p14:tracePt t="110593" x="3665538" y="1914525"/>
          <p14:tracePt t="110602" x="3719513" y="1914525"/>
          <p14:tracePt t="110610" x="3765550" y="1906588"/>
          <p14:tracePt t="110618" x="3775075" y="1906588"/>
          <p14:tracePt t="110626" x="3802063" y="1897063"/>
          <p14:tracePt t="110634" x="3819525" y="1887538"/>
          <p14:tracePt t="110642" x="3838575" y="1878013"/>
          <p14:tracePt t="110658" x="3846513" y="1870075"/>
          <p14:tracePt t="110666" x="3856038" y="1870075"/>
          <p14:tracePt t="110675" x="3875088" y="1860550"/>
          <p14:tracePt t="110690" x="3875088" y="1851025"/>
          <p14:tracePt t="110723" x="3875088" y="1841500"/>
          <p14:tracePt t="110989" x="3875088" y="1870075"/>
          <p14:tracePt t="110994" x="3875088" y="1924050"/>
          <p14:tracePt t="111002" x="3875088" y="1979613"/>
          <p14:tracePt t="111009" x="3875088" y="2016125"/>
          <p14:tracePt t="111018" x="3875088" y="2052638"/>
          <p14:tracePt t="111025" x="3875088" y="2097088"/>
          <p14:tracePt t="111034" x="3865563" y="2133600"/>
          <p14:tracePt t="111041" x="3865563" y="2160588"/>
          <p14:tracePt t="111050" x="3865563" y="2197100"/>
          <p14:tracePt t="111058" x="3865563" y="2216150"/>
          <p14:tracePt t="111074" x="3865563" y="2233613"/>
          <p14:tracePt t="111082" x="3856038" y="2233613"/>
          <p14:tracePt t="111162" x="3865563" y="2225675"/>
          <p14:tracePt t="111170" x="3902075" y="2197100"/>
          <p14:tracePt t="111178" x="3929063" y="2189163"/>
          <p14:tracePt t="111186" x="3975100" y="2170113"/>
          <p14:tracePt t="111194" x="4021138" y="2143125"/>
          <p14:tracePt t="111201" x="4075113" y="2116138"/>
          <p14:tracePt t="111210" x="4094163" y="2106613"/>
          <p14:tracePt t="111218" x="4121150" y="2089150"/>
          <p14:tracePt t="111226" x="4138613" y="2079625"/>
          <p14:tracePt t="111233" x="4157663" y="2070100"/>
          <p14:tracePt t="111241" x="4184650" y="2060575"/>
          <p14:tracePt t="111250" x="4194175" y="2043113"/>
          <p14:tracePt t="111257" x="4211638" y="2033588"/>
          <p14:tracePt t="111266" x="4221163" y="2033588"/>
          <p14:tracePt t="111274" x="4238625" y="2024063"/>
          <p14:tracePt t="111282" x="4257675" y="2024063"/>
          <p14:tracePt t="111290" x="4257675" y="2016125"/>
          <p14:tracePt t="111307" x="4257675" y="2006600"/>
          <p14:tracePt t="111316" x="4267200" y="1997075"/>
          <p14:tracePt t="111466" x="4267200" y="2006600"/>
          <p14:tracePt t="111474" x="4267200" y="2024063"/>
          <p14:tracePt t="111482" x="4267200" y="2033588"/>
          <p14:tracePt t="111490" x="4267200" y="2052638"/>
          <p14:tracePt t="111498" x="4267200" y="2070100"/>
          <p14:tracePt t="111507" x="4267200" y="2079625"/>
          <p14:tracePt t="111514" x="4267200" y="2089150"/>
          <p14:tracePt t="111522" x="4267200" y="2125663"/>
          <p14:tracePt t="111530" x="4267200" y="2143125"/>
          <p14:tracePt t="111537" x="4267200" y="2170113"/>
          <p14:tracePt t="111547" x="4267200" y="2179638"/>
          <p14:tracePt t="111821" x="4267200" y="2197100"/>
          <p14:tracePt t="111827" x="4267200" y="2206625"/>
          <p14:tracePt t="111842" x="4267200" y="2225675"/>
          <p14:tracePt t="111858" x="4267200" y="2252663"/>
          <p14:tracePt t="111866" x="4267200" y="2262188"/>
          <p14:tracePt t="111873" x="4267200" y="2289175"/>
          <p14:tracePt t="111882" x="4267200" y="2306638"/>
          <p14:tracePt t="111889" x="4267200" y="2335213"/>
          <p14:tracePt t="111898" x="4267200" y="2352675"/>
          <p14:tracePt t="111915" x="4267200" y="2389188"/>
          <p14:tracePt t="111921" x="4267200" y="2398713"/>
          <p14:tracePt t="111930" x="4267200" y="2408238"/>
          <p14:tracePt t="111938" x="4267200" y="2435225"/>
          <p14:tracePt t="111946" x="4267200" y="2452688"/>
          <p14:tracePt t="111954" x="4267200" y="2462213"/>
          <p14:tracePt t="111962" x="4267200" y="2471738"/>
          <p14:tracePt t="111979" x="4267200" y="2481263"/>
          <p14:tracePt t="112010" x="4267200" y="2489200"/>
          <p14:tracePt t="112211" x="4267200" y="2498725"/>
          <p14:tracePt t="112218" x="4230688" y="2498725"/>
          <p14:tracePt t="112226" x="4211638" y="2498725"/>
          <p14:tracePt t="112234" x="4175125" y="2498725"/>
          <p14:tracePt t="112242" x="4157663" y="2481263"/>
          <p14:tracePt t="112250" x="4148138" y="2471738"/>
          <p14:tracePt t="112258" x="4138613" y="2462213"/>
          <p14:tracePt t="112274" x="4138613" y="2435225"/>
          <p14:tracePt t="112282" x="4129088" y="2425700"/>
          <p14:tracePt t="112290" x="4129088" y="2389188"/>
          <p14:tracePt t="112299" x="4129088" y="2371725"/>
          <p14:tracePt t="112306" x="4129088" y="2335213"/>
          <p14:tracePt t="112314" x="4129088" y="2289175"/>
          <p14:tracePt t="112321" x="4129088" y="2270125"/>
          <p14:tracePt t="112330" x="4129088" y="2243138"/>
          <p14:tracePt t="112338" x="4129088" y="2197100"/>
          <p14:tracePt t="112347" x="4129088" y="2125663"/>
          <p14:tracePt t="112354" x="4148138" y="2079625"/>
          <p14:tracePt t="112365" x="4157663" y="2052638"/>
          <p14:tracePt t="112370" x="4194175" y="2006600"/>
          <p14:tracePt t="112380" x="4202113" y="1987550"/>
          <p14:tracePt t="112387" x="4211638" y="1943100"/>
          <p14:tracePt t="112396" x="4230688" y="1924050"/>
          <p14:tracePt t="112405" x="4248150" y="1897063"/>
          <p14:tracePt t="112412" x="4294188" y="1851025"/>
          <p14:tracePt t="112419" x="4311650" y="1833563"/>
          <p14:tracePt t="112427" x="4330700" y="1797050"/>
          <p14:tracePt t="112434" x="4348163" y="1787525"/>
          <p14:tracePt t="112442" x="4394200" y="1760538"/>
          <p14:tracePt t="112450" x="4403725" y="1760538"/>
          <p14:tracePt t="112458" x="4430713" y="1741488"/>
          <p14:tracePt t="112466" x="4448175" y="1741488"/>
          <p14:tracePt t="112474" x="4484688" y="1731963"/>
          <p14:tracePt t="112482" x="4530725" y="1731963"/>
          <p14:tracePt t="112490" x="4594225" y="1731963"/>
          <p14:tracePt t="112498" x="4659313" y="1731963"/>
          <p14:tracePt t="112506" x="4749800" y="1731963"/>
          <p14:tracePt t="112514" x="4859338" y="1731963"/>
          <p14:tracePt t="112522" x="4949825" y="1731963"/>
          <p14:tracePt t="112530" x="5059363" y="1731963"/>
          <p14:tracePt t="112538" x="5187950" y="1731963"/>
          <p14:tracePt t="112546" x="5297488" y="1731963"/>
          <p14:tracePt t="112555" x="5405438" y="1731963"/>
          <p14:tracePt t="112566" x="5534025" y="1731963"/>
          <p14:tracePt t="112570" x="5624513" y="1731963"/>
          <p14:tracePt t="112578" x="5697538" y="1731963"/>
          <p14:tracePt t="112586" x="5761038" y="1731963"/>
          <p14:tracePt t="112594" x="5816600" y="1760538"/>
          <p14:tracePt t="112602" x="5935663" y="1768475"/>
          <p14:tracePt t="112610" x="6007100" y="1797050"/>
          <p14:tracePt t="112619" x="6126163" y="1824038"/>
          <p14:tracePt t="112628" x="6199188" y="1851025"/>
          <p14:tracePt t="112636" x="6318250" y="1897063"/>
          <p14:tracePt t="112643" x="6427788" y="1924050"/>
          <p14:tracePt t="112653" x="6527800" y="1997075"/>
          <p14:tracePt t="112661" x="6645275" y="2033588"/>
          <p14:tracePt t="112668" x="6754813" y="2070100"/>
          <p14:tracePt t="112674" x="6856413" y="2079625"/>
          <p14:tracePt t="112682" x="6937375" y="2116138"/>
          <p14:tracePt t="112690" x="6992938" y="2133600"/>
          <p14:tracePt t="112699" x="7037388" y="2143125"/>
          <p14:tracePt t="112786" x="7046913" y="2152650"/>
          <p14:tracePt t="112794" x="7046913" y="2170113"/>
          <p14:tracePt t="112802" x="7046913" y="2206625"/>
          <p14:tracePt t="112810" x="7046913" y="2225675"/>
          <p14:tracePt t="112818" x="7046913" y="2252663"/>
          <p14:tracePt t="112826" x="7046913" y="2270125"/>
          <p14:tracePt t="112834" x="7046913" y="2298700"/>
          <p14:tracePt t="112842" x="7046913" y="2306638"/>
          <p14:tracePt t="112850" x="7046913" y="2335213"/>
          <p14:tracePt t="112865" x="7046913" y="2343150"/>
          <p14:tracePt t="112876" x="7046913" y="2352675"/>
          <p14:tracePt t="112886" x="7046913" y="2362200"/>
          <p14:tracePt t="112906" x="7029450" y="2379663"/>
          <p14:tracePt t="112914" x="7019925" y="2389188"/>
          <p14:tracePt t="112924" x="7019925" y="2398713"/>
          <p14:tracePt t="112929" x="7010400" y="2416175"/>
          <p14:tracePt t="112937" x="6992938" y="2435225"/>
          <p14:tracePt t="112946" x="6973888" y="2452688"/>
          <p14:tracePt t="112954" x="6973888" y="2471738"/>
          <p14:tracePt t="112962" x="6937375" y="2489200"/>
          <p14:tracePt t="112970" x="6937375" y="2498725"/>
          <p14:tracePt t="112978" x="6919913" y="2525713"/>
          <p14:tracePt t="112987" x="6883400" y="2562225"/>
          <p14:tracePt t="112994" x="6883400" y="2571750"/>
          <p14:tracePt t="113002" x="6864350" y="2589213"/>
          <p14:tracePt t="113011" x="6846888" y="2608263"/>
          <p14:tracePt t="113019" x="6827838" y="2625725"/>
          <p14:tracePt t="113028" x="6810375" y="2635250"/>
          <p14:tracePt t="113036" x="6791325" y="2644775"/>
          <p14:tracePt t="113044" x="6773863" y="2662238"/>
          <p14:tracePt t="113052" x="6764338" y="2671763"/>
          <p14:tracePt t="113059" x="6754813" y="2681288"/>
          <p14:tracePt t="113068" x="6746875" y="2681288"/>
          <p14:tracePt t="113075" x="6718300" y="2681288"/>
          <p14:tracePt t="113082" x="6700838" y="2708275"/>
          <p14:tracePt t="113091" x="6691313" y="2708275"/>
          <p14:tracePt t="113098" x="6673850" y="2717800"/>
          <p14:tracePt t="113107" x="6654800" y="2727325"/>
          <p14:tracePt t="113116" x="6627813" y="2754313"/>
          <p14:tracePt t="113123" x="6600825" y="2771775"/>
          <p14:tracePt t="113131" x="6537325" y="2790825"/>
          <p14:tracePt t="113138" x="6508750" y="2800350"/>
          <p14:tracePt t="113147" x="6491288" y="2827338"/>
          <p14:tracePt t="113154" x="6464300" y="2827338"/>
          <p14:tracePt t="113162" x="6418263" y="2827338"/>
          <p14:tracePt t="113170" x="6399213" y="2827338"/>
          <p14:tracePt t="113178" x="6372225" y="2836863"/>
          <p14:tracePt t="113186" x="6345238" y="2836863"/>
          <p14:tracePt t="113194" x="6291263" y="2836863"/>
          <p14:tracePt t="113202" x="6235700" y="2836863"/>
          <p14:tracePt t="113210" x="6172200" y="2836863"/>
          <p14:tracePt t="113218" x="6116638" y="2836863"/>
          <p14:tracePt t="113226" x="6062663" y="2836863"/>
          <p14:tracePt t="113233" x="6007100" y="2827338"/>
          <p14:tracePt t="113242" x="5943600" y="2790825"/>
          <p14:tracePt t="113250" x="5880100" y="2781300"/>
          <p14:tracePt t="113258" x="5780088" y="2735263"/>
          <p14:tracePt t="113266" x="5707063" y="2708275"/>
          <p14:tracePt t="113274" x="5634038" y="2708275"/>
          <p14:tracePt t="113283" x="5570538" y="2708275"/>
          <p14:tracePt t="113289" x="5497513" y="2698750"/>
          <p14:tracePt t="113299" x="5451475" y="2662238"/>
          <p14:tracePt t="113306" x="5405438" y="2662238"/>
          <p14:tracePt t="113314" x="5351463" y="2654300"/>
          <p14:tracePt t="113322" x="5305425" y="2644775"/>
          <p14:tracePt t="113330" x="5278438" y="2644775"/>
          <p14:tracePt t="113338" x="5241925" y="2644775"/>
          <p14:tracePt t="113347" x="5205413" y="2617788"/>
          <p14:tracePt t="113354" x="5187950" y="2617788"/>
          <p14:tracePt t="113370" x="5168900" y="2617788"/>
          <p14:tracePt t="113378" x="5159375" y="2617788"/>
          <p14:tracePt t="113394" x="5141913" y="2617788"/>
          <p14:tracePt t="113402" x="5122863" y="2617788"/>
          <p14:tracePt t="113410" x="5105400" y="2617788"/>
          <p14:tracePt t="113418" x="5068888" y="2617788"/>
          <p14:tracePt t="113426" x="5049838" y="2617788"/>
          <p14:tracePt t="113434" x="5022850" y="2617788"/>
          <p14:tracePt t="113442" x="4978400" y="2617788"/>
          <p14:tracePt t="113450" x="4959350" y="2617788"/>
          <p14:tracePt t="113458" x="4922838" y="2617788"/>
          <p14:tracePt t="113466" x="4905375" y="2617788"/>
          <p14:tracePt t="113473" x="4859338" y="2617788"/>
          <p14:tracePt t="113481" x="4832350" y="2617788"/>
          <p14:tracePt t="113490" x="4803775" y="2617788"/>
          <p14:tracePt t="113498" x="4786313" y="2617788"/>
          <p14:tracePt t="113507" x="4767263" y="2617788"/>
          <p14:tracePt t="113516" x="4759325" y="2617788"/>
          <p14:tracePt t="113539" x="4749800" y="2617788"/>
          <p14:tracePt t="113554" x="4740275" y="2617788"/>
          <p14:tracePt t="113578" x="4730750" y="2617788"/>
          <p14:tracePt t="113586" x="4722813" y="2617788"/>
          <p14:tracePt t="113602" x="4695825" y="2617788"/>
          <p14:tracePt t="113611" x="4659313" y="2617788"/>
          <p14:tracePt t="113619" x="4586288" y="2598738"/>
          <p14:tracePt t="113630" x="4503738" y="2589213"/>
          <p14:tracePt t="113635" x="4376738" y="2589213"/>
          <p14:tracePt t="113644" x="4284663" y="2544763"/>
          <p14:tracePt t="113650" x="4157663" y="2544763"/>
          <p14:tracePt t="113658" x="4038600" y="2535238"/>
          <p14:tracePt t="113666" x="3984625" y="2517775"/>
          <p14:tracePt t="113675" x="3919538" y="2498725"/>
          <p14:tracePt t="113681" x="3911600" y="2498725"/>
          <p14:tracePt t="113690" x="3902075" y="2498725"/>
          <p14:tracePt t="113706" x="3902075" y="2489200"/>
          <p14:tracePt t="113770" x="3902075" y="2481263"/>
          <p14:tracePt t="113778" x="3902075" y="2471738"/>
          <p14:tracePt t="113834" x="3911600" y="2452688"/>
          <p14:tracePt t="113858" x="3919538" y="2444750"/>
          <p14:tracePt t="113873" x="3965575" y="2408238"/>
          <p14:tracePt t="113890" x="3975100" y="2389188"/>
          <p14:tracePt t="113898" x="3984625" y="2371725"/>
          <p14:tracePt t="113906" x="3984625" y="2362200"/>
          <p14:tracePt t="113914" x="4011613" y="2335213"/>
          <p14:tracePt t="113930" x="4021138" y="2316163"/>
          <p14:tracePt t="113938" x="4021138" y="2306638"/>
          <p14:tracePt t="113947" x="4048125" y="2270125"/>
          <p14:tracePt t="113954" x="4048125" y="2262188"/>
          <p14:tracePt t="113962" x="4065588" y="2243138"/>
          <p14:tracePt t="113970" x="4075113" y="2225675"/>
          <p14:tracePt t="113978" x="4111625" y="2216150"/>
          <p14:tracePt t="113987" x="4111625" y="2206625"/>
          <p14:tracePt t="113995" x="4138613" y="2189163"/>
          <p14:tracePt t="114005" x="4148138" y="2179638"/>
          <p14:tracePt t="114011" x="4175125" y="2160588"/>
          <p14:tracePt t="114019" x="4211638" y="2133600"/>
          <p14:tracePt t="114028" x="4238625" y="2116138"/>
          <p14:tracePt t="114034" x="4294188" y="2089150"/>
          <p14:tracePt t="114042" x="4340225" y="2070100"/>
          <p14:tracePt t="114051" x="4384675" y="2060575"/>
          <p14:tracePt t="114059" x="4413250" y="2052638"/>
          <p14:tracePt t="114069" x="4467225" y="2033588"/>
          <p14:tracePt t="114074" x="4503738" y="2024063"/>
          <p14:tracePt t="114082" x="4521200" y="2024063"/>
          <p14:tracePt t="114090" x="4549775" y="2006600"/>
          <p14:tracePt t="114098" x="4567238" y="2006600"/>
          <p14:tracePt t="114106" x="4594225" y="1997075"/>
          <p14:tracePt t="114114" x="4613275" y="1997075"/>
          <p14:tracePt t="114122" x="4649788" y="1997075"/>
          <p14:tracePt t="114130" x="4695825" y="1997075"/>
          <p14:tracePt t="114138" x="4730750" y="1997075"/>
          <p14:tracePt t="114146" x="4767263" y="1997075"/>
          <p14:tracePt t="114154" x="4822825" y="1997075"/>
          <p14:tracePt t="114162" x="4859338" y="2006600"/>
          <p14:tracePt t="114170" x="4905375" y="2024063"/>
          <p14:tracePt t="114178" x="4986338" y="2033588"/>
          <p14:tracePt t="114186" x="5059363" y="2060575"/>
          <p14:tracePt t="114194" x="5159375" y="2089150"/>
          <p14:tracePt t="114202" x="5251450" y="2116138"/>
          <p14:tracePt t="114210" x="5387975" y="2160588"/>
          <p14:tracePt t="114218" x="5461000" y="2179638"/>
          <p14:tracePt t="114226" x="5597525" y="2206625"/>
          <p14:tracePt t="114234" x="5643563" y="2252663"/>
          <p14:tracePt t="114242" x="5716588" y="2270125"/>
          <p14:tracePt t="114250" x="5797550" y="2306638"/>
          <p14:tracePt t="114258" x="5843588" y="2306638"/>
          <p14:tracePt t="114266" x="5880100" y="2316163"/>
          <p14:tracePt t="114274" x="5899150" y="2325688"/>
          <p14:tracePt t="114282" x="5943600" y="2352675"/>
          <p14:tracePt t="114290" x="5953125" y="2352675"/>
          <p14:tracePt t="114298" x="5962650" y="2362200"/>
          <p14:tracePt t="114306" x="5972175" y="2371725"/>
          <p14:tracePt t="114314" x="5980113" y="2371725"/>
          <p14:tracePt t="114626" x="5989638" y="2389188"/>
          <p14:tracePt t="114633" x="5989638" y="2408238"/>
          <p14:tracePt t="114642" x="5935663" y="2416175"/>
          <p14:tracePt t="114650" x="5834063" y="2462213"/>
          <p14:tracePt t="114658" x="5724525" y="2489200"/>
          <p14:tracePt t="114666" x="5597525" y="2535238"/>
          <p14:tracePt t="114675" x="5478463" y="2562225"/>
          <p14:tracePt t="114682" x="5368925" y="2589213"/>
          <p14:tracePt t="114689" x="5287963" y="2617788"/>
          <p14:tracePt t="114698" x="5168900" y="2662238"/>
          <p14:tracePt t="114706" x="5141913" y="2671763"/>
          <p14:tracePt t="114715" x="5105400" y="2681288"/>
          <p14:tracePt t="114722" x="5095875" y="2681288"/>
          <p14:tracePt t="114729" x="5068888" y="2690813"/>
          <p14:tracePt t="114739" x="5022850" y="2708275"/>
          <p14:tracePt t="114746" x="4995863" y="2717800"/>
          <p14:tracePt t="114754" x="4949825" y="2744788"/>
          <p14:tracePt t="114762" x="4905375" y="2754313"/>
          <p14:tracePt t="114770" x="4876800" y="2771775"/>
          <p14:tracePt t="114779" x="4849813" y="2781300"/>
          <p14:tracePt t="114787" x="4786313" y="2790825"/>
          <p14:tracePt t="114795" x="4759325" y="2817813"/>
          <p14:tracePt t="114803" x="4703763" y="2817813"/>
          <p14:tracePt t="114811" x="4686300" y="2827338"/>
          <p14:tracePt t="114819" x="4630738" y="2827338"/>
          <p14:tracePt t="114827" x="4594225" y="2827338"/>
          <p14:tracePt t="114835" x="4549775" y="2827338"/>
          <p14:tracePt t="114843" x="4530725" y="2827338"/>
          <p14:tracePt t="114850" x="4503738" y="2827338"/>
          <p14:tracePt t="114858" x="4484688" y="2827338"/>
          <p14:tracePt t="114866" x="4457700" y="2827338"/>
          <p14:tracePt t="114874" x="4440238" y="2817813"/>
          <p14:tracePt t="114882" x="4430713" y="2808288"/>
          <p14:tracePt t="114889" x="4413250" y="2808288"/>
          <p14:tracePt t="114898" x="4394200" y="2808288"/>
          <p14:tracePt t="114906" x="4384675" y="2800350"/>
          <p14:tracePt t="114922" x="4357688" y="2800350"/>
          <p14:tracePt t="114938" x="4348163" y="2800350"/>
          <p14:tracePt t="115914" x="4340225" y="2800350"/>
          <p14:tracePt t="115922" x="4330700" y="2817813"/>
          <p14:tracePt t="115931" x="4311650" y="2836863"/>
          <p14:tracePt t="115939" x="4303713" y="2844800"/>
          <p14:tracePt t="116010" x="4294188" y="2863850"/>
          <p14:tracePt t="116033" x="4284663" y="2873375"/>
          <p14:tracePt t="116044" x="4275138" y="2873375"/>
          <p14:tracePt t="116054" x="4267200" y="2881313"/>
          <p14:tracePt t="118058" x="4230688" y="2881313"/>
          <p14:tracePt t="118066" x="4175125" y="2881313"/>
          <p14:tracePt t="118074" x="4094163" y="2881313"/>
          <p14:tracePt t="118082" x="4057650" y="2881313"/>
          <p14:tracePt t="118090" x="4002088" y="2909888"/>
          <p14:tracePt t="118098" x="3956050" y="2909888"/>
          <p14:tracePt t="118106" x="3919538" y="2909888"/>
          <p14:tracePt t="118114" x="3902075" y="2909888"/>
          <p14:tracePt t="118122" x="3892550" y="2909888"/>
          <p14:tracePt t="118129" x="3875088" y="2909888"/>
          <p14:tracePt t="118226" x="3865563" y="2909888"/>
          <p14:tracePt t="118233" x="3856038" y="2909888"/>
          <p14:tracePt t="118249" x="3829050" y="2909888"/>
          <p14:tracePt t="118258" x="3819525" y="2909888"/>
          <p14:tracePt t="118266" x="3792538" y="2909888"/>
          <p14:tracePt t="118274" x="3765550" y="2909888"/>
          <p14:tracePt t="118282" x="3738563" y="2909888"/>
          <p14:tracePt t="118290" x="3719513" y="2909888"/>
          <p14:tracePt t="118299" x="3673475" y="2909888"/>
          <p14:tracePt t="118306" x="3646488" y="2909888"/>
          <p14:tracePt t="118314" x="3629025" y="2909888"/>
          <p14:tracePt t="118321" x="3582988" y="2909888"/>
          <p14:tracePt t="118338" x="3556000" y="2917825"/>
          <p14:tracePt t="118347" x="3546475" y="2917825"/>
          <p14:tracePt t="118354" x="3536950" y="2917825"/>
          <p14:tracePt t="118362" x="3527425" y="2917825"/>
          <p14:tracePt t="118427" x="3509963" y="2917825"/>
          <p14:tracePt t="118442" x="3500438" y="2917825"/>
          <p14:tracePt t="118548" x="3490913" y="2917825"/>
          <p14:tracePt t="118565" x="3473450" y="2927350"/>
          <p14:tracePt t="118571" x="3446463" y="2936875"/>
          <p14:tracePt t="118582" x="3436938" y="2946400"/>
          <p14:tracePt t="118595" x="3419475" y="2946400"/>
          <p14:tracePt t="118603" x="3409950" y="2954338"/>
          <p14:tracePt t="118614" x="3373438" y="2954338"/>
          <p14:tracePt t="118618" x="3354388" y="2973388"/>
          <p14:tracePt t="118627" x="3346450" y="2990850"/>
          <p14:tracePt t="118634" x="3327400" y="3009900"/>
          <p14:tracePt t="118643" x="3317875" y="3017838"/>
          <p14:tracePt t="118651" x="3309938" y="3046413"/>
          <p14:tracePt t="119367" x="3290888" y="3046413"/>
          <p14:tracePt t="119370" x="3236913" y="3046413"/>
          <p14:tracePt t="119377" x="3181350" y="3046413"/>
          <p14:tracePt t="119385" x="3154363" y="3046413"/>
          <p14:tracePt t="119394" x="3108325" y="3046413"/>
          <p14:tracePt t="119401" x="3054350" y="3046413"/>
          <p14:tracePt t="119410" x="3017838" y="3046413"/>
          <p14:tracePt t="119418" x="2971800" y="3046413"/>
          <p14:tracePt t="119426" x="2944813" y="3046413"/>
          <p14:tracePt t="119434" x="2908300" y="3046413"/>
          <p14:tracePt t="119442" x="2862263" y="3046413"/>
          <p14:tracePt t="119450" x="2825750" y="3046413"/>
          <p14:tracePt t="119458" x="2771775" y="3046413"/>
          <p14:tracePt t="119466" x="2689225" y="3046413"/>
          <p14:tracePt t="119474" x="2635250" y="3046413"/>
          <p14:tracePt t="119482" x="2598738" y="3046413"/>
          <p14:tracePt t="119490" x="2543175" y="3046413"/>
          <p14:tracePt t="119498" x="2489200" y="3046413"/>
          <p14:tracePt t="119506" x="2425700" y="3046413"/>
          <p14:tracePt t="119514" x="2370138" y="3046413"/>
          <p14:tracePt t="119522" x="2333625" y="3046413"/>
          <p14:tracePt t="119530" x="2287588" y="3046413"/>
          <p14:tracePt t="119538" x="2260600" y="3046413"/>
          <p14:tracePt t="119546" x="2224088" y="3046413"/>
          <p14:tracePt t="119554" x="2187575" y="3046413"/>
          <p14:tracePt t="119562" x="2160588" y="3046413"/>
          <p14:tracePt t="119570" x="2151063" y="3046413"/>
          <p14:tracePt t="119579" x="2143125" y="3046413"/>
          <p14:tracePt t="119684" x="2133600" y="3046413"/>
          <p14:tracePt t="119689" x="2114550" y="3046413"/>
          <p14:tracePt t="119698" x="2106613" y="3046413"/>
          <p14:tracePt t="119705" x="2078038" y="3046413"/>
          <p14:tracePt t="119714" x="2060575" y="3046413"/>
          <p14:tracePt t="119722" x="2024063" y="3046413"/>
          <p14:tracePt t="119729" x="1978025" y="3046413"/>
          <p14:tracePt t="119738" x="1941513" y="3046413"/>
          <p14:tracePt t="119746" x="1905000" y="3046413"/>
          <p14:tracePt t="119754" x="1878013" y="3046413"/>
          <p14:tracePt t="119762" x="1860550" y="3046413"/>
          <p14:tracePt t="119770" x="1841500" y="3036888"/>
          <p14:tracePt t="119778" x="1831975" y="3036888"/>
          <p14:tracePt t="119786" x="1824038" y="3036888"/>
          <p14:tracePt t="119850" x="1804988" y="3036888"/>
          <p14:tracePt t="119857" x="1787525" y="3036888"/>
          <p14:tracePt t="119865" x="1778000" y="3036888"/>
          <p14:tracePt t="119876" x="1751013" y="3036888"/>
          <p14:tracePt t="119883" x="1741488" y="3036888"/>
          <p14:tracePt t="119901" x="1722438" y="3036888"/>
          <p14:tracePt t="119906" x="1714500" y="3036888"/>
          <p14:tracePt t="119914" x="1704975" y="3036888"/>
          <p14:tracePt t="119922" x="1695450" y="3036888"/>
          <p14:tracePt t="119938" x="1677988" y="3036888"/>
          <p14:tracePt t="119955" x="1668463" y="3036888"/>
          <p14:tracePt t="120538" x="1668463" y="3027363"/>
          <p14:tracePt t="120555" x="1668463" y="3017838"/>
          <p14:tracePt t="120594" x="1677988" y="3017838"/>
          <p14:tracePt t="120706" x="1685925" y="3009900"/>
          <p14:tracePt t="120722" x="1695450" y="3000375"/>
          <p14:tracePt t="120738" x="1704975" y="3000375"/>
          <p14:tracePt t="120754" x="1714500" y="2990850"/>
          <p14:tracePt t="120770" x="1731963" y="2982913"/>
          <p14:tracePt t="120778" x="1768475" y="2973388"/>
          <p14:tracePt t="120786" x="1768475" y="2963863"/>
          <p14:tracePt t="120794" x="1778000" y="2963863"/>
          <p14:tracePt t="120802" x="1795463" y="2963863"/>
          <p14:tracePt t="120810" x="1804988" y="2963863"/>
          <p14:tracePt t="120818" x="1824038" y="2963863"/>
          <p14:tracePt t="120826" x="1831975" y="2963863"/>
          <p14:tracePt t="121226" x="1841500" y="2963863"/>
          <p14:tracePt t="122490" x="1851025" y="2963863"/>
          <p14:tracePt t="122506" x="1851025" y="2973388"/>
          <p14:tracePt t="122513" x="1851025" y="3000375"/>
          <p14:tracePt t="122522" x="1851025" y="3009900"/>
          <p14:tracePt t="122538" x="1851025" y="3036888"/>
          <p14:tracePt t="122660" x="1831975" y="3017838"/>
          <p14:tracePt t="122668" x="1824038" y="3000375"/>
          <p14:tracePt t="122676" x="1814513" y="2990850"/>
          <p14:tracePt t="122684" x="1804988" y="2990850"/>
          <p14:tracePt t="122922" x="1795463" y="2963863"/>
          <p14:tracePt t="122930" x="1768475" y="2936875"/>
          <p14:tracePt t="122938" x="1758950" y="2936875"/>
          <p14:tracePt t="122946" x="1741488" y="2927350"/>
          <p14:tracePt t="122962" x="1741488" y="2917825"/>
          <p14:tracePt t="122970" x="1731963" y="2909888"/>
          <p14:tracePt t="122979" x="1731963" y="2900363"/>
          <p14:tracePt t="122986" x="1722438" y="2873375"/>
          <p14:tracePt t="123002" x="1714500" y="2863850"/>
          <p14:tracePt t="123010" x="1704975" y="2854325"/>
          <p14:tracePt t="123018" x="1695450" y="2844800"/>
          <p14:tracePt t="123025" x="1685925" y="2808288"/>
          <p14:tracePt t="123034" x="1649413" y="2790825"/>
          <p14:tracePt t="123042" x="1631950" y="2763838"/>
          <p14:tracePt t="123050" x="1622425" y="2717800"/>
          <p14:tracePt t="123058" x="1604963" y="2690813"/>
          <p14:tracePt t="123067" x="1595438" y="2671763"/>
          <p14:tracePt t="123074" x="1585913" y="2635250"/>
          <p14:tracePt t="123084" x="1549400" y="2589213"/>
          <p14:tracePt t="123091" x="1549400" y="2581275"/>
          <p14:tracePt t="123100" x="1541463" y="2517775"/>
          <p14:tracePt t="123107" x="1531938" y="2498725"/>
          <p14:tracePt t="123116" x="1531938" y="2462213"/>
          <p14:tracePt t="123123" x="1531938" y="2416175"/>
          <p14:tracePt t="123131" x="1522413" y="2398713"/>
          <p14:tracePt t="123139" x="1522413" y="2343150"/>
          <p14:tracePt t="123148" x="1522413" y="2316163"/>
          <p14:tracePt t="123155" x="1522413" y="2279650"/>
          <p14:tracePt t="123164" x="1522413" y="2243138"/>
          <p14:tracePt t="123171" x="1522413" y="2216150"/>
          <p14:tracePt t="123181" x="1522413" y="2197100"/>
          <p14:tracePt t="123187" x="1522413" y="2170113"/>
          <p14:tracePt t="123197" x="1522413" y="2152650"/>
          <p14:tracePt t="123203" x="1522413" y="2133600"/>
          <p14:tracePt t="123210" x="1522413" y="2125663"/>
          <p14:tracePt t="123226" x="1522413" y="2116138"/>
          <p14:tracePt t="123235" x="1522413" y="2089150"/>
          <p14:tracePt t="123241" x="1531938" y="2070100"/>
          <p14:tracePt t="123250" x="1541463" y="2052638"/>
          <p14:tracePt t="123258" x="1549400" y="2033588"/>
          <p14:tracePt t="123265" x="1558925" y="2016125"/>
          <p14:tracePt t="123274" x="1558925" y="2006600"/>
          <p14:tracePt t="123282" x="1568450" y="1997075"/>
          <p14:tracePt t="123403" x="1568450" y="2024063"/>
          <p14:tracePt t="123411" x="1568450" y="2043113"/>
          <p14:tracePt t="123419" x="1558925" y="2079625"/>
          <p14:tracePt t="123428" x="1558925" y="2097088"/>
          <p14:tracePt t="123436" x="1558925" y="2143125"/>
          <p14:tracePt t="123443" x="1541463" y="2170113"/>
          <p14:tracePt t="123450" x="1541463" y="2197100"/>
          <p14:tracePt t="123458" x="1541463" y="2216150"/>
          <p14:tracePt t="123465" x="1541463" y="2233613"/>
          <p14:tracePt t="123474" x="1541463" y="2243138"/>
          <p14:tracePt t="123644" x="1541463" y="2270125"/>
          <p14:tracePt t="123653" x="1541463" y="2325688"/>
          <p14:tracePt t="123659" x="1531938" y="2362200"/>
          <p14:tracePt t="123668" x="1522413" y="2444750"/>
          <p14:tracePt t="123675" x="1522413" y="2498725"/>
          <p14:tracePt t="123684" x="1522413" y="2554288"/>
          <p14:tracePt t="123691" x="1512888" y="2598738"/>
          <p14:tracePt t="123698" x="1512888" y="2625725"/>
          <p14:tracePt t="123707" x="1512888" y="2671763"/>
          <p14:tracePt t="123714" x="1512888" y="2708275"/>
          <p14:tracePt t="123722" x="1512888" y="2727325"/>
          <p14:tracePt t="123730" x="1512888" y="2744788"/>
          <p14:tracePt t="124070" x="1468438" y="2763838"/>
          <p14:tracePt t="124076" x="1376363" y="2763838"/>
          <p14:tracePt t="124083" x="1285875" y="2763838"/>
          <p14:tracePt t="124090" x="1203325" y="2763838"/>
          <p14:tracePt t="124098" x="1112838" y="2763838"/>
          <p14:tracePt t="124106" x="1039813" y="2763838"/>
          <p14:tracePt t="124114" x="966788" y="2763838"/>
          <p14:tracePt t="124122" x="893763" y="2763838"/>
          <p14:tracePt t="124130" x="838200" y="2763838"/>
          <p14:tracePt t="124138" x="793750" y="2763838"/>
          <p14:tracePt t="124354" x="801688" y="2771775"/>
          <p14:tracePt t="124363" x="874713" y="2771775"/>
          <p14:tracePt t="124369" x="1003300" y="2790825"/>
          <p14:tracePt t="124380" x="1130300" y="2817813"/>
          <p14:tracePt t="124385" x="1230313" y="2836863"/>
          <p14:tracePt t="124394" x="1358900" y="2844800"/>
          <p14:tracePt t="124402" x="1412875" y="2844800"/>
          <p14:tracePt t="124410" x="1468438" y="2844800"/>
          <p14:tracePt t="124418" x="1512888" y="2844800"/>
          <p14:tracePt t="124426" x="1531938" y="2844800"/>
          <p14:tracePt t="124433" x="1549400" y="2844800"/>
          <p14:tracePt t="124579" x="1468438" y="2844800"/>
          <p14:tracePt t="124586" x="1376363" y="2844800"/>
          <p14:tracePt t="124595" x="1285875" y="2844800"/>
          <p14:tracePt t="124602" x="1139825" y="2844800"/>
          <p14:tracePt t="124612" x="1011238" y="2844800"/>
          <p14:tracePt t="124618" x="939800" y="2844800"/>
          <p14:tracePt t="124625" x="830263" y="2844800"/>
          <p14:tracePt t="124634" x="757238" y="2844800"/>
          <p14:tracePt t="124642" x="711200" y="2844800"/>
          <p14:tracePt t="124650" x="701675" y="2844800"/>
          <p14:tracePt t="124865" x="728663" y="2844800"/>
          <p14:tracePt t="124874" x="811213" y="2844800"/>
          <p14:tracePt t="124881" x="911225" y="2827338"/>
          <p14:tracePt t="124889" x="984250" y="2817813"/>
          <p14:tracePt t="124898" x="1112838" y="2800350"/>
          <p14:tracePt t="124905" x="1176338" y="2790825"/>
          <p14:tracePt t="124913" x="1249363" y="2790825"/>
          <p14:tracePt t="124922" x="1303338" y="2790825"/>
          <p14:tracePt t="124929" x="1349375" y="2790825"/>
          <p14:tracePt t="124938" x="1358900" y="2790825"/>
          <p14:tracePt t="124946" x="1366838" y="2790825"/>
          <p14:tracePt t="124954" x="1376363" y="2790825"/>
          <p14:tracePt t="124970" x="1385888" y="2790825"/>
          <p14:tracePt t="124979" x="1395413" y="2790825"/>
          <p14:tracePt t="124988" x="1422400" y="2790825"/>
          <p14:tracePt t="124994" x="1439863" y="2790825"/>
          <p14:tracePt t="125002" x="1476375" y="2790825"/>
          <p14:tracePt t="125010" x="1522413" y="2790825"/>
          <p14:tracePt t="125018" x="1541463" y="2790825"/>
          <p14:tracePt t="125026" x="1576388" y="2790825"/>
          <p14:tracePt t="125034" x="1622425" y="2790825"/>
          <p14:tracePt t="125043" x="1658938" y="2790825"/>
          <p14:tracePt t="125052" x="1677988" y="2790825"/>
          <p14:tracePt t="125059" x="1704975" y="2790825"/>
          <p14:tracePt t="125069" x="1714500" y="2790825"/>
          <p14:tracePt t="125075" x="1731963" y="2790825"/>
          <p14:tracePt t="125091" x="1751013" y="2790825"/>
          <p14:tracePt t="125138" x="1758950" y="2790825"/>
          <p14:tracePt t="125154" x="1787525" y="2771775"/>
          <p14:tracePt t="125162" x="1804988" y="2771775"/>
          <p14:tracePt t="125170" x="1814513" y="2771775"/>
          <p14:tracePt t="125178" x="1860550" y="2771775"/>
          <p14:tracePt t="125186" x="1887538" y="2771775"/>
          <p14:tracePt t="125194" x="1905000" y="2771775"/>
          <p14:tracePt t="125202" x="1914525" y="2771775"/>
          <p14:tracePt t="125211" x="1931988" y="2763838"/>
          <p14:tracePt t="125308" x="1941513" y="2763838"/>
          <p14:tracePt t="125315" x="1941513" y="2771775"/>
          <p14:tracePt t="125324" x="1914525" y="2781300"/>
          <p14:tracePt t="125332" x="1860550" y="2790825"/>
          <p14:tracePt t="125340" x="1795463" y="2817813"/>
          <p14:tracePt t="125348" x="1722438" y="2817813"/>
          <p14:tracePt t="125355" x="1641475" y="2827338"/>
          <p14:tracePt t="125366" x="1585913" y="2827338"/>
          <p14:tracePt t="125370" x="1512888" y="2836863"/>
          <p14:tracePt t="125379" x="1422400" y="2836863"/>
          <p14:tracePt t="125385" x="1349375" y="2836863"/>
          <p14:tracePt t="125394" x="1266825" y="2836863"/>
          <p14:tracePt t="125402" x="1212850" y="2836863"/>
          <p14:tracePt t="125410" x="1139825" y="2836863"/>
          <p14:tracePt t="125418" x="1103313" y="2836863"/>
          <p14:tracePt t="125426" x="1047750" y="2836863"/>
          <p14:tracePt t="125434" x="1003300" y="2854325"/>
          <p14:tracePt t="125442" x="966788" y="2854325"/>
          <p14:tracePt t="125450" x="947738" y="2854325"/>
          <p14:tracePt t="125458" x="911225" y="2873375"/>
          <p14:tracePt t="125466" x="893763" y="2873375"/>
          <p14:tracePt t="125474" x="866775" y="2881313"/>
          <p14:tracePt t="125482" x="847725" y="2881313"/>
          <p14:tracePt t="125490" x="820738" y="2881313"/>
          <p14:tracePt t="125498" x="811213" y="2881313"/>
          <p14:tracePt t="125506" x="793750" y="2881313"/>
          <p14:tracePt t="125514" x="774700" y="2881313"/>
          <p14:tracePt t="125866" x="811213" y="2873375"/>
          <p14:tracePt t="125874" x="884238" y="2873375"/>
          <p14:tracePt t="125882" x="957263" y="2873375"/>
          <p14:tracePt t="125889" x="1057275" y="2873375"/>
          <p14:tracePt t="125897" x="1130300" y="2873375"/>
          <p14:tracePt t="125906" x="1239838" y="2873375"/>
          <p14:tracePt t="125913" x="1312863" y="2873375"/>
          <p14:tracePt t="125922" x="1385888" y="2873375"/>
          <p14:tracePt t="125930" x="1458913" y="2873375"/>
          <p14:tracePt t="125938" x="1512888" y="2873375"/>
          <p14:tracePt t="125946" x="1585913" y="2873375"/>
          <p14:tracePt t="125953" x="1631950" y="2873375"/>
          <p14:tracePt t="125962" x="1668463" y="2873375"/>
          <p14:tracePt t="125971" x="1685925" y="2873375"/>
          <p14:tracePt t="125979" x="1722438" y="2873375"/>
          <p14:tracePt t="125994" x="1758950" y="2873375"/>
          <p14:tracePt t="126003" x="1795463" y="2873375"/>
          <p14:tracePt t="126010" x="1851025" y="2873375"/>
          <p14:tracePt t="126018" x="1905000" y="2863850"/>
          <p14:tracePt t="126026" x="1951038" y="2863850"/>
          <p14:tracePt t="126034" x="1987550" y="2863850"/>
          <p14:tracePt t="126042" x="2041525" y="2863850"/>
          <p14:tracePt t="126050" x="2078038" y="2863850"/>
          <p14:tracePt t="126058" x="2124075" y="2863850"/>
          <p14:tracePt t="126066" x="2143125" y="2863850"/>
          <p14:tracePt t="126074" x="2170113" y="2863850"/>
          <p14:tracePt t="126082" x="2187575" y="2863850"/>
          <p14:tracePt t="126090" x="2206625" y="2863850"/>
          <p14:tracePt t="126106" x="2214563" y="2863850"/>
          <p14:tracePt t="126139" x="2224088" y="2854325"/>
          <p14:tracePt t="126850" x="2224088" y="2890838"/>
          <p14:tracePt t="126858" x="2224088" y="2946400"/>
          <p14:tracePt t="126866" x="2233613" y="2982913"/>
          <p14:tracePt t="126874" x="2233613" y="3017838"/>
          <p14:tracePt t="126882" x="2233613" y="3036888"/>
          <p14:tracePt t="126898" x="2243138" y="3073400"/>
          <p14:tracePt t="126906" x="2243138" y="3090863"/>
          <p14:tracePt t="126922" x="2243138" y="3119438"/>
          <p14:tracePt t="126946" x="2251075" y="3127375"/>
          <p14:tracePt t="127915" x="2251075" y="3119438"/>
          <p14:tracePt t="127923" x="2206625" y="3119438"/>
          <p14:tracePt t="127930" x="2151063" y="3119438"/>
          <p14:tracePt t="127938" x="2078038" y="3119438"/>
          <p14:tracePt t="127946" x="1987550" y="3119438"/>
          <p14:tracePt t="127955" x="1914525" y="3119438"/>
          <p14:tracePt t="127962" x="1841500" y="3119438"/>
          <p14:tracePt t="127970" x="1768475" y="3119438"/>
          <p14:tracePt t="127978" x="1704975" y="3119438"/>
          <p14:tracePt t="127987" x="1668463" y="3119438"/>
          <p14:tracePt t="127993" x="1641475" y="3119438"/>
          <p14:tracePt t="128002" x="1622425" y="3119438"/>
          <p14:tracePt t="128009" x="1612900" y="3119438"/>
          <p14:tracePt t="128026" x="1595438" y="3109913"/>
          <p14:tracePt t="128034" x="1585913" y="3109913"/>
          <p14:tracePt t="128050" x="1576388" y="3109913"/>
          <p14:tracePt t="128058" x="1558925" y="3100388"/>
          <p14:tracePt t="128066" x="1541463" y="3100388"/>
          <p14:tracePt t="128081" x="1485900" y="3090863"/>
          <p14:tracePt t="128090" x="1476375" y="3082925"/>
          <p14:tracePt t="128106" x="1449388" y="3082925"/>
          <p14:tracePt t="128113" x="1439863" y="3082925"/>
          <p14:tracePt t="128122" x="1431925" y="3082925"/>
          <p14:tracePt t="128130" x="1412875" y="3082925"/>
          <p14:tracePt t="128138" x="1403350" y="3082925"/>
          <p14:tracePt t="128146" x="1395413" y="3073400"/>
          <p14:tracePt t="128170" x="1376363" y="3073400"/>
          <p14:tracePt t="128179" x="1366838" y="3073400"/>
          <p14:tracePt t="128186" x="1358900" y="3073400"/>
          <p14:tracePt t="128202" x="1330325" y="3073400"/>
          <p14:tracePt t="128210" x="1322388" y="3073400"/>
          <p14:tracePt t="128226" x="1312863" y="3073400"/>
          <p14:tracePt t="128242" x="1293813" y="3073400"/>
          <p14:tracePt t="128250" x="1285875" y="3073400"/>
          <p14:tracePt t="128266" x="1276350" y="3082925"/>
          <p14:tracePt t="128498" x="1266825" y="3082925"/>
          <p14:tracePt t="128506" x="1276350" y="3073400"/>
          <p14:tracePt t="128514" x="1349375" y="3073400"/>
          <p14:tracePt t="128522" x="1458913" y="3073400"/>
          <p14:tracePt t="128530" x="1549400" y="3073400"/>
          <p14:tracePt t="128538" x="1677988" y="3063875"/>
          <p14:tracePt t="128546" x="1804988" y="3063875"/>
          <p14:tracePt t="128553" x="1914525" y="3063875"/>
          <p14:tracePt t="128562" x="2041525" y="3063875"/>
          <p14:tracePt t="128570" x="2170113" y="3063875"/>
          <p14:tracePt t="128580" x="2243138" y="3063875"/>
          <p14:tracePt t="128586" x="2316163" y="3063875"/>
          <p14:tracePt t="128597" x="2360613" y="3046413"/>
          <p14:tracePt t="128601" x="2397125" y="3046413"/>
          <p14:tracePt t="128610" x="2416175" y="3046413"/>
          <p14:tracePt t="128617" x="2452688" y="3027363"/>
          <p14:tracePt t="128626" x="2470150" y="3027363"/>
          <p14:tracePt t="128634" x="2489200" y="3027363"/>
          <p14:tracePt t="128650" x="2498725" y="3027363"/>
          <p14:tracePt t="128658" x="2506663" y="3017838"/>
          <p14:tracePt t="128691" x="2525713" y="3017838"/>
          <p14:tracePt t="128698" x="2533650" y="3017838"/>
          <p14:tracePt t="128706" x="2543175" y="3017838"/>
          <p14:tracePt t="128714" x="2570163" y="3017838"/>
          <p14:tracePt t="128730" x="2579688" y="3017838"/>
          <p14:tracePt t="128738" x="2589213" y="3017838"/>
          <p14:tracePt t="128753" x="2606675" y="3017838"/>
          <p14:tracePt t="128771" x="2616200" y="3017838"/>
          <p14:tracePt t="128787" x="2625725" y="3017838"/>
          <p14:tracePt t="128804" x="2652713" y="3017838"/>
          <p14:tracePt t="128815" x="2662238" y="3017838"/>
          <p14:tracePt t="128819" x="2671763" y="3017838"/>
          <p14:tracePt t="128830" x="2708275" y="3017838"/>
          <p14:tracePt t="128835" x="2752725" y="3017838"/>
          <p14:tracePt t="128842" x="2789238" y="3017838"/>
          <p14:tracePt t="128849" x="2808288" y="3017838"/>
          <p14:tracePt t="128857" x="2835275" y="3017838"/>
          <p14:tracePt t="128866" x="2844800" y="3017838"/>
          <p14:tracePt t="128875" x="2852738" y="3017838"/>
          <p14:tracePt t="128884" x="2862263" y="3027363"/>
          <p14:tracePt t="129011" x="2862263" y="3036888"/>
          <p14:tracePt t="129019" x="2862263" y="3046413"/>
          <p14:tracePt t="129074" x="2852738" y="3046413"/>
          <p14:tracePt t="129082" x="2844800" y="3054350"/>
          <p14:tracePt t="129089" x="2844800" y="3063875"/>
          <p14:tracePt t="129097" x="2835275" y="3063875"/>
          <p14:tracePt t="129106" x="2817813" y="3073400"/>
          <p14:tracePt t="129113" x="2798763" y="3082925"/>
          <p14:tracePt t="129122" x="2771775" y="3100388"/>
          <p14:tracePt t="129130" x="2762250" y="3100388"/>
          <p14:tracePt t="129138" x="2752725" y="3109913"/>
          <p14:tracePt t="129794" x="2662238" y="3119438"/>
          <p14:tracePt t="129802" x="2570163" y="3136900"/>
          <p14:tracePt t="129810" x="2443163" y="3136900"/>
          <p14:tracePt t="129818" x="2316163" y="3136900"/>
          <p14:tracePt t="129826" x="2206625" y="3136900"/>
          <p14:tracePt t="129834" x="2133600" y="3136900"/>
          <p14:tracePt t="129842" x="2024063" y="3136900"/>
          <p14:tracePt t="129850" x="1931988" y="3136900"/>
          <p14:tracePt t="129858" x="1860550" y="3136900"/>
          <p14:tracePt t="129866" x="1795463" y="3136900"/>
          <p14:tracePt t="129874" x="1787525" y="3136900"/>
          <p14:tracePt t="130269" x="1714500" y="3136900"/>
          <p14:tracePt t="130275" x="1622425" y="3136900"/>
          <p14:tracePt t="130284" x="1522413" y="3136900"/>
          <p14:tracePt t="130290" x="1431925" y="3136900"/>
          <p14:tracePt t="130298" x="1358900" y="3136900"/>
          <p14:tracePt t="130306" x="1293813" y="3109913"/>
          <p14:tracePt t="130313" x="1258888" y="3109913"/>
          <p14:tracePt t="130322" x="1249363" y="3109913"/>
          <p14:tracePt t="130810" x="1258888" y="3109913"/>
          <p14:tracePt t="130818" x="1339850" y="3090863"/>
          <p14:tracePt t="130826" x="1412875" y="3090863"/>
          <p14:tracePt t="130834" x="1504950" y="3090863"/>
          <p14:tracePt t="130843" x="1576388" y="3090863"/>
          <p14:tracePt t="130850" x="1668463" y="3090863"/>
          <p14:tracePt t="130858" x="1731963" y="3090863"/>
          <p14:tracePt t="130866" x="1787525" y="3090863"/>
          <p14:tracePt t="130874" x="1841500" y="3090863"/>
          <p14:tracePt t="130881" x="1887538" y="3082925"/>
          <p14:tracePt t="130898" x="1914525" y="3082925"/>
          <p14:tracePt t="130906" x="1931988" y="3082925"/>
          <p14:tracePt t="130922" x="1941513" y="3082925"/>
          <p14:tracePt t="132068" x="2014538" y="3082925"/>
          <p14:tracePt t="132075" x="2143125" y="3082925"/>
          <p14:tracePt t="132088" x="2251075" y="3073400"/>
          <p14:tracePt t="132092" x="2370138" y="3046413"/>
          <p14:tracePt t="132098" x="2479675" y="3017838"/>
          <p14:tracePt t="132106" x="2562225" y="2990850"/>
          <p14:tracePt t="132116" x="2643188" y="2963863"/>
          <p14:tracePt t="132122" x="2689225" y="2936875"/>
          <p14:tracePt t="132130" x="2708275" y="2927350"/>
          <p14:tracePt t="132138" x="2708275" y="2917825"/>
          <p14:tracePt t="132146" x="2716213" y="2909888"/>
          <p14:tracePt t="132154" x="2716213" y="2900363"/>
          <p14:tracePt t="132163" x="2716213" y="2890838"/>
          <p14:tracePt t="132170" x="2716213" y="2881313"/>
          <p14:tracePt t="132178" x="2716213" y="2873375"/>
          <p14:tracePt t="132194" x="2716213" y="2863850"/>
          <p14:tracePt t="132260" x="2716213" y="2844800"/>
          <p14:tracePt t="132275" x="2716213" y="2827338"/>
          <p14:tracePt t="132283" x="2716213" y="2800350"/>
          <p14:tracePt t="132290" x="2716213" y="2790825"/>
          <p14:tracePt t="132298" x="2716213" y="2754313"/>
          <p14:tracePt t="132306" x="2716213" y="2735263"/>
          <p14:tracePt t="132315" x="2716213" y="2708275"/>
          <p14:tracePt t="132322" x="2716213" y="2690813"/>
          <p14:tracePt t="132331" x="2716213" y="2644775"/>
          <p14:tracePt t="132339" x="2716213" y="2635250"/>
          <p14:tracePt t="132349" x="2716213" y="2617788"/>
          <p14:tracePt t="132355" x="2716213" y="2608263"/>
          <p14:tracePt t="132366" x="2698750" y="2589213"/>
          <p14:tracePt t="132379" x="2679700" y="2562225"/>
          <p14:tracePt t="132385" x="2671763" y="2554288"/>
          <p14:tracePt t="132394" x="2662238" y="2535238"/>
          <p14:tracePt t="132402" x="2643188" y="2498725"/>
          <p14:tracePt t="132410" x="2635250" y="2471738"/>
          <p14:tracePt t="132417" x="2616200" y="2444750"/>
          <p14:tracePt t="132426" x="2606675" y="2416175"/>
          <p14:tracePt t="132434" x="2579688" y="2389188"/>
          <p14:tracePt t="132442" x="2579688" y="2371725"/>
          <p14:tracePt t="132459" x="2579688" y="2335213"/>
          <p14:tracePt t="132467" x="2579688" y="2325688"/>
          <p14:tracePt t="132475" x="2570163" y="2316163"/>
          <p14:tracePt t="132483" x="2570163" y="2298700"/>
          <p14:tracePt t="132491" x="2570163" y="2289175"/>
          <p14:tracePt t="132505" x="2570163" y="2279650"/>
          <p14:tracePt t="132689" x="2570163" y="2262188"/>
          <p14:tracePt t="132706" x="2579688" y="2243138"/>
          <p14:tracePt t="137794" x="2562225" y="2262188"/>
          <p14:tracePt t="137810" x="2533650" y="2279650"/>
          <p14:tracePt t="138005" x="2533650" y="2262188"/>
          <p14:tracePt t="138012" x="2533650" y="2252663"/>
          <p14:tracePt t="138018" x="2533650" y="2243138"/>
          <p14:tracePt t="138026" x="2533650" y="2233613"/>
          <p14:tracePt t="138034" x="2533650" y="2216150"/>
          <p14:tracePt t="138066" x="2533650" y="2206625"/>
          <p14:tracePt t="138082" x="2533650" y="2197100"/>
          <p14:tracePt t="138098" x="2533650" y="2179638"/>
          <p14:tracePt t="138105" x="2533650" y="2170113"/>
          <p14:tracePt t="138122" x="2533650" y="2160588"/>
          <p14:tracePt t="138484" x="2506663" y="2160588"/>
          <p14:tracePt t="138491" x="2470150" y="2160588"/>
          <p14:tracePt t="138509" x="2462213" y="2170113"/>
          <p14:tracePt t="138516" x="2443163" y="2179638"/>
          <p14:tracePt t="138770" x="2443163" y="2160588"/>
          <p14:tracePt t="138778" x="2443163" y="2133600"/>
          <p14:tracePt t="138794" x="2443163" y="2116138"/>
          <p14:tracePt t="138801" x="2443163" y="2097088"/>
          <p14:tracePt t="138810" x="2443163" y="2089150"/>
          <p14:tracePt t="138818" x="2443163" y="2079625"/>
          <p14:tracePt t="138825" x="2443163" y="2070100"/>
          <p14:tracePt t="138834" x="2443163" y="2052638"/>
          <p14:tracePt t="138850" x="2443163" y="2043113"/>
          <p14:tracePt t="138882" x="2443163" y="2024063"/>
          <p14:tracePt t="139226" x="2452688" y="2024063"/>
          <p14:tracePt t="139234" x="2452688" y="2033588"/>
          <p14:tracePt t="139241" x="2452688" y="2043113"/>
          <p14:tracePt t="139250" x="2470150" y="2070100"/>
          <p14:tracePt t="139258" x="2498725" y="2106613"/>
          <p14:tracePt t="139266" x="2506663" y="2116138"/>
          <p14:tracePt t="139273" x="2516188" y="2125663"/>
          <p14:tracePt t="139282" x="2543175" y="2152650"/>
          <p14:tracePt t="139290" x="2552700" y="2152650"/>
          <p14:tracePt t="139299" x="2562225" y="2160588"/>
          <p14:tracePt t="139306" x="2570163" y="2170113"/>
          <p14:tracePt t="139354" x="2579688" y="2179638"/>
          <p14:tracePt t="139363" x="2579688" y="2189163"/>
          <p14:tracePt t="139378" x="2579688" y="2216150"/>
          <p14:tracePt t="139386" x="2579688" y="2270125"/>
          <p14:tracePt t="139394" x="2579688" y="2289175"/>
          <p14:tracePt t="139402" x="2579688" y="2316163"/>
          <p14:tracePt t="139412" x="2579688" y="2352675"/>
          <p14:tracePt t="139418" x="2598738" y="2389188"/>
          <p14:tracePt t="139426" x="2598738" y="2425700"/>
          <p14:tracePt t="139434" x="2606675" y="2471738"/>
          <p14:tracePt t="139442" x="2606675" y="2489200"/>
          <p14:tracePt t="139450" x="2616200" y="2544763"/>
          <p14:tracePt t="139458" x="2616200" y="2562225"/>
          <p14:tracePt t="139466" x="2616200" y="2581275"/>
          <p14:tracePt t="139474" x="2616200" y="2608263"/>
          <p14:tracePt t="139481" x="2616200" y="2625725"/>
          <p14:tracePt t="139489" x="2616200" y="2635250"/>
          <p14:tracePt t="139498" x="2616200" y="2662238"/>
          <p14:tracePt t="139514" x="2616200" y="2681288"/>
          <p14:tracePt t="139522" x="2616200" y="2698750"/>
          <p14:tracePt t="139530" x="2616200" y="2708275"/>
          <p14:tracePt t="139538" x="2598738" y="2727325"/>
          <p14:tracePt t="139661" x="2589213" y="2735263"/>
          <p14:tracePt t="139667" x="2589213" y="2754313"/>
          <p14:tracePt t="139675" x="2579688" y="2754313"/>
          <p14:tracePt t="139683" x="2562225" y="2800350"/>
          <p14:tracePt t="139691" x="2552700" y="2808288"/>
          <p14:tracePt t="139708" x="2552700" y="2827338"/>
          <p14:tracePt t="139713" x="2543175" y="2836863"/>
          <p14:tracePt t="139850" x="2543175" y="2808288"/>
          <p14:tracePt t="139858" x="2543175" y="2790825"/>
          <p14:tracePt t="139865" x="2543175" y="2771775"/>
          <p14:tracePt t="139874" x="2552700" y="2735263"/>
          <p14:tracePt t="139882" x="2562225" y="2727325"/>
          <p14:tracePt t="139890" x="2579688" y="2690813"/>
          <p14:tracePt t="139898" x="2598738" y="2671763"/>
          <p14:tracePt t="139906" x="2606675" y="2635250"/>
          <p14:tracePt t="139914" x="2616200" y="2625725"/>
          <p14:tracePt t="140005" x="2616200" y="2644775"/>
          <p14:tracePt t="140010" x="2616200" y="2671763"/>
          <p14:tracePt t="140017" x="2616200" y="2690813"/>
          <p14:tracePt t="140026" x="2616200" y="2698750"/>
          <p14:tracePt t="140034" x="2616200" y="2727325"/>
          <p14:tracePt t="140042" x="2616200" y="2735263"/>
          <p14:tracePt t="140149" x="2606675" y="2771775"/>
          <p14:tracePt t="140157" x="2589213" y="2800350"/>
          <p14:tracePt t="140164" x="2579688" y="2836863"/>
          <p14:tracePt t="140170" x="2543175" y="2863850"/>
          <p14:tracePt t="140178" x="2543175" y="2881313"/>
          <p14:tracePt t="140186" x="2533650" y="2900363"/>
          <p14:tracePt t="140195" x="2525713" y="2917825"/>
          <p14:tracePt t="140202" x="2525713" y="2936875"/>
          <p14:tracePt t="140212" x="2506663" y="2954338"/>
          <p14:tracePt t="140218" x="2506663" y="2963863"/>
          <p14:tracePt t="140226" x="2506663" y="2973388"/>
          <p14:tracePt t="140366" x="2506663" y="2963863"/>
          <p14:tracePt t="140369" x="2506663" y="2954338"/>
          <p14:tracePt t="140379" x="2506663" y="2936875"/>
          <p14:tracePt t="140394" x="2516188" y="2927350"/>
          <p14:tracePt t="140402" x="2516188" y="2917825"/>
          <p14:tracePt t="140410" x="2525713" y="2900363"/>
          <p14:tracePt t="140428" x="2525713" y="2890838"/>
          <p14:tracePt t="140435" x="2525713" y="2881313"/>
          <p14:tracePt t="140443" x="2525713" y="2854325"/>
          <p14:tracePt t="140451" x="2543175" y="2836863"/>
          <p14:tracePt t="140459" x="2552700" y="2800350"/>
          <p14:tracePt t="140467" x="2552700" y="2781300"/>
          <p14:tracePt t="140475" x="2552700" y="2754313"/>
          <p14:tracePt t="140483" x="2552700" y="2708275"/>
          <p14:tracePt t="140491" x="2562225" y="2690813"/>
          <p14:tracePt t="140499" x="2562225" y="2654300"/>
          <p14:tracePt t="140507" x="2570163" y="2625725"/>
          <p14:tracePt t="140515" x="2570163" y="2598738"/>
          <p14:tracePt t="140523" x="2570163" y="2562225"/>
          <p14:tracePt t="140530" x="2570163" y="2554288"/>
          <p14:tracePt t="140538" x="2570163" y="2544763"/>
          <p14:tracePt t="140547" x="2570163" y="2517775"/>
          <p14:tracePt t="140555" x="2570163" y="2498725"/>
          <p14:tracePt t="140563" x="2552700" y="2481263"/>
          <p14:tracePt t="140571" x="2543175" y="2435225"/>
          <p14:tracePt t="140582" x="2525713" y="2408238"/>
          <p14:tracePt t="140586" x="2498725" y="2362200"/>
          <p14:tracePt t="140595" x="2470150" y="2298700"/>
          <p14:tracePt t="140602" x="2443163" y="2270125"/>
          <p14:tracePt t="140612" x="2425700" y="2243138"/>
          <p14:tracePt t="140619" x="2406650" y="2197100"/>
          <p14:tracePt t="140632" x="2379663" y="2160588"/>
          <p14:tracePt t="140636" x="2352675" y="2143125"/>
          <p14:tracePt t="140643" x="2324100" y="2116138"/>
          <p14:tracePt t="140650" x="2316163" y="2106613"/>
          <p14:tracePt t="140658" x="2287588" y="2097088"/>
          <p14:tracePt t="140666" x="2270125" y="2079625"/>
          <p14:tracePt t="140674" x="2251075" y="2070100"/>
          <p14:tracePt t="140682" x="2233613" y="2060575"/>
          <p14:tracePt t="140690" x="2214563" y="2043113"/>
          <p14:tracePt t="140706" x="2206625" y="2043113"/>
          <p14:tracePt t="140964" x="2260600" y="2060575"/>
          <p14:tracePt t="140972" x="2324100" y="2133600"/>
          <p14:tracePt t="140979" x="2397125" y="2197100"/>
          <p14:tracePt t="140990" x="2443163" y="2243138"/>
          <p14:tracePt t="140995" x="2479675" y="2306638"/>
          <p14:tracePt t="141002" x="2516188" y="2343150"/>
          <p14:tracePt t="141011" x="2533650" y="2371725"/>
          <p14:tracePt t="141018" x="2562225" y="2389188"/>
          <p14:tracePt t="141027" x="2598738" y="2416175"/>
          <p14:tracePt t="141034" x="2598738" y="2425700"/>
          <p14:tracePt t="141042" x="2598738" y="2435225"/>
          <p14:tracePt t="141106" x="2598738" y="2481263"/>
          <p14:tracePt t="141114" x="2598738" y="2508250"/>
          <p14:tracePt t="141122" x="2579688" y="2554288"/>
          <p14:tracePt t="141129" x="2543175" y="2617788"/>
          <p14:tracePt t="141138" x="2533650" y="2644775"/>
          <p14:tracePt t="141146" x="2516188" y="2671763"/>
          <p14:tracePt t="141153" x="2516188" y="2690813"/>
          <p14:tracePt t="141161" x="2498725" y="2727325"/>
          <p14:tracePt t="141170" x="2489200" y="2735263"/>
          <p14:tracePt t="141306" x="2470150" y="2763838"/>
          <p14:tracePt t="141314" x="2452688" y="2790825"/>
          <p14:tracePt t="141322" x="2443163" y="2808288"/>
          <p14:tracePt t="141339" x="2425700" y="2827338"/>
          <p14:tracePt t="141347" x="2425700" y="2844800"/>
          <p14:tracePt t="141354" x="2416175" y="2854325"/>
          <p14:tracePt t="141364" x="2406650" y="2854325"/>
          <p14:tracePt t="141369" x="2397125" y="2863850"/>
          <p14:tracePt t="141379" x="2397125" y="2873375"/>
          <p14:tracePt t="141387" x="2389188" y="2890838"/>
          <p14:tracePt t="141403" x="2379663" y="2909888"/>
          <p14:tracePt t="141412" x="2379663" y="2917825"/>
          <p14:tracePt t="141429" x="2379663" y="2927350"/>
          <p14:tracePt t="142418" x="2360613" y="2946400"/>
          <p14:tracePt t="143667" x="2360613" y="2982913"/>
          <p14:tracePt t="143674" x="2360613" y="3027363"/>
          <p14:tracePt t="143682" x="2352675" y="3027363"/>
          <p14:tracePt t="143690" x="2352675" y="3063875"/>
          <p14:tracePt t="143698" x="2352675" y="3082925"/>
          <p14:tracePt t="143706" x="2352675" y="3090863"/>
          <p14:tracePt t="143713" x="2352675" y="3100388"/>
          <p14:tracePt t="143866" x="2333625" y="3119438"/>
          <p14:tracePt t="143874" x="2306638" y="3136900"/>
          <p14:tracePt t="143882" x="2233613" y="3163888"/>
          <p14:tracePt t="143895" x="2124075" y="3163888"/>
          <p14:tracePt t="143898" x="2033588" y="3173413"/>
          <p14:tracePt t="143906" x="1914525" y="3192463"/>
          <p14:tracePt t="143914" x="1841500" y="3200400"/>
          <p14:tracePt t="143922" x="1731963" y="3228975"/>
          <p14:tracePt t="143930" x="1668463" y="3228975"/>
          <p14:tracePt t="143938" x="1612900" y="3246438"/>
          <p14:tracePt t="143945" x="1595438" y="3246438"/>
          <p14:tracePt t="143953" x="1585913" y="3246438"/>
          <p14:tracePt t="143962" x="1568450" y="3246438"/>
          <p14:tracePt t="144069" x="1558925" y="3255963"/>
          <p14:tracePt t="144132" x="1549400" y="3265488"/>
          <p14:tracePt t="144163" x="1541463" y="3273425"/>
          <p14:tracePt t="144178" x="1541463" y="3282950"/>
          <p14:tracePt t="144186" x="1531938" y="3292475"/>
          <p14:tracePt t="144237" x="1522413" y="3302000"/>
          <p14:tracePt t="144247" x="1522413" y="3309938"/>
          <p14:tracePt t="144256" x="1522413" y="3319463"/>
          <p14:tracePt t="144260" x="1504950" y="3338513"/>
          <p14:tracePt t="144267" x="1504950" y="3346450"/>
          <p14:tracePt t="144275" x="1495425" y="3355975"/>
          <p14:tracePt t="144284" x="1485900" y="3375025"/>
          <p14:tracePt t="144291" x="1476375" y="3382963"/>
          <p14:tracePt t="144299" x="1458913" y="3392488"/>
          <p14:tracePt t="144307" x="1458913" y="3402013"/>
          <p14:tracePt t="144315" x="1449388" y="3402013"/>
          <p14:tracePt t="144339" x="1439863" y="3411538"/>
          <p14:tracePt t="144379" x="1431925" y="3419475"/>
          <p14:tracePt t="144930" x="1485900" y="3419475"/>
          <p14:tracePt t="144938" x="1558925" y="3419475"/>
          <p14:tracePt t="144945" x="1631950" y="3419475"/>
          <p14:tracePt t="144954" x="1722438" y="3419475"/>
          <p14:tracePt t="144962" x="1795463" y="3419475"/>
          <p14:tracePt t="144969" x="1887538" y="3419475"/>
          <p14:tracePt t="144978" x="1968500" y="3419475"/>
          <p14:tracePt t="144986" x="2041525" y="3419475"/>
          <p14:tracePt t="144994" x="2114550" y="3419475"/>
          <p14:tracePt t="145001" x="2170113" y="3419475"/>
          <p14:tracePt t="145010" x="2214563" y="3419475"/>
          <p14:tracePt t="145017" x="2224088" y="3419475"/>
          <p14:tracePt t="145026" x="2270125" y="3419475"/>
          <p14:tracePt t="145034" x="2287588" y="3419475"/>
          <p14:tracePt t="145041" x="2316163" y="3419475"/>
          <p14:tracePt t="145050" x="2343150" y="3419475"/>
          <p14:tracePt t="145057" x="2370138" y="3419475"/>
          <p14:tracePt t="145065" x="2406650" y="3438525"/>
          <p14:tracePt t="145074" x="2425700" y="3438525"/>
          <p14:tracePt t="145081" x="2443163" y="3446463"/>
          <p14:tracePt t="145090" x="2452688" y="3446463"/>
          <p14:tracePt t="145098" x="2462213" y="3446463"/>
          <p14:tracePt t="145105" x="2479675" y="3446463"/>
          <p14:tracePt t="145114" x="2498725" y="3446463"/>
          <p14:tracePt t="145121" x="2516188" y="3446463"/>
          <p14:tracePt t="145129" x="2562225" y="3455988"/>
          <p14:tracePt t="145138" x="2589213" y="3455988"/>
          <p14:tracePt t="145145" x="2616200" y="3455988"/>
          <p14:tracePt t="145153" x="2635250" y="3455988"/>
          <p14:tracePt t="145162" x="2652713" y="3455988"/>
          <p14:tracePt t="145170" x="2679700" y="3455988"/>
          <p14:tracePt t="145177" x="2689225" y="3455988"/>
          <p14:tracePt t="145185" x="2708275" y="3455988"/>
          <p14:tracePt t="145195" x="2735263" y="3438525"/>
          <p14:tracePt t="145202" x="2752725" y="3429000"/>
          <p14:tracePt t="145210" x="2789238" y="3419475"/>
          <p14:tracePt t="145218" x="2808288" y="3419475"/>
          <p14:tracePt t="145226" x="2835275" y="3411538"/>
          <p14:tracePt t="145233" x="2844800" y="3402013"/>
          <p14:tracePt t="145257" x="2852738" y="3402013"/>
          <p14:tracePt t="145266" x="2862263" y="3402013"/>
          <p14:tracePt t="145338" x="2871788" y="3402013"/>
          <p14:tracePt t="145580" x="2881313" y="3402013"/>
          <p14:tracePt t="145585" x="2981325" y="3402013"/>
          <p14:tracePt t="145594" x="3108325" y="3429000"/>
          <p14:tracePt t="145601" x="3200400" y="3429000"/>
          <p14:tracePt t="145612" x="3300413" y="3455988"/>
          <p14:tracePt t="145619" x="3390900" y="3465513"/>
          <p14:tracePt t="145629" x="3455988" y="3482975"/>
          <p14:tracePt t="145636" x="3527425" y="3492500"/>
          <p14:tracePt t="145645" x="3546475" y="3502025"/>
          <p14:tracePt t="145649" x="3556000" y="3511550"/>
          <p14:tracePt t="145874" x="3573463" y="3511550"/>
          <p14:tracePt t="145882" x="3673475" y="3511550"/>
          <p14:tracePt t="145895" x="3765550" y="3529013"/>
          <p14:tracePt t="145898" x="3875088" y="3538538"/>
          <p14:tracePt t="145906" x="3992563" y="3556000"/>
          <p14:tracePt t="145914" x="4138613" y="3602038"/>
          <p14:tracePt t="145922" x="4321175" y="3602038"/>
          <p14:tracePt t="145930" x="4467225" y="3602038"/>
          <p14:tracePt t="145938" x="4630738" y="3602038"/>
          <p14:tracePt t="145946" x="4722813" y="3602038"/>
          <p14:tracePt t="145955" x="4813300" y="3602038"/>
          <p14:tracePt t="145962" x="4840288" y="3602038"/>
          <p14:tracePt t="146116" x="4813300" y="3602038"/>
          <p14:tracePt t="146123" x="4795838" y="3602038"/>
          <p14:tracePt t="146131" x="4776788" y="3602038"/>
          <p14:tracePt t="146138" x="4749800" y="3602038"/>
          <p14:tracePt t="146147" x="4740275" y="3602038"/>
          <p14:tracePt t="146434" x="4795838" y="3592513"/>
          <p14:tracePt t="146442" x="4822825" y="3584575"/>
          <p14:tracePt t="146450" x="4849813" y="3584575"/>
          <p14:tracePt t="146458" x="4876800" y="3575050"/>
          <p14:tracePt t="146466" x="4913313" y="3565525"/>
          <p14:tracePt t="146474" x="4922838" y="3565525"/>
          <p14:tracePt t="146490" x="4941888" y="3548063"/>
          <p14:tracePt t="146506" x="4978400" y="3538538"/>
          <p14:tracePt t="146522" x="4978400" y="3529013"/>
          <p14:tracePt t="146682" x="4968875" y="3529013"/>
          <p14:tracePt t="146690" x="4949825" y="3529013"/>
          <p14:tracePt t="146698" x="4932363" y="3529013"/>
          <p14:tracePt t="146705" x="4922838" y="3529013"/>
          <p14:tracePt t="146714" x="4905375" y="3529013"/>
          <p14:tracePt t="146721" x="4895850" y="3519488"/>
          <p14:tracePt t="147058" x="4813300" y="3492500"/>
          <p14:tracePt t="147067" x="4649788" y="3482975"/>
          <p14:tracePt t="147075" x="4467225" y="3465513"/>
          <p14:tracePt t="147084" x="4257675" y="3402013"/>
          <p14:tracePt t="147090" x="4038600" y="3346450"/>
          <p14:tracePt t="147098" x="3683000" y="3309938"/>
          <p14:tracePt t="147106" x="3327400" y="3246438"/>
          <p14:tracePt t="147113" x="2935288" y="3200400"/>
          <p14:tracePt t="147122" x="2589213" y="3155950"/>
          <p14:tracePt t="147130" x="2343150" y="3127375"/>
          <p14:tracePt t="147138" x="2179638" y="3090863"/>
          <p14:tracePt t="147146" x="2097088" y="3063875"/>
          <p14:tracePt t="147154" x="2033588" y="3054350"/>
          <p14:tracePt t="147162" x="2014538" y="3054350"/>
          <p14:tracePt t="147380" x="1997075" y="3054350"/>
          <p14:tracePt t="147386" x="1978025" y="3054350"/>
          <p14:tracePt t="147394" x="1960563" y="3054350"/>
          <p14:tracePt t="147401" x="1941513" y="3054350"/>
          <p14:tracePt t="147410" x="1924050" y="3054350"/>
          <p14:tracePt t="147418" x="1914525" y="3054350"/>
          <p14:tracePt t="147427" x="1887538" y="3063875"/>
          <p14:tracePt t="147435" x="1878013" y="3063875"/>
          <p14:tracePt t="147442" x="1868488" y="3063875"/>
          <p14:tracePt t="147450" x="1831975" y="3073400"/>
          <p14:tracePt t="147458" x="1814513" y="3073400"/>
          <p14:tracePt t="147465" x="1778000" y="3073400"/>
          <p14:tracePt t="147474" x="1731963" y="3082925"/>
          <p14:tracePt t="147482" x="1695450" y="3082925"/>
          <p14:tracePt t="147489" x="1668463" y="3082925"/>
          <p14:tracePt t="147498" x="1604963" y="3109913"/>
          <p14:tracePt t="147506" x="1568450" y="3119438"/>
          <p14:tracePt t="147514" x="1522413" y="3127375"/>
          <p14:tracePt t="147521" x="1476375" y="3127375"/>
          <p14:tracePt t="147530" x="1458913" y="3136900"/>
          <p14:tracePt t="147538" x="1431925" y="3136900"/>
          <p14:tracePt t="147545" x="1412875" y="3155950"/>
          <p14:tracePt t="147554" x="1403350" y="3155950"/>
          <p14:tracePt t="147563" x="1376363" y="3163888"/>
          <p14:tracePt t="147570" x="1366838" y="3173413"/>
          <p14:tracePt t="147594" x="1349375" y="3182938"/>
          <p14:tracePt t="147698" x="1339850" y="3182938"/>
          <p14:tracePt t="147706" x="1330325" y="3182938"/>
          <p14:tracePt t="147714" x="1303338" y="3182938"/>
          <p14:tracePt t="147721" x="1249363" y="3182938"/>
          <p14:tracePt t="147730" x="1222375" y="3182938"/>
          <p14:tracePt t="147738" x="1166813" y="3182938"/>
          <p14:tracePt t="147746" x="1120775" y="3182938"/>
          <p14:tracePt t="147754" x="1084263" y="3182938"/>
          <p14:tracePt t="147764" x="1057275" y="3200400"/>
          <p14:tracePt t="147771" x="1047750" y="3200400"/>
          <p14:tracePt t="147778" x="1039813" y="3209925"/>
          <p14:tracePt t="147787" x="1030288" y="3209925"/>
          <p14:tracePt t="147799" x="1011238" y="3219450"/>
          <p14:tracePt t="147818" x="993775" y="3236913"/>
          <p14:tracePt t="147826" x="993775" y="3246438"/>
          <p14:tracePt t="147843" x="993775" y="3255963"/>
          <p14:tracePt t="147978" x="984250" y="3273425"/>
          <p14:tracePt t="147994" x="984250" y="3282950"/>
          <p14:tracePt t="148010" x="984250" y="3292475"/>
          <p14:tracePt t="148043" x="984250" y="3309938"/>
          <p14:tracePt t="148055" x="984250" y="3328988"/>
          <p14:tracePt t="148060" x="984250" y="3338513"/>
          <p14:tracePt t="148076" x="984250" y="3365500"/>
          <p14:tracePt t="148083" x="984250" y="3375025"/>
          <p14:tracePt t="148099" x="984250" y="3382963"/>
          <p14:tracePt t="148850" x="984250" y="3375025"/>
          <p14:tracePt t="148858" x="984250" y="3365500"/>
          <p14:tracePt t="148866" x="984250" y="3338513"/>
          <p14:tracePt t="148874" x="974725" y="3319463"/>
          <p14:tracePt t="148898" x="974725" y="3302000"/>
          <p14:tracePt t="148930" x="974725" y="3292475"/>
          <p14:tracePt t="149147" x="966788" y="3282950"/>
          <p14:tracePt t="149154" x="957263" y="3282950"/>
          <p14:tracePt t="149514" x="957263" y="3246438"/>
          <p14:tracePt t="149522" x="957263" y="3173413"/>
          <p14:tracePt t="149530" x="957263" y="3136900"/>
          <p14:tracePt t="149538" x="957263" y="3036888"/>
          <p14:tracePt t="149546" x="957263" y="2946400"/>
          <p14:tracePt t="149554" x="957263" y="2817813"/>
          <p14:tracePt t="149562" x="957263" y="2690813"/>
          <p14:tracePt t="149570" x="939800" y="2554288"/>
          <p14:tracePt t="149577" x="920750" y="2444750"/>
          <p14:tracePt t="149585" x="920750" y="2335213"/>
          <p14:tracePt t="149594" x="920750" y="2262188"/>
          <p14:tracePt t="149602" x="920750" y="2189163"/>
          <p14:tracePt t="149610" x="911225" y="2106613"/>
          <p14:tracePt t="149618" x="884238" y="2052638"/>
          <p14:tracePt t="149626" x="884238" y="2024063"/>
          <p14:tracePt t="149634" x="874713" y="1997075"/>
          <p14:tracePt t="149643" x="874713" y="1987550"/>
          <p14:tracePt t="149650" x="874713" y="1979613"/>
          <p14:tracePt t="149667" x="874713" y="1960563"/>
          <p14:tracePt t="149675" x="866775" y="1943100"/>
          <p14:tracePt t="149683" x="866775" y="1924050"/>
          <p14:tracePt t="149691" x="866775" y="1914525"/>
          <p14:tracePt t="149699" x="857250" y="1878013"/>
          <p14:tracePt t="149707" x="820738" y="1814513"/>
          <p14:tracePt t="149715" x="801688" y="1768475"/>
          <p14:tracePt t="149723" x="747713" y="1704975"/>
          <p14:tracePt t="149730" x="692150" y="1641475"/>
          <p14:tracePt t="149738" x="674688" y="1624013"/>
          <p14:tracePt t="149746" x="628650" y="1568450"/>
          <p14:tracePt t="149754" x="574675" y="1522413"/>
          <p14:tracePt t="149761" x="555625" y="1477963"/>
          <p14:tracePt t="149769" x="538163" y="1458913"/>
          <p14:tracePt t="149777" x="511175" y="1412875"/>
          <p14:tracePt t="149786" x="511175" y="1404938"/>
          <p14:tracePt t="149793" x="501650" y="1358900"/>
          <p14:tracePt t="149802" x="482600" y="1295400"/>
          <p14:tracePt t="149809" x="482600" y="1268413"/>
          <p14:tracePt t="149817" x="465138" y="1212850"/>
          <p14:tracePt t="149826" x="465138" y="1185863"/>
          <p14:tracePt t="149834" x="455613" y="1166813"/>
          <p14:tracePt t="149844" x="455613" y="1149350"/>
          <p14:tracePt t="149850" x="446088" y="1130300"/>
          <p14:tracePt t="149858" x="446088" y="1112838"/>
          <p14:tracePt t="149874" x="446088" y="1103313"/>
          <p14:tracePt t="150491" x="446088" y="1122363"/>
          <p14:tracePt t="150500" x="446088" y="1212850"/>
          <p14:tracePt t="150506" x="419100" y="1312863"/>
          <p14:tracePt t="150514" x="419100" y="1422400"/>
          <p14:tracePt t="150522" x="409575" y="1550988"/>
          <p14:tracePt t="150530" x="392113" y="1651000"/>
          <p14:tracePt t="150537" x="392113" y="1778000"/>
          <p14:tracePt t="150545" x="392113" y="1870075"/>
          <p14:tracePt t="150553" x="392113" y="1979613"/>
          <p14:tracePt t="150561" x="392113" y="2070100"/>
          <p14:tracePt t="150570" x="392113" y="2179638"/>
          <p14:tracePt t="150577" x="392113" y="2252663"/>
          <p14:tracePt t="150586" x="392113" y="2325688"/>
          <p14:tracePt t="150593" x="392113" y="2416175"/>
          <p14:tracePt t="150602" x="392113" y="2471738"/>
          <p14:tracePt t="150610" x="409575" y="2517775"/>
          <p14:tracePt t="150618" x="419100" y="2598738"/>
          <p14:tracePt t="150626" x="419100" y="2617788"/>
          <p14:tracePt t="150634" x="428625" y="2654300"/>
          <p14:tracePt t="150642" x="428625" y="2671763"/>
          <p14:tracePt t="150651" x="428625" y="2698750"/>
          <p14:tracePt t="150659" x="428625" y="2708275"/>
          <p14:tracePt t="150665" x="428625" y="2717800"/>
          <p14:tracePt t="150673" x="428625" y="2735263"/>
          <p14:tracePt t="150690" x="438150" y="2744788"/>
          <p14:tracePt t="150698" x="438150" y="2754313"/>
          <p14:tracePt t="150722" x="438150" y="2771775"/>
          <p14:tracePt t="150730" x="438150" y="2781300"/>
          <p14:tracePt t="150746" x="455613" y="2808288"/>
          <p14:tracePt t="150770" x="465138" y="2827338"/>
          <p14:tracePt t="150777" x="474663" y="2854325"/>
          <p14:tracePt t="150786" x="482600" y="2890838"/>
          <p14:tracePt t="150793" x="511175" y="2917825"/>
          <p14:tracePt t="150802" x="528638" y="2946400"/>
          <p14:tracePt t="150809" x="547688" y="2982913"/>
          <p14:tracePt t="150818" x="565150" y="3000375"/>
          <p14:tracePt t="150827" x="574675" y="3009900"/>
          <p14:tracePt t="150833" x="584200" y="3027363"/>
          <p14:tracePt t="150843" x="601663" y="3054350"/>
          <p14:tracePt t="150849" x="611188" y="3073400"/>
          <p14:tracePt t="150858" x="628650" y="3090863"/>
          <p14:tracePt t="150866" x="655638" y="3109913"/>
          <p14:tracePt t="150873" x="674688" y="3146425"/>
          <p14:tracePt t="150882" x="684213" y="3163888"/>
          <p14:tracePt t="150896" x="701675" y="3192463"/>
          <p14:tracePt t="150897" x="738188" y="3228975"/>
          <p14:tracePt t="150905" x="757238" y="3246438"/>
          <p14:tracePt t="150913" x="774700" y="3265488"/>
          <p14:tracePt t="151210" x="784225" y="3265488"/>
          <p14:tracePt t="151218" x="811213" y="3265488"/>
          <p14:tracePt t="151226" x="874713" y="3265488"/>
          <p14:tracePt t="151234" x="984250" y="3265488"/>
          <p14:tracePt t="151243" x="1076325" y="3265488"/>
          <p14:tracePt t="151250" x="1185863" y="3265488"/>
          <p14:tracePt t="151257" x="1349375" y="3282950"/>
          <p14:tracePt t="151265" x="1504950" y="3302000"/>
          <p14:tracePt t="151273" x="1612900" y="3302000"/>
          <p14:tracePt t="151282" x="1741488" y="3309938"/>
          <p14:tracePt t="151291" x="1778000" y="3309938"/>
          <p14:tracePt t="151301" x="1895475" y="3309938"/>
          <p14:tracePt t="151307" x="1931988" y="3309938"/>
          <p14:tracePt t="151315" x="2005013" y="3309938"/>
          <p14:tracePt t="151323" x="2060575" y="3309938"/>
          <p14:tracePt t="151331" x="2114550" y="3309938"/>
          <p14:tracePt t="151339" x="2143125" y="3309938"/>
          <p14:tracePt t="151347" x="2160588" y="3309938"/>
          <p14:tracePt t="151355" x="2214563" y="3309938"/>
          <p14:tracePt t="151363" x="2260600" y="3309938"/>
          <p14:tracePt t="151369" x="2324100" y="3309938"/>
          <p14:tracePt t="151378" x="2389188" y="3309938"/>
          <p14:tracePt t="151385" x="2462213" y="3309938"/>
          <p14:tracePt t="151394" x="2552700" y="3309938"/>
          <p14:tracePt t="151402" x="2643188" y="3309938"/>
          <p14:tracePt t="151409" x="2698750" y="3309938"/>
          <p14:tracePt t="151418" x="2798763" y="3355975"/>
          <p14:tracePt t="151426" x="2862263" y="3382963"/>
          <p14:tracePt t="151443" x="2917825" y="3411538"/>
          <p14:tracePt t="151450" x="2935288" y="3419475"/>
          <p14:tracePt t="151458" x="2981325" y="3446463"/>
          <p14:tracePt t="151466" x="2990850" y="3446463"/>
          <p14:tracePt t="151474" x="3008313" y="3465513"/>
          <p14:tracePt t="151594" x="3017838" y="3465513"/>
          <p14:tracePt t="151613" x="3035300" y="3465513"/>
          <p14:tracePt t="151619" x="3063875" y="3465513"/>
          <p14:tracePt t="151629" x="3117850" y="3465513"/>
          <p14:tracePt t="151635" x="3181350" y="3465513"/>
          <p14:tracePt t="151645" x="3236913" y="3465513"/>
          <p14:tracePt t="151651" x="3327400" y="3482975"/>
          <p14:tracePt t="151660" x="3419475" y="3492500"/>
          <p14:tracePt t="151666" x="3519488" y="3538538"/>
          <p14:tracePt t="151674" x="3592513" y="3548063"/>
          <p14:tracePt t="151682" x="3692525" y="3565525"/>
          <p14:tracePt t="151690" x="3775075" y="3602038"/>
          <p14:tracePt t="151698" x="3846513" y="3621088"/>
          <p14:tracePt t="151706" x="3929063" y="3657600"/>
          <p14:tracePt t="151714" x="3965575" y="3657600"/>
          <p14:tracePt t="151722" x="4002088" y="3665538"/>
          <p14:tracePt t="151730" x="4021138" y="3665538"/>
          <p14:tracePt t="151971" x="4038600" y="3675063"/>
          <p14:tracePt t="151978" x="4075113" y="3675063"/>
          <p14:tracePt t="151986" x="4129088" y="3675063"/>
          <p14:tracePt t="151994" x="4165600" y="3675063"/>
          <p14:tracePt t="152002" x="4221163" y="3675063"/>
          <p14:tracePt t="152010" x="4275138" y="3675063"/>
          <p14:tracePt t="152018" x="4357688" y="3648075"/>
          <p14:tracePt t="152026" x="4421188" y="3629025"/>
          <p14:tracePt t="152034" x="4494213" y="3621088"/>
          <p14:tracePt t="152043" x="4540250" y="3584575"/>
          <p14:tracePt t="152050" x="4586288" y="3584575"/>
          <p14:tracePt t="152058" x="4613275" y="3584575"/>
          <p14:tracePt t="152066" x="4630738" y="3575050"/>
          <p14:tracePt t="152082" x="4640263" y="3575050"/>
          <p14:tracePt t="152227" x="4630738" y="3575050"/>
          <p14:tracePt t="152255" x="4622800" y="3575050"/>
          <p14:tracePt t="152450" x="4640263" y="3575050"/>
          <p14:tracePt t="152458" x="4686300" y="3538538"/>
          <p14:tracePt t="152466" x="4713288" y="3529013"/>
          <p14:tracePt t="152474" x="4730750" y="3519488"/>
          <p14:tracePt t="152482" x="4749800" y="3511550"/>
          <p14:tracePt t="152491" x="4767263" y="3502025"/>
          <p14:tracePt t="152498" x="4776788" y="3492500"/>
          <p14:tracePt t="152682" x="4767263" y="3492500"/>
          <p14:tracePt t="152874" x="4740275" y="3502025"/>
          <p14:tracePt t="152882" x="4695825" y="3511550"/>
          <p14:tracePt t="152889" x="4667250" y="3511550"/>
          <p14:tracePt t="152911" x="4594225" y="3538538"/>
          <p14:tracePt t="152914" x="4576763" y="3548063"/>
          <p14:tracePt t="152922" x="4521200" y="3548063"/>
          <p14:tracePt t="152930" x="4476750" y="3548063"/>
          <p14:tracePt t="152938" x="4467225" y="3548063"/>
          <p14:tracePt t="152945" x="4430713" y="3548063"/>
          <p14:tracePt t="152954" x="4421188" y="3548063"/>
          <p14:tracePt t="153058" x="4413250" y="3548063"/>
          <p14:tracePt t="153066" x="4413250" y="3538538"/>
          <p14:tracePt t="153074" x="4394200" y="3511550"/>
          <p14:tracePt t="153090" x="4384675" y="3502025"/>
          <p14:tracePt t="153106" x="4384675" y="3482975"/>
          <p14:tracePt t="153114" x="4384675" y="3465513"/>
          <p14:tracePt t="153130" x="4384675" y="3446463"/>
          <p14:tracePt t="153162" x="4394200" y="3402013"/>
          <p14:tracePt t="153170" x="4403725" y="3402013"/>
          <p14:tracePt t="153212" x="4421188" y="3392488"/>
          <p14:tracePt t="153220" x="4440238" y="3365500"/>
          <p14:tracePt t="153228" x="4448175" y="3365500"/>
          <p14:tracePt t="153236" x="4476750" y="3355975"/>
          <p14:tracePt t="153244" x="4513263" y="3338513"/>
          <p14:tracePt t="153251" x="4557713" y="3319463"/>
          <p14:tracePt t="153258" x="4594225" y="3309938"/>
          <p14:tracePt t="153266" x="4630738" y="3302000"/>
          <p14:tracePt t="153274" x="4676775" y="3302000"/>
          <p14:tracePt t="153282" x="4695825" y="3302000"/>
          <p14:tracePt t="153290" x="4722813" y="3302000"/>
          <p14:tracePt t="153298" x="4730750" y="3302000"/>
          <p14:tracePt t="153355" x="4749800" y="3309938"/>
          <p14:tracePt t="153363" x="4759325" y="3328988"/>
          <p14:tracePt t="153369" x="4786313" y="3346450"/>
          <p14:tracePt t="153378" x="4795838" y="3365500"/>
          <p14:tracePt t="153386" x="4795838" y="3375025"/>
          <p14:tracePt t="153394" x="4813300" y="3382963"/>
          <p14:tracePt t="153402" x="4822825" y="3382963"/>
          <p14:tracePt t="153409" x="4832350" y="3382963"/>
          <p14:tracePt t="153418" x="4886325" y="3411538"/>
          <p14:tracePt t="153443" x="4913313" y="3411538"/>
          <p14:tracePt t="153450" x="4922838" y="3411538"/>
          <p14:tracePt t="153523" x="4932363" y="3419475"/>
          <p14:tracePt t="153531" x="4932363" y="3438525"/>
          <p14:tracePt t="153539" x="4932363" y="3455988"/>
          <p14:tracePt t="153547" x="4913313" y="3492500"/>
          <p14:tracePt t="153554" x="4905375" y="3502025"/>
          <p14:tracePt t="153562" x="4886325" y="3519488"/>
          <p14:tracePt t="153570" x="4859338" y="3556000"/>
          <p14:tracePt t="153578" x="4849813" y="3565525"/>
          <p14:tracePt t="153586" x="4813300" y="3592513"/>
          <p14:tracePt t="153594" x="4803775" y="3592513"/>
          <p14:tracePt t="153602" x="4786313" y="3602038"/>
          <p14:tracePt t="153611" x="4776788" y="3611563"/>
          <p14:tracePt t="153634" x="4767263" y="3611563"/>
          <p14:tracePt t="153643" x="4759325" y="3611563"/>
          <p14:tracePt t="153650" x="4730750" y="3611563"/>
          <p14:tracePt t="153658" x="4686300" y="3611563"/>
          <p14:tracePt t="153665" x="4613275" y="3611563"/>
          <p14:tracePt t="153673" x="4540250" y="3611563"/>
          <p14:tracePt t="153681" x="4448175" y="3611563"/>
          <p14:tracePt t="153690" x="4340225" y="3611563"/>
          <p14:tracePt t="153698" x="4194175" y="3611563"/>
          <p14:tracePt t="153706" x="4048125" y="3611563"/>
          <p14:tracePt t="153714" x="3883025" y="3575050"/>
          <p14:tracePt t="153722" x="3702050" y="3565525"/>
          <p14:tracePt t="153730" x="3609975" y="3548063"/>
          <p14:tracePt t="153739" x="3473450" y="3538538"/>
          <p14:tracePt t="153746" x="3346450" y="3511550"/>
          <p14:tracePt t="153755" x="3273425" y="3492500"/>
          <p14:tracePt t="153761" x="3208338" y="3482975"/>
          <p14:tracePt t="153769" x="3171825" y="3475038"/>
          <p14:tracePt t="153777" x="3163888" y="3475038"/>
          <p14:tracePt t="153818" x="3154363" y="3475038"/>
          <p14:tracePt t="153842" x="3127375" y="3475038"/>
          <p14:tracePt t="153849" x="3108325" y="3475038"/>
          <p14:tracePt t="153858" x="3081338" y="3475038"/>
          <p14:tracePt t="153865" x="3035300" y="3475038"/>
          <p14:tracePt t="153874" x="2990850" y="3492500"/>
          <p14:tracePt t="153882" x="2954338" y="3502025"/>
          <p14:tracePt t="153898" x="2898775" y="3519488"/>
          <p14:tracePt t="153905" x="2889250" y="3519488"/>
          <p14:tracePt t="153913" x="2871788" y="3519488"/>
          <p14:tracePt t="153922" x="2862263" y="3519488"/>
          <p14:tracePt t="153939" x="2844800" y="3519488"/>
          <p14:tracePt t="153954" x="2835275" y="3519488"/>
          <p14:tracePt t="153961" x="2825750" y="3519488"/>
          <p14:tracePt t="153970" x="2817813" y="3492500"/>
          <p14:tracePt t="153979" x="2817813" y="3482975"/>
          <p14:tracePt t="153990" x="2808288" y="3465513"/>
          <p14:tracePt t="154003" x="2808288" y="3455988"/>
          <p14:tracePt t="154014" x="2808288" y="3446463"/>
          <p14:tracePt t="154017" x="2808288" y="3438525"/>
          <p14:tracePt t="154074" x="2798763" y="3438525"/>
          <p14:tracePt t="154082" x="2781300" y="3438525"/>
          <p14:tracePt t="154090" x="2735263" y="3438525"/>
          <p14:tracePt t="154097" x="2708275" y="3438525"/>
          <p14:tracePt t="154106" x="2679700" y="3438525"/>
          <p14:tracePt t="154114" x="2652713" y="3438525"/>
          <p14:tracePt t="154122" x="2606675" y="3438525"/>
          <p14:tracePt t="154130" x="2589213" y="3438525"/>
          <p14:tracePt t="154138" x="2562225" y="3438525"/>
          <p14:tracePt t="154147" x="2552700" y="3438525"/>
          <p14:tracePt t="154154" x="2533650" y="3438525"/>
          <p14:tracePt t="154170" x="2525713" y="3438525"/>
          <p14:tracePt t="154202" x="2516188" y="3438525"/>
          <p14:tracePt t="154210" x="2506663" y="3438525"/>
          <p14:tracePt t="154218" x="2498725" y="3438525"/>
          <p14:tracePt t="154226" x="2470150" y="3438525"/>
          <p14:tracePt t="154234" x="2452688" y="3438525"/>
          <p14:tracePt t="154243" x="2425700" y="3438525"/>
          <p14:tracePt t="154250" x="2379663" y="3438525"/>
          <p14:tracePt t="154259" x="2370138" y="3438525"/>
          <p14:tracePt t="154266" x="2324100" y="3438525"/>
          <p14:tracePt t="154273" x="2306638" y="3438525"/>
          <p14:tracePt t="154282" x="2279650" y="3438525"/>
          <p14:tracePt t="154290" x="2251075" y="3438525"/>
          <p14:tracePt t="154298" x="2206625" y="3438525"/>
          <p14:tracePt t="154306" x="2170113" y="3438525"/>
          <p14:tracePt t="154314" x="2114550" y="3438525"/>
          <p14:tracePt t="154322" x="2070100" y="3438525"/>
          <p14:tracePt t="154330" x="2051050" y="3438525"/>
          <p14:tracePt t="154338" x="2014538" y="3446463"/>
          <p14:tracePt t="154346" x="1968500" y="3455988"/>
          <p14:tracePt t="154353" x="1960563" y="3465513"/>
          <p14:tracePt t="154362" x="1951038" y="3465513"/>
          <p14:tracePt t="154370" x="1941513" y="3465513"/>
          <p14:tracePt t="154530" x="1931988" y="3465513"/>
          <p14:tracePt t="154789" x="1895475" y="3465513"/>
          <p14:tracePt t="154794" x="1841500" y="3465513"/>
          <p14:tracePt t="154801" x="1814513" y="3465513"/>
          <p14:tracePt t="154810" x="1778000" y="3465513"/>
          <p14:tracePt t="154818" x="1768475" y="3465513"/>
          <p14:tracePt t="154827" x="1751013" y="3465513"/>
          <p14:tracePt t="154930" x="1741488" y="3455988"/>
          <p14:tracePt t="154940" x="1741488" y="3429000"/>
          <p14:tracePt t="154945" x="1741488" y="3419475"/>
          <p14:tracePt t="154954" x="1741488" y="3411538"/>
          <p14:tracePt t="154962" x="1741488" y="3382963"/>
          <p14:tracePt t="154970" x="1751013" y="3382963"/>
          <p14:tracePt t="155011" x="1751013" y="3375025"/>
          <p14:tracePt t="155035" x="1758950" y="3365500"/>
          <p14:tracePt t="155052" x="1778000" y="3346450"/>
          <p14:tracePt t="155059" x="1787525" y="3338513"/>
          <p14:tracePt t="155074" x="1795463" y="3328988"/>
          <p14:tracePt t="155083" x="1804988" y="3319463"/>
          <p14:tracePt t="155099" x="1824038" y="3302000"/>
          <p14:tracePt t="155116" x="1831975" y="3292475"/>
          <p14:tracePt t="155267" x="1831975" y="3328988"/>
          <p14:tracePt t="155275" x="1831975" y="3346450"/>
          <p14:tracePt t="155286" x="1841500" y="3382963"/>
          <p14:tracePt t="155292" x="1860550" y="3402013"/>
          <p14:tracePt t="155299" x="1868488" y="3411538"/>
          <p14:tracePt t="155306" x="1887538" y="3446463"/>
          <p14:tracePt t="155314" x="1895475" y="3455988"/>
          <p14:tracePt t="155330" x="1914525" y="3475038"/>
          <p14:tracePt t="155346" x="1951038" y="3475038"/>
          <p14:tracePt t="155361" x="1978025" y="3475038"/>
          <p14:tracePt t="155369" x="1997075" y="3475038"/>
          <p14:tracePt t="155378" x="2005013" y="3475038"/>
          <p14:tracePt t="155386" x="2024063" y="3475038"/>
          <p14:tracePt t="155394" x="2041525" y="3475038"/>
          <p14:tracePt t="155402" x="2051050" y="3475038"/>
          <p14:tracePt t="155409" x="2060575" y="3475038"/>
          <p14:tracePt t="155418" x="2060575" y="3465513"/>
          <p14:tracePt t="155425" x="2078038" y="3455988"/>
          <p14:tracePt t="155435" x="2087563" y="3446463"/>
          <p14:tracePt t="155445" x="2106613" y="3438525"/>
          <p14:tracePt t="155451" x="2114550" y="3429000"/>
          <p14:tracePt t="155461" x="2133600" y="3419475"/>
          <p14:tracePt t="155467" x="2160588" y="3419475"/>
          <p14:tracePt t="155474" x="2206625" y="3402013"/>
          <p14:tracePt t="155482" x="2224088" y="3392488"/>
          <p14:tracePt t="155490" x="2233613" y="3392488"/>
          <p14:tracePt t="155498" x="2270125" y="3382963"/>
          <p14:tracePt t="155514" x="2287588" y="3375025"/>
          <p14:tracePt t="155522" x="2297113" y="3375025"/>
          <p14:tracePt t="155530" x="2306638" y="3365500"/>
          <p14:tracePt t="155730" x="2316163" y="3355975"/>
          <p14:tracePt t="155746" x="2324100" y="3346450"/>
          <p14:tracePt t="155753" x="2333625" y="3346450"/>
          <p14:tracePt t="155991" x="2343150" y="3355975"/>
          <p14:tracePt t="155996" x="2343150" y="3365500"/>
          <p14:tracePt t="156011" x="2343150" y="3382963"/>
          <p14:tracePt t="156028" x="2343150" y="3392488"/>
          <p14:tracePt t="156188" x="2352675" y="3392488"/>
          <p14:tracePt t="156204" x="2352675" y="3382963"/>
          <p14:tracePt t="156211" x="2352675" y="3365500"/>
          <p14:tracePt t="156228" x="2352675" y="3355975"/>
          <p14:tracePt t="156245" x="2360613" y="3355975"/>
          <p14:tracePt t="156402" x="2360613" y="3346450"/>
          <p14:tracePt t="156410" x="2360613" y="3328988"/>
          <p14:tracePt t="156418" x="2360613" y="3319463"/>
          <p14:tracePt t="156426" x="2370138" y="3309938"/>
          <p14:tracePt t="156434" x="2389188" y="3302000"/>
          <p14:tracePt t="156450" x="2397125" y="3302000"/>
          <p14:tracePt t="156615" x="2406650" y="3302000"/>
          <p14:tracePt t="156620" x="2406650" y="3309938"/>
          <p14:tracePt t="156959" x="2425700" y="3319463"/>
          <p14:tracePt t="156961" x="2462213" y="3319463"/>
          <p14:tracePt t="156969" x="2489200" y="3319463"/>
          <p14:tracePt t="156977" x="2506663" y="3319463"/>
          <p14:tracePt t="156988" x="2525713" y="3309938"/>
          <p14:tracePt t="156993" x="2533650" y="3302000"/>
          <p14:tracePt t="157002" x="2552700" y="3292475"/>
          <p14:tracePt t="157034" x="2562225" y="3282950"/>
          <p14:tracePt t="157162" x="2562225" y="3273425"/>
          <p14:tracePt t="157170" x="2525713" y="3309938"/>
          <p14:tracePt t="157178" x="2506663" y="3328988"/>
          <p14:tracePt t="157186" x="2498725" y="3338513"/>
          <p14:tracePt t="157195" x="2470150" y="3365500"/>
          <p14:tracePt t="157202" x="2452688" y="3382963"/>
          <p14:tracePt t="157211" x="2443163" y="3392488"/>
          <p14:tracePt t="157218" x="2425700" y="3402013"/>
          <p14:tracePt t="157226" x="2425700" y="3411538"/>
          <p14:tracePt t="157358" x="2433638" y="3411538"/>
          <p14:tracePt t="157367" x="2462213" y="3411538"/>
          <p14:tracePt t="157372" x="2489200" y="3411538"/>
          <p14:tracePt t="157378" x="2533650" y="3411538"/>
          <p14:tracePt t="157386" x="2562225" y="3411538"/>
          <p14:tracePt t="157394" x="2589213" y="3411538"/>
          <p14:tracePt t="157402" x="2625725" y="3411538"/>
          <p14:tracePt t="157410" x="2662238" y="3411538"/>
          <p14:tracePt t="157418" x="2689225" y="3411538"/>
          <p14:tracePt t="157426" x="2716213" y="3411538"/>
          <p14:tracePt t="157434" x="2735263" y="3411538"/>
          <p14:tracePt t="157443" x="2762250" y="3402013"/>
          <p14:tracePt t="157450" x="2781300" y="3392488"/>
          <p14:tracePt t="157466" x="2817813" y="3382963"/>
          <p14:tracePt t="157482" x="2825750" y="3382963"/>
          <p14:tracePt t="157522" x="2835275" y="3382963"/>
          <p14:tracePt t="157530" x="2844800" y="3382963"/>
          <p14:tracePt t="157538" x="2852738" y="3382963"/>
          <p14:tracePt t="157546" x="2862263" y="3382963"/>
          <p14:tracePt t="157554" x="2889250" y="3382963"/>
          <p14:tracePt t="157562" x="2917825" y="3382963"/>
          <p14:tracePt t="157570" x="2962275" y="3382963"/>
          <p14:tracePt t="157580" x="2990850" y="3382963"/>
          <p14:tracePt t="157585" x="3008313" y="3382963"/>
          <p14:tracePt t="157593" x="3017838" y="3382963"/>
          <p14:tracePt t="157602" x="3027363" y="3382963"/>
          <p14:tracePt t="157610" x="3035300" y="3382963"/>
          <p14:tracePt t="157626" x="3044825" y="3382963"/>
          <p14:tracePt t="157873" x="3027363" y="3382963"/>
          <p14:tracePt t="157883" x="2962275" y="3382963"/>
          <p14:tracePt t="157890" x="2881313" y="3438525"/>
          <p14:tracePt t="157897" x="2798763" y="3438525"/>
          <p14:tracePt t="157906" x="2725738" y="3438525"/>
          <p14:tracePt t="157914" x="2652713" y="3438525"/>
          <p14:tracePt t="157922" x="2562225" y="3438525"/>
          <p14:tracePt t="157930" x="2506663" y="3438525"/>
          <p14:tracePt t="157938" x="2489200" y="3438525"/>
          <p14:tracePt t="157946" x="2443163" y="3438525"/>
          <p14:tracePt t="157955" x="2433638" y="3438525"/>
          <p14:tracePt t="157961" x="2425700" y="3438525"/>
          <p14:tracePt t="157970" x="2416175" y="3438525"/>
          <p14:tracePt t="158026" x="2406650" y="3429000"/>
          <p14:tracePt t="158042" x="2406650" y="3419475"/>
          <p14:tracePt t="158050" x="2406650" y="3402013"/>
          <p14:tracePt t="158075" x="2406650" y="3392488"/>
          <p14:tracePt t="158083" x="2406650" y="3382963"/>
          <p14:tracePt t="158107" x="2425700" y="3375025"/>
          <p14:tracePt t="158115" x="2433638" y="3375025"/>
          <p14:tracePt t="158123" x="2443163" y="3375025"/>
          <p14:tracePt t="158132" x="2479675" y="3375025"/>
          <p14:tracePt t="158138" x="2506663" y="3375025"/>
          <p14:tracePt t="158146" x="2543175" y="3375025"/>
          <p14:tracePt t="158154" x="2589213" y="3375025"/>
          <p14:tracePt t="158162" x="2616200" y="3392488"/>
          <p14:tracePt t="158170" x="2643188" y="3402013"/>
          <p14:tracePt t="158179" x="2679700" y="3402013"/>
          <p14:tracePt t="158185" x="2698750" y="3402013"/>
          <p14:tracePt t="158193" x="2716213" y="3411538"/>
          <p14:tracePt t="158209" x="2725738" y="3411538"/>
          <p14:tracePt t="158362" x="2679700" y="3411538"/>
          <p14:tracePt t="158369" x="2606675" y="3411538"/>
          <p14:tracePt t="158379" x="2506663" y="3411538"/>
          <p14:tracePt t="158385" x="2433638" y="3411538"/>
          <p14:tracePt t="158393" x="2379663" y="3411538"/>
          <p14:tracePt t="158402" x="2352675" y="3411538"/>
          <p14:tracePt t="158410" x="2306638" y="3411538"/>
          <p14:tracePt t="158418" x="2270125" y="3411538"/>
          <p14:tracePt t="158426" x="2243138" y="3411538"/>
          <p14:tracePt t="158434" x="2233613" y="3411538"/>
          <p14:tracePt t="158467" x="2224088" y="3411538"/>
          <p14:tracePt t="158491" x="2224088" y="3402013"/>
          <p14:tracePt t="158499" x="2224088" y="3382963"/>
          <p14:tracePt t="158507" x="2214563" y="3375025"/>
          <p14:tracePt t="158515" x="2206625" y="3355975"/>
          <p14:tracePt t="158523" x="2187575" y="3328988"/>
          <p14:tracePt t="158531" x="2179638" y="3319463"/>
          <p14:tracePt t="158538" x="2170113" y="3302000"/>
          <p14:tracePt t="158546" x="2160588" y="3302000"/>
          <p14:tracePt t="158562" x="2143125" y="3282950"/>
          <p14:tracePt t="158652" x="2143125" y="3273425"/>
          <p14:tracePt t="158660" x="2143125" y="3265488"/>
          <p14:tracePt t="158667" x="2143125" y="3255963"/>
          <p14:tracePt t="158677" x="2143125" y="3246438"/>
          <p14:tracePt t="158684" x="2143125" y="3228975"/>
          <p14:tracePt t="158707" x="2143125" y="3209925"/>
          <p14:tracePt t="158715" x="2170113" y="3173413"/>
          <p14:tracePt t="158724" x="2187575" y="3163888"/>
          <p14:tracePt t="158731" x="2260600" y="3146425"/>
          <p14:tracePt t="158739" x="2297113" y="3127375"/>
          <p14:tracePt t="158748" x="2343150" y="3119438"/>
          <p14:tracePt t="158754" x="2397125" y="3119438"/>
          <p14:tracePt t="158763" x="2452688" y="3119438"/>
          <p14:tracePt t="158770" x="2479675" y="3119438"/>
          <p14:tracePt t="158778" x="2516188" y="3119438"/>
          <p14:tracePt t="158786" x="2543175" y="3119438"/>
          <p14:tracePt t="158795" x="2570163" y="3146425"/>
          <p14:tracePt t="158802" x="2579688" y="3146425"/>
          <p14:tracePt t="158810" x="2606675" y="3163888"/>
          <p14:tracePt t="158818" x="2625725" y="3173413"/>
          <p14:tracePt t="158826" x="2625725" y="3209925"/>
          <p14:tracePt t="158835" x="2625725" y="3228975"/>
          <p14:tracePt t="158842" x="2625725" y="3246438"/>
          <p14:tracePt t="158850" x="2625725" y="3255963"/>
          <p14:tracePt t="158863" x="2625725" y="3265488"/>
          <p14:tracePt t="158865" x="2625725" y="3273425"/>
          <p14:tracePt t="158881" x="2625725" y="3282950"/>
          <p14:tracePt t="158883" x="2635250" y="3302000"/>
          <p14:tracePt t="159124" x="2635250" y="3309938"/>
          <p14:tracePt t="159450" x="2635250" y="3319463"/>
          <p14:tracePt t="159458" x="2635250" y="3328988"/>
          <p14:tracePt t="159465" x="2635250" y="3338513"/>
          <p14:tracePt t="159474" x="2616200" y="3355975"/>
          <p14:tracePt t="159482" x="2570163" y="3365500"/>
          <p14:tracePt t="159490" x="2543175" y="3392488"/>
          <p14:tracePt t="159498" x="2489200" y="3402013"/>
          <p14:tracePt t="159506" x="2425700" y="3411538"/>
          <p14:tracePt t="159514" x="2333625" y="3411538"/>
          <p14:tracePt t="159522" x="2306638" y="3419475"/>
          <p14:tracePt t="159530" x="2251075" y="3419475"/>
          <p14:tracePt t="159538" x="2214563" y="3419475"/>
          <p14:tracePt t="159546" x="2170113" y="3419475"/>
          <p14:tracePt t="159556" x="2151063" y="3419475"/>
          <p14:tracePt t="159580" x="2133600" y="3419475"/>
          <p14:tracePt t="159619" x="2124075" y="3419475"/>
          <p14:tracePt t="159635" x="2114550" y="3402013"/>
          <p14:tracePt t="159644" x="2106613" y="3382963"/>
          <p14:tracePt t="159651" x="2106613" y="3346450"/>
          <p14:tracePt t="159660" x="2106613" y="3319463"/>
          <p14:tracePt t="159667" x="2106613" y="3302000"/>
          <p14:tracePt t="159680" x="2106613" y="3273425"/>
          <p14:tracePt t="159683" x="2106613" y="3246438"/>
          <p14:tracePt t="159695" x="2106613" y="3228975"/>
          <p14:tracePt t="159698" x="2106613" y="3209925"/>
          <p14:tracePt t="159706" x="2106613" y="3182938"/>
          <p14:tracePt t="159714" x="2106613" y="3173413"/>
          <p14:tracePt t="159722" x="2106613" y="3163888"/>
          <p14:tracePt t="159730" x="2114550" y="3146425"/>
          <p14:tracePt t="159738" x="2143125" y="3127375"/>
          <p14:tracePt t="159746" x="2160588" y="3119438"/>
          <p14:tracePt t="159754" x="2187575" y="3119438"/>
          <p14:tracePt t="159762" x="2224088" y="3109913"/>
          <p14:tracePt t="159770" x="2306638" y="3109913"/>
          <p14:tracePt t="159778" x="2397125" y="3109913"/>
          <p14:tracePt t="159786" x="2489200" y="3109913"/>
          <p14:tracePt t="159794" x="2598738" y="3109913"/>
          <p14:tracePt t="159803" x="2689225" y="3146425"/>
          <p14:tracePt t="159811" x="2752725" y="3155950"/>
          <p14:tracePt t="159819" x="2871788" y="3200400"/>
          <p14:tracePt t="159827" x="2944813" y="3209925"/>
          <p14:tracePt t="159834" x="3008313" y="3236913"/>
          <p14:tracePt t="159842" x="3035300" y="3255963"/>
          <p14:tracePt t="159850" x="3054350" y="3265488"/>
          <p14:tracePt t="159859" x="3063875" y="3265488"/>
          <p14:tracePt t="159865" x="3071813" y="3273425"/>
          <p14:tracePt t="159948" x="3071813" y="3282950"/>
          <p14:tracePt t="159957" x="3063875" y="3282950"/>
          <p14:tracePt t="159963" x="3044825" y="3302000"/>
          <p14:tracePt t="159979" x="3035300" y="3302000"/>
          <p14:tracePt t="159995" x="3027363" y="3302000"/>
          <p14:tracePt t="160026" x="3017838" y="3302000"/>
          <p14:tracePt t="160042" x="3008313" y="3309938"/>
          <p14:tracePt t="160066" x="2998788" y="3319463"/>
          <p14:tracePt t="160073" x="2990850" y="3319463"/>
          <p14:tracePt t="160266" x="2998788" y="3328988"/>
          <p14:tracePt t="160274" x="3044825" y="3338513"/>
          <p14:tracePt t="160282" x="3100388" y="3355975"/>
          <p14:tracePt t="160290" x="3208338" y="3365500"/>
          <p14:tracePt t="160298" x="3290888" y="3375025"/>
          <p14:tracePt t="160307" x="3354388" y="3419475"/>
          <p14:tracePt t="160315" x="3427413" y="3419475"/>
          <p14:tracePt t="160323" x="3473450" y="3429000"/>
          <p14:tracePt t="160332" x="3527425" y="3429000"/>
          <p14:tracePt t="160338" x="3556000" y="3438525"/>
          <p14:tracePt t="160346" x="3563938" y="3438525"/>
          <p14:tracePt t="160354" x="3573463" y="3438525"/>
          <p14:tracePt t="160426" x="3582988" y="3438525"/>
          <p14:tracePt t="160433" x="3609975" y="3438525"/>
          <p14:tracePt t="160442" x="3629025" y="3438525"/>
          <p14:tracePt t="160450" x="3636963" y="3438525"/>
          <p14:tracePt t="160459" x="3656013" y="3438525"/>
          <p14:tracePt t="160465" x="3692525" y="3438525"/>
          <p14:tracePt t="160474" x="3702050" y="3438525"/>
          <p14:tracePt t="160482" x="3738563" y="3438525"/>
          <p14:tracePt t="160490" x="3765550" y="3438525"/>
          <p14:tracePt t="160497" x="3792538" y="3438525"/>
          <p14:tracePt t="160506" x="3838575" y="3438525"/>
          <p14:tracePt t="160513" x="3865563" y="3438525"/>
          <p14:tracePt t="160521" x="3919538" y="3438525"/>
          <p14:tracePt t="160530" x="3975100" y="3438525"/>
          <p14:tracePt t="160537" x="4011613" y="3438525"/>
          <p14:tracePt t="160546" x="4102100" y="3446463"/>
          <p14:tracePt t="160554" x="4138613" y="3455988"/>
          <p14:tracePt t="160562" x="4184650" y="3455988"/>
          <p14:tracePt t="160570" x="4211638" y="3465513"/>
          <p14:tracePt t="160578" x="4238625" y="3465513"/>
          <p14:tracePt t="160586" x="4257675" y="3465513"/>
          <p14:tracePt t="160636" x="4267200" y="3465513"/>
          <p14:tracePt t="160890" x="4294188" y="3465513"/>
          <p14:tracePt t="160898" x="4321175" y="3465513"/>
          <p14:tracePt t="160906" x="4367213" y="3446463"/>
          <p14:tracePt t="160914" x="4384675" y="3438525"/>
          <p14:tracePt t="160922" x="4440238" y="3419475"/>
          <p14:tracePt t="160929" x="4457700" y="3419475"/>
          <p14:tracePt t="160937" x="4467225" y="3411538"/>
          <p14:tracePt t="160945" x="4484688" y="3392488"/>
          <p14:tracePt t="161114" x="4503738" y="3392488"/>
          <p14:tracePt t="161122" x="4513263" y="3392488"/>
          <p14:tracePt t="161130" x="4521200" y="3392488"/>
          <p14:tracePt t="161138" x="4530725" y="3392488"/>
          <p14:tracePt t="161146" x="4540250" y="3392488"/>
          <p14:tracePt t="161153" x="4549775" y="3392488"/>
          <p14:tracePt t="161162" x="4557713" y="3392488"/>
          <p14:tracePt t="161177" x="4567238" y="3392488"/>
          <p14:tracePt t="161195" x="4586288" y="3392488"/>
          <p14:tracePt t="161306" x="4594225" y="3392488"/>
          <p14:tracePt t="161331" x="4603750" y="3392488"/>
          <p14:tracePt t="161490" x="4622800" y="3392488"/>
          <p14:tracePt t="161498" x="4659313" y="3392488"/>
          <p14:tracePt t="161507" x="4713288" y="3392488"/>
          <p14:tracePt t="161515" x="4776788" y="3419475"/>
          <p14:tracePt t="161523" x="4832350" y="3429000"/>
          <p14:tracePt t="161532" x="4895850" y="3438525"/>
          <p14:tracePt t="161538" x="4949825" y="3455988"/>
          <p14:tracePt t="161546" x="5005388" y="3455988"/>
          <p14:tracePt t="161554" x="5068888" y="3475038"/>
          <p14:tracePt t="161562" x="5095875" y="3475038"/>
          <p14:tracePt t="161570" x="5105400" y="3475038"/>
          <p14:tracePt t="161692" x="5086350" y="3482975"/>
          <p14:tracePt t="161699" x="5049838" y="3502025"/>
          <p14:tracePt t="161707" x="5005388" y="3511550"/>
          <p14:tracePt t="161714" x="4941888" y="3529013"/>
          <p14:tracePt t="161722" x="4905375" y="3548063"/>
          <p14:tracePt t="161730" x="4886325" y="3548063"/>
          <p14:tracePt t="161737" x="4840288" y="3548063"/>
          <p14:tracePt t="161746" x="4822825" y="3548063"/>
          <p14:tracePt t="161753" x="4803775" y="3548063"/>
          <p14:tracePt t="161770" x="4795838" y="3548063"/>
          <p14:tracePt t="161866" x="4786313" y="3548063"/>
          <p14:tracePt t="161882" x="4759325" y="3548063"/>
          <p14:tracePt t="161890" x="4740275" y="3548063"/>
          <p14:tracePt t="161995" x="4713288" y="3548063"/>
          <p14:tracePt t="162003" x="4640263" y="3556000"/>
          <p14:tracePt t="162010" x="4576763" y="3565525"/>
          <p14:tracePt t="162018" x="4503738" y="3565525"/>
          <p14:tracePt t="162026" x="4413250" y="3592513"/>
          <p14:tracePt t="162034" x="4340225" y="3592513"/>
          <p14:tracePt t="162042" x="4257675" y="3592513"/>
          <p14:tracePt t="162050" x="4148138" y="3592513"/>
          <p14:tracePt t="162059" x="4094163" y="3592513"/>
          <p14:tracePt t="162066" x="4021138" y="3592513"/>
          <p14:tracePt t="162074" x="3965575" y="3592513"/>
          <p14:tracePt t="162081" x="3919538" y="3592513"/>
          <p14:tracePt t="162202" x="3911600" y="3592513"/>
          <p14:tracePt t="163090" x="3911600" y="3575050"/>
          <p14:tracePt t="163106" x="3911600" y="3565525"/>
          <p14:tracePt t="164056" x="3919538" y="3556000"/>
          <p14:tracePt t="164059" x="3975100" y="3529013"/>
          <p14:tracePt t="164065" x="3992563" y="3511550"/>
          <p14:tracePt t="164075" x="4021138" y="3492500"/>
          <p14:tracePt t="164082" x="4094163" y="3455988"/>
          <p14:tracePt t="164089" x="4138613" y="3446463"/>
          <p14:tracePt t="164098" x="4184650" y="3438525"/>
          <p14:tracePt t="164106" x="4221163" y="3429000"/>
          <p14:tracePt t="164114" x="4230688" y="3429000"/>
          <p14:tracePt t="164122" x="4248150" y="3419475"/>
          <p14:tracePt t="164130" x="4257675" y="3411538"/>
          <p14:tracePt t="164202" x="4294188" y="3402013"/>
          <p14:tracePt t="164209" x="4311650" y="3402013"/>
          <p14:tracePt t="164218" x="4367213" y="3402013"/>
          <p14:tracePt t="164226" x="4421188" y="3402013"/>
          <p14:tracePt t="164234" x="4448175" y="3402013"/>
          <p14:tracePt t="164242" x="4476750" y="3402013"/>
          <p14:tracePt t="164250" x="4494213" y="3402013"/>
          <p14:tracePt t="164259" x="4530725" y="3402013"/>
          <p14:tracePt t="164283" x="4540250" y="3402013"/>
          <p14:tracePt t="164427" x="4521200" y="3411538"/>
          <p14:tracePt t="164433" x="4457700" y="3411538"/>
          <p14:tracePt t="164442" x="4403725" y="3411538"/>
          <p14:tracePt t="164449" x="4357688" y="3411538"/>
          <p14:tracePt t="164459" x="4311650" y="3419475"/>
          <p14:tracePt t="164466" x="4275138" y="3419475"/>
          <p14:tracePt t="164475" x="4267200" y="3419475"/>
          <p14:tracePt t="164490" x="4257675" y="3419475"/>
          <p14:tracePt t="165620" x="4230688" y="3419475"/>
          <p14:tracePt t="165628" x="4175125" y="3455988"/>
          <p14:tracePt t="165636" x="4094163" y="3482975"/>
          <p14:tracePt t="165644" x="4021138" y="3492500"/>
          <p14:tracePt t="165651" x="3938588" y="3519488"/>
          <p14:tracePt t="165662" x="3810000" y="3519488"/>
          <p14:tracePt t="165668" x="3683000" y="3519488"/>
          <p14:tracePt t="165699" x="3336925" y="3519488"/>
          <p14:tracePt t="165706" x="3281363" y="3519488"/>
          <p14:tracePt t="165714" x="3208338" y="3519488"/>
          <p14:tracePt t="165721" x="3127375" y="3519488"/>
          <p14:tracePt t="165730" x="3054350" y="3519488"/>
          <p14:tracePt t="165738" x="2998788" y="3519488"/>
          <p14:tracePt t="165747" x="2944813" y="3519488"/>
          <p14:tracePt t="165754" x="2871788" y="3519488"/>
          <p14:tracePt t="165762" x="2835275" y="3519488"/>
          <p14:tracePt t="165769" x="2808288" y="3519488"/>
          <p14:tracePt t="165780" x="2771775" y="3519488"/>
          <p14:tracePt t="165786" x="2735263" y="3511550"/>
          <p14:tracePt t="165794" x="2708275" y="3511550"/>
          <p14:tracePt t="165801" x="2679700" y="3511550"/>
          <p14:tracePt t="165810" x="2671763" y="3511550"/>
          <p14:tracePt t="165817" x="2662238" y="3511550"/>
          <p14:tracePt t="165826" x="2652713" y="3511550"/>
          <p14:tracePt t="165882" x="2643188" y="3511550"/>
          <p14:tracePt t="166202" x="2652713" y="3511550"/>
          <p14:tracePt t="166210" x="2671763" y="3529013"/>
          <p14:tracePt t="166218" x="2689225" y="3548063"/>
          <p14:tracePt t="166225" x="2698750" y="3565525"/>
          <p14:tracePt t="166234" x="2716213" y="3584575"/>
          <p14:tracePt t="166241" x="2725738" y="3592513"/>
          <p14:tracePt t="166250" x="2735263" y="3602038"/>
          <p14:tracePt t="166258" x="2744788" y="3621088"/>
          <p14:tracePt t="166275" x="2744788" y="3629025"/>
          <p14:tracePt t="166714" x="2744788" y="3648075"/>
          <p14:tracePt t="166722" x="2744788" y="3657600"/>
          <p14:tracePt t="166730" x="2744788" y="3665538"/>
          <p14:tracePt t="166738" x="2744788" y="3684588"/>
          <p14:tracePt t="166746" x="2744788" y="3694113"/>
          <p14:tracePt t="166753" x="2752725" y="3711575"/>
          <p14:tracePt t="166763" x="2781300" y="3730625"/>
          <p14:tracePt t="166779" x="2781300" y="3738563"/>
          <p14:tracePt t="166787" x="2789238" y="3748088"/>
          <p14:tracePt t="168387" x="2789238" y="3738563"/>
          <p14:tracePt t="168618" x="2781300" y="3730625"/>
          <p14:tracePt t="168626" x="2735263" y="3694113"/>
          <p14:tracePt t="168633" x="2716213" y="3675063"/>
          <p14:tracePt t="168770" x="2708275" y="3675063"/>
          <p14:tracePt t="168785" x="2689225" y="3675063"/>
          <p14:tracePt t="168802" x="2671763" y="3675063"/>
          <p14:tracePt t="168810" x="2671763" y="3684588"/>
          <p14:tracePt t="168818" x="2662238" y="3694113"/>
          <p14:tracePt t="169178" x="2625725" y="3711575"/>
          <p14:tracePt t="169186" x="2616200" y="3730625"/>
          <p14:tracePt t="169194" x="2606675" y="3748088"/>
          <p14:tracePt t="169202" x="2606675" y="3775075"/>
          <p14:tracePt t="169210" x="2589213" y="3794125"/>
          <p14:tracePt t="169218" x="2589213" y="3811588"/>
          <p14:tracePt t="169226" x="2570163" y="3830638"/>
          <p14:tracePt t="169234" x="2562225" y="3848100"/>
          <p14:tracePt t="169241" x="2562225" y="3867150"/>
          <p14:tracePt t="169250" x="2552700" y="3884613"/>
          <p14:tracePt t="169266" x="2552700" y="3921125"/>
          <p14:tracePt t="169290" x="2552700" y="3930650"/>
          <p14:tracePt t="169458" x="2552700" y="3940175"/>
          <p14:tracePt t="169466" x="2533650" y="3948113"/>
          <p14:tracePt t="169474" x="2525713" y="3967163"/>
          <p14:tracePt t="169482" x="2506663" y="3976688"/>
          <p14:tracePt t="169491" x="2498725" y="3976688"/>
          <p14:tracePt t="169498" x="2470150" y="3984625"/>
          <p14:tracePt t="169506" x="2462213" y="3984625"/>
          <p14:tracePt t="169514" x="2443163" y="3984625"/>
          <p14:tracePt t="169522" x="2416175" y="4003675"/>
          <p14:tracePt t="169530" x="2389188" y="4003675"/>
          <p14:tracePt t="169538" x="2352675" y="4003675"/>
          <p14:tracePt t="169546" x="2333625" y="4003675"/>
          <p14:tracePt t="169554" x="2297113" y="4003675"/>
          <p14:tracePt t="169562" x="2270125" y="4003675"/>
          <p14:tracePt t="169570" x="2251075" y="3994150"/>
          <p14:tracePt t="169578" x="2233613" y="3984625"/>
          <p14:tracePt t="169586" x="2224088" y="3984625"/>
          <p14:tracePt t="169594" x="2206625" y="3967163"/>
          <p14:tracePt t="169602" x="2197100" y="3957638"/>
          <p14:tracePt t="169898" x="2179638" y="3957638"/>
          <p14:tracePt t="169906" x="2170113" y="3957638"/>
          <p14:tracePt t="169914" x="2160588" y="3957638"/>
          <p14:tracePt t="169930" x="2143125" y="3957638"/>
          <p14:tracePt t="169938" x="2133600" y="3957638"/>
          <p14:tracePt t="169946" x="2124075" y="3957638"/>
          <p14:tracePt t="169962" x="2106613" y="3957638"/>
          <p14:tracePt t="169978" x="2097088" y="3967163"/>
          <p14:tracePt t="169994" x="2087563" y="3976688"/>
          <p14:tracePt t="170009" x="2078038" y="3976688"/>
          <p14:tracePt t="170026" x="2051050" y="3984625"/>
          <p14:tracePt t="170082" x="2041525" y="3984625"/>
          <p14:tracePt t="170090" x="2033588" y="3984625"/>
          <p14:tracePt t="170098" x="2014538" y="3984625"/>
          <p14:tracePt t="170114" x="2005013" y="3984625"/>
          <p14:tracePt t="170122" x="1997075" y="3984625"/>
          <p14:tracePt t="170130" x="1968500" y="3984625"/>
          <p14:tracePt t="170138" x="1960563" y="3984625"/>
          <p14:tracePt t="170146" x="1941513" y="3984625"/>
          <p14:tracePt t="170154" x="1924050" y="3984625"/>
          <p14:tracePt t="170162" x="1914525" y="3984625"/>
          <p14:tracePt t="170170" x="1895475" y="3984625"/>
          <p14:tracePt t="170186" x="1887538" y="3984625"/>
          <p14:tracePt t="170194" x="1878013" y="3984625"/>
          <p14:tracePt t="170202" x="1868488" y="3984625"/>
          <p14:tracePt t="170226" x="1851025" y="3984625"/>
          <p14:tracePt t="170234" x="1841500" y="3984625"/>
          <p14:tracePt t="170466" x="1824038" y="3984625"/>
          <p14:tracePt t="170475" x="1814513" y="3984625"/>
          <p14:tracePt t="170483" x="1795463" y="3984625"/>
          <p14:tracePt t="170492" x="1758950" y="3984625"/>
          <p14:tracePt t="170508" x="1741488" y="3984625"/>
          <p14:tracePt t="170514" x="1714500" y="3984625"/>
          <p14:tracePt t="170522" x="1695450" y="3984625"/>
          <p14:tracePt t="170530" x="1658938" y="3984625"/>
          <p14:tracePt t="170538" x="1649413" y="3984625"/>
          <p14:tracePt t="170546" x="1631950" y="3984625"/>
          <p14:tracePt t="170554" x="1612900" y="3984625"/>
          <p14:tracePt t="170562" x="1604963" y="3984625"/>
          <p14:tracePt t="170570" x="1576388" y="3984625"/>
          <p14:tracePt t="170578" x="1568450" y="3984625"/>
          <p14:tracePt t="170594" x="1558925" y="3984625"/>
          <p14:tracePt t="170602" x="1541463" y="3984625"/>
          <p14:tracePt t="171154" x="1541463" y="3976688"/>
          <p14:tracePt t="171170" x="1568450" y="3976688"/>
          <p14:tracePt t="171178" x="1641475" y="3976688"/>
          <p14:tracePt t="171186" x="1695450" y="3976688"/>
          <p14:tracePt t="171194" x="1778000" y="3976688"/>
          <p14:tracePt t="171202" x="1831975" y="3984625"/>
          <p14:tracePt t="171210" x="1887538" y="3984625"/>
          <p14:tracePt t="171218" x="1951038" y="4021138"/>
          <p14:tracePt t="171226" x="1978025" y="4021138"/>
          <p14:tracePt t="171233" x="2005013" y="4030663"/>
          <p14:tracePt t="171242" x="2014538" y="4030663"/>
          <p14:tracePt t="171395" x="1997075" y="4030663"/>
          <p14:tracePt t="171403" x="1978025" y="4030663"/>
          <p14:tracePt t="171411" x="1968500" y="4030663"/>
          <p14:tracePt t="171418" x="1960563" y="4030663"/>
          <p14:tracePt t="171426" x="1941513" y="4030663"/>
          <p14:tracePt t="171434" x="1931988" y="4030663"/>
          <p14:tracePt t="171443" x="1914525" y="4030663"/>
          <p14:tracePt t="171450" x="1905000" y="4030663"/>
          <p14:tracePt t="171459" x="1895475" y="4040188"/>
          <p14:tracePt t="171466" x="1887538" y="4049713"/>
          <p14:tracePt t="171475" x="1868488" y="4067175"/>
          <p14:tracePt t="171482" x="1841500" y="4076700"/>
          <p14:tracePt t="171492" x="1831975" y="4086225"/>
          <p14:tracePt t="171498" x="1824038" y="4086225"/>
          <p14:tracePt t="171509" x="1824038" y="4094163"/>
          <p14:tracePt t="171514" x="1804988" y="4113213"/>
          <p14:tracePt t="171611" x="1795463" y="4113213"/>
          <p14:tracePt t="171755" x="1795463" y="4103688"/>
          <p14:tracePt t="171763" x="1795463" y="4086225"/>
          <p14:tracePt t="171771" x="1804988" y="4076700"/>
          <p14:tracePt t="171779" x="1804988" y="4067175"/>
          <p14:tracePt t="172106" x="1804988" y="4057650"/>
          <p14:tracePt t="173766" x="1814513" y="4057650"/>
          <p14:tracePt t="173779" x="1824038" y="4049713"/>
          <p14:tracePt t="173786" x="1831975" y="4040188"/>
          <p14:tracePt t="173810" x="1831975" y="4021138"/>
          <p14:tracePt t="173818" x="1831975" y="4003675"/>
          <p14:tracePt t="173826" x="1831975" y="3994150"/>
          <p14:tracePt t="173834" x="1831975" y="3984625"/>
          <p14:tracePt t="174946" x="1831975" y="3994150"/>
          <p14:tracePt t="174954" x="1831975" y="4040188"/>
          <p14:tracePt t="174962" x="1831975" y="4076700"/>
          <p14:tracePt t="174970" x="1851025" y="4094163"/>
          <p14:tracePt t="174987" x="1851025" y="4103688"/>
          <p14:tracePt t="175002" x="1851025" y="4122738"/>
          <p14:tracePt t="175090" x="1860550" y="4122738"/>
          <p14:tracePt t="175106" x="1860550" y="4103688"/>
          <p14:tracePt t="175113" x="1868488" y="4103688"/>
          <p14:tracePt t="175553" x="1878013" y="4103688"/>
          <p14:tracePt t="175561" x="1905000" y="4086225"/>
          <p14:tracePt t="175570" x="1914525" y="4067175"/>
          <p14:tracePt t="175577" x="1914525" y="4057650"/>
          <p14:tracePt t="175585" x="1914525" y="4049713"/>
          <p14:tracePt t="175594" x="1924050" y="4040188"/>
          <p14:tracePt t="175602" x="1931988" y="4030663"/>
          <p14:tracePt t="175737" x="1931988" y="4040188"/>
          <p14:tracePt t="175892" x="1931988" y="4067175"/>
          <p14:tracePt t="175900" x="1931988" y="4094163"/>
          <p14:tracePt t="175910" x="1931988" y="4113213"/>
          <p14:tracePt t="175913" x="1914525" y="4130675"/>
          <p14:tracePt t="175922" x="1895475" y="4149725"/>
          <p14:tracePt t="175929" x="1878013" y="4159250"/>
          <p14:tracePt t="175938" x="1851025" y="4167188"/>
          <p14:tracePt t="175945" x="1841500" y="4176713"/>
          <p14:tracePt t="175954" x="1814513" y="4186238"/>
          <p14:tracePt t="175961" x="1795463" y="4186238"/>
          <p14:tracePt t="175970" x="1768475" y="4186238"/>
          <p14:tracePt t="175978" x="1751013" y="4186238"/>
          <p14:tracePt t="175986" x="1722438" y="4186238"/>
          <p14:tracePt t="175993" x="1714500" y="4186238"/>
          <p14:tracePt t="176009" x="1704975" y="4186238"/>
          <p14:tracePt t="176058" x="1695450" y="4186238"/>
          <p14:tracePt t="176066" x="1668463" y="4186238"/>
          <p14:tracePt t="176074" x="1612900" y="4186238"/>
          <p14:tracePt t="176082" x="1585913" y="4176713"/>
          <p14:tracePt t="176091" x="1568450" y="4176713"/>
          <p14:tracePt t="176098" x="1549400" y="4167188"/>
          <p14:tracePt t="176107" x="1531938" y="4167188"/>
          <p14:tracePt t="176114" x="1512888" y="4149725"/>
          <p14:tracePt t="176178" x="1495425" y="4159250"/>
          <p14:tracePt t="176187" x="1476375" y="4167188"/>
          <p14:tracePt t="176203" x="1468438" y="4167188"/>
          <p14:tracePt t="176211" x="1458913" y="4176713"/>
          <p14:tracePt t="176516" x="1439863" y="4186238"/>
          <p14:tracePt t="176525" x="1412875" y="4186238"/>
          <p14:tracePt t="176531" x="1358900" y="4186238"/>
          <p14:tracePt t="176538" x="1339850" y="4186238"/>
          <p14:tracePt t="176546" x="1322388" y="4186238"/>
          <p14:tracePt t="176554" x="1293813" y="4186238"/>
          <p14:tracePt t="176562" x="1276350" y="4186238"/>
          <p14:tracePt t="176570" x="1266825" y="4186238"/>
          <p14:tracePt t="176578" x="1249363" y="4186238"/>
          <p14:tracePt t="176585" x="1239838" y="4186238"/>
          <p14:tracePt t="176842" x="1230313" y="4186238"/>
          <p14:tracePt t="176850" x="1193800" y="4186238"/>
          <p14:tracePt t="176874" x="1185863" y="4186238"/>
          <p14:tracePt t="176881" x="1157288" y="4186238"/>
          <p14:tracePt t="176898" x="1149350" y="4186238"/>
          <p14:tracePt t="177292" x="1185863" y="4186238"/>
          <p14:tracePt t="177299" x="1293813" y="4186238"/>
          <p14:tracePt t="177306" x="1439863" y="4203700"/>
          <p14:tracePt t="177314" x="1558925" y="4222750"/>
          <p14:tracePt t="177322" x="1685925" y="4222750"/>
          <p14:tracePt t="177330" x="1860550" y="4222750"/>
          <p14:tracePt t="177338" x="2060575" y="4222750"/>
          <p14:tracePt t="177346" x="2224088" y="4222750"/>
          <p14:tracePt t="177354" x="2370138" y="4222750"/>
          <p14:tracePt t="177362" x="2498725" y="4222750"/>
          <p14:tracePt t="177370" x="2589213" y="4222750"/>
          <p14:tracePt t="177378" x="2662238" y="4222750"/>
          <p14:tracePt t="177386" x="2744788" y="4203700"/>
          <p14:tracePt t="177393" x="2789238" y="4176713"/>
          <p14:tracePt t="177402" x="2808288" y="4167188"/>
          <p14:tracePt t="177409" x="2817813" y="4167188"/>
          <p14:tracePt t="177516" x="2825750" y="4159250"/>
          <p14:tracePt t="177546" x="2825750" y="4130675"/>
          <p14:tracePt t="177554" x="2825750" y="4076700"/>
          <p14:tracePt t="177562" x="2825750" y="4040188"/>
          <p14:tracePt t="177570" x="2798763" y="3984625"/>
          <p14:tracePt t="177578" x="2762250" y="3921125"/>
          <p14:tracePt t="177586" x="2716213" y="3848100"/>
          <p14:tracePt t="177594" x="2679700" y="3784600"/>
          <p14:tracePt t="177602" x="2625725" y="3702050"/>
          <p14:tracePt t="177611" x="2606675" y="3665538"/>
          <p14:tracePt t="177618" x="2552700" y="3592513"/>
          <p14:tracePt t="177627" x="2498725" y="3529013"/>
          <p14:tracePt t="177634" x="2479675" y="3511550"/>
          <p14:tracePt t="177641" x="2416175" y="3475038"/>
          <p14:tracePt t="177650" x="2379663" y="3465513"/>
          <p14:tracePt t="177658" x="2352675" y="3455988"/>
          <p14:tracePt t="177665" x="2343150" y="3455988"/>
          <p14:tracePt t="177738" x="2333625" y="3446463"/>
          <p14:tracePt t="177746" x="2333625" y="3438525"/>
          <p14:tracePt t="177754" x="2343150" y="3419475"/>
          <p14:tracePt t="177762" x="2352675" y="3392488"/>
          <p14:tracePt t="177770" x="2360613" y="3365500"/>
          <p14:tracePt t="177778" x="2370138" y="3355975"/>
          <p14:tracePt t="177786" x="2389188" y="3328988"/>
          <p14:tracePt t="177794" x="2397125" y="3319463"/>
          <p14:tracePt t="177890" x="2389188" y="3319463"/>
          <p14:tracePt t="177898" x="2352675" y="3319463"/>
          <p14:tracePt t="177906" x="2324100" y="3355975"/>
          <p14:tracePt t="177914" x="2287588" y="3382963"/>
          <p14:tracePt t="177922" x="2270125" y="3392488"/>
          <p14:tracePt t="177929" x="2251075" y="3402013"/>
          <p14:tracePt t="177995" x="2233613" y="3392488"/>
          <p14:tracePt t="178003" x="2214563" y="3338513"/>
          <p14:tracePt t="178011" x="2206625" y="3309938"/>
          <p14:tracePt t="178018" x="2187575" y="3265488"/>
          <p14:tracePt t="178026" x="2160588" y="3219450"/>
          <p14:tracePt t="178034" x="2160588" y="3173413"/>
          <p14:tracePt t="178043" x="2160588" y="3136900"/>
          <p14:tracePt t="178050" x="2160588" y="3109913"/>
          <p14:tracePt t="178058" x="2160588" y="3082925"/>
          <p14:tracePt t="178066" x="2160588" y="3027363"/>
          <p14:tracePt t="178074" x="2170113" y="2990850"/>
          <p14:tracePt t="178082" x="2197100" y="2963863"/>
          <p14:tracePt t="178091" x="2260600" y="2936875"/>
          <p14:tracePt t="178098" x="2306638" y="2917825"/>
          <p14:tracePt t="178107" x="2343150" y="2900363"/>
          <p14:tracePt t="178114" x="2389188" y="2900363"/>
          <p14:tracePt t="178122" x="2443163" y="2900363"/>
          <p14:tracePt t="178129" x="2516188" y="2900363"/>
          <p14:tracePt t="178138" x="2579688" y="2936875"/>
          <p14:tracePt t="178146" x="2643188" y="2954338"/>
          <p14:tracePt t="178154" x="2662238" y="2982913"/>
          <p14:tracePt t="178162" x="2716213" y="3009900"/>
          <p14:tracePt t="178169" x="2752725" y="3046413"/>
          <p14:tracePt t="178178" x="2762250" y="3090863"/>
          <p14:tracePt t="178186" x="2771775" y="3127375"/>
          <p14:tracePt t="178193" x="2817813" y="3209925"/>
          <p14:tracePt t="178201" x="2817813" y="3236913"/>
          <p14:tracePt t="178210" x="2817813" y="3292475"/>
          <p14:tracePt t="178218" x="2817813" y="3319463"/>
          <p14:tracePt t="178225" x="2817813" y="3355975"/>
          <p14:tracePt t="178233" x="2817813" y="3375025"/>
          <p14:tracePt t="178241" x="2817813" y="3402013"/>
          <p14:tracePt t="178250" x="2817813" y="3419475"/>
          <p14:tracePt t="178258" x="2817813" y="3438525"/>
          <p14:tracePt t="178266" x="2798763" y="3455988"/>
          <p14:tracePt t="178274" x="2771775" y="3482975"/>
          <p14:tracePt t="178283" x="2752725" y="3502025"/>
          <p14:tracePt t="178290" x="2689225" y="3556000"/>
          <p14:tracePt t="178297" x="2643188" y="3575050"/>
          <p14:tracePt t="178306" x="2579688" y="3611563"/>
          <p14:tracePt t="178314" x="2543175" y="3621088"/>
          <p14:tracePt t="178321" x="2498725" y="3621088"/>
          <p14:tracePt t="178330" x="2470150" y="3621088"/>
          <p14:tracePt t="178338" x="2425700" y="3621088"/>
          <p14:tracePt t="178354" x="2406650" y="3621088"/>
          <p14:tracePt t="178362" x="2397125" y="3621088"/>
          <p14:tracePt t="178370" x="2389188" y="3621088"/>
          <p14:tracePt t="178378" x="2379663" y="3611563"/>
          <p14:tracePt t="178394" x="2370138" y="3584575"/>
          <p14:tracePt t="178402" x="2370138" y="3575050"/>
          <p14:tracePt t="178409" x="2370138" y="3548063"/>
          <p14:tracePt t="178418" x="2370138" y="3538538"/>
          <p14:tracePt t="178425" x="2370138" y="3502025"/>
          <p14:tracePt t="178433" x="2370138" y="3482975"/>
          <p14:tracePt t="178442" x="2370138" y="3429000"/>
          <p14:tracePt t="178450" x="2370138" y="3402013"/>
          <p14:tracePt t="178458" x="2370138" y="3346450"/>
          <p14:tracePt t="178466" x="2370138" y="3319463"/>
          <p14:tracePt t="178474" x="2416175" y="3255963"/>
          <p14:tracePt t="178482" x="2452688" y="3192463"/>
          <p14:tracePt t="178491" x="2498725" y="3146425"/>
          <p14:tracePt t="178498" x="2552700" y="3082925"/>
          <p14:tracePt t="178507" x="2616200" y="3027363"/>
          <p14:tracePt t="178514" x="2679700" y="2990850"/>
          <p14:tracePt t="178522" x="2725738" y="2963863"/>
          <p14:tracePt t="178531" x="2771775" y="2946400"/>
          <p14:tracePt t="178538" x="2817813" y="2936875"/>
          <p14:tracePt t="178546" x="2844800" y="2936875"/>
          <p14:tracePt t="178554" x="2871788" y="2936875"/>
          <p14:tracePt t="178563" x="2881313" y="2936875"/>
          <p14:tracePt t="178570" x="2908300" y="2936875"/>
          <p14:tracePt t="178580" x="2917825" y="2936875"/>
          <p14:tracePt t="178586" x="2925763" y="2936875"/>
          <p14:tracePt t="178594" x="2944813" y="2973388"/>
          <p14:tracePt t="178602" x="2962275" y="3046413"/>
          <p14:tracePt t="178609" x="2962275" y="3127375"/>
          <p14:tracePt t="178617" x="2962275" y="3200400"/>
          <p14:tracePt t="178625" x="2981325" y="3273425"/>
          <p14:tracePt t="178634" x="2981325" y="3346450"/>
          <p14:tracePt t="178642" x="2981325" y="3402013"/>
          <p14:tracePt t="178650" x="2981325" y="3465513"/>
          <p14:tracePt t="178659" x="2981325" y="3502025"/>
          <p14:tracePt t="178666" x="2971800" y="3538538"/>
          <p14:tracePt t="178673" x="2944813" y="3565525"/>
          <p14:tracePt t="178681" x="2925763" y="3565525"/>
          <p14:tracePt t="178690" x="2925763" y="3575050"/>
          <p14:tracePt t="178698" x="2898775" y="3592513"/>
          <p14:tracePt t="178706" x="2889250" y="3592513"/>
          <p14:tracePt t="178722" x="2881313" y="3592513"/>
          <p14:tracePt t="178730" x="2825750" y="3575050"/>
          <p14:tracePt t="178738" x="2817813" y="3548063"/>
          <p14:tracePt t="178746" x="2771775" y="3502025"/>
          <p14:tracePt t="178755" x="2752725" y="3475038"/>
          <p14:tracePt t="178761" x="2752725" y="3446463"/>
          <p14:tracePt t="178770" x="2735263" y="3411538"/>
          <p14:tracePt t="178777" x="2708275" y="3365500"/>
          <p14:tracePt t="178786" x="2708275" y="3346450"/>
          <p14:tracePt t="178794" x="2698750" y="3328988"/>
          <p14:tracePt t="178802" x="2679700" y="3302000"/>
          <p14:tracePt t="178810" x="2679700" y="3292475"/>
          <p14:tracePt t="178818" x="2679700" y="3282950"/>
          <p14:tracePt t="178834" x="2679700" y="3265488"/>
          <p14:tracePt t="178841" x="2679700" y="3255963"/>
          <p14:tracePt t="178849" x="2679700" y="3236913"/>
          <p14:tracePt t="178858" x="2679700" y="3209925"/>
          <p14:tracePt t="178865" x="2689225" y="3173413"/>
          <p14:tracePt t="178874" x="2725738" y="3146425"/>
          <p14:tracePt t="178881" x="2771775" y="3127375"/>
          <p14:tracePt t="178891" x="2789238" y="3100388"/>
          <p14:tracePt t="178910" x="2871788" y="3090863"/>
          <p14:tracePt t="178913" x="2889250" y="3090863"/>
          <p14:tracePt t="178921" x="2898775" y="3090863"/>
          <p14:tracePt t="178930" x="2917825" y="3090863"/>
          <p14:tracePt t="178979" x="2925763" y="3090863"/>
          <p14:tracePt t="179003" x="2925763" y="3100388"/>
          <p14:tracePt t="179011" x="2925763" y="3109913"/>
          <p14:tracePt t="179019" x="2917825" y="3146425"/>
          <p14:tracePt t="179027" x="2898775" y="3173413"/>
          <p14:tracePt t="179036" x="2871788" y="3200400"/>
          <p14:tracePt t="179042" x="2825750" y="3219450"/>
          <p14:tracePt t="179053" x="2808288" y="3236913"/>
          <p14:tracePt t="179058" x="2744788" y="3302000"/>
          <p14:tracePt t="179067" x="2716213" y="3319463"/>
          <p14:tracePt t="179076" x="2679700" y="3338513"/>
          <p14:tracePt t="179082" x="2625725" y="3365500"/>
          <p14:tracePt t="179092" x="2598738" y="3375025"/>
          <p14:tracePt t="179212" x="2589213" y="3375025"/>
          <p14:tracePt t="179218" x="2589213" y="3355975"/>
          <p14:tracePt t="179226" x="2589213" y="3346450"/>
          <p14:tracePt t="179234" x="2589213" y="3328988"/>
          <p14:tracePt t="179243" x="2589213" y="3319463"/>
          <p14:tracePt t="179250" x="2589213" y="3309938"/>
          <p14:tracePt t="179258" x="2589213" y="3292475"/>
          <p14:tracePt t="179266" x="2589213" y="3273425"/>
          <p14:tracePt t="179370" x="2598738" y="3273425"/>
          <p14:tracePt t="179377" x="2570163" y="3309938"/>
          <p14:tracePt t="179387" x="2552700" y="3338513"/>
          <p14:tracePt t="179395" x="2533650" y="3382963"/>
          <p14:tracePt t="179403" x="2498725" y="3446463"/>
          <p14:tracePt t="179411" x="2470150" y="3492500"/>
          <p14:tracePt t="179418" x="2433638" y="3538538"/>
          <p14:tracePt t="179427" x="2433638" y="3556000"/>
          <p14:tracePt t="179434" x="2416175" y="3602038"/>
          <p14:tracePt t="179442" x="2416175" y="3621088"/>
          <p14:tracePt t="179450" x="2416175" y="3638550"/>
          <p14:tracePt t="179459" x="2416175" y="3648075"/>
          <p14:tracePt t="179780" x="2406650" y="3657600"/>
          <p14:tracePt t="179819" x="2397125" y="3675063"/>
          <p14:tracePt t="179827" x="2352675" y="3694113"/>
          <p14:tracePt t="179834" x="2306638" y="3711575"/>
          <p14:tracePt t="179842" x="2243138" y="3757613"/>
          <p14:tracePt t="179850" x="2224088" y="3767138"/>
          <p14:tracePt t="179858" x="2197100" y="3775075"/>
          <p14:tracePt t="179865" x="2179638" y="3784600"/>
          <p14:tracePt t="179874" x="2170113" y="3784600"/>
          <p14:tracePt t="179883" x="2160588" y="3794125"/>
          <p14:tracePt t="180195" x="2179638" y="3794125"/>
          <p14:tracePt t="180203" x="2233613" y="3794125"/>
          <p14:tracePt t="180211" x="2287588" y="3794125"/>
          <p14:tracePt t="180218" x="2343150" y="3794125"/>
          <p14:tracePt t="180227" x="2389188" y="3794125"/>
          <p14:tracePt t="180235" x="2443163" y="3775075"/>
          <p14:tracePt t="180242" x="2452688" y="3775075"/>
          <p14:tracePt t="180251" x="2470150" y="3775075"/>
          <p14:tracePt t="180258" x="2479675" y="3775075"/>
          <p14:tracePt t="180300" x="2479675" y="3767138"/>
          <p14:tracePt t="180307" x="2479675" y="3757613"/>
          <p14:tracePt t="180316" x="2479675" y="3748088"/>
          <p14:tracePt t="180361" x="2489200" y="3721100"/>
          <p14:tracePt t="180596" x="2462213" y="3748088"/>
          <p14:tracePt t="180601" x="2416175" y="3767138"/>
          <p14:tracePt t="180610" x="2370138" y="3775075"/>
          <p14:tracePt t="180617" x="2343150" y="3794125"/>
          <p14:tracePt t="180625" x="2324100" y="3794125"/>
          <p14:tracePt t="180633" x="2316163" y="3794125"/>
          <p14:tracePt t="180641" x="2306638" y="3794125"/>
          <p14:tracePt t="180850" x="2270125" y="3811588"/>
          <p14:tracePt t="180858" x="2251075" y="3821113"/>
          <p14:tracePt t="180866" x="2214563" y="3840163"/>
          <p14:tracePt t="180874" x="2179638" y="3848100"/>
          <p14:tracePt t="180882" x="2151063" y="3848100"/>
          <p14:tracePt t="180893" x="2087563" y="3884613"/>
          <p14:tracePt t="180898" x="2060575" y="3884613"/>
          <p14:tracePt t="180906" x="2005013" y="3884613"/>
          <p14:tracePt t="180913" x="1960563" y="3894138"/>
          <p14:tracePt t="180922" x="1941513" y="3894138"/>
          <p14:tracePt t="180930" x="1905000" y="3894138"/>
          <p14:tracePt t="180938" x="1878013" y="3894138"/>
          <p14:tracePt t="180946" x="1860550" y="3903663"/>
          <p14:tracePt t="180955" x="1851025" y="3903663"/>
          <p14:tracePt t="180962" x="1831975" y="3903663"/>
          <p14:tracePt t="180970" x="1824038" y="3903663"/>
          <p14:tracePt t="181035" x="1814513" y="3903663"/>
          <p14:tracePt t="181042" x="1795463" y="3911600"/>
          <p14:tracePt t="181052" x="1758950" y="3930650"/>
          <p14:tracePt t="181067" x="1722438" y="3940175"/>
          <p14:tracePt t="181074" x="1695450" y="3976688"/>
          <p14:tracePt t="181082" x="1685925" y="3976688"/>
          <p14:tracePt t="181092" x="1668463" y="3984625"/>
          <p14:tracePt t="181099" x="1641475" y="3994150"/>
          <p14:tracePt t="181108" x="1631950" y="4003675"/>
          <p14:tracePt t="181114" x="1622425" y="4003675"/>
          <p14:tracePt t="181124" x="1612900" y="4003675"/>
          <p14:tracePt t="181138" x="1612900" y="4013200"/>
          <p14:tracePt t="181298" x="1585913" y="4049713"/>
          <p14:tracePt t="181307" x="1585913" y="4057650"/>
          <p14:tracePt t="181315" x="1576388" y="4076700"/>
          <p14:tracePt t="181323" x="1576388" y="4094163"/>
          <p14:tracePt t="181330" x="1576388" y="4103688"/>
          <p14:tracePt t="181339" x="1576388" y="4113213"/>
          <p14:tracePt t="181354" x="1576388" y="4122738"/>
          <p14:tracePt t="181370" x="1576388" y="4130675"/>
          <p14:tracePt t="181613" x="1576388" y="4140200"/>
          <p14:tracePt t="182363" x="1576388" y="4149725"/>
          <p14:tracePt t="182572" x="1576388" y="4159250"/>
          <p14:tracePt t="182619" x="1558925" y="4167188"/>
          <p14:tracePt t="183058" x="1512888" y="4167188"/>
          <p14:tracePt t="183065" x="1431925" y="4113213"/>
          <p14:tracePt t="183074" x="1366838" y="4076700"/>
          <p14:tracePt t="183082" x="1303338" y="4049713"/>
          <p14:tracePt t="183090" x="1276350" y="4013200"/>
          <p14:tracePt t="183098" x="1212850" y="4003675"/>
          <p14:tracePt t="183106" x="1176338" y="3994150"/>
          <p14:tracePt t="183114" x="1130300" y="3984625"/>
          <p14:tracePt t="183122" x="1112838" y="3967163"/>
          <p14:tracePt t="183162" x="1093788" y="3967163"/>
          <p14:tracePt t="183170" x="1084263" y="3967163"/>
          <p14:tracePt t="183178" x="1076325" y="3967163"/>
          <p14:tracePt t="183194" x="1076325" y="3994150"/>
          <p14:tracePt t="183210" x="1066800" y="4003675"/>
          <p14:tracePt t="183556" x="1066800" y="4013200"/>
          <p14:tracePt t="183572" x="1066800" y="4030663"/>
          <p14:tracePt t="183578" x="1066800" y="4040188"/>
          <p14:tracePt t="183586" x="1066800" y="4049713"/>
          <p14:tracePt t="183594" x="1066800" y="4067175"/>
          <p14:tracePt t="183602" x="1066800" y="4103688"/>
          <p14:tracePt t="183610" x="1066800" y="4130675"/>
          <p14:tracePt t="183617" x="1066800" y="4140200"/>
          <p14:tracePt t="183625" x="1066800" y="4167188"/>
          <p14:tracePt t="183722" x="1047750" y="4167188"/>
          <p14:tracePt t="183729" x="1039813" y="4167188"/>
          <p14:tracePt t="183738" x="1011238" y="4159250"/>
          <p14:tracePt t="183745" x="993775" y="4159250"/>
          <p14:tracePt t="183753" x="966788" y="4159250"/>
          <p14:tracePt t="183762" x="947738" y="4159250"/>
          <p14:tracePt t="183770" x="939800" y="4159250"/>
          <p14:tracePt t="183778" x="920750" y="4159250"/>
          <p14:tracePt t="183794" x="911225" y="4159250"/>
          <p14:tracePt t="183827" x="903288" y="4159250"/>
          <p14:tracePt t="183834" x="884238" y="4159250"/>
          <p14:tracePt t="183843" x="874713" y="4159250"/>
          <p14:tracePt t="183850" x="857250" y="4186238"/>
          <p14:tracePt t="183858" x="847725" y="4195763"/>
          <p14:tracePt t="183865" x="838200" y="4195763"/>
          <p14:tracePt t="183875" x="830263" y="4195763"/>
          <p14:tracePt t="183881" x="820738" y="4203700"/>
          <p14:tracePt t="184099" x="830263" y="4195763"/>
          <p14:tracePt t="184107" x="866775" y="4167188"/>
          <p14:tracePt t="184114" x="874713" y="4167188"/>
          <p14:tracePt t="184122" x="930275" y="4159250"/>
          <p14:tracePt t="184138" x="966788" y="4159250"/>
          <p14:tracePt t="184145" x="1003300" y="4149725"/>
          <p14:tracePt t="184153" x="1030288" y="4140200"/>
          <p14:tracePt t="184161" x="1076325" y="4122738"/>
          <p14:tracePt t="184169" x="1093788" y="4113213"/>
          <p14:tracePt t="184178" x="1112838" y="4113213"/>
          <p14:tracePt t="184186" x="1149350" y="4094163"/>
          <p14:tracePt t="184193" x="1166813" y="4076700"/>
          <p14:tracePt t="184202" x="1185863" y="4067175"/>
          <p14:tracePt t="184209" x="1203325" y="4067175"/>
          <p14:tracePt t="184217" x="1212850" y="4057650"/>
          <p14:tracePt t="184226" x="1222375" y="4057650"/>
          <p14:tracePt t="184282" x="1239838" y="4057650"/>
          <p14:tracePt t="184289" x="1249363" y="4057650"/>
          <p14:tracePt t="184298" x="1266825" y="4067175"/>
          <p14:tracePt t="184306" x="1276350" y="4076700"/>
          <p14:tracePt t="184314" x="1276350" y="4086225"/>
          <p14:tracePt t="184322" x="1285875" y="4094163"/>
          <p14:tracePt t="184329" x="1293813" y="4094163"/>
          <p14:tracePt t="184338" x="1303338" y="4103688"/>
          <p14:tracePt t="184540" x="1330325" y="4113213"/>
          <p14:tracePt t="184547" x="1349375" y="4113213"/>
          <p14:tracePt t="184553" x="1385888" y="4113213"/>
          <p14:tracePt t="184561" x="1431925" y="4130675"/>
          <p14:tracePt t="184586" x="1439863" y="4140200"/>
          <p14:tracePt t="184706" x="1449388" y="4140200"/>
          <p14:tracePt t="184898" x="1458913" y="4122738"/>
          <p14:tracePt t="184906" x="1476375" y="4103688"/>
          <p14:tracePt t="184914" x="1485900" y="4094163"/>
          <p14:tracePt t="184922" x="1522413" y="4067175"/>
          <p14:tracePt t="184931" x="1541463" y="4057650"/>
          <p14:tracePt t="184941" x="1558925" y="4049713"/>
          <p14:tracePt t="184947" x="1568450" y="4040188"/>
          <p14:tracePt t="184959" x="1576388" y="4030663"/>
          <p14:tracePt t="184961" x="1585913" y="4021138"/>
          <p14:tracePt t="184987" x="1595438" y="3994150"/>
          <p14:tracePt t="185187" x="1585913" y="4003675"/>
          <p14:tracePt t="185210" x="1568450" y="4013200"/>
          <p14:tracePt t="185218" x="1568450" y="4021138"/>
          <p14:tracePt t="185226" x="1568450" y="4030663"/>
          <p14:tracePt t="185234" x="1558925" y="4057650"/>
          <p14:tracePt t="185242" x="1558925" y="4067175"/>
          <p14:tracePt t="185258" x="1558925" y="4094163"/>
          <p14:tracePt t="185266" x="1558925" y="4113213"/>
          <p14:tracePt t="185274" x="1568450" y="4130675"/>
          <p14:tracePt t="185283" x="1576388" y="4140200"/>
          <p14:tracePt t="185293" x="1595438" y="4159250"/>
          <p14:tracePt t="185298" x="1612900" y="4167188"/>
          <p14:tracePt t="185306" x="1631950" y="4167188"/>
          <p14:tracePt t="185314" x="1649413" y="4167188"/>
          <p14:tracePt t="185323" x="1658938" y="4167188"/>
          <p14:tracePt t="185329" x="1668463" y="4167188"/>
          <p14:tracePt t="185354" x="1695450" y="4167188"/>
          <p14:tracePt t="185361" x="1704975" y="4167188"/>
          <p14:tracePt t="185369" x="1714500" y="4167188"/>
          <p14:tracePt t="185379" x="1722438" y="4167188"/>
          <p14:tracePt t="185385" x="1741488" y="4149725"/>
          <p14:tracePt t="185393" x="1751013" y="4149725"/>
          <p14:tracePt t="185402" x="1758950" y="4140200"/>
          <p14:tracePt t="185409" x="1758950" y="4130675"/>
          <p14:tracePt t="185418" x="1768475" y="4113213"/>
          <p14:tracePt t="185425" x="1778000" y="4103688"/>
          <p14:tracePt t="185449" x="1787525" y="4094163"/>
          <p14:tracePt t="185780" x="1795463" y="4103688"/>
          <p14:tracePt t="185786" x="1795463" y="4113213"/>
          <p14:tracePt t="185794" x="1795463" y="4122738"/>
          <p14:tracePt t="185810" x="1795463" y="4130675"/>
          <p14:tracePt t="186018" x="1795463" y="4140200"/>
          <p14:tracePt t="186042" x="1824038" y="4159250"/>
          <p14:tracePt t="186049" x="1831975" y="4159250"/>
          <p14:tracePt t="186058" x="1868488" y="4159250"/>
          <p14:tracePt t="186066" x="1878013" y="4159250"/>
          <p14:tracePt t="186074" x="1887538" y="4159250"/>
          <p14:tracePt t="186427" x="1914525" y="4159250"/>
          <p14:tracePt t="186434" x="1951038" y="4159250"/>
          <p14:tracePt t="186442" x="1978025" y="4159250"/>
          <p14:tracePt t="186450" x="2014538" y="4159250"/>
          <p14:tracePt t="186458" x="2024063" y="4159250"/>
          <p14:tracePt t="186465" x="2070100" y="4159250"/>
          <p14:tracePt t="186473" x="2087563" y="4159250"/>
          <p14:tracePt t="186482" x="2106613" y="4159250"/>
          <p14:tracePt t="186489" x="2124075" y="4167188"/>
          <p14:tracePt t="186497" x="2133600" y="4167188"/>
          <p14:tracePt t="186514" x="2133600" y="4195763"/>
          <p14:tracePt t="186530" x="2133600" y="4203700"/>
          <p14:tracePt t="186540" x="2133600" y="4213225"/>
          <p14:tracePt t="186614" x="2133600" y="4222750"/>
          <p14:tracePt t="186628" x="2124075" y="4222750"/>
          <p14:tracePt t="186635" x="2114550" y="4222750"/>
          <p14:tracePt t="186643" x="2106613" y="4222750"/>
          <p14:tracePt t="186651" x="2097088" y="4222750"/>
          <p14:tracePt t="186739" x="2087563" y="4249738"/>
          <p14:tracePt t="186747" x="2114550" y="4259263"/>
          <p14:tracePt t="186758" x="2124075" y="4268788"/>
          <p14:tracePt t="186764" x="2151063" y="4295775"/>
          <p14:tracePt t="186772" x="2170113" y="4303713"/>
          <p14:tracePt t="186778" x="2206625" y="4322763"/>
          <p14:tracePt t="186786" x="2233613" y="4340225"/>
          <p14:tracePt t="186794" x="2251075" y="4340225"/>
          <p14:tracePt t="186874" x="2251075" y="4332288"/>
          <p14:tracePt t="186890" x="2251075" y="4313238"/>
          <p14:tracePt t="186898" x="2243138" y="4295775"/>
          <p14:tracePt t="186906" x="2243138" y="4286250"/>
          <p14:tracePt t="186914" x="2233613" y="4276725"/>
          <p14:tracePt t="186930" x="2214563" y="4268788"/>
          <p14:tracePt t="186970" x="2206625" y="4259263"/>
          <p14:tracePt t="186978" x="2206625" y="4249738"/>
          <p14:tracePt t="188348" x="2224088" y="4240213"/>
          <p14:tracePt t="188353" x="2287588" y="4240213"/>
          <p14:tracePt t="188362" x="2352675" y="4240213"/>
          <p14:tracePt t="188369" x="2416175" y="4195763"/>
          <p14:tracePt t="188377" x="2443163" y="4186238"/>
          <p14:tracePt t="188385" x="2498725" y="4167188"/>
          <p14:tracePt t="188393" x="2516188" y="4149725"/>
          <p14:tracePt t="188401" x="2552700" y="4122738"/>
          <p14:tracePt t="188409" x="2570163" y="4103688"/>
          <p14:tracePt t="188484" x="2570163" y="4113213"/>
          <p14:tracePt t="188490" x="2570163" y="4140200"/>
          <p14:tracePt t="188497" x="2570163" y="4149725"/>
          <p14:tracePt t="188506" x="2570163" y="4159250"/>
          <p14:tracePt t="188514" x="2570163" y="4186238"/>
          <p14:tracePt t="188522" x="2570163" y="4195763"/>
          <p14:tracePt t="188530" x="2562225" y="4213225"/>
          <p14:tracePt t="188643" x="2552700" y="4213225"/>
          <p14:tracePt t="188651" x="2525713" y="4213225"/>
          <p14:tracePt t="188658" x="2498725" y="4213225"/>
          <p14:tracePt t="188666" x="2470150" y="4213225"/>
          <p14:tracePt t="188674" x="2452688" y="4213225"/>
          <p14:tracePt t="188682" x="2433638" y="4213225"/>
          <p14:tracePt t="188698" x="2425700" y="4213225"/>
          <p14:tracePt t="188787" x="2397125" y="4203700"/>
          <p14:tracePt t="188794" x="2379663" y="4186238"/>
          <p14:tracePt t="188802" x="2360613" y="4176713"/>
          <p14:tracePt t="188810" x="2352675" y="4167188"/>
          <p14:tracePt t="188818" x="2333625" y="4159250"/>
          <p14:tracePt t="188826" x="2324100" y="4140200"/>
          <p14:tracePt t="188835" x="2306638" y="4122738"/>
          <p14:tracePt t="188850" x="2287588" y="4094163"/>
          <p14:tracePt t="188874" x="2287588" y="4086225"/>
          <p14:tracePt t="188882" x="2287588" y="4067175"/>
          <p14:tracePt t="188890" x="2287588" y="4049713"/>
          <p14:tracePt t="188909" x="2287588" y="4013200"/>
          <p14:tracePt t="188914" x="2287588" y="4003675"/>
          <p14:tracePt t="188923" x="2297113" y="3967163"/>
          <p14:tracePt t="188930" x="2306638" y="3957638"/>
          <p14:tracePt t="188938" x="2333625" y="3930650"/>
          <p14:tracePt t="188945" x="2343150" y="3930650"/>
          <p14:tracePt t="188956" x="2360613" y="3911600"/>
          <p14:tracePt t="188961" x="2379663" y="3903663"/>
          <p14:tracePt t="188970" x="2389188" y="3894138"/>
          <p14:tracePt t="188978" x="2406650" y="3884613"/>
          <p14:tracePt t="188985" x="2425700" y="3875088"/>
          <p14:tracePt t="189019" x="2452688" y="3875088"/>
          <p14:tracePt t="189026" x="2462213" y="3875088"/>
          <p14:tracePt t="189041" x="2470150" y="3875088"/>
          <p14:tracePt t="189058" x="2489200" y="3875088"/>
          <p14:tracePt t="189065" x="2506663" y="3867150"/>
          <p14:tracePt t="189074" x="2516188" y="3867150"/>
          <p14:tracePt t="189082" x="2543175" y="3857625"/>
          <p14:tracePt t="189089" x="2552700" y="3857625"/>
          <p14:tracePt t="189098" x="2579688" y="3840163"/>
          <p14:tracePt t="189106" x="2598738" y="3840163"/>
          <p14:tracePt t="189113" x="2606675" y="3830638"/>
          <p14:tracePt t="189130" x="2616200" y="3830638"/>
          <p14:tracePt t="189138" x="2625725" y="3830638"/>
          <p14:tracePt t="189179" x="2635250" y="3830638"/>
          <p14:tracePt t="189186" x="2643188" y="3830638"/>
          <p14:tracePt t="189193" x="2679700" y="3830638"/>
          <p14:tracePt t="189201" x="2698750" y="3848100"/>
          <p14:tracePt t="189209" x="2735263" y="3911600"/>
          <p14:tracePt t="189218" x="2752725" y="3940175"/>
          <p14:tracePt t="189225" x="2752725" y="3957638"/>
          <p14:tracePt t="189233" x="2771775" y="4030663"/>
          <p14:tracePt t="189242" x="2781300" y="4057650"/>
          <p14:tracePt t="189250" x="2789238" y="4113213"/>
          <p14:tracePt t="189258" x="2789238" y="4140200"/>
          <p14:tracePt t="189266" x="2789238" y="4159250"/>
          <p14:tracePt t="189274" x="2798763" y="4186238"/>
          <p14:tracePt t="189282" x="2808288" y="4195763"/>
          <p14:tracePt t="189290" x="2808288" y="4203700"/>
          <p14:tracePt t="189306" x="2808288" y="4213225"/>
          <p14:tracePt t="189362" x="2808288" y="4222750"/>
          <p14:tracePt t="189373" x="2781300" y="4222750"/>
          <p14:tracePt t="189377" x="2744788" y="4222750"/>
          <p14:tracePt t="189386" x="2689225" y="4222750"/>
          <p14:tracePt t="189394" x="2643188" y="4222750"/>
          <p14:tracePt t="189402" x="2606675" y="4222750"/>
          <p14:tracePt t="189410" x="2552700" y="4222750"/>
          <p14:tracePt t="189417" x="2506663" y="4222750"/>
          <p14:tracePt t="189426" x="2470150" y="4222750"/>
          <p14:tracePt t="189434" x="2433638" y="4222750"/>
          <p14:tracePt t="189442" x="2425700" y="4222750"/>
          <p14:tracePt t="189594" x="2416175" y="4222750"/>
          <p14:tracePt t="189602" x="2416175" y="4213225"/>
          <p14:tracePt t="189610" x="2425700" y="4186238"/>
          <p14:tracePt t="189619" x="2433638" y="4167188"/>
          <p14:tracePt t="189626" x="2452688" y="4149725"/>
          <p14:tracePt t="189634" x="2462213" y="4140200"/>
          <p14:tracePt t="189642" x="2470150" y="4130675"/>
          <p14:tracePt t="189650" x="2479675" y="4113213"/>
          <p14:tracePt t="189657" x="2489200" y="4113213"/>
          <p14:tracePt t="189674" x="2498725" y="4113213"/>
          <p14:tracePt t="189682" x="2506663" y="4103688"/>
          <p14:tracePt t="189690" x="2516188" y="4103688"/>
          <p14:tracePt t="189707" x="2533650" y="4094163"/>
          <p14:tracePt t="189715" x="2543175" y="4094163"/>
          <p14:tracePt t="189724" x="2562225" y="4076700"/>
          <p14:tracePt t="189730" x="2562225" y="4067175"/>
          <p14:tracePt t="189739" x="2589213" y="4049713"/>
          <p14:tracePt t="189746" x="2616200" y="4021138"/>
          <p14:tracePt t="189754" x="2635250" y="4013200"/>
          <p14:tracePt t="189762" x="2662238" y="3976688"/>
          <p14:tracePt t="189773" x="2671763" y="3967163"/>
          <p14:tracePt t="189778" x="2689225" y="3967163"/>
          <p14:tracePt t="189788" x="2698750" y="3957638"/>
          <p14:tracePt t="189810" x="2708275" y="3957638"/>
          <p14:tracePt t="189932" x="2725738" y="3976688"/>
          <p14:tracePt t="189937" x="2725738" y="3984625"/>
          <p14:tracePt t="189946" x="2735263" y="4021138"/>
          <p14:tracePt t="189953" x="2735263" y="4040188"/>
          <p14:tracePt t="189962" x="2735263" y="4067175"/>
          <p14:tracePt t="189970" x="2744788" y="4094163"/>
          <p14:tracePt t="189978" x="2744788" y="4113213"/>
          <p14:tracePt t="189989" x="2744788" y="4159250"/>
          <p14:tracePt t="189993" x="2744788" y="4176713"/>
          <p14:tracePt t="190002" x="2744788" y="4203700"/>
          <p14:tracePt t="190009" x="2744788" y="4222750"/>
          <p14:tracePt t="190026" x="2744788" y="4240213"/>
          <p14:tracePt t="190034" x="2735263" y="4259263"/>
          <p14:tracePt t="190049" x="2725738" y="4259263"/>
          <p14:tracePt t="190057" x="2708275" y="4259263"/>
          <p14:tracePt t="190066" x="2689225" y="4259263"/>
          <p14:tracePt t="190074" x="2671763" y="4259263"/>
          <p14:tracePt t="190081" x="2635250" y="4259263"/>
          <p14:tracePt t="190089" x="2616200" y="4259263"/>
          <p14:tracePt t="190097" x="2570163" y="4259263"/>
          <p14:tracePt t="190106" x="2552700" y="4249738"/>
          <p14:tracePt t="190113" x="2506663" y="4249738"/>
          <p14:tracePt t="190123" x="2479675" y="4240213"/>
          <p14:tracePt t="190129" x="2452688" y="4240213"/>
          <p14:tracePt t="190138" x="2433638" y="4232275"/>
          <p14:tracePt t="190146" x="2416175" y="4232275"/>
          <p14:tracePt t="190154" x="2406650" y="4222750"/>
          <p14:tracePt t="190234" x="2406650" y="4213225"/>
          <p14:tracePt t="190250" x="2406650" y="4186238"/>
          <p14:tracePt t="190257" x="2397125" y="4149725"/>
          <p14:tracePt t="190265" x="2397125" y="4130675"/>
          <p14:tracePt t="190274" x="2397125" y="4122738"/>
          <p14:tracePt t="190282" x="2397125" y="4086225"/>
          <p14:tracePt t="190290" x="2397125" y="4067175"/>
          <p14:tracePt t="190297" x="2397125" y="4040188"/>
          <p14:tracePt t="190306" x="2397125" y="4021138"/>
          <p14:tracePt t="190313" x="2397125" y="3984625"/>
          <p14:tracePt t="190323" x="2397125" y="3967163"/>
          <p14:tracePt t="190331" x="2406650" y="3948113"/>
          <p14:tracePt t="190337" x="2406650" y="3940175"/>
          <p14:tracePt t="190345" x="2416175" y="3903663"/>
          <p14:tracePt t="190354" x="2416175" y="3894138"/>
          <p14:tracePt t="190361" x="2425700" y="3884613"/>
          <p14:tracePt t="190369" x="2433638" y="3867150"/>
          <p14:tracePt t="190378" x="2443163" y="3857625"/>
          <p14:tracePt t="190387" x="2452688" y="3857625"/>
          <p14:tracePt t="190395" x="2452688" y="3848100"/>
          <p14:tracePt t="190426" x="2452688" y="3840163"/>
          <p14:tracePt t="190442" x="2462213" y="3830638"/>
          <p14:tracePt t="190450" x="2470150" y="3811588"/>
          <p14:tracePt t="190458" x="2479675" y="3811588"/>
          <p14:tracePt t="190466" x="2498725" y="3811588"/>
          <p14:tracePt t="190474" x="2533650" y="3811588"/>
          <p14:tracePt t="190482" x="2589213" y="3811588"/>
          <p14:tracePt t="190490" x="2652713" y="3811588"/>
          <p14:tracePt t="190498" x="2708275" y="3811588"/>
          <p14:tracePt t="190507" x="2744788" y="3811588"/>
          <p14:tracePt t="190514" x="2798763" y="3811588"/>
          <p14:tracePt t="190524" x="2817813" y="3811588"/>
          <p14:tracePt t="190530" x="2825750" y="3821113"/>
          <p14:tracePt t="190538" x="2835275" y="3821113"/>
          <p14:tracePt t="190545" x="2844800" y="3830638"/>
          <p14:tracePt t="190553" x="2844800" y="3840163"/>
          <p14:tracePt t="190561" x="2844800" y="3848100"/>
          <p14:tracePt t="190578" x="2844800" y="3867150"/>
          <p14:tracePt t="190586" x="2844800" y="3884613"/>
          <p14:tracePt t="190594" x="2844800" y="3903663"/>
          <p14:tracePt t="190601" x="2844800" y="3930650"/>
          <p14:tracePt t="190610" x="2844800" y="3940175"/>
          <p14:tracePt t="190617" x="2844800" y="3967163"/>
          <p14:tracePt t="190625" x="2844800" y="3984625"/>
          <p14:tracePt t="190633" x="2835275" y="4030663"/>
          <p14:tracePt t="190642" x="2835275" y="4049713"/>
          <p14:tracePt t="190650" x="2825750" y="4076700"/>
          <p14:tracePt t="190657" x="2825750" y="4086225"/>
          <p14:tracePt t="190666" x="2817813" y="4103688"/>
          <p14:tracePt t="190674" x="2808288" y="4113213"/>
          <p14:tracePt t="190683" x="2808288" y="4122738"/>
          <p14:tracePt t="190706" x="2798763" y="4130675"/>
          <p14:tracePt t="190714" x="2789238" y="4140200"/>
          <p14:tracePt t="190724" x="2789238" y="4149725"/>
          <p14:tracePt t="190738" x="2781300" y="4159250"/>
          <p14:tracePt t="190754" x="2771775" y="4159250"/>
          <p14:tracePt t="190762" x="2762250" y="4167188"/>
          <p14:tracePt t="190778" x="2735263" y="4176713"/>
          <p14:tracePt t="190786" x="2725738" y="4176713"/>
          <p14:tracePt t="190794" x="2689225" y="4176713"/>
          <p14:tracePt t="190802" x="2662238" y="4176713"/>
          <p14:tracePt t="190810" x="2625725" y="4176713"/>
          <p14:tracePt t="190818" x="2616200" y="4176713"/>
          <p14:tracePt t="190826" x="2579688" y="4176713"/>
          <p14:tracePt t="190834" x="2562225" y="4176713"/>
          <p14:tracePt t="190842" x="2552700" y="4176713"/>
          <p14:tracePt t="190850" x="2516188" y="4159250"/>
          <p14:tracePt t="190873" x="2498725" y="4159250"/>
          <p14:tracePt t="190891" x="2489200" y="4159250"/>
          <p14:tracePt t="190906" x="2489200" y="4149725"/>
          <p14:tracePt t="190914" x="2479675" y="4140200"/>
          <p14:tracePt t="190923" x="2470150" y="4130675"/>
          <p14:tracePt t="190938" x="2443163" y="4113213"/>
          <p14:tracePt t="190945" x="2425700" y="4103688"/>
          <p14:tracePt t="190957" x="2416175" y="4094163"/>
          <p14:tracePt t="190963" x="2397125" y="4076700"/>
          <p14:tracePt t="190976" x="2370138" y="4057650"/>
          <p14:tracePt t="190979" x="2352675" y="4049713"/>
          <p14:tracePt t="190990" x="2316163" y="4049713"/>
          <p14:tracePt t="190994" x="2287588" y="4030663"/>
          <p14:tracePt t="191001" x="2270125" y="4013200"/>
          <p14:tracePt t="191010" x="2260600" y="4003675"/>
          <p14:tracePt t="191017" x="2243138" y="3994150"/>
          <p14:tracePt t="191025" x="2243138" y="3984625"/>
          <p14:tracePt t="191033" x="2243138" y="3976688"/>
          <p14:tracePt t="191042" x="2243138" y="3940175"/>
          <p14:tracePt t="191049" x="2243138" y="3921125"/>
          <p14:tracePt t="191058" x="2243138" y="3894138"/>
          <p14:tracePt t="191066" x="2243138" y="3867150"/>
          <p14:tracePt t="191074" x="2243138" y="3840163"/>
          <p14:tracePt t="191081" x="2243138" y="3794125"/>
          <p14:tracePt t="191090" x="2243138" y="3775075"/>
          <p14:tracePt t="191098" x="2243138" y="3757613"/>
          <p14:tracePt t="191106" x="2251075" y="3730625"/>
          <p14:tracePt t="191113" x="2251075" y="3711575"/>
          <p14:tracePt t="191122" x="2260600" y="3694113"/>
          <p14:tracePt t="191129" x="2270125" y="3684588"/>
          <p14:tracePt t="191146" x="2279650" y="3657600"/>
          <p14:tracePt t="191154" x="2287588" y="3657600"/>
          <p14:tracePt t="191161" x="2297113" y="3648075"/>
          <p14:tracePt t="191170" x="2306638" y="3638550"/>
          <p14:tracePt t="191177" x="2324100" y="3629025"/>
          <p14:tracePt t="191186" x="2343150" y="3629025"/>
          <p14:tracePt t="191194" x="2360613" y="3611563"/>
          <p14:tracePt t="191202" x="2379663" y="3611563"/>
          <p14:tracePt t="191209" x="2397125" y="3602038"/>
          <p14:tracePt t="191218" x="2425700" y="3602038"/>
          <p14:tracePt t="191226" x="2443163" y="3592513"/>
          <p14:tracePt t="191234" x="2452688" y="3592513"/>
          <p14:tracePt t="191242" x="2479675" y="3592513"/>
          <p14:tracePt t="191249" x="2489200" y="3592513"/>
          <p14:tracePt t="191274" x="2506663" y="3592513"/>
          <p14:tracePt t="191281" x="2525713" y="3602038"/>
          <p14:tracePt t="191293" x="2533650" y="3611563"/>
          <p14:tracePt t="191315" x="2533650" y="3621088"/>
          <p14:tracePt t="191326" x="2533650" y="3638550"/>
          <p14:tracePt t="191331" x="2533650" y="3648075"/>
          <p14:tracePt t="191338" x="2533650" y="3657600"/>
          <p14:tracePt t="191364" x="2533650" y="3665538"/>
          <p14:tracePt t="191378" x="2543175" y="3684588"/>
          <p14:tracePt t="191394" x="2562225" y="3711575"/>
          <p14:tracePt t="191402" x="2570163" y="3730625"/>
          <p14:tracePt t="191410" x="2579688" y="3748088"/>
          <p14:tracePt t="191417" x="2589213" y="3757613"/>
          <p14:tracePt t="191425" x="2606675" y="3794125"/>
          <p14:tracePt t="191433" x="2616200" y="3803650"/>
          <p14:tracePt t="191449" x="2616200" y="3811588"/>
          <p14:tracePt t="191457" x="2616200" y="3821113"/>
          <p14:tracePt t="191466" x="2625725" y="3840163"/>
          <p14:tracePt t="191474" x="2625725" y="3857625"/>
          <p14:tracePt t="191577" x="2625725" y="3867150"/>
          <p14:tracePt t="191601" x="2625725" y="3875088"/>
          <p14:tracePt t="191609" x="2625725" y="3884613"/>
          <p14:tracePt t="191617" x="2625725" y="3894138"/>
          <p14:tracePt t="191626" x="2625725" y="3903663"/>
          <p14:tracePt t="191633" x="2625725" y="3911600"/>
          <p14:tracePt t="191641" x="2625725" y="3921125"/>
          <p14:tracePt t="191649" x="2625725" y="3940175"/>
          <p14:tracePt t="191666" x="2625725" y="3948113"/>
          <p14:tracePt t="191682" x="2625725" y="3957638"/>
          <p14:tracePt t="191713" x="2625725" y="3976688"/>
          <p14:tracePt t="191738" x="2625725" y="3984625"/>
          <p14:tracePt t="191763" x="2625725" y="3994150"/>
          <p14:tracePt t="191771" x="2616200" y="4003675"/>
          <p14:tracePt t="191788" x="2616200" y="4013200"/>
          <p14:tracePt t="191795" x="2598738" y="4013200"/>
          <p14:tracePt t="191802" x="2589213" y="4021138"/>
          <p14:tracePt t="191810" x="2570163" y="4021138"/>
          <p14:tracePt t="191818" x="2562225" y="4030663"/>
          <p14:tracePt t="191825" x="2543175" y="4040188"/>
          <p14:tracePt t="191834" x="2525713" y="4040188"/>
          <p14:tracePt t="191849" x="2506663" y="4040188"/>
          <p14:tracePt t="191938" x="2498725" y="4040188"/>
          <p14:tracePt t="191955" x="2489200" y="4040188"/>
          <p14:tracePt t="191961" x="2462213" y="4040188"/>
          <p14:tracePt t="191970" x="2433638" y="4030663"/>
          <p14:tracePt t="191977" x="2425700" y="4003675"/>
          <p14:tracePt t="191986" x="2425700" y="3994150"/>
          <p14:tracePt t="191993" x="2425700" y="3976688"/>
          <p14:tracePt t="192002" x="2397125" y="3930650"/>
          <p14:tracePt t="192010" x="2397125" y="3911600"/>
          <p14:tracePt t="192018" x="2397125" y="3884613"/>
          <p14:tracePt t="192026" x="2389188" y="3840163"/>
          <p14:tracePt t="192041" x="2389188" y="3821113"/>
          <p14:tracePt t="192050" x="2379663" y="3784600"/>
          <p14:tracePt t="192138" x="2397125" y="3775075"/>
          <p14:tracePt t="192146" x="2433638" y="3775075"/>
          <p14:tracePt t="192154" x="2452688" y="3784600"/>
          <p14:tracePt t="192162" x="2506663" y="3811588"/>
          <p14:tracePt t="192169" x="2533650" y="3811588"/>
          <p14:tracePt t="192177" x="2552700" y="3830638"/>
          <p14:tracePt t="192185" x="2589213" y="3830638"/>
          <p14:tracePt t="192193" x="2589213" y="3840163"/>
          <p14:tracePt t="192386" x="2598738" y="3848100"/>
          <p14:tracePt t="192401" x="2598738" y="3867150"/>
          <p14:tracePt t="192409" x="2598738" y="3875088"/>
          <p14:tracePt t="192418" x="2598738" y="3884613"/>
          <p14:tracePt t="192427" x="2598738" y="3903663"/>
          <p14:tracePt t="192433" x="2598738" y="3911600"/>
          <p14:tracePt t="192514" x="2625725" y="3911600"/>
          <p14:tracePt t="192522" x="2708275" y="3857625"/>
          <p14:tracePt t="192530" x="2808288" y="3830638"/>
          <p14:tracePt t="192538" x="2898775" y="3821113"/>
          <p14:tracePt t="192546" x="3017838" y="3794125"/>
          <p14:tracePt t="192554" x="3163888" y="3775075"/>
          <p14:tracePt t="192562" x="3290888" y="3757613"/>
          <p14:tracePt t="192570" x="3419475" y="3748088"/>
          <p14:tracePt t="192578" x="3519488" y="3721100"/>
          <p14:tracePt t="192586" x="3592513" y="3702050"/>
          <p14:tracePt t="192593" x="3636963" y="3684588"/>
          <p14:tracePt t="192601" x="3665538" y="3675063"/>
          <p14:tracePt t="192610" x="3692525" y="3657600"/>
          <p14:tracePt t="192617" x="3719513" y="3648075"/>
          <p14:tracePt t="192625" x="3746500" y="3611563"/>
          <p14:tracePt t="192634" x="3756025" y="3611563"/>
          <p14:tracePt t="192649" x="3765550" y="3602038"/>
          <p14:tracePt t="192658" x="3775075" y="3592513"/>
          <p14:tracePt t="192665" x="3783013" y="3592513"/>
          <p14:tracePt t="192675" x="3792538" y="3575050"/>
          <p14:tracePt t="192771" x="3810000" y="3538538"/>
          <p14:tracePt t="192778" x="3819525" y="3519488"/>
          <p14:tracePt t="192786" x="3829050" y="3511550"/>
          <p14:tracePt t="192794" x="3838575" y="3511550"/>
          <p14:tracePt t="192802" x="3865563" y="3492500"/>
          <p14:tracePt t="192810" x="3875088" y="3455988"/>
          <p14:tracePt t="192818" x="3919538" y="3429000"/>
          <p14:tracePt t="192826" x="3948113" y="3429000"/>
          <p14:tracePt t="192834" x="3965575" y="3419475"/>
          <p14:tracePt t="192842" x="3992563" y="3402013"/>
          <p14:tracePt t="192851" x="4021138" y="3402013"/>
          <p14:tracePt t="192858" x="4057650" y="3402013"/>
          <p14:tracePt t="192865" x="4065588" y="3402013"/>
          <p14:tracePt t="192874" x="4111625" y="3402013"/>
          <p14:tracePt t="192881" x="4138613" y="3402013"/>
          <p14:tracePt t="192892" x="4157663" y="3402013"/>
          <p14:tracePt t="192898" x="4184650" y="3419475"/>
          <p14:tracePt t="192906" x="4221163" y="3429000"/>
          <p14:tracePt t="192914" x="4248150" y="3438525"/>
          <p14:tracePt t="192924" x="4267200" y="3438525"/>
          <p14:tracePt t="192931" x="4294188" y="3438525"/>
          <p14:tracePt t="192941" x="4303713" y="3438525"/>
          <p14:tracePt t="192946" x="4330700" y="3438525"/>
          <p14:tracePt t="192959" x="4340225" y="3438525"/>
          <p14:tracePt t="192962" x="4348163" y="3438525"/>
          <p14:tracePt t="192970" x="4357688" y="3446463"/>
          <p14:tracePt t="192978" x="4394200" y="3446463"/>
          <p14:tracePt t="192987" x="4421188" y="3446463"/>
          <p14:tracePt t="192995" x="4440238" y="3429000"/>
          <p14:tracePt t="193003" x="4457700" y="3402013"/>
          <p14:tracePt t="193011" x="4476750" y="3392488"/>
          <p14:tracePt t="193019" x="4494213" y="3375025"/>
          <p14:tracePt t="193026" x="4503738" y="3365500"/>
          <p14:tracePt t="193179" x="4494213" y="3365500"/>
          <p14:tracePt t="193185" x="4484688" y="3365500"/>
          <p14:tracePt t="193194" x="4476750" y="3365500"/>
          <p14:tracePt t="193202" x="4440238" y="3365500"/>
          <p14:tracePt t="193210" x="4403725" y="3375025"/>
          <p14:tracePt t="193225" x="4394200" y="3375025"/>
          <p14:tracePt t="193234" x="4367213" y="3375025"/>
          <p14:tracePt t="193241" x="4357688" y="3375025"/>
          <p14:tracePt t="193249" x="4340225" y="3375025"/>
          <p14:tracePt t="193258" x="4303713" y="3375025"/>
          <p14:tracePt t="193266" x="4275138" y="3375025"/>
          <p14:tracePt t="193274" x="4221163" y="3375025"/>
          <p14:tracePt t="193282" x="4184650" y="3375025"/>
          <p14:tracePt t="193290" x="4129088" y="3375025"/>
          <p14:tracePt t="193298" x="4038600" y="3375025"/>
          <p14:tracePt t="193306" x="3965575" y="3375025"/>
          <p14:tracePt t="193314" x="3875088" y="3375025"/>
          <p14:tracePt t="193322" x="3783013" y="3375025"/>
          <p14:tracePt t="193330" x="3692525" y="3382963"/>
          <p14:tracePt t="193338" x="3609975" y="3392488"/>
          <p14:tracePt t="193346" x="3556000" y="3392488"/>
          <p14:tracePt t="193354" x="3473450" y="3438525"/>
          <p14:tracePt t="193362" x="3436938" y="3438525"/>
          <p14:tracePt t="193369" x="3400425" y="3446463"/>
          <p14:tracePt t="193386" x="3382963" y="3455988"/>
          <p14:tracePt t="193393" x="3354388" y="3465513"/>
          <p14:tracePt t="193417" x="3346450" y="3465513"/>
          <p14:tracePt t="193433" x="3327400" y="3475038"/>
          <p14:tracePt t="193441" x="3309938" y="3482975"/>
          <p14:tracePt t="193450" x="3300413" y="3482975"/>
          <p14:tracePt t="193457" x="3263900" y="3492500"/>
          <p14:tracePt t="193475" x="3227388" y="3492500"/>
          <p14:tracePt t="193483" x="3181350" y="3492500"/>
          <p14:tracePt t="193490" x="3163888" y="3492500"/>
          <p14:tracePt t="193499" x="3108325" y="3492500"/>
          <p14:tracePt t="193508" x="3035300" y="3492500"/>
          <p14:tracePt t="193515" x="2935288" y="3446463"/>
          <p14:tracePt t="193526" x="2862263" y="3446463"/>
          <p14:tracePt t="193531" x="2808288" y="3446463"/>
          <p14:tracePt t="193541" x="2744788" y="3419475"/>
          <p14:tracePt t="193547" x="2698750" y="3411538"/>
          <p14:tracePt t="193555" x="2679700" y="3402013"/>
          <p14:tracePt t="193570" x="2671763" y="3402013"/>
          <p14:tracePt t="193659" x="2652713" y="3402013"/>
          <p14:tracePt t="193666" x="2635250" y="3402013"/>
          <p14:tracePt t="193675" x="2606675" y="3392488"/>
          <p14:tracePt t="193683" x="2589213" y="3392488"/>
          <p14:tracePt t="193691" x="2562225" y="3375025"/>
          <p14:tracePt t="193708" x="2552700" y="3375025"/>
          <p14:tracePt t="193714" x="2543175" y="3375025"/>
          <p14:tracePt t="193723" x="2525713" y="3375025"/>
          <p14:tracePt t="193730" x="2516188" y="3365500"/>
          <p14:tracePt t="193739" x="2506663" y="3365500"/>
          <p14:tracePt t="193754" x="2506663" y="3355975"/>
          <p14:tracePt t="193762" x="2489200" y="3355975"/>
          <p14:tracePt t="193777" x="2470150" y="3346450"/>
          <p14:tracePt t="193785" x="2452688" y="3328988"/>
          <p14:tracePt t="193794" x="2443163" y="3328988"/>
          <p14:tracePt t="193801" x="2425700" y="3328988"/>
          <p14:tracePt t="193818" x="2397125" y="3328988"/>
          <p14:tracePt t="193826" x="2379663" y="3328988"/>
          <p14:tracePt t="193834" x="2352675" y="3328988"/>
          <p14:tracePt t="193842" x="2333625" y="3328988"/>
          <p14:tracePt t="193849" x="2297113" y="3328988"/>
          <p14:tracePt t="193858" x="2270125" y="3328988"/>
          <p14:tracePt t="193865" x="2243138" y="3328988"/>
          <p14:tracePt t="193874" x="2233613" y="3328988"/>
          <p14:tracePt t="193881" x="2206625" y="3328988"/>
          <p14:tracePt t="193898" x="2187575" y="3328988"/>
          <p14:tracePt t="194006" x="2179638" y="3328988"/>
          <p14:tracePt t="194011" x="2160588" y="3328988"/>
          <p14:tracePt t="194020" x="2143125" y="3328988"/>
          <p14:tracePt t="194026" x="2106613" y="3328988"/>
          <p14:tracePt t="194042" x="2097088" y="3328988"/>
          <p14:tracePt t="194051" x="2078038" y="3328988"/>
          <p14:tracePt t="194058" x="2070100" y="3328988"/>
          <p14:tracePt t="194065" x="2060575" y="3328988"/>
          <p14:tracePt t="194074" x="2051050" y="3328988"/>
          <p14:tracePt t="194197" x="2070100" y="3328988"/>
          <p14:tracePt t="194201" x="2078038" y="3328988"/>
          <p14:tracePt t="194209" x="2106613" y="3328988"/>
          <p14:tracePt t="194217" x="2124075" y="3328988"/>
          <p14:tracePt t="194225" x="2151063" y="3328988"/>
          <p14:tracePt t="194234" x="2170113" y="3328988"/>
          <p14:tracePt t="194242" x="2197100" y="3328988"/>
          <p14:tracePt t="194250" x="2224088" y="3319463"/>
          <p14:tracePt t="194258" x="2243138" y="3319463"/>
          <p14:tracePt t="194266" x="2260600" y="3319463"/>
          <p14:tracePt t="194273" x="2306638" y="3319463"/>
          <p14:tracePt t="194282" x="2333625" y="3319463"/>
          <p14:tracePt t="194290" x="2389188" y="3319463"/>
          <p14:tracePt t="194299" x="2416175" y="3319463"/>
          <p14:tracePt t="194306" x="2470150" y="3319463"/>
          <p14:tracePt t="194313" x="2516188" y="3319463"/>
          <p14:tracePt t="194322" x="2570163" y="3328988"/>
          <p14:tracePt t="194329" x="2616200" y="3346450"/>
          <p14:tracePt t="194338" x="2671763" y="3346450"/>
          <p14:tracePt t="194346" x="2716213" y="3355975"/>
          <p14:tracePt t="194354" x="2744788" y="3355975"/>
          <p14:tracePt t="194362" x="2798763" y="3375025"/>
          <p14:tracePt t="194370" x="2825750" y="3375025"/>
          <p14:tracePt t="194378" x="2889250" y="3382963"/>
          <p14:tracePt t="194385" x="2944813" y="3402013"/>
          <p14:tracePt t="194393" x="2990850" y="3402013"/>
          <p14:tracePt t="194402" x="3044825" y="3411538"/>
          <p14:tracePt t="194410" x="3100388" y="3411538"/>
          <p14:tracePt t="194418" x="3136900" y="3411538"/>
          <p14:tracePt t="194426" x="3181350" y="3429000"/>
          <p14:tracePt t="194434" x="3236913" y="3429000"/>
          <p14:tracePt t="194442" x="3281363" y="3429000"/>
          <p14:tracePt t="194450" x="3346450" y="3429000"/>
          <p14:tracePt t="194458" x="3409950" y="3429000"/>
          <p14:tracePt t="194466" x="3436938" y="3429000"/>
          <p14:tracePt t="194474" x="3500438" y="3429000"/>
          <p14:tracePt t="194482" x="3582988" y="3429000"/>
          <p14:tracePt t="194490" x="3673475" y="3429000"/>
          <p14:tracePt t="194498" x="3765550" y="3429000"/>
          <p14:tracePt t="194507" x="3838575" y="3429000"/>
          <p14:tracePt t="194514" x="3929063" y="3429000"/>
          <p14:tracePt t="194523" x="3984625" y="3429000"/>
          <p14:tracePt t="194530" x="4029075" y="3429000"/>
          <p14:tracePt t="194539" x="4111625" y="3429000"/>
          <p14:tracePt t="194546" x="4165600" y="3429000"/>
          <p14:tracePt t="194556" x="4194175" y="3438525"/>
          <p14:tracePt t="194561" x="4202113" y="3438525"/>
          <p14:tracePt t="194570" x="4211638" y="3446463"/>
          <p14:tracePt t="194578" x="4221163" y="3446463"/>
          <p14:tracePt t="194586" x="4230688" y="3455988"/>
          <p14:tracePt t="194858" x="4238625" y="3455988"/>
          <p14:tracePt t="194865" x="4248150" y="3455988"/>
          <p14:tracePt t="194874" x="4267200" y="3455988"/>
          <p14:tracePt t="194881" x="4330700" y="3482975"/>
          <p14:tracePt t="194891" x="4403725" y="3482975"/>
          <p14:tracePt t="194897" x="4440238" y="3482975"/>
          <p14:tracePt t="194907" x="4484688" y="3492500"/>
          <p14:tracePt t="194913" x="4521200" y="3492500"/>
          <p14:tracePt t="194923" x="4576763" y="3492500"/>
          <p14:tracePt t="194930" x="4594225" y="3492500"/>
          <p14:tracePt t="194938" x="4613275" y="3492500"/>
          <p14:tracePt t="194946" x="4630738" y="3492500"/>
          <p14:tracePt t="195162" x="4594225" y="3492500"/>
          <p14:tracePt t="195171" x="4567238" y="3502025"/>
          <p14:tracePt t="195178" x="4530725" y="3502025"/>
          <p14:tracePt t="195188" x="4494213" y="3511550"/>
          <p14:tracePt t="195196" x="4476750" y="3511550"/>
          <p14:tracePt t="195212" x="4457700" y="3511550"/>
          <p14:tracePt t="195851" x="4430713" y="3511550"/>
          <p14:tracePt t="195858" x="4340225" y="3482975"/>
          <p14:tracePt t="195865" x="4311650" y="3475038"/>
          <p14:tracePt t="195873" x="4267200" y="3475038"/>
          <p14:tracePt t="195882" x="4194175" y="3465513"/>
          <p14:tracePt t="195890" x="4175125" y="3465513"/>
          <p14:tracePt t="195897" x="4138613" y="3446463"/>
          <p14:tracePt t="195907" x="4121150" y="3446463"/>
          <p14:tracePt t="195913" x="4111625" y="3446463"/>
          <p14:tracePt t="197818" x="4102100" y="3446463"/>
          <p14:tracePt t="198218" x="4075113" y="3446463"/>
          <p14:tracePt t="198225" x="3992563" y="3511550"/>
          <p14:tracePt t="198233" x="3892550" y="3565525"/>
          <p14:tracePt t="198242" x="3792538" y="3592513"/>
          <p14:tracePt t="198250" x="3673475" y="3648075"/>
          <p14:tracePt t="198257" x="3619500" y="3657600"/>
          <p14:tracePt t="198266" x="3500438" y="3702050"/>
          <p14:tracePt t="198273" x="3373438" y="3767138"/>
          <p14:tracePt t="198282" x="3273425" y="3775075"/>
          <p14:tracePt t="198290" x="3181350" y="3794125"/>
          <p14:tracePt t="198298" x="3108325" y="3803650"/>
          <p14:tracePt t="198307" x="3044825" y="3830638"/>
          <p14:tracePt t="198313" x="2998788" y="3840163"/>
          <p14:tracePt t="198322" x="2981325" y="3848100"/>
          <p14:tracePt t="198331" x="2954338" y="3848100"/>
          <p14:tracePt t="198338" x="2935288" y="3848100"/>
          <p14:tracePt t="198346" x="2908300" y="3848100"/>
          <p14:tracePt t="198354" x="2898775" y="3848100"/>
          <p14:tracePt t="198362" x="2871788" y="3857625"/>
          <p14:tracePt t="198372" x="2862263" y="3857625"/>
          <p14:tracePt t="198381" x="2844800" y="3857625"/>
          <p14:tracePt t="198389" x="2808288" y="3857625"/>
          <p14:tracePt t="198397" x="2752725" y="3857625"/>
          <p14:tracePt t="198404" x="2708275" y="3857625"/>
          <p14:tracePt t="198410" x="2671763" y="3875088"/>
          <p14:tracePt t="198418" x="2635250" y="3884613"/>
          <p14:tracePt t="198427" x="2598738" y="3884613"/>
          <p14:tracePt t="198434" x="2589213" y="3884613"/>
          <p14:tracePt t="198442" x="2562225" y="3894138"/>
          <p14:tracePt t="198457" x="2552700" y="3894138"/>
          <p14:tracePt t="198489" x="2543175" y="3903663"/>
          <p14:tracePt t="198505" x="2543175" y="3911600"/>
          <p14:tracePt t="198514" x="2543175" y="3921125"/>
          <p14:tracePt t="198523" x="2543175" y="3930650"/>
          <p14:tracePt t="198633" x="2525713" y="3940175"/>
          <p14:tracePt t="198641" x="2516188" y="3948113"/>
          <p14:tracePt t="198650" x="2498725" y="3957638"/>
          <p14:tracePt t="198658" x="2479675" y="3967163"/>
          <p14:tracePt t="198666" x="2470150" y="3976688"/>
          <p14:tracePt t="198674" x="2462213" y="3984625"/>
          <p14:tracePt t="198681" x="2452688" y="3994150"/>
          <p14:tracePt t="198690" x="2443163" y="4013200"/>
          <p14:tracePt t="198697" x="2433638" y="4021138"/>
          <p14:tracePt t="198722" x="2433638" y="4040188"/>
          <p14:tracePt t="198738" x="2433638" y="4049713"/>
          <p14:tracePt t="198754" x="2433638" y="4057650"/>
          <p14:tracePt t="199379" x="2433638" y="4049713"/>
          <p14:tracePt t="199490" x="2433638" y="4040188"/>
          <p14:tracePt t="199514" x="2443163" y="4040188"/>
          <p14:tracePt t="199522" x="2462213" y="4040188"/>
          <p14:tracePt t="199530" x="2470150" y="4040188"/>
          <p14:tracePt t="199546" x="2479675" y="4040188"/>
          <p14:tracePt t="199555" x="2489200" y="4040188"/>
          <p14:tracePt t="199562" x="2498725" y="4040188"/>
          <p14:tracePt t="199569" x="2506663" y="4040188"/>
          <p14:tracePt t="199578" x="2516188" y="4040188"/>
          <p14:tracePt t="199586" x="2525713" y="4040188"/>
          <p14:tracePt t="199601" x="2552700" y="4040188"/>
          <p14:tracePt t="199625" x="2562225" y="4040188"/>
          <p14:tracePt t="199769" x="2570163" y="4040188"/>
          <p14:tracePt t="199834" x="2570163" y="4049713"/>
          <p14:tracePt t="199882" x="2552700" y="4049713"/>
          <p14:tracePt t="199970" x="2525713" y="4049713"/>
          <p14:tracePt t="199988" x="2516188" y="4049713"/>
          <p14:tracePt t="199994" x="2506663" y="4049713"/>
          <p14:tracePt t="200009" x="2498725" y="4057650"/>
          <p14:tracePt t="200034" x="2479675" y="4057650"/>
          <p14:tracePt t="200155" x="2470150" y="4067175"/>
          <p14:tracePt t="200991" x="2479675" y="4086225"/>
          <p14:tracePt t="200995" x="2489200" y="4094163"/>
          <p14:tracePt t="201007" x="2506663" y="4103688"/>
          <p14:tracePt t="201009" x="2525713" y="4113213"/>
          <p14:tracePt t="201018" x="2543175" y="4113213"/>
          <p14:tracePt t="201026" x="2562225" y="4130675"/>
          <p14:tracePt t="201427" x="2562225" y="4140200"/>
          <p14:tracePt t="201442" x="2552700" y="4159250"/>
          <p14:tracePt t="201466" x="2543175" y="4159250"/>
          <p14:tracePt t="201556" x="2533650" y="4159250"/>
          <p14:tracePt t="201562" x="2525713" y="4159250"/>
          <p14:tracePt t="201569" x="2516188" y="4159250"/>
          <p14:tracePt t="201578" x="2506663" y="4159250"/>
          <p14:tracePt t="202643" x="2525713" y="4159250"/>
          <p14:tracePt t="202649" x="2543175" y="4167188"/>
          <p14:tracePt t="202658" x="2543175" y="4176713"/>
          <p14:tracePt t="202665" x="2552700" y="4176713"/>
          <p14:tracePt t="202681" x="2562225" y="4186238"/>
          <p14:tracePt t="202850" x="2570163" y="4186238"/>
          <p14:tracePt t="202890" x="2579688" y="4186238"/>
          <p14:tracePt t="203322" x="2579688" y="4176713"/>
          <p14:tracePt t="203338" x="2562225" y="4167188"/>
          <p14:tracePt t="203694" x="2570163" y="4140200"/>
          <p14:tracePt t="203702" x="2598738" y="4140200"/>
          <p14:tracePt t="203709" x="2625725" y="4140200"/>
          <p14:tracePt t="203715" x="2679700" y="4140200"/>
          <p14:tracePt t="203723" x="2716213" y="4140200"/>
          <p14:tracePt t="203730" x="2771775" y="4140200"/>
          <p14:tracePt t="203738" x="2835275" y="4140200"/>
          <p14:tracePt t="203746" x="2871788" y="4140200"/>
          <p14:tracePt t="203755" x="2889250" y="4140200"/>
          <p14:tracePt t="203762" x="2925763" y="4140200"/>
          <p14:tracePt t="203771" x="2971800" y="4140200"/>
          <p14:tracePt t="203778" x="2990850" y="4140200"/>
          <p14:tracePt t="203786" x="3008313" y="4140200"/>
          <p14:tracePt t="203794" x="3035300" y="4122738"/>
          <p14:tracePt t="203818" x="3054350" y="4122738"/>
          <p14:tracePt t="203826" x="3063875" y="4122738"/>
          <p14:tracePt t="203834" x="3071813" y="4122738"/>
          <p14:tracePt t="203842" x="3081338" y="4122738"/>
          <p14:tracePt t="203858" x="3100388" y="4122738"/>
          <p14:tracePt t="203865" x="3108325" y="4122738"/>
          <p14:tracePt t="203873" x="3136900" y="4122738"/>
          <p14:tracePt t="203882" x="3144838" y="4122738"/>
          <p14:tracePt t="203890" x="3163888" y="4122738"/>
          <p14:tracePt t="203898" x="3181350" y="4122738"/>
          <p14:tracePt t="203905" x="3190875" y="4122738"/>
          <p14:tracePt t="203930" x="3200400" y="4122738"/>
          <p14:tracePt t="203938" x="3244850" y="4130675"/>
          <p14:tracePt t="203946" x="3263900" y="4140200"/>
          <p14:tracePt t="203954" x="3300413" y="4149725"/>
          <p14:tracePt t="203978" x="3317875" y="4149725"/>
          <p14:tracePt t="204034" x="3327400" y="4149725"/>
          <p14:tracePt t="204387" x="3346450" y="4140200"/>
          <p14:tracePt t="204395" x="3363913" y="4140200"/>
          <p14:tracePt t="204402" x="3382963" y="4140200"/>
          <p14:tracePt t="204410" x="3390900" y="4140200"/>
          <p14:tracePt t="204418" x="3400425" y="4140200"/>
          <p14:tracePt t="204426" x="3436938" y="4130675"/>
          <p14:tracePt t="204434" x="3455988" y="4130675"/>
          <p14:tracePt t="204442" x="3473450" y="4122738"/>
          <p14:tracePt t="204450" x="3482975" y="4122738"/>
          <p14:tracePt t="204458" x="3482975" y="4113213"/>
          <p14:tracePt t="204466" x="3490913" y="4113213"/>
          <p14:tracePt t="204490" x="3500438" y="4113213"/>
          <p14:tracePt t="204499" x="3509963" y="4103688"/>
          <p14:tracePt t="204515" x="3519488" y="4103688"/>
          <p14:tracePt t="204525" x="3527425" y="4094163"/>
          <p14:tracePt t="204539" x="3536950" y="4094163"/>
          <p14:tracePt t="204546" x="3546475" y="4094163"/>
          <p14:tracePt t="204555" x="3556000" y="4094163"/>
          <p14:tracePt t="204562" x="3573463" y="4094163"/>
          <p14:tracePt t="204578" x="3582988" y="4094163"/>
          <p14:tracePt t="204594" x="3592513" y="4094163"/>
          <p14:tracePt t="204602" x="3600450" y="4094163"/>
          <p14:tracePt t="204610" x="3619500" y="4094163"/>
          <p14:tracePt t="204618" x="3636963" y="4094163"/>
          <p14:tracePt t="204634" x="3656013" y="4094163"/>
          <p14:tracePt t="204650" x="3665538" y="4094163"/>
          <p14:tracePt t="204666" x="3683000" y="4094163"/>
          <p14:tracePt t="204786" x="3692525" y="4103688"/>
          <p14:tracePt t="204802" x="3692525" y="4130675"/>
          <p14:tracePt t="204809" x="3692525" y="4140200"/>
          <p14:tracePt t="204818" x="3673475" y="4149725"/>
          <p14:tracePt t="204826" x="3656013" y="4159250"/>
          <p14:tracePt t="204834" x="3629025" y="4159250"/>
          <p14:tracePt t="204841" x="3573463" y="4159250"/>
          <p14:tracePt t="204849" x="3527425" y="4159250"/>
          <p14:tracePt t="204858" x="3473450" y="4159250"/>
          <p14:tracePt t="204866" x="3446463" y="4159250"/>
          <p14:tracePt t="204874" x="3390900" y="4159250"/>
          <p14:tracePt t="204890" x="3300413" y="4159250"/>
          <p14:tracePt t="204897" x="3273425" y="4159250"/>
          <p14:tracePt t="204905" x="3254375" y="4159250"/>
          <p14:tracePt t="204915" x="3227388" y="4159250"/>
          <p14:tracePt t="204924" x="3217863" y="4159250"/>
          <p14:tracePt t="204931" x="3208338" y="4159250"/>
          <p14:tracePt t="205050" x="3200400" y="4159250"/>
          <p14:tracePt t="205058" x="3171825" y="4149725"/>
          <p14:tracePt t="205066" x="3163888" y="4140200"/>
          <p14:tracePt t="205083" x="3154363" y="4130675"/>
          <p14:tracePt t="205098" x="3144838" y="4122738"/>
          <p14:tracePt t="205113" x="3144838" y="4113213"/>
          <p14:tracePt t="205130" x="3144838" y="4103688"/>
          <p14:tracePt t="205137" x="3144838" y="4086225"/>
          <p14:tracePt t="205154" x="3136900" y="4076700"/>
          <p14:tracePt t="205170" x="3136900" y="4067175"/>
          <p14:tracePt t="205178" x="3136900" y="4049713"/>
          <p14:tracePt t="205185" x="3136900" y="4030663"/>
          <p14:tracePt t="205194" x="3136900" y="4021138"/>
          <p14:tracePt t="205202" x="3136900" y="4013200"/>
          <p14:tracePt t="205211" x="3136900" y="4003675"/>
          <p14:tracePt t="205219" x="3136900" y="3994150"/>
          <p14:tracePt t="205227" x="3136900" y="3984625"/>
          <p14:tracePt t="205234" x="3136900" y="3967163"/>
          <p14:tracePt t="205242" x="3154363" y="3930650"/>
          <p14:tracePt t="205249" x="3171825" y="3911600"/>
          <p14:tracePt t="205258" x="3190875" y="3903663"/>
          <p14:tracePt t="205267" x="3236913" y="3884613"/>
          <p14:tracePt t="205273" x="3263900" y="3875088"/>
          <p14:tracePt t="205282" x="3317875" y="3875088"/>
          <p14:tracePt t="205289" x="3336925" y="3867150"/>
          <p14:tracePt t="205298" x="3390900" y="3867150"/>
          <p14:tracePt t="205306" x="3436938" y="3867150"/>
          <p14:tracePt t="205314" x="3473450" y="3857625"/>
          <p14:tracePt t="205322" x="3519488" y="3857625"/>
          <p14:tracePt t="205330" x="3556000" y="3857625"/>
          <p14:tracePt t="205338" x="3592513" y="3857625"/>
          <p14:tracePt t="205346" x="3629025" y="3857625"/>
          <p14:tracePt t="205355" x="3656013" y="3857625"/>
          <p14:tracePt t="205362" x="3702050" y="3875088"/>
          <p14:tracePt t="205370" x="3719513" y="3884613"/>
          <p14:tracePt t="205386" x="3719513" y="3921125"/>
          <p14:tracePt t="205394" x="3729038" y="3921125"/>
          <p14:tracePt t="205410" x="3738563" y="3930650"/>
          <p14:tracePt t="205426" x="3746500" y="3940175"/>
          <p14:tracePt t="205466" x="3746500" y="3957638"/>
          <p14:tracePt t="205562" x="3746500" y="3967163"/>
          <p14:tracePt t="205570" x="3746500" y="3976688"/>
          <p14:tracePt t="205577" x="3746500" y="3984625"/>
          <p14:tracePt t="205585" x="3746500" y="3994150"/>
          <p14:tracePt t="205594" x="3746500" y="4003675"/>
          <p14:tracePt t="205602" x="3746500" y="4013200"/>
          <p14:tracePt t="205618" x="3746500" y="4040188"/>
          <p14:tracePt t="205626" x="3738563" y="4049713"/>
          <p14:tracePt t="205634" x="3738563" y="4057650"/>
          <p14:tracePt t="205642" x="3729038" y="4057650"/>
          <p14:tracePt t="205650" x="3729038" y="4076700"/>
          <p14:tracePt t="205659" x="3719513" y="4086225"/>
          <p14:tracePt t="205666" x="3709988" y="4103688"/>
          <p14:tracePt t="205674" x="3702050" y="4113213"/>
          <p14:tracePt t="205690" x="3683000" y="4122738"/>
          <p14:tracePt t="205698" x="3673475" y="4130675"/>
          <p14:tracePt t="205706" x="3656013" y="4130675"/>
          <p14:tracePt t="205713" x="3646488" y="4140200"/>
          <p14:tracePt t="205730" x="3619500" y="4140200"/>
          <p14:tracePt t="205746" x="3609975" y="4140200"/>
          <p14:tracePt t="205756" x="3592513" y="4149725"/>
          <p14:tracePt t="205898" x="3619500" y="4149725"/>
          <p14:tracePt t="205906" x="3629025" y="4149725"/>
          <p14:tracePt t="205913" x="3673475" y="4149725"/>
          <p14:tracePt t="205922" x="3709988" y="4149725"/>
          <p14:tracePt t="205930" x="3756025" y="4130675"/>
          <p14:tracePt t="205938" x="3775075" y="4130675"/>
          <p14:tracePt t="205946" x="3819525" y="4130675"/>
          <p14:tracePt t="205955" x="3838575" y="4122738"/>
          <p14:tracePt t="205961" x="3856038" y="4122738"/>
          <p14:tracePt t="205971" x="3856038" y="4113213"/>
          <p14:tracePt t="205995" x="3865563" y="4103688"/>
          <p14:tracePt t="206026" x="3875088" y="4103688"/>
          <p14:tracePt t="206034" x="3883025" y="4094163"/>
          <p14:tracePt t="206042" x="3892550" y="4094163"/>
          <p14:tracePt t="206050" x="3911600" y="4086225"/>
          <p14:tracePt t="206058" x="3919538" y="4086225"/>
          <p14:tracePt t="206066" x="3929063" y="4086225"/>
          <p14:tracePt t="206074" x="3938588" y="4086225"/>
          <p14:tracePt t="206082" x="3948113" y="4086225"/>
          <p14:tracePt t="206098" x="3965575" y="4086225"/>
          <p14:tracePt t="206106" x="3984625" y="4086225"/>
          <p14:tracePt t="206114" x="3992563" y="4086225"/>
          <p14:tracePt t="206122" x="4011613" y="4086225"/>
          <p14:tracePt t="206252" x="4011613" y="4094163"/>
          <p14:tracePt t="206258" x="4002088" y="4094163"/>
          <p14:tracePt t="206282" x="3992563" y="4094163"/>
          <p14:tracePt t="206338" x="3984625" y="4094163"/>
          <p14:tracePt t="206387" x="3984625" y="4113213"/>
          <p14:tracePt t="206730" x="3984625" y="4122738"/>
          <p14:tracePt t="206738" x="4002088" y="4140200"/>
          <p14:tracePt t="206745" x="4075113" y="4176713"/>
          <p14:tracePt t="206755" x="4157663" y="4203700"/>
          <p14:tracePt t="206762" x="4184650" y="4203700"/>
          <p14:tracePt t="206771" x="4221163" y="4213225"/>
          <p14:tracePt t="206777" x="4267200" y="4222750"/>
          <p14:tracePt t="206786" x="4284663" y="4240213"/>
          <p14:tracePt t="206794" x="4311650" y="4249738"/>
          <p14:tracePt t="206801" x="4340225" y="4259263"/>
          <p14:tracePt t="206946" x="4330700" y="4259263"/>
          <p14:tracePt t="206956" x="4303713" y="4249738"/>
          <p14:tracePt t="206962" x="4294188" y="4240213"/>
          <p14:tracePt t="206972" x="4275138" y="4232275"/>
          <p14:tracePt t="206979" x="4267200" y="4232275"/>
          <p14:tracePt t="206990" x="4230688" y="4222750"/>
          <p14:tracePt t="207010" x="4221163" y="4222750"/>
          <p14:tracePt t="207017" x="4221163" y="4213225"/>
          <p14:tracePt t="207459" x="4211638" y="4203700"/>
          <p14:tracePt t="207467" x="4202113" y="4203700"/>
          <p14:tracePt t="207473" x="4184650" y="4195763"/>
          <p14:tracePt t="207481" x="4165600" y="4195763"/>
          <p14:tracePt t="207498" x="4157663" y="4186238"/>
          <p14:tracePt t="208042" x="4165600" y="4176713"/>
          <p14:tracePt t="208050" x="4184650" y="4176713"/>
          <p14:tracePt t="208058" x="4194175" y="4176713"/>
          <p14:tracePt t="208066" x="4211638" y="4159250"/>
          <p14:tracePt t="209043" x="4221163" y="4149725"/>
          <p14:tracePt t="214020" x="4221163" y="4122738"/>
          <p14:tracePt t="214028" x="4221163" y="4113213"/>
          <p14:tracePt t="214051" x="4221163" y="4103688"/>
          <p14:tracePt t="214099" x="4221163" y="4086225"/>
          <p14:tracePt t="214106" x="4221163" y="4067175"/>
          <p14:tracePt t="214130" x="4238625" y="4049713"/>
          <p14:tracePt t="214138" x="4257675" y="4030663"/>
          <p14:tracePt t="214154" x="4275138" y="4021138"/>
          <p14:tracePt t="214170" x="4294188" y="4013200"/>
          <p14:tracePt t="214178" x="4303713" y="4013200"/>
          <p14:tracePt t="214186" x="4311650" y="4003675"/>
          <p14:tracePt t="214194" x="4321175" y="4003675"/>
          <p14:tracePt t="214218" x="4330700" y="3994150"/>
          <p14:tracePt t="214225" x="4357688" y="3976688"/>
          <p14:tracePt t="214242" x="4367213" y="3967163"/>
          <p14:tracePt t="214249" x="4376738" y="3967163"/>
          <p14:tracePt t="214258" x="4384675" y="3948113"/>
          <p14:tracePt t="214282" x="4394200" y="3930650"/>
          <p14:tracePt t="214314" x="4403725" y="3921125"/>
          <p14:tracePt t="214458" x="4413250" y="3921125"/>
          <p14:tracePt t="214474" x="4413250" y="3940175"/>
          <p14:tracePt t="214676" x="4413250" y="3948113"/>
          <p14:tracePt t="214690" x="4413250" y="3967163"/>
          <p14:tracePt t="214707" x="4413250" y="3976688"/>
          <p14:tracePt t="214729" x="4421188" y="3984625"/>
          <p14:tracePt t="214786" x="4430713" y="4003675"/>
          <p14:tracePt t="214794" x="4430713" y="4013200"/>
          <p14:tracePt t="214804" x="4440238" y="4030663"/>
          <p14:tracePt t="214818" x="4440238" y="4040188"/>
          <p14:tracePt t="214826" x="4440238" y="4049713"/>
          <p14:tracePt t="214850" x="4440238" y="4057650"/>
          <p14:tracePt t="214898" x="4440238" y="4067175"/>
          <p14:tracePt t="214922" x="4440238" y="4086225"/>
          <p14:tracePt t="215090" x="4440238" y="4094163"/>
          <p14:tracePt t="215098" x="4440238" y="4103688"/>
          <p14:tracePt t="215106" x="4440238" y="4113213"/>
          <p14:tracePt t="215131" x="4440238" y="4130675"/>
          <p14:tracePt t="215618" x="4457700" y="4130675"/>
          <p14:tracePt t="216049" x="4448175" y="4130675"/>
          <p14:tracePt t="216057" x="4421188" y="4140200"/>
          <p14:tracePt t="216065" x="4413250" y="4140200"/>
          <p14:tracePt t="216146" x="4403725" y="4140200"/>
          <p14:tracePt t="216170" x="4403725" y="4113213"/>
          <p14:tracePt t="216178" x="4403725" y="4094163"/>
          <p14:tracePt t="216186" x="4403725" y="4067175"/>
          <p14:tracePt t="216194" x="4403725" y="4057650"/>
          <p14:tracePt t="216202" x="4413250" y="4030663"/>
          <p14:tracePt t="216218" x="4421188" y="4013200"/>
          <p14:tracePt t="216225" x="4430713" y="4003675"/>
          <p14:tracePt t="216266" x="4440238" y="3994150"/>
          <p14:tracePt t="216427" x="4421188" y="4013200"/>
          <p14:tracePt t="216434" x="4384675" y="4030663"/>
          <p14:tracePt t="216442" x="4330700" y="4067175"/>
          <p14:tracePt t="216450" x="4230688" y="4094163"/>
          <p14:tracePt t="216457" x="4084638" y="4130675"/>
          <p14:tracePt t="216465" x="3919538" y="4140200"/>
          <p14:tracePt t="216474" x="3756025" y="4140200"/>
          <p14:tracePt t="216481" x="3556000" y="4140200"/>
          <p14:tracePt t="216489" x="3336925" y="4140200"/>
          <p14:tracePt t="216497" x="3108325" y="4140200"/>
          <p14:tracePt t="216505" x="2889250" y="4140200"/>
          <p14:tracePt t="216514" x="2625725" y="4140200"/>
          <p14:tracePt t="216521" x="2425700" y="4140200"/>
          <p14:tracePt t="216530" x="2260600" y="4140200"/>
          <p14:tracePt t="216537" x="2114550" y="4140200"/>
          <p14:tracePt t="216547" x="2024063" y="4140200"/>
          <p14:tracePt t="216554" x="1968500" y="4140200"/>
          <p14:tracePt t="216561" x="1941513" y="4140200"/>
          <p14:tracePt t="216570" x="1924050" y="4140200"/>
          <p14:tracePt t="216601" x="1914525" y="4130675"/>
          <p14:tracePt t="216618" x="1887538" y="4113213"/>
          <p14:tracePt t="216626" x="1868488" y="4094163"/>
          <p14:tracePt t="216634" x="1851025" y="4086225"/>
          <p14:tracePt t="216642" x="1787525" y="4067175"/>
          <p14:tracePt t="216650" x="1722438" y="4021138"/>
          <p14:tracePt t="216658" x="1612900" y="3967163"/>
          <p14:tracePt t="216666" x="1495425" y="3940175"/>
          <p14:tracePt t="216675" x="1412875" y="3903663"/>
          <p14:tracePt t="216681" x="1322388" y="3875088"/>
          <p14:tracePt t="216689" x="1239838" y="3857625"/>
          <p14:tracePt t="216697" x="1185863" y="3830638"/>
          <p14:tracePt t="216705" x="1176338" y="3830638"/>
          <p14:tracePt t="216779" x="1166813" y="3830638"/>
          <p14:tracePt t="216786" x="1149350" y="3830638"/>
          <p14:tracePt t="216794" x="1130300" y="3840163"/>
          <p14:tracePt t="216809" x="1120775" y="3848100"/>
          <p14:tracePt t="217194" x="1166813" y="3903663"/>
          <p14:tracePt t="217202" x="1212850" y="3967163"/>
          <p14:tracePt t="217209" x="1258888" y="4030663"/>
          <p14:tracePt t="217218" x="1276350" y="4067175"/>
          <p14:tracePt t="217225" x="1293813" y="4086225"/>
          <p14:tracePt t="217234" x="1312863" y="4130675"/>
          <p14:tracePt t="217241" x="1339850" y="4176713"/>
          <p14:tracePt t="217257" x="1358900" y="4195763"/>
          <p14:tracePt t="217265" x="1358900" y="4203700"/>
          <p14:tracePt t="217290" x="1358900" y="4222750"/>
          <p14:tracePt t="217299" x="1358900" y="4240213"/>
          <p14:tracePt t="217306" x="1358900" y="4249738"/>
          <p14:tracePt t="217314" x="1358900" y="4259263"/>
          <p14:tracePt t="217322" x="1358900" y="4268788"/>
          <p14:tracePt t="217329" x="1358900" y="4295775"/>
          <p14:tracePt t="217338" x="1358900" y="4303713"/>
          <p14:tracePt t="217362" x="1358900" y="4322763"/>
          <p14:tracePt t="217377" x="1358900" y="4332288"/>
          <p14:tracePt t="217387" x="1358900" y="4340225"/>
          <p14:tracePt t="217402" x="1349375" y="4349750"/>
          <p14:tracePt t="217426" x="1349375" y="4368800"/>
          <p14:tracePt t="217458" x="1339850" y="4368800"/>
          <p14:tracePt t="217740" x="1339850" y="4376738"/>
          <p14:tracePt t="217749" x="1366838" y="4376738"/>
          <p14:tracePt t="217755" x="1422400" y="4376738"/>
          <p14:tracePt t="217763" x="1468438" y="4376738"/>
          <p14:tracePt t="217773" x="1512888" y="4376738"/>
          <p14:tracePt t="217779" x="1558925" y="4376738"/>
          <p14:tracePt t="217790" x="1585913" y="4376738"/>
          <p14:tracePt t="217796" x="1612900" y="4376738"/>
          <p14:tracePt t="217807" x="1631950" y="4376738"/>
          <p14:tracePt t="217811" x="1649413" y="4376738"/>
          <p14:tracePt t="217818" x="1668463" y="4376738"/>
          <p14:tracePt t="217826" x="1695450" y="4376738"/>
          <p14:tracePt t="217834" x="1704975" y="4376738"/>
          <p14:tracePt t="217841" x="1714500" y="4376738"/>
          <p14:tracePt t="217858" x="1722438" y="4376738"/>
          <p14:tracePt t="217873" x="1741488" y="4376738"/>
          <p14:tracePt t="217881" x="1751013" y="4376738"/>
          <p14:tracePt t="217898" x="1758950" y="4376738"/>
          <p14:tracePt t="217905" x="1768475" y="4376738"/>
          <p14:tracePt t="217915" x="1787525" y="4376738"/>
          <p14:tracePt t="217921" x="1795463" y="4376738"/>
          <p14:tracePt t="217931" x="1824038" y="4386263"/>
          <p14:tracePt t="217938" x="1851025" y="4422775"/>
          <p14:tracePt t="217946" x="1868488" y="4422775"/>
          <p14:tracePt t="217955" x="1895475" y="4432300"/>
          <p14:tracePt t="217961" x="1931988" y="4441825"/>
          <p14:tracePt t="217970" x="1960563" y="4441825"/>
          <p14:tracePt t="217978" x="1997075" y="4449763"/>
          <p14:tracePt t="217988" x="2041525" y="4478338"/>
          <p14:tracePt t="217995" x="2087563" y="4478338"/>
          <p14:tracePt t="218005" x="2124075" y="4478338"/>
          <p14:tracePt t="218011" x="2160588" y="4478338"/>
          <p14:tracePt t="218019" x="2187575" y="4478338"/>
          <p14:tracePt t="218026" x="2197100" y="4478338"/>
          <p14:tracePt t="218034" x="2206625" y="4478338"/>
          <p14:tracePt t="218050" x="2214563" y="4468813"/>
          <p14:tracePt t="218058" x="2224088" y="4459288"/>
          <p14:tracePt t="218066" x="2233613" y="4441825"/>
          <p14:tracePt t="218073" x="2243138" y="4422775"/>
          <p14:tracePt t="218082" x="2251075" y="4395788"/>
          <p14:tracePt t="218090" x="2260600" y="4359275"/>
          <p14:tracePt t="218098" x="2279650" y="4340225"/>
          <p14:tracePt t="218106" x="2297113" y="4286250"/>
          <p14:tracePt t="218115" x="2306638" y="4268788"/>
          <p14:tracePt t="218122" x="2343150" y="4213225"/>
          <p14:tracePt t="218131" x="2360613" y="4149725"/>
          <p14:tracePt t="218139" x="2397125" y="4086225"/>
          <p14:tracePt t="218148" x="2416175" y="4040188"/>
          <p14:tracePt t="218155" x="2452688" y="3976688"/>
          <p14:tracePt t="218161" x="2470150" y="3957638"/>
          <p14:tracePt t="218170" x="2479675" y="3940175"/>
          <p14:tracePt t="218187" x="2498725" y="3921125"/>
          <p14:tracePt t="218234" x="2525713" y="3967163"/>
          <p14:tracePt t="218242" x="2570163" y="4049713"/>
          <p14:tracePt t="218249" x="2643188" y="4149725"/>
          <p14:tracePt t="218258" x="2698750" y="4213225"/>
          <p14:tracePt t="218265" x="2781300" y="4303713"/>
          <p14:tracePt t="218273" x="2844800" y="4359275"/>
          <p14:tracePt t="218281" x="2925763" y="4413250"/>
          <p14:tracePt t="218290" x="3035300" y="4422775"/>
          <p14:tracePt t="218298" x="3154363" y="4441825"/>
          <p14:tracePt t="218306" x="3244850" y="4441825"/>
          <p14:tracePt t="218315" x="3390900" y="4441825"/>
          <p14:tracePt t="218321" x="3482975" y="4441825"/>
          <p14:tracePt t="218331" x="3609975" y="4432300"/>
          <p14:tracePt t="218338" x="3702050" y="4405313"/>
          <p14:tracePt t="218347" x="3819525" y="4376738"/>
          <p14:tracePt t="218355" x="3911600" y="4359275"/>
          <p14:tracePt t="218363" x="3992563" y="4340225"/>
          <p14:tracePt t="218371" x="4084638" y="4322763"/>
          <p14:tracePt t="218379" x="4129088" y="4303713"/>
          <p14:tracePt t="218388" x="4211638" y="4276725"/>
          <p14:tracePt t="218394" x="4238625" y="4268788"/>
          <p14:tracePt t="218403" x="4267200" y="4259263"/>
          <p14:tracePt t="218410" x="4311650" y="4232275"/>
          <p14:tracePt t="218417" x="4340225" y="4213225"/>
          <p14:tracePt t="218425" x="4376738" y="4195763"/>
          <p14:tracePt t="218434" x="4394200" y="4176713"/>
          <p14:tracePt t="218441" x="4403725" y="4176713"/>
          <p14:tracePt t="218450" x="4413250" y="4176713"/>
          <p14:tracePt t="219331" x="4421188" y="4176713"/>
          <p14:tracePt t="219338" x="4440238" y="4167188"/>
          <p14:tracePt t="219346" x="4476750" y="4130675"/>
          <p14:tracePt t="219354" x="4484688" y="4122738"/>
          <p14:tracePt t="219363" x="4503738" y="4122738"/>
          <p14:tracePt t="219371" x="4521200" y="4113213"/>
          <p14:tracePt t="219379" x="4540250" y="4113213"/>
          <p14:tracePt t="219562" x="4540250" y="4122738"/>
          <p14:tracePt t="219570" x="4540250" y="4130675"/>
          <p14:tracePt t="219577" x="4540250" y="4149725"/>
          <p14:tracePt t="219586" x="4549775" y="4167188"/>
          <p14:tracePt t="219594" x="4557713" y="4176713"/>
          <p14:tracePt t="219602" x="4576763" y="4186238"/>
          <p14:tracePt t="219610" x="4586288" y="4195763"/>
          <p14:tracePt t="219618" x="4594225" y="4203700"/>
          <p14:tracePt t="219626" x="4594225" y="4213225"/>
          <p14:tracePt t="219633" x="4603750" y="4222750"/>
          <p14:tracePt t="219642" x="4613275" y="4222750"/>
          <p14:tracePt t="219650" x="4630738" y="4222750"/>
          <p14:tracePt t="219658" x="4667250" y="4232275"/>
          <p14:tracePt t="219665" x="4686300" y="4249738"/>
          <p14:tracePt t="219674" x="4713288" y="4249738"/>
          <p14:tracePt t="219682" x="4730750" y="4249738"/>
          <p14:tracePt t="219690" x="4776788" y="4249738"/>
          <p14:tracePt t="219698" x="4813300" y="4259263"/>
          <p14:tracePt t="219706" x="4859338" y="4259263"/>
          <p14:tracePt t="219714" x="4886325" y="4259263"/>
          <p14:tracePt t="219723" x="4905375" y="4268788"/>
          <p14:tracePt t="219731" x="4932363" y="4268788"/>
          <p14:tracePt t="219740" x="4949825" y="4268788"/>
          <p14:tracePt t="219756" x="4959350" y="4268788"/>
          <p14:tracePt t="219881" x="4968875" y="4268788"/>
          <p14:tracePt t="220003" x="4978400" y="4268788"/>
          <p14:tracePt t="220009" x="4978400" y="4286250"/>
          <p14:tracePt t="220018" x="4959350" y="4295775"/>
          <p14:tracePt t="220350" x="4959350" y="4286250"/>
          <p14:tracePt t="220457" x="4959350" y="4268788"/>
          <p14:tracePt t="220465" x="4995863" y="4259263"/>
          <p14:tracePt t="220473" x="5032375" y="4259263"/>
          <p14:tracePt t="220481" x="5078413" y="4259263"/>
          <p14:tracePt t="220489" x="5114925" y="4259263"/>
          <p14:tracePt t="220498" x="5168900" y="4259263"/>
          <p14:tracePt t="220505" x="5268913" y="4240213"/>
          <p14:tracePt t="220514" x="5305425" y="4240213"/>
          <p14:tracePt t="220521" x="5351463" y="4240213"/>
          <p14:tracePt t="220538" x="5351463" y="4232275"/>
          <p14:tracePt t="220545" x="5368925" y="4232275"/>
          <p14:tracePt t="220586" x="5378450" y="4232275"/>
          <p14:tracePt t="220595" x="5387975" y="4232275"/>
          <p14:tracePt t="220611" x="5405438" y="4222750"/>
          <p14:tracePt t="220618" x="5434013" y="4222750"/>
          <p14:tracePt t="220627" x="5470525" y="4222750"/>
          <p14:tracePt t="220634" x="5514975" y="4222750"/>
          <p14:tracePt t="220642" x="5570538" y="4232275"/>
          <p14:tracePt t="220650" x="5653088" y="4249738"/>
          <p14:tracePt t="220658" x="5670550" y="4249738"/>
          <p14:tracePt t="220666" x="5697538" y="4249738"/>
          <p14:tracePt t="220674" x="5734050" y="4249738"/>
          <p14:tracePt t="220682" x="5753100" y="4259263"/>
          <p14:tracePt t="220690" x="5789613" y="4259263"/>
          <p14:tracePt t="220706" x="5807075" y="4259263"/>
          <p14:tracePt t="220714" x="5826125" y="4259263"/>
          <p14:tracePt t="220722" x="5843588" y="4259263"/>
          <p14:tracePt t="220729" x="5889625" y="4259263"/>
          <p14:tracePt t="220739" x="5926138" y="4259263"/>
          <p14:tracePt t="220745" x="5943600" y="4259263"/>
          <p14:tracePt t="220754" x="5972175" y="4259263"/>
          <p14:tracePt t="220762" x="5980113" y="4259263"/>
          <p14:tracePt t="220769" x="5999163" y="4259263"/>
          <p14:tracePt t="220778" x="6016625" y="4259263"/>
          <p14:tracePt t="220787" x="6026150" y="4259263"/>
          <p14:tracePt t="220793" x="6043613" y="4259263"/>
          <p14:tracePt t="220810" x="6053138" y="4259263"/>
          <p14:tracePt t="220826" x="6062663" y="4259263"/>
          <p14:tracePt t="220914" x="6072188" y="4259263"/>
          <p14:tracePt t="220921" x="6080125" y="4259263"/>
          <p14:tracePt t="220930" x="6108700" y="4249738"/>
          <p14:tracePt t="220938" x="6126163" y="4249738"/>
          <p14:tracePt t="220946" x="6162675" y="4249738"/>
          <p14:tracePt t="220954" x="6199188" y="4249738"/>
          <p14:tracePt t="220962" x="6226175" y="4249738"/>
          <p14:tracePt t="220971" x="6262688" y="4249738"/>
          <p14:tracePt t="220978" x="6308725" y="4249738"/>
          <p14:tracePt t="220987" x="6326188" y="4249738"/>
          <p14:tracePt t="220994" x="6362700" y="4249738"/>
          <p14:tracePt t="221004" x="6391275" y="4249738"/>
          <p14:tracePt t="221009" x="6408738" y="4249738"/>
          <p14:tracePt t="221018" x="6435725" y="4249738"/>
          <p14:tracePt t="221025" x="6464300" y="4240213"/>
          <p14:tracePt t="221042" x="6481763" y="4222750"/>
          <p14:tracePt t="221058" x="6491288" y="4222750"/>
          <p14:tracePt t="221196" x="6500813" y="4222750"/>
          <p14:tracePt t="221317" x="6491288" y="4222750"/>
          <p14:tracePt t="221323" x="6464300" y="4222750"/>
          <p14:tracePt t="221332" x="6445250" y="4222750"/>
          <p14:tracePt t="221339" x="6408738" y="4222750"/>
          <p14:tracePt t="221346" x="6381750" y="4222750"/>
          <p14:tracePt t="221354" x="6335713" y="4222750"/>
          <p14:tracePt t="221363" x="6299200" y="4222750"/>
          <p14:tracePt t="221373" x="6245225" y="4222750"/>
          <p14:tracePt t="221381" x="6181725" y="4222750"/>
          <p14:tracePt t="221388" x="6145213" y="4222750"/>
          <p14:tracePt t="221394" x="6099175" y="4222750"/>
          <p14:tracePt t="221403" x="6072188" y="4222750"/>
          <p14:tracePt t="221410" x="6043613" y="4222750"/>
          <p14:tracePt t="221418" x="6007100" y="4222750"/>
          <p14:tracePt t="221425" x="5980113" y="4232275"/>
          <p14:tracePt t="221450" x="5943600" y="4240213"/>
          <p14:tracePt t="221457" x="5935663" y="4240213"/>
          <p14:tracePt t="221466" x="5916613" y="4240213"/>
          <p14:tracePt t="221474" x="5899150" y="4259263"/>
          <p14:tracePt t="221482" x="5853113" y="4259263"/>
          <p14:tracePt t="221490" x="5843588" y="4268788"/>
          <p14:tracePt t="221498" x="5826125" y="4268788"/>
          <p14:tracePt t="221505" x="5789613" y="4268788"/>
          <p14:tracePt t="221513" x="5753100" y="4268788"/>
          <p14:tracePt t="221522" x="5724525" y="4268788"/>
          <p14:tracePt t="221530" x="5680075" y="4268788"/>
          <p14:tracePt t="221538" x="5661025" y="4268788"/>
          <p14:tracePt t="221546" x="5653088" y="4268788"/>
          <p14:tracePt t="221554" x="5616575" y="4268788"/>
          <p14:tracePt t="221562" x="5588000" y="4268788"/>
          <p14:tracePt t="221570" x="5570538" y="4259263"/>
          <p14:tracePt t="221578" x="5551488" y="4240213"/>
          <p14:tracePt t="221586" x="5507038" y="4232275"/>
          <p14:tracePt t="221715" x="5497513" y="4213225"/>
          <p14:tracePt t="221732" x="5497513" y="4186238"/>
          <p14:tracePt t="221738" x="5514975" y="4149725"/>
          <p14:tracePt t="221745" x="5570538" y="4103688"/>
          <p14:tracePt t="221753" x="5607050" y="4076700"/>
          <p14:tracePt t="221761" x="5688013" y="4049713"/>
          <p14:tracePt t="221769" x="5770563" y="4013200"/>
          <p14:tracePt t="221777" x="5870575" y="3984625"/>
          <p14:tracePt t="221786" x="5926138" y="3957638"/>
          <p14:tracePt t="221793" x="5972175" y="3948113"/>
          <p14:tracePt t="221803" x="6053138" y="3921125"/>
          <p14:tracePt t="221810" x="6080125" y="3921125"/>
          <p14:tracePt t="221819" x="6116638" y="3911600"/>
          <p14:tracePt t="221826" x="6135688" y="3903663"/>
          <p14:tracePt t="221842" x="6145213" y="3903663"/>
          <p14:tracePt t="221874" x="6172200" y="3903663"/>
          <p14:tracePt t="221881" x="6181725" y="3903663"/>
          <p14:tracePt t="221904" x="6226175" y="3903663"/>
          <p14:tracePt t="221906" x="6245225" y="3911600"/>
          <p14:tracePt t="221914" x="6272213" y="3948113"/>
          <p14:tracePt t="221922" x="6299200" y="3967163"/>
          <p14:tracePt t="221930" x="6318250" y="3984625"/>
          <p14:tracePt t="221938" x="6345238" y="4013200"/>
          <p14:tracePt t="221948" x="6362700" y="4040188"/>
          <p14:tracePt t="221960" x="6372225" y="4040188"/>
          <p14:tracePt t="221963" x="6391275" y="4057650"/>
          <p14:tracePt t="221979" x="6399213" y="4067175"/>
          <p14:tracePt t="222202" x="6408738" y="4076700"/>
          <p14:tracePt t="222218" x="6408738" y="4094163"/>
          <p14:tracePt t="222226" x="6408738" y="4103688"/>
          <p14:tracePt t="222236" x="6399213" y="4113213"/>
          <p14:tracePt t="222257" x="6381750" y="4113213"/>
          <p14:tracePt t="222267" x="6372225" y="4113213"/>
          <p14:tracePt t="222281" x="6362700" y="4113213"/>
          <p14:tracePt t="222289" x="6326188" y="4113213"/>
          <p14:tracePt t="222298" x="6291263" y="4113213"/>
          <p14:tracePt t="222306" x="6262688" y="4113213"/>
          <p14:tracePt t="222314" x="6226175" y="4113213"/>
          <p14:tracePt t="222322" x="6189663" y="4113213"/>
          <p14:tracePt t="222330" x="6162675" y="4113213"/>
          <p14:tracePt t="222338" x="6145213" y="4113213"/>
          <p14:tracePt t="222346" x="6135688" y="4113213"/>
          <p14:tracePt t="222362" x="6126163" y="4113213"/>
          <p14:tracePt t="222849" x="6172200" y="4113213"/>
          <p14:tracePt t="222857" x="6218238" y="4113213"/>
          <p14:tracePt t="222865" x="6262688" y="4149725"/>
          <p14:tracePt t="222873" x="6281738" y="4149725"/>
          <p14:tracePt t="222882" x="6318250" y="4149725"/>
          <p14:tracePt t="222890" x="6326188" y="4159250"/>
          <p14:tracePt t="222906" x="6335713" y="4167188"/>
          <p14:tracePt t="223506" x="6345238" y="4167188"/>
          <p14:tracePt t="223515" x="6391275" y="4167188"/>
          <p14:tracePt t="223524" x="6445250" y="4167188"/>
          <p14:tracePt t="223531" x="6537325" y="4167188"/>
          <p14:tracePt t="223539" x="6610350" y="4167188"/>
          <p14:tracePt t="223547" x="6681788" y="4167188"/>
          <p14:tracePt t="223557" x="6773863" y="4167188"/>
          <p14:tracePt t="223563" x="6892925" y="4167188"/>
          <p14:tracePt t="223570" x="7000875" y="4167188"/>
          <p14:tracePt t="223578" x="7056438" y="4176713"/>
          <p14:tracePt t="223586" x="7083425" y="4176713"/>
          <p14:tracePt t="223594" x="7138988" y="4186238"/>
          <p14:tracePt t="223603" x="7175500" y="4195763"/>
          <p14:tracePt t="223610" x="7202488" y="4213225"/>
          <p14:tracePt t="223618" x="7229475" y="4222750"/>
          <p14:tracePt t="223633" x="7239000" y="4222750"/>
          <p14:tracePt t="223642" x="7256463" y="4222750"/>
          <p14:tracePt t="223649" x="7265988" y="4222750"/>
          <p14:tracePt t="223666" x="7275513" y="4232275"/>
          <p14:tracePt t="223771" x="7283450" y="4232275"/>
          <p14:tracePt t="223787" x="7283450" y="4222750"/>
          <p14:tracePt t="223795" x="7302500" y="4203700"/>
          <p14:tracePt t="223811" x="7319963" y="4195763"/>
          <p14:tracePt t="223883" x="7329488" y="4203700"/>
          <p14:tracePt t="223889" x="7356475" y="4222750"/>
          <p14:tracePt t="224026" x="7356475" y="4232275"/>
          <p14:tracePt t="224041" x="7366000" y="4232275"/>
          <p14:tracePt t="224049" x="7375525" y="4213225"/>
          <p14:tracePt t="224098" x="7385050" y="4203700"/>
          <p14:tracePt t="224140" x="7392988" y="4203700"/>
          <p14:tracePt t="224148" x="7421563" y="4213225"/>
          <p14:tracePt t="224155" x="7439025" y="4213225"/>
          <p14:tracePt t="224162" x="7448550" y="4222750"/>
          <p14:tracePt t="224186" x="7485063" y="4232275"/>
          <p14:tracePt t="224194" x="7494588" y="4232275"/>
          <p14:tracePt t="224261" x="7512050" y="4232275"/>
          <p14:tracePt t="224268" x="7521575" y="4232275"/>
          <p14:tracePt t="224276" x="7521575" y="4222750"/>
          <p14:tracePt t="224309" x="7521575" y="4213225"/>
          <p14:tracePt t="224394" x="7521575" y="4203700"/>
          <p14:tracePt t="224402" x="7512050" y="4203700"/>
          <p14:tracePt t="224418" x="7485063" y="4203700"/>
          <p14:tracePt t="224426" x="7466013" y="4203700"/>
          <p14:tracePt t="224434" x="7448550" y="4213225"/>
          <p14:tracePt t="224442" x="7429500" y="4222750"/>
          <p14:tracePt t="224450" x="7402513" y="4232275"/>
          <p14:tracePt t="224457" x="7392988" y="4232275"/>
          <p14:tracePt t="224465" x="7375525" y="4232275"/>
          <p14:tracePt t="224473" x="7356475" y="4240213"/>
          <p14:tracePt t="224481" x="7348538" y="4240213"/>
          <p14:tracePt t="224513" x="7339013" y="4240213"/>
          <p14:tracePt t="225258" x="7329488" y="4232275"/>
          <p14:tracePt t="225266" x="7329488" y="4222750"/>
          <p14:tracePt t="225274" x="7329488" y="4186238"/>
          <p14:tracePt t="225282" x="7339013" y="4167188"/>
          <p14:tracePt t="225313" x="7348538" y="4159250"/>
          <p14:tracePt t="225323" x="7348538" y="4149725"/>
          <p14:tracePt t="225362" x="7356475" y="4140200"/>
          <p14:tracePt t="225410" x="7375525" y="4130675"/>
          <p14:tracePt t="225418" x="7429500" y="4130675"/>
          <p14:tracePt t="225426" x="7485063" y="4130675"/>
          <p14:tracePt t="225434" x="7558088" y="4130675"/>
          <p14:tracePt t="225442" x="7639050" y="4130675"/>
          <p14:tracePt t="225450" x="7694613" y="4130675"/>
          <p14:tracePt t="225459" x="7748588" y="4130675"/>
          <p14:tracePt t="225468" x="7777163" y="4130675"/>
          <p14:tracePt t="225475" x="7794625" y="4130675"/>
          <p14:tracePt t="226210" x="7804150" y="4130675"/>
          <p14:tracePt t="226234" x="7831138" y="4113213"/>
          <p14:tracePt t="226250" x="7850188" y="4113213"/>
          <p14:tracePt t="226538" x="7850188" y="4094163"/>
          <p14:tracePt t="226546" x="7850188" y="4076700"/>
          <p14:tracePt t="226554" x="7858125" y="4067175"/>
          <p14:tracePt t="226738" x="7867650" y="4067175"/>
          <p14:tracePt t="226883" x="7877175" y="4067175"/>
          <p14:tracePt t="226889" x="7894638" y="4067175"/>
          <p14:tracePt t="226898" x="7940675" y="4113213"/>
          <p14:tracePt t="226906" x="7950200" y="4130675"/>
          <p14:tracePt t="226914" x="7950200" y="4149725"/>
          <p14:tracePt t="226922" x="7950200" y="4159250"/>
          <p14:tracePt t="226929" x="7950200" y="4176713"/>
          <p14:tracePt t="226937" x="7950200" y="4186238"/>
          <p14:tracePt t="226969" x="7950200" y="4195763"/>
          <p14:tracePt t="227050" x="7904163" y="4203700"/>
          <p14:tracePt t="227058" x="7858125" y="4213225"/>
          <p14:tracePt t="227066" x="7794625" y="4249738"/>
          <p14:tracePt t="227074" x="7704138" y="4268788"/>
          <p14:tracePt t="227082" x="7631113" y="4276725"/>
          <p14:tracePt t="227090" x="7548563" y="4313238"/>
          <p14:tracePt t="227098" x="7502525" y="4332288"/>
          <p14:tracePt t="227106" x="7458075" y="4340225"/>
          <p14:tracePt t="227194" x="7448550" y="4332288"/>
          <p14:tracePt t="227202" x="7448550" y="4313238"/>
          <p14:tracePt t="227209" x="7458075" y="4268788"/>
          <p14:tracePt t="227217" x="7458075" y="4232275"/>
          <p14:tracePt t="227225" x="7475538" y="4186238"/>
          <p14:tracePt t="227233" x="7494588" y="4140200"/>
          <p14:tracePt t="227242" x="7512050" y="4113213"/>
          <p14:tracePt t="227249" x="7521575" y="4103688"/>
          <p14:tracePt t="227257" x="7531100" y="4086225"/>
          <p14:tracePt t="227265" x="7531100" y="4076700"/>
          <p14:tracePt t="227273" x="7548563" y="4057650"/>
          <p14:tracePt t="227298" x="7548563" y="4040188"/>
          <p14:tracePt t="227306" x="7558088" y="4030663"/>
          <p14:tracePt t="227330" x="7558088" y="4021138"/>
          <p14:tracePt t="227339" x="7567613" y="4013200"/>
          <p14:tracePt t="227426" x="7594600" y="4013200"/>
          <p14:tracePt t="227434" x="7631113" y="4013200"/>
          <p14:tracePt t="227442" x="7694613" y="4030663"/>
          <p14:tracePt t="227450" x="7740650" y="4049713"/>
          <p14:tracePt t="227459" x="7758113" y="4049713"/>
          <p14:tracePt t="227466" x="7831138" y="4086225"/>
          <p14:tracePt t="227474" x="7867650" y="4086225"/>
          <p14:tracePt t="227482" x="7913688" y="4086225"/>
          <p14:tracePt t="227489" x="7931150" y="4094163"/>
          <p14:tracePt t="227498" x="7958138" y="4094163"/>
          <p14:tracePt t="227505" x="7967663" y="4094163"/>
          <p14:tracePt t="227513" x="7977188" y="4094163"/>
          <p14:tracePt t="227667" x="7977188" y="4103688"/>
          <p14:tracePt t="228123" x="7977188" y="4122738"/>
          <p14:tracePt t="228129" x="7977188" y="4140200"/>
          <p14:tracePt t="228137" x="7977188" y="4149725"/>
          <p14:tracePt t="228153" x="7967663" y="4159250"/>
          <p14:tracePt t="228162" x="7967663" y="4176713"/>
          <p14:tracePt t="228180" x="7958138" y="4186238"/>
          <p14:tracePt t="228269" x="7950200" y="4186238"/>
          <p14:tracePt t="228585" x="7931150" y="4186238"/>
          <p14:tracePt t="228594" x="7913688" y="4203700"/>
          <p14:tracePt t="228602" x="7913688" y="4213225"/>
          <p14:tracePt t="228610" x="7904163" y="4222750"/>
          <p14:tracePt t="228619" x="7904163" y="4232275"/>
          <p14:tracePt t="228627" x="7904163" y="4240213"/>
          <p14:tracePt t="228649" x="7894638" y="4249738"/>
          <p14:tracePt t="229019" x="7877175" y="4249738"/>
          <p14:tracePt t="229394" x="7867650" y="4240213"/>
          <p14:tracePt t="229402" x="7850188" y="4249738"/>
          <p14:tracePt t="229410" x="7840663" y="4259263"/>
          <p14:tracePt t="229418" x="7831138" y="4259263"/>
          <p14:tracePt t="229506" x="7821613" y="4259263"/>
          <p14:tracePt t="229667" x="7821613" y="4249738"/>
          <p14:tracePt t="229675" x="7821613" y="4232275"/>
          <p14:tracePt t="229691" x="7821613" y="4213225"/>
          <p14:tracePt t="229810" x="7813675" y="4203700"/>
          <p14:tracePt t="229819" x="7785100" y="4222750"/>
          <p14:tracePt t="229826" x="7740650" y="4232275"/>
          <p14:tracePt t="229833" x="7694613" y="4240213"/>
          <p14:tracePt t="229841" x="7658100" y="4268788"/>
          <p14:tracePt t="229849" x="7639050" y="4268788"/>
          <p14:tracePt t="229857" x="7594600" y="4276725"/>
          <p14:tracePt t="229866" x="7558088" y="4276725"/>
          <p14:tracePt t="229874" x="7521575" y="4276725"/>
          <p14:tracePt t="229888" x="7466013" y="4276725"/>
          <p14:tracePt t="229889" x="7429500" y="4276725"/>
          <p14:tracePt t="229898" x="7385050" y="4276725"/>
          <p14:tracePt t="229906" x="7356475" y="4259263"/>
          <p14:tracePt t="229913" x="7339013" y="4259263"/>
          <p14:tracePt t="229921" x="7319963" y="4249738"/>
          <p14:tracePt t="229929" x="7275513" y="4222750"/>
          <p14:tracePt t="229938" x="7265988" y="4213225"/>
          <p14:tracePt t="229954" x="7248525" y="4203700"/>
          <p14:tracePt t="230170" x="7248525" y="4186238"/>
          <p14:tracePt t="230177" x="7248525" y="4176713"/>
          <p14:tracePt t="230186" x="7256463" y="4149725"/>
          <p14:tracePt t="230194" x="7283450" y="4130675"/>
          <p14:tracePt t="230202" x="7339013" y="4103688"/>
          <p14:tracePt t="230209" x="7375525" y="4086225"/>
          <p14:tracePt t="230218" x="7402513" y="4076700"/>
          <p14:tracePt t="230225" x="7439025" y="4067175"/>
          <p14:tracePt t="230234" x="7485063" y="4057650"/>
          <p14:tracePt t="230242" x="7512050" y="4057650"/>
          <p14:tracePt t="230249" x="7531100" y="4057650"/>
          <p14:tracePt t="230257" x="7539038" y="4057650"/>
          <p14:tracePt t="230266" x="7548563" y="4057650"/>
          <p14:tracePt t="230273" x="7558088" y="4057650"/>
          <p14:tracePt t="230282" x="7575550" y="4057650"/>
          <p14:tracePt t="230297" x="7585075" y="4057650"/>
          <p14:tracePt t="230305" x="7602538" y="4076700"/>
          <p14:tracePt t="230321" x="7602538" y="4086225"/>
          <p14:tracePt t="230329" x="7621588" y="4113213"/>
          <p14:tracePt t="230337" x="7621588" y="4122738"/>
          <p14:tracePt t="230346" x="7621588" y="4159250"/>
          <p14:tracePt t="230353" x="7621588" y="4167188"/>
          <p14:tracePt t="230362" x="7621588" y="4176713"/>
          <p14:tracePt t="230369" x="7621588" y="4195763"/>
          <p14:tracePt t="230386" x="7621588" y="4203700"/>
          <p14:tracePt t="230509" x="7612063" y="4222750"/>
          <p14:tracePt t="230515" x="7558088" y="4259263"/>
          <p14:tracePt t="230523" x="7531100" y="4268788"/>
          <p14:tracePt t="230531" x="7485063" y="4276725"/>
          <p14:tracePt t="230540" x="7458075" y="4276725"/>
          <p14:tracePt t="230547" x="7429500" y="4286250"/>
          <p14:tracePt t="230555" x="7385050" y="4313238"/>
          <p14:tracePt t="230562" x="7366000" y="4313238"/>
          <p14:tracePt t="230570" x="7356475" y="4322763"/>
          <p14:tracePt t="230586" x="7339013" y="4322763"/>
          <p14:tracePt t="230738" x="7348538" y="4313238"/>
          <p14:tracePt t="230761" x="7366000" y="4303713"/>
          <p14:tracePt t="230804" x="7385050" y="4303713"/>
          <p14:tracePt t="230811" x="7412038" y="4303713"/>
          <p14:tracePt t="230821" x="7429500" y="4303713"/>
          <p14:tracePt t="230826" x="7466013" y="4295775"/>
          <p14:tracePt t="230834" x="7502525" y="4295775"/>
          <p14:tracePt t="230841" x="7521575" y="4295775"/>
          <p14:tracePt t="230850" x="7548563" y="4268788"/>
          <p14:tracePt t="230858" x="7558088" y="4268788"/>
          <p14:tracePt t="230866" x="7567613" y="4268788"/>
          <p14:tracePt t="230874" x="7575550" y="4268788"/>
          <p14:tracePt t="230904" x="7585075" y="4259263"/>
          <p14:tracePt t="230905" x="7602538" y="4249738"/>
          <p14:tracePt t="230922" x="7612063" y="4232275"/>
          <p14:tracePt t="231020" x="7602538" y="4240213"/>
          <p14:tracePt t="231027" x="7585075" y="4259263"/>
          <p14:tracePt t="231035" x="7558088" y="4286250"/>
          <p14:tracePt t="231042" x="7539038" y="4295775"/>
          <p14:tracePt t="231050" x="7494588" y="4332288"/>
          <p14:tracePt t="231058" x="7485063" y="4332288"/>
          <p14:tracePt t="231065" x="7448550" y="4340225"/>
          <p14:tracePt t="231074" x="7439025" y="4349750"/>
          <p14:tracePt t="231081" x="7421563" y="4349750"/>
          <p14:tracePt t="231089" x="7402513" y="4368800"/>
          <p14:tracePt t="231139" x="7392988" y="4359275"/>
          <p14:tracePt t="231147" x="7392988" y="4340225"/>
          <p14:tracePt t="231159" x="7392988" y="4332288"/>
          <p14:tracePt t="231164" x="7392988" y="4313238"/>
          <p14:tracePt t="231173" x="7392988" y="4303713"/>
          <p14:tracePt t="231178" x="7392988" y="4286250"/>
          <p14:tracePt t="231185" x="7392988" y="4276725"/>
          <p14:tracePt t="231194" x="7392988" y="4259263"/>
          <p14:tracePt t="231219" x="7392988" y="4249738"/>
          <p14:tracePt t="231611" x="7385050" y="4240213"/>
          <p14:tracePt t="232298" x="7385050" y="4249738"/>
          <p14:tracePt t="232306" x="7356475" y="4276725"/>
          <p14:tracePt t="232313" x="7339013" y="4303713"/>
          <p14:tracePt t="232321" x="7329488" y="4303713"/>
          <p14:tracePt t="232402" x="7319963" y="4303713"/>
          <p14:tracePt t="232411" x="7319963" y="4295775"/>
          <p14:tracePt t="232420" x="7319963" y="4268788"/>
          <p14:tracePt t="232427" x="7319963" y="4249738"/>
          <p14:tracePt t="232434" x="7329488" y="4240213"/>
          <p14:tracePt t="232442" x="7329488" y="4213225"/>
          <p14:tracePt t="232450" x="7339013" y="4195763"/>
          <p14:tracePt t="232475" x="7339013" y="4176713"/>
          <p14:tracePt t="232530" x="7348538" y="4167188"/>
          <p14:tracePt t="235915" x="7329488" y="4140200"/>
          <p14:tracePt t="235921" x="7292975" y="4113213"/>
          <p14:tracePt t="235931" x="7256463" y="4113213"/>
          <p14:tracePt t="235937" x="7192963" y="4049713"/>
          <p14:tracePt t="235946" x="7146925" y="4013200"/>
          <p14:tracePt t="235953" x="7129463" y="3994150"/>
          <p14:tracePt t="235961" x="7110413" y="3984625"/>
          <p14:tracePt t="236219" x="7102475" y="3984625"/>
          <p14:tracePt t="236226" x="7092950" y="4003675"/>
          <p14:tracePt t="236234" x="7073900" y="4021138"/>
          <p14:tracePt t="236242" x="7037388" y="4049713"/>
          <p14:tracePt t="236250" x="7000875" y="4067175"/>
          <p14:tracePt t="236257" x="6992938" y="4076700"/>
          <p14:tracePt t="236266" x="6956425" y="4094163"/>
          <p14:tracePt t="236274" x="6937375" y="4103688"/>
          <p14:tracePt t="236281" x="6892925" y="4113213"/>
          <p14:tracePt t="236290" x="6883400" y="4113213"/>
          <p14:tracePt t="236297" x="6864350" y="4122738"/>
          <p14:tracePt t="236313" x="6856413" y="4122738"/>
          <p14:tracePt t="236378" x="6846888" y="4122738"/>
          <p14:tracePt t="236385" x="6800850" y="4122738"/>
          <p14:tracePt t="236394" x="6746875" y="4113213"/>
          <p14:tracePt t="236402" x="6681788" y="4067175"/>
          <p14:tracePt t="236409" x="6618288" y="4030663"/>
          <p14:tracePt t="236418" x="6581775" y="4003675"/>
          <p14:tracePt t="236426" x="6537325" y="3976688"/>
          <p14:tracePt t="236435" x="6508750" y="3957638"/>
          <p14:tracePt t="236441" x="6464300" y="3940175"/>
          <p14:tracePt t="236450" x="6454775" y="3940175"/>
          <p14:tracePt t="236458" x="6435725" y="3940175"/>
          <p14:tracePt t="236466" x="6418263" y="3940175"/>
          <p14:tracePt t="236473" x="6408738" y="3940175"/>
          <p14:tracePt t="236481" x="6372225" y="3940175"/>
          <p14:tracePt t="236490" x="6326188" y="3967163"/>
          <p14:tracePt t="236497" x="6281738" y="3984625"/>
          <p14:tracePt t="236506" x="6218238" y="4057650"/>
          <p14:tracePt t="236514" x="6153150" y="4057650"/>
          <p14:tracePt t="236522" x="6053138" y="4122738"/>
          <p14:tracePt t="236530" x="5989638" y="4176713"/>
          <p14:tracePt t="236538" x="5889625" y="4249738"/>
          <p14:tracePt t="236546" x="5789613" y="4303713"/>
          <p14:tracePt t="236554" x="5716588" y="4332288"/>
          <p14:tracePt t="236561" x="5653088" y="4359275"/>
          <p14:tracePt t="236569" x="5607050" y="4376738"/>
          <p14:tracePt t="236577" x="5561013" y="4395788"/>
          <p14:tracePt t="236586" x="5543550" y="4395788"/>
          <p14:tracePt t="236595" x="5534025" y="4395788"/>
          <p14:tracePt t="236697" x="5514975" y="4395788"/>
          <p14:tracePt t="236705" x="5478463" y="4395788"/>
          <p14:tracePt t="236714" x="5414963" y="4395788"/>
          <p14:tracePt t="236722" x="5387975" y="4395788"/>
          <p14:tracePt t="236730" x="5334000" y="4395788"/>
          <p14:tracePt t="236738" x="5287963" y="4395788"/>
          <p14:tracePt t="236746" x="5232400" y="4395788"/>
          <p14:tracePt t="236754" x="5178425" y="4395788"/>
          <p14:tracePt t="236762" x="5122863" y="4395788"/>
          <p14:tracePt t="236770" x="5078413" y="4395788"/>
          <p14:tracePt t="236778" x="5041900" y="4395788"/>
          <p14:tracePt t="236786" x="5014913" y="4395788"/>
          <p14:tracePt t="236795" x="4978400" y="4395788"/>
          <p14:tracePt t="236804" x="4959350" y="4395788"/>
          <p14:tracePt t="236811" x="4932363" y="4395788"/>
          <p14:tracePt t="236821" x="4876800" y="4395788"/>
          <p14:tracePt t="236827" x="4822825" y="4395788"/>
          <p14:tracePt t="236837" x="4749800" y="4395788"/>
          <p14:tracePt t="236843" x="4676775" y="4395788"/>
          <p14:tracePt t="236850" x="4567238" y="4395788"/>
          <p14:tracePt t="236858" x="4440238" y="4395788"/>
          <p14:tracePt t="236865" x="4330700" y="4395788"/>
          <p14:tracePt t="236873" x="4184650" y="4395788"/>
          <p14:tracePt t="236881" x="4065588" y="4368800"/>
          <p14:tracePt t="236890" x="3902075" y="4340225"/>
          <p14:tracePt t="236902" x="3719513" y="4295775"/>
          <p14:tracePt t="236905" x="3536950" y="4268788"/>
          <p14:tracePt t="236913" x="3354388" y="4222750"/>
          <p14:tracePt t="236921" x="3200400" y="4176713"/>
          <p14:tracePt t="236929" x="3071813" y="4149725"/>
          <p14:tracePt t="236938" x="2944813" y="4113213"/>
          <p14:tracePt t="236946" x="2862263" y="4076700"/>
          <p14:tracePt t="236954" x="2817813" y="4049713"/>
          <p14:tracePt t="236962" x="2798763" y="4040188"/>
          <p14:tracePt t="237001" x="2789238" y="4040188"/>
          <p14:tracePt t="237522" x="2781300" y="4030663"/>
          <p14:tracePt t="237538" x="2752725" y="4030663"/>
          <p14:tracePt t="237546" x="2735263" y="4030663"/>
          <p14:tracePt t="237555" x="2725738" y="4030663"/>
          <p14:tracePt t="237565" x="2708275" y="4030663"/>
          <p14:tracePt t="237570" x="2698750" y="4030663"/>
          <p14:tracePt t="237579" x="2689225" y="4030663"/>
          <p14:tracePt t="237594" x="2679700" y="4030663"/>
          <p14:tracePt t="237690" x="2671763" y="4040188"/>
          <p14:tracePt t="237698" x="2635250" y="4049713"/>
          <p14:tracePt t="237706" x="2625725" y="4049713"/>
          <p14:tracePt t="237713" x="2606675" y="4067175"/>
          <p14:tracePt t="237722" x="2589213" y="4076700"/>
          <p14:tracePt t="237730" x="2570163" y="4086225"/>
          <p14:tracePt t="237738" x="2552700" y="4086225"/>
          <p14:tracePt t="237747" x="2533650" y="4086225"/>
          <p14:tracePt t="237948" x="2516188" y="4086225"/>
          <p14:tracePt t="237955" x="2506663" y="4086225"/>
          <p14:tracePt t="237965" x="2498725" y="4094163"/>
          <p14:tracePt t="237971" x="2489200" y="4103688"/>
          <p14:tracePt t="237979" x="2479675" y="4103688"/>
          <p14:tracePt t="237986" x="2470150" y="4103688"/>
          <p14:tracePt t="238346" x="2462213" y="4103688"/>
          <p14:tracePt t="238354" x="2425700" y="4113213"/>
          <p14:tracePt t="238362" x="2416175" y="4113213"/>
          <p14:tracePt t="238369" x="2406650" y="4113213"/>
          <p14:tracePt t="238411" x="2397125" y="4113213"/>
          <p14:tracePt t="239218" x="2406650" y="4113213"/>
          <p14:tracePt t="239225" x="2416175" y="4113213"/>
          <p14:tracePt t="239234" x="2425700" y="4113213"/>
          <p14:tracePt t="239241" x="2433638" y="4113213"/>
          <p14:tracePt t="239250" x="2452688" y="4113213"/>
          <p14:tracePt t="239266" x="2470150" y="4122738"/>
          <p14:tracePt t="239273" x="2479675" y="4130675"/>
          <p14:tracePt t="239426" x="2479675" y="4140200"/>
          <p14:tracePt t="239468" x="2479675" y="4149725"/>
          <p14:tracePt t="239478" x="2479675" y="4159250"/>
          <p14:tracePt t="239483" x="2479675" y="4176713"/>
          <p14:tracePt t="239490" x="2462213" y="4176713"/>
          <p14:tracePt t="239498" x="2425700" y="4195763"/>
          <p14:tracePt t="239506" x="2370138" y="4195763"/>
          <p14:tracePt t="239514" x="2352675" y="4203700"/>
          <p14:tracePt t="239522" x="2316163" y="4203700"/>
          <p14:tracePt t="239530" x="2297113" y="4203700"/>
          <p14:tracePt t="239546" x="2279650" y="4203700"/>
          <p14:tracePt t="240162" x="2270125" y="4203700"/>
          <p14:tracePt t="240170" x="2233613" y="4203700"/>
          <p14:tracePt t="240178" x="2214563" y="4203700"/>
          <p14:tracePt t="240187" x="2179638" y="4203700"/>
          <p14:tracePt t="240193" x="2151063" y="4203700"/>
          <p14:tracePt t="240202" x="2124075" y="4203700"/>
          <p14:tracePt t="240209" x="2087563" y="4203700"/>
          <p14:tracePt t="240223" x="2078038" y="4203700"/>
          <p14:tracePt t="240227" x="2060575" y="4203700"/>
          <p14:tracePt t="240237" x="2041525" y="4203700"/>
          <p14:tracePt t="240435" x="2033588" y="4203700"/>
          <p14:tracePt t="240443" x="2014538" y="4203700"/>
          <p14:tracePt t="240452" x="1987550" y="4203700"/>
          <p14:tracePt t="240459" x="1978025" y="4203700"/>
          <p14:tracePt t="240467" x="1968500" y="4203700"/>
          <p14:tracePt t="240475" x="1960563" y="4203700"/>
          <p14:tracePt t="240491" x="1924050" y="4203700"/>
          <p14:tracePt t="240515" x="1905000" y="4195763"/>
          <p14:tracePt t="240525" x="1887538" y="4186238"/>
          <p14:tracePt t="240531" x="1860550" y="4176713"/>
          <p14:tracePt t="240541" x="1851025" y="4176713"/>
          <p14:tracePt t="240545" x="1831975" y="4159250"/>
          <p14:tracePt t="240554" x="1804988" y="4149725"/>
          <p14:tracePt t="240562" x="1795463" y="4149725"/>
          <p14:tracePt t="240571" x="1787525" y="4140200"/>
          <p14:tracePt t="240577" x="1768475" y="4130675"/>
          <p14:tracePt t="240587" x="1751013" y="4122738"/>
          <p14:tracePt t="240593" x="1722438" y="4094163"/>
          <p14:tracePt t="240602" x="1685925" y="4076700"/>
          <p14:tracePt t="240611" x="1649413" y="4057650"/>
          <p14:tracePt t="240618" x="1641475" y="4049713"/>
          <p14:tracePt t="240625" x="1612900" y="4040188"/>
          <p14:tracePt t="240713" x="1604963" y="4030663"/>
          <p14:tracePt t="240722" x="1604963" y="4003675"/>
          <p14:tracePt t="240730" x="1604963" y="3976688"/>
          <p14:tracePt t="240738" x="1622425" y="3957638"/>
          <p14:tracePt t="240746" x="1668463" y="3948113"/>
          <p14:tracePt t="240754" x="1722438" y="3930650"/>
          <p14:tracePt t="240761" x="1768475" y="3911600"/>
          <p14:tracePt t="240769" x="1851025" y="3903663"/>
          <p14:tracePt t="240778" x="1905000" y="3903663"/>
          <p14:tracePt t="240786" x="1960563" y="3884613"/>
          <p14:tracePt t="240793" x="2005013" y="3884613"/>
          <p14:tracePt t="240802" x="2041525" y="3884613"/>
          <p14:tracePt t="240813" x="2078038" y="3875088"/>
          <p14:tracePt t="240820" x="2114550" y="3875088"/>
          <p14:tracePt t="240827" x="2160588" y="3875088"/>
          <p14:tracePt t="240838" x="2206625" y="3840163"/>
          <p14:tracePt t="240843" x="2233613" y="3840163"/>
          <p14:tracePt t="240851" x="2260600" y="3840163"/>
          <p14:tracePt t="240858" x="2287588" y="3840163"/>
          <p14:tracePt t="240866" x="2316163" y="3840163"/>
          <p14:tracePt t="240874" x="2352675" y="3840163"/>
          <p14:tracePt t="240886" x="2370138" y="3840163"/>
          <p14:tracePt t="240889" x="2397125" y="3857625"/>
          <p14:tracePt t="240898" x="2416175" y="3867150"/>
          <p14:tracePt t="240906" x="2470150" y="3903663"/>
          <p14:tracePt t="240913" x="2516188" y="3921125"/>
          <p14:tracePt t="240922" x="2589213" y="3976688"/>
          <p14:tracePt t="240929" x="2589213" y="3984625"/>
          <p14:tracePt t="240938" x="2616200" y="4013200"/>
          <p14:tracePt t="240945" x="2625725" y="4021138"/>
          <p14:tracePt t="240954" x="2635250" y="4021138"/>
          <p14:tracePt t="240962" x="2635250" y="4040188"/>
          <p14:tracePt t="240969" x="2635250" y="4057650"/>
          <p14:tracePt t="240978" x="2635250" y="4067175"/>
          <p14:tracePt t="240987" x="2635250" y="4086225"/>
          <p14:tracePt t="240993" x="2635250" y="4094163"/>
          <p14:tracePt t="241003" x="2625725" y="4113213"/>
          <p14:tracePt t="241009" x="2616200" y="4113213"/>
          <p14:tracePt t="241019" x="2589213" y="4130675"/>
          <p14:tracePt t="241026" x="2552700" y="4149725"/>
          <p14:tracePt t="241034" x="2525713" y="4149725"/>
          <p14:tracePt t="241041" x="2479675" y="4159250"/>
          <p14:tracePt t="241051" x="2425700" y="4159250"/>
          <p14:tracePt t="241058" x="2379663" y="4159250"/>
          <p14:tracePt t="241068" x="2343150" y="4159250"/>
          <p14:tracePt t="241074" x="2324100" y="4159250"/>
          <p14:tracePt t="241082" x="2297113" y="4159250"/>
          <p14:tracePt t="241090" x="2287588" y="4159250"/>
          <p14:tracePt t="241348" x="2316163" y="4159250"/>
          <p14:tracePt t="241355" x="2343150" y="4159250"/>
          <p14:tracePt t="241365" x="2379663" y="4159250"/>
          <p14:tracePt t="241371" x="2416175" y="4159250"/>
          <p14:tracePt t="241379" x="2498725" y="4176713"/>
          <p14:tracePt t="241387" x="2516188" y="4203700"/>
          <p14:tracePt t="241393" x="2562225" y="4232275"/>
          <p14:tracePt t="241402" x="2570163" y="4240213"/>
          <p14:tracePt t="241409" x="2589213" y="4268788"/>
          <p14:tracePt t="241418" x="2589213" y="4286250"/>
          <p14:tracePt t="241426" x="2589213" y="4303713"/>
          <p14:tracePt t="241435" x="2589213" y="4322763"/>
          <p14:tracePt t="241441" x="2589213" y="4332288"/>
          <p14:tracePt t="241450" x="2589213" y="4340225"/>
          <p14:tracePt t="241458" x="2589213" y="4349750"/>
          <p14:tracePt t="241466" x="2579688" y="4359275"/>
          <p14:tracePt t="241474" x="2570163" y="4368800"/>
          <p14:tracePt t="241482" x="2552700" y="4386263"/>
          <p14:tracePt t="241490" x="2552700" y="4395788"/>
          <p14:tracePt t="241498" x="2543175" y="4405313"/>
          <p14:tracePt t="241506" x="2533650" y="4413250"/>
          <p14:tracePt t="241514" x="2516188" y="4422775"/>
          <p14:tracePt t="241522" x="2506663" y="4432300"/>
          <p14:tracePt t="241530" x="2489200" y="4449763"/>
          <p14:tracePt t="241538" x="2479675" y="4459288"/>
          <p14:tracePt t="241546" x="2443163" y="4495800"/>
          <p14:tracePt t="241554" x="2433638" y="4495800"/>
          <p14:tracePt t="241571" x="2416175" y="4505325"/>
          <p14:tracePt t="241668" x="2406650" y="4505325"/>
          <p14:tracePt t="241675" x="2389188" y="4505325"/>
          <p14:tracePt t="241698" x="2379663" y="4505325"/>
          <p14:tracePt t="241705" x="2370138" y="4505325"/>
          <p14:tracePt t="241915" x="2343150" y="4505325"/>
          <p14:tracePt t="241923" x="2333625" y="4505325"/>
          <p14:tracePt t="241931" x="2306638" y="4505325"/>
          <p14:tracePt t="241939" x="2297113" y="4505325"/>
          <p14:tracePt t="241947" x="2287588" y="4514850"/>
          <p14:tracePt t="241963" x="2270125" y="4514850"/>
          <p14:tracePt t="241972" x="2260600" y="4514850"/>
          <p14:tracePt t="241988" x="2251075" y="4514850"/>
          <p14:tracePt t="241995" x="2243138" y="4514850"/>
          <p14:tracePt t="242010" x="2224088" y="4514850"/>
          <p14:tracePt t="242026" x="2214563" y="4514850"/>
          <p14:tracePt t="242082" x="2214563" y="4505325"/>
          <p14:tracePt t="242098" x="2214563" y="4495800"/>
          <p14:tracePt t="242138" x="2214563" y="4478338"/>
          <p14:tracePt t="242419" x="2214563" y="4468813"/>
          <p14:tracePt t="242427" x="2187575" y="4468813"/>
          <p14:tracePt t="242435" x="2170113" y="4468813"/>
          <p14:tracePt t="242443" x="2133600" y="4459288"/>
          <p14:tracePt t="242452" x="2124075" y="4459288"/>
          <p14:tracePt t="242458" x="2114550" y="4459288"/>
          <p14:tracePt t="242466" x="2097088" y="4459288"/>
          <p14:tracePt t="242795" x="2087563" y="4449763"/>
          <p14:tracePt t="242811" x="2087563" y="4413250"/>
          <p14:tracePt t="242841" x="2087563" y="4386263"/>
          <p14:tracePt t="242858" x="2097088" y="4376738"/>
          <p14:tracePt t="242868" x="2106613" y="4368800"/>
          <p14:tracePt t="242875" x="2124075" y="4368800"/>
          <p14:tracePt t="242890" x="2133600" y="4359275"/>
          <p14:tracePt t="242899" x="2151063" y="4359275"/>
          <p14:tracePt t="242906" x="2170113" y="4359275"/>
          <p14:tracePt t="242914" x="2197100" y="4359275"/>
          <p14:tracePt t="242922" x="2243138" y="4359275"/>
          <p14:tracePt t="242930" x="2279650" y="4359275"/>
          <p14:tracePt t="242938" x="2324100" y="4359275"/>
          <p14:tracePt t="242946" x="2379663" y="4359275"/>
          <p14:tracePt t="242955" x="2433638" y="4359275"/>
          <p14:tracePt t="242962" x="2533650" y="4395788"/>
          <p14:tracePt t="242969" x="2570163" y="4405313"/>
          <p14:tracePt t="242978" x="2635250" y="4413250"/>
          <p14:tracePt t="242986" x="2662238" y="4422775"/>
          <p14:tracePt t="242995" x="2679700" y="4422775"/>
          <p14:tracePt t="243010" x="2708275" y="4432300"/>
          <p14:tracePt t="243073" x="2698750" y="4449763"/>
          <p14:tracePt t="243082" x="2679700" y="4449763"/>
          <p14:tracePt t="243089" x="2652713" y="4468813"/>
          <p14:tracePt t="243097" x="2625725" y="4468813"/>
          <p14:tracePt t="243105" x="2579688" y="4468813"/>
          <p14:tracePt t="243114" x="2552700" y="4478338"/>
          <p14:tracePt t="243121" x="2506663" y="4478338"/>
          <p14:tracePt t="243130" x="2470150" y="4478338"/>
          <p14:tracePt t="243137" x="2452688" y="4478338"/>
          <p14:tracePt t="243145" x="2425700" y="4478338"/>
          <p14:tracePt t="243154" x="2406650" y="4478338"/>
          <p14:tracePt t="243162" x="2389188" y="4478338"/>
          <p14:tracePt t="243170" x="2379663" y="4478338"/>
          <p14:tracePt t="243178" x="2360613" y="4478338"/>
          <p14:tracePt t="243234" x="2360613" y="4468813"/>
          <p14:tracePt t="243242" x="2360613" y="4459288"/>
          <p14:tracePt t="243250" x="2360613" y="4441825"/>
          <p14:tracePt t="243258" x="2360613" y="4413250"/>
          <p14:tracePt t="243266" x="2360613" y="4405313"/>
          <p14:tracePt t="243273" x="2360613" y="4376738"/>
          <p14:tracePt t="243281" x="2360613" y="4368800"/>
          <p14:tracePt t="243299" x="2360613" y="4359275"/>
          <p14:tracePt t="243305" x="2360613" y="4340225"/>
          <p14:tracePt t="243314" x="2360613" y="4332288"/>
          <p14:tracePt t="243346" x="2360613" y="4322763"/>
          <p14:tracePt t="243354" x="2360613" y="4313238"/>
          <p14:tracePt t="243362" x="2360613" y="4295775"/>
          <p14:tracePt t="243370" x="2360613" y="4286250"/>
          <p14:tracePt t="243386" x="2360613" y="4276725"/>
          <p14:tracePt t="243410" x="2360613" y="4249738"/>
          <p14:tracePt t="243450" x="2360613" y="4240213"/>
          <p14:tracePt t="243978" x="2360613" y="4232275"/>
          <p14:tracePt t="243994" x="2360613" y="4213225"/>
          <p14:tracePt t="244003" x="2360613" y="4203700"/>
          <p14:tracePt t="244042" x="2360613" y="4195763"/>
          <p14:tracePt t="244178" x="2360613" y="4203700"/>
          <p14:tracePt t="244187" x="2360613" y="4240213"/>
          <p14:tracePt t="244193" x="2370138" y="4268788"/>
          <p14:tracePt t="244202" x="2389188" y="4313238"/>
          <p14:tracePt t="244210" x="2389188" y="4322763"/>
          <p14:tracePt t="244218" x="2389188" y="4349750"/>
          <p14:tracePt t="244226" x="2389188" y="4368800"/>
          <p14:tracePt t="244234" x="2389188" y="4376738"/>
          <p14:tracePt t="244717" x="2389188" y="4386263"/>
          <p14:tracePt t="244723" x="2379663" y="4405313"/>
          <p14:tracePt t="244756" x="2379663" y="4413250"/>
          <p14:tracePt t="244795" x="2370138" y="4413250"/>
          <p14:tracePt t="244827" x="2352675" y="4413250"/>
          <p14:tracePt t="245043" x="2324100" y="4413250"/>
          <p14:tracePt t="245052" x="2233613" y="4413250"/>
          <p14:tracePt t="245060" x="2143125" y="4386263"/>
          <p14:tracePt t="245068" x="2070100" y="4368800"/>
          <p14:tracePt t="245075" x="1951038" y="4359275"/>
          <p14:tracePt t="245084" x="1860550" y="4359275"/>
          <p14:tracePt t="245090" x="1751013" y="4359275"/>
          <p14:tracePt t="245098" x="1641475" y="4359275"/>
          <p14:tracePt t="245106" x="1549400" y="4359275"/>
          <p14:tracePt t="245114" x="1495425" y="4359275"/>
          <p14:tracePt t="245122" x="1449388" y="4359275"/>
          <p14:tracePt t="245564" x="1439863" y="4349750"/>
          <p14:tracePt t="245571" x="1439863" y="4322763"/>
          <p14:tracePt t="245579" x="1439863" y="4295775"/>
          <p14:tracePt t="245587" x="1439863" y="4286250"/>
          <p14:tracePt t="245595" x="1439863" y="4276725"/>
          <p14:tracePt t="245603" x="1439863" y="4249738"/>
          <p14:tracePt t="245618" x="1439863" y="4240213"/>
          <p14:tracePt t="245626" x="1439863" y="4232275"/>
          <p14:tracePt t="245634" x="1439863" y="4203700"/>
          <p14:tracePt t="245642" x="1439863" y="4195763"/>
          <p14:tracePt t="245651" x="1439863" y="4176713"/>
          <p14:tracePt t="245658" x="1439863" y="4167188"/>
          <p14:tracePt t="245698" x="1439863" y="4159250"/>
          <p14:tracePt t="245708" x="1439863" y="4140200"/>
          <p14:tracePt t="245714" x="1439863" y="4122738"/>
          <p14:tracePt t="245730" x="1449388" y="4094163"/>
          <p14:tracePt t="245738" x="1468438" y="4057650"/>
          <p14:tracePt t="245754" x="1495425" y="4013200"/>
          <p14:tracePt t="245762" x="1504950" y="3984625"/>
          <p14:tracePt t="245770" x="1512888" y="3967163"/>
          <p14:tracePt t="245778" x="1531938" y="3930650"/>
          <p14:tracePt t="245787" x="1531938" y="3921125"/>
          <p14:tracePt t="245794" x="1531938" y="3884613"/>
          <p14:tracePt t="245809" x="1531938" y="3875088"/>
          <p14:tracePt t="245818" x="1531938" y="3857625"/>
          <p14:tracePt t="245826" x="1541463" y="3840163"/>
          <p14:tracePt t="245834" x="1541463" y="3830638"/>
          <p14:tracePt t="245841" x="1549400" y="3811588"/>
          <p14:tracePt t="245850" x="1549400" y="3803650"/>
          <p14:tracePt t="245865" x="1576388" y="3775075"/>
          <p14:tracePt t="245905" x="1585913" y="3767138"/>
          <p14:tracePt t="245913" x="1585913" y="3757613"/>
          <p14:tracePt t="245929" x="1595438" y="3757613"/>
          <p14:tracePt t="245938" x="1604963" y="3748088"/>
          <p14:tracePt t="245954" x="1612900" y="3738563"/>
          <p14:tracePt t="246075" x="1622425" y="3730625"/>
          <p14:tracePt t="246083" x="1641475" y="3711575"/>
          <p14:tracePt t="246093" x="1668463" y="3702050"/>
          <p14:tracePt t="246099" x="1695450" y="3684588"/>
          <p14:tracePt t="246109" x="1731963" y="3665538"/>
          <p14:tracePt t="246115" x="1768475" y="3648075"/>
          <p14:tracePt t="246123" x="1787525" y="3638550"/>
          <p14:tracePt t="246132" x="1824038" y="3629025"/>
          <p14:tracePt t="246137" x="1860550" y="3611563"/>
          <p14:tracePt t="246145" x="1878013" y="3602038"/>
          <p14:tracePt t="246153" x="1914525" y="3592513"/>
          <p14:tracePt t="246161" x="1941513" y="3584575"/>
          <p14:tracePt t="246169" x="1968500" y="3556000"/>
          <p14:tracePt t="246177" x="1978025" y="3556000"/>
          <p14:tracePt t="246194" x="1997075" y="3548063"/>
          <p14:tracePt t="246202" x="2005013" y="3548063"/>
          <p14:tracePt t="246227" x="2014538" y="3538538"/>
          <p14:tracePt t="246236" x="2014538" y="3529013"/>
          <p14:tracePt t="246243" x="2024063" y="3519488"/>
          <p14:tracePt t="246275" x="2024063" y="3511550"/>
          <p14:tracePt t="246283" x="2024063" y="3502025"/>
          <p14:tracePt t="246300" x="2024063" y="3492500"/>
          <p14:tracePt t="246307" x="2024063" y="3482975"/>
          <p14:tracePt t="246316" x="2024063" y="3475038"/>
          <p14:tracePt t="246322" x="2024063" y="3465513"/>
          <p14:tracePt t="246330" x="2024063" y="3446463"/>
          <p14:tracePt t="246338" x="2024063" y="3429000"/>
          <p14:tracePt t="246345" x="2024063" y="3419475"/>
          <p14:tracePt t="246362" x="2024063" y="3411538"/>
          <p14:tracePt t="246369" x="2024063" y="3402013"/>
          <p14:tracePt t="246388" x="2024063" y="3392488"/>
          <p14:tracePt t="246395" x="2024063" y="3382963"/>
          <p14:tracePt t="246411" x="2024063" y="3365500"/>
          <p14:tracePt t="246425" x="2024063" y="3355975"/>
          <p14:tracePt t="246450" x="2024063" y="3346450"/>
          <p14:tracePt t="246466" x="2024063" y="3328988"/>
          <p14:tracePt t="246482" x="2024063" y="3319463"/>
          <p14:tracePt t="246833" x="2024063" y="3302000"/>
          <p14:tracePt t="246842" x="2024063" y="3273425"/>
          <p14:tracePt t="246850" x="2024063" y="3265488"/>
          <p14:tracePt t="246858" x="2033588" y="3255963"/>
          <p14:tracePt t="246866" x="2033588" y="3236913"/>
          <p14:tracePt t="246874" x="2033588" y="3228975"/>
          <p14:tracePt t="246890" x="2033588" y="3219450"/>
          <p14:tracePt t="246903" x="2033588" y="3200400"/>
          <p14:tracePt t="246913" x="2033588" y="3182938"/>
          <p14:tracePt t="246921" x="2033588" y="3173413"/>
          <p14:tracePt t="246930" x="2033588" y="3155950"/>
          <p14:tracePt t="246938" x="2041525" y="3136900"/>
          <p14:tracePt t="246946" x="2051050" y="3127375"/>
          <p14:tracePt t="247066" x="2041525" y="3127375"/>
          <p14:tracePt t="247170" x="2041525" y="3136900"/>
          <p14:tracePt t="247179" x="2033588" y="3182938"/>
          <p14:tracePt t="247187" x="2033588" y="3209925"/>
          <p14:tracePt t="247197" x="2014538" y="3302000"/>
          <p14:tracePt t="247206" x="1997075" y="3355975"/>
          <p14:tracePt t="247210" x="1987550" y="3438525"/>
          <p14:tracePt t="247218" x="1987550" y="3492500"/>
          <p14:tracePt t="247226" x="1987550" y="3565525"/>
          <p14:tracePt t="247236" x="1987550" y="3675063"/>
          <p14:tracePt t="247241" x="1987550" y="3748088"/>
          <p14:tracePt t="247251" x="1987550" y="3821113"/>
          <p14:tracePt t="247258" x="1987550" y="3867150"/>
          <p14:tracePt t="247266" x="1987550" y="3921125"/>
          <p14:tracePt t="247273" x="1987550" y="3994150"/>
          <p14:tracePt t="247282" x="1997075" y="4003675"/>
          <p14:tracePt t="247291" x="2005013" y="4049713"/>
          <p14:tracePt t="247299" x="2005013" y="4067175"/>
          <p14:tracePt t="247306" x="2005013" y="4086225"/>
          <p14:tracePt t="247314" x="2014538" y="4113213"/>
          <p14:tracePt t="247322" x="2014538" y="4122738"/>
          <p14:tracePt t="247362" x="2014538" y="4130675"/>
          <p14:tracePt t="247379" x="2014538" y="4140200"/>
          <p14:tracePt t="247395" x="2014538" y="4159250"/>
          <p14:tracePt t="247402" x="2024063" y="4186238"/>
          <p14:tracePt t="247410" x="2024063" y="4203700"/>
          <p14:tracePt t="247417" x="2051050" y="4232275"/>
          <p14:tracePt t="247426" x="2051050" y="4268788"/>
          <p14:tracePt t="247434" x="2051050" y="4276725"/>
          <p14:tracePt t="247442" x="2060575" y="4313238"/>
          <p14:tracePt t="247451" x="2070100" y="4340225"/>
          <p14:tracePt t="247457" x="2078038" y="4359275"/>
          <p14:tracePt t="247466" x="2087563" y="4376738"/>
          <p14:tracePt t="247473" x="2106613" y="4413250"/>
          <p14:tracePt t="247481" x="2114550" y="4413250"/>
          <p14:tracePt t="247578" x="2124075" y="4368800"/>
          <p14:tracePt t="247586" x="2124075" y="4349750"/>
          <p14:tracePt t="247594" x="2124075" y="4322763"/>
          <p14:tracePt t="247602" x="2124075" y="4313238"/>
          <p14:tracePt t="247610" x="2124075" y="4303713"/>
          <p14:tracePt t="247618" x="2124075" y="4286250"/>
          <p14:tracePt t="247626" x="2124075" y="4276725"/>
          <p14:tracePt t="247690" x="2106613" y="4276725"/>
          <p14:tracePt t="247699" x="2097088" y="4276725"/>
          <p14:tracePt t="247707" x="2060575" y="4295775"/>
          <p14:tracePt t="247715" x="2051050" y="4303713"/>
          <p14:tracePt t="247722" x="2033588" y="4322763"/>
          <p14:tracePt t="247729" x="2024063" y="4322763"/>
          <p14:tracePt t="247905" x="2014538" y="4322763"/>
          <p14:tracePt t="247913" x="2005013" y="4322763"/>
          <p14:tracePt t="247938" x="1987550" y="4322763"/>
          <p14:tracePt t="247954" x="1978025" y="4322763"/>
          <p14:tracePt t="247962" x="1968500" y="4322763"/>
          <p14:tracePt t="247970" x="1960563" y="4322763"/>
          <p14:tracePt t="247994" x="1951038" y="4322763"/>
          <p14:tracePt t="248283" x="1941513" y="4322763"/>
          <p14:tracePt t="248298" x="1951038" y="4322763"/>
          <p14:tracePt t="248378" x="1951038" y="4340225"/>
          <p14:tracePt t="248386" x="1931988" y="4376738"/>
          <p14:tracePt t="248394" x="1924050" y="4405313"/>
          <p14:tracePt t="248402" x="1914525" y="4422775"/>
          <p14:tracePt t="248410" x="1914525" y="4449763"/>
          <p14:tracePt t="248418" x="1914525" y="4468813"/>
          <p14:tracePt t="248426" x="1914525" y="4478338"/>
          <p14:tracePt t="248530" x="1914525" y="4459288"/>
          <p14:tracePt t="248554" x="1914525" y="4441825"/>
          <p14:tracePt t="248698" x="1924050" y="4441825"/>
          <p14:tracePt t="248706" x="1931988" y="4441825"/>
          <p14:tracePt t="248714" x="1951038" y="4422775"/>
          <p14:tracePt t="248722" x="1968500" y="4395788"/>
          <p14:tracePt t="248730" x="1997075" y="4376738"/>
          <p14:tracePt t="248738" x="2014538" y="4359275"/>
          <p14:tracePt t="248748" x="2041525" y="4332288"/>
          <p14:tracePt t="248755" x="2070100" y="4286250"/>
          <p14:tracePt t="248764" x="2097088" y="4249738"/>
          <p14:tracePt t="248773" x="2143125" y="4195763"/>
          <p14:tracePt t="248781" x="2160588" y="4159250"/>
          <p14:tracePt t="248787" x="2206625" y="4103688"/>
          <p14:tracePt t="248795" x="2260600" y="4049713"/>
          <p14:tracePt t="248803" x="2279650" y="4021138"/>
          <p14:tracePt t="248809" x="2324100" y="3976688"/>
          <p14:tracePt t="248820" x="2360613" y="3948113"/>
          <p14:tracePt t="248827" x="2379663" y="3911600"/>
          <p14:tracePt t="248835" x="2389188" y="3884613"/>
          <p14:tracePt t="248843" x="2397125" y="3875088"/>
          <p14:tracePt t="248853" x="2406650" y="3867150"/>
          <p14:tracePt t="249106" x="2406650" y="3894138"/>
          <p14:tracePt t="249114" x="2406650" y="3948113"/>
          <p14:tracePt t="249122" x="2406650" y="4003675"/>
          <p14:tracePt t="249130" x="2406650" y="4094163"/>
          <p14:tracePt t="249138" x="2406650" y="4167188"/>
          <p14:tracePt t="249145" x="2406650" y="4186238"/>
          <p14:tracePt t="249154" x="2406650" y="4268788"/>
          <p14:tracePt t="249162" x="2416175" y="4332288"/>
          <p14:tracePt t="249170" x="2425700" y="4386263"/>
          <p14:tracePt t="249178" x="2433638" y="4422775"/>
          <p14:tracePt t="249186" x="2462213" y="4449763"/>
          <p14:tracePt t="249194" x="2462213" y="4459288"/>
          <p14:tracePt t="249202" x="2462213" y="4468813"/>
          <p14:tracePt t="249539" x="2462213" y="4449763"/>
          <p14:tracePt t="249548" x="2462213" y="4441825"/>
          <p14:tracePt t="249555" x="2452688" y="4422775"/>
          <p14:tracePt t="249563" x="2443163" y="4405313"/>
          <p14:tracePt t="249580" x="2443163" y="4376738"/>
          <p14:tracePt t="249588" x="2425700" y="4359275"/>
          <p14:tracePt t="249610" x="2425700" y="4349750"/>
          <p14:tracePt t="249617" x="2425700" y="4340225"/>
          <p14:tracePt t="249811" x="2416175" y="4332288"/>
          <p14:tracePt t="249828" x="2406650" y="4332288"/>
          <p14:tracePt t="249850" x="2389188" y="4332288"/>
          <p14:tracePt t="249857" x="2379663" y="4332288"/>
          <p14:tracePt t="249867" x="2370138" y="4340225"/>
          <p14:tracePt t="249881" x="2370138" y="4349750"/>
          <p14:tracePt t="249906" x="2360613" y="4349750"/>
          <p14:tracePt t="249923" x="2343150" y="4368800"/>
          <p14:tracePt t="249946" x="2343150" y="4376738"/>
          <p14:tracePt t="249962" x="2343150" y="4395788"/>
          <p14:tracePt t="249970" x="2343150" y="4405313"/>
          <p14:tracePt t="250075" x="2343150" y="4395788"/>
          <p14:tracePt t="250083" x="2343150" y="4376738"/>
          <p14:tracePt t="250090" x="2343150" y="4368800"/>
          <p14:tracePt t="250098" x="2352675" y="4359275"/>
          <p14:tracePt t="250106" x="2352675" y="4349750"/>
          <p14:tracePt t="250113" x="2360613" y="4332288"/>
          <p14:tracePt t="250242" x="2360613" y="4340225"/>
          <p14:tracePt t="250250" x="2352675" y="4340225"/>
          <p14:tracePt t="250257" x="2333625" y="4349750"/>
          <p14:tracePt t="250267" x="2324100" y="4359275"/>
          <p14:tracePt t="250273" x="2306638" y="4368800"/>
          <p14:tracePt t="250282" x="2297113" y="4368800"/>
          <p14:tracePt t="250290" x="2287588" y="4368800"/>
          <p14:tracePt t="250298" x="2251075" y="4368800"/>
          <p14:tracePt t="250305" x="2224088" y="4368800"/>
          <p14:tracePt t="250314" x="2187575" y="4368800"/>
          <p14:tracePt t="250322" x="2143125" y="4368800"/>
          <p14:tracePt t="250330" x="2106613" y="4368800"/>
          <p14:tracePt t="250337" x="2087563" y="4359275"/>
          <p14:tracePt t="250346" x="2051050" y="4359275"/>
          <p14:tracePt t="250354" x="2033588" y="4349750"/>
          <p14:tracePt t="250426" x="2014538" y="4349750"/>
          <p14:tracePt t="250473" x="1997075" y="4349750"/>
          <p14:tracePt t="250514" x="1978025" y="4349750"/>
          <p14:tracePt t="251172" x="1968500" y="4359275"/>
          <p14:tracePt t="251185" x="1968500" y="4376738"/>
          <p14:tracePt t="251970" x="1978025" y="4386263"/>
          <p14:tracePt t="251977" x="1978025" y="4395788"/>
          <p14:tracePt t="251985" x="1978025" y="4405313"/>
          <p14:tracePt t="251993" x="1987550" y="4405313"/>
          <p14:tracePt t="252076" x="1997075" y="4405313"/>
          <p14:tracePt t="252083" x="2005013" y="4405313"/>
          <p14:tracePt t="252091" x="2014538" y="4405313"/>
          <p14:tracePt t="252138" x="2024063" y="4413250"/>
          <p14:tracePt t="252146" x="2024063" y="4449763"/>
          <p14:tracePt t="252154" x="2024063" y="4514850"/>
          <p14:tracePt t="252162" x="2024063" y="4568825"/>
          <p14:tracePt t="252170" x="2024063" y="4651375"/>
          <p14:tracePt t="252178" x="2051050" y="4741863"/>
          <p14:tracePt t="252186" x="2060575" y="4833938"/>
          <p14:tracePt t="252194" x="2060575" y="4897438"/>
          <p14:tracePt t="252202" x="2060575" y="4970463"/>
          <p14:tracePt t="252210" x="2087563" y="5060950"/>
          <p14:tracePt t="252218" x="2114550" y="5126038"/>
          <p14:tracePt t="252226" x="2124075" y="5153025"/>
          <p14:tracePt t="252234" x="2133600" y="5189538"/>
          <p14:tracePt t="252241" x="2133600" y="5197475"/>
          <p14:tracePt t="252770" x="2106613" y="5207000"/>
          <p14:tracePt t="252778" x="2070100" y="5207000"/>
          <p14:tracePt t="252786" x="2024063" y="5189538"/>
          <p14:tracePt t="252794" x="2005013" y="5189538"/>
          <p14:tracePt t="252802" x="1960563" y="5180013"/>
          <p14:tracePt t="252819" x="1931988" y="5170488"/>
          <p14:tracePt t="252827" x="1914525" y="5160963"/>
          <p14:tracePt t="252833" x="1878013" y="5160963"/>
          <p14:tracePt t="252841" x="1860550" y="5153025"/>
          <p14:tracePt t="252858" x="1841500" y="5143500"/>
          <p14:tracePt t="252873" x="1824038" y="5143500"/>
          <p14:tracePt t="252902" x="1787525" y="5143500"/>
          <p14:tracePt t="252914" x="1778000" y="5143500"/>
          <p14:tracePt t="252921" x="1758950" y="5143500"/>
          <p14:tracePt t="252930" x="1751013" y="5143500"/>
          <p14:tracePt t="252937" x="1741488" y="5143500"/>
          <p14:tracePt t="252945" x="1731963" y="5143500"/>
          <p14:tracePt t="252953" x="1714500" y="5143500"/>
          <p14:tracePt t="252961" x="1704975" y="5143500"/>
          <p14:tracePt t="252978" x="1695450" y="5143500"/>
          <p14:tracePt t="252986" x="1668463" y="5143500"/>
          <p14:tracePt t="252994" x="1649413" y="5143500"/>
          <p14:tracePt t="253002" x="1622425" y="5143500"/>
          <p14:tracePt t="253010" x="1576388" y="5143500"/>
          <p14:tracePt t="253018" x="1541463" y="5143500"/>
          <p14:tracePt t="253026" x="1495425" y="5143500"/>
          <p14:tracePt t="253034" x="1458913" y="5143500"/>
          <p14:tracePt t="253042" x="1431925" y="5143500"/>
          <p14:tracePt t="253051" x="1395413" y="5143500"/>
          <p14:tracePt t="253058" x="1366838" y="5143500"/>
          <p14:tracePt t="253066" x="1330325" y="5143500"/>
          <p14:tracePt t="253073" x="1266825" y="5126038"/>
          <p14:tracePt t="253082" x="1239838" y="5116513"/>
          <p14:tracePt t="253090" x="1193800" y="5116513"/>
          <p14:tracePt t="253098" x="1166813" y="5106988"/>
          <p14:tracePt t="253106" x="1139825" y="5106988"/>
          <p14:tracePt t="253114" x="1112838" y="5106988"/>
          <p14:tracePt t="253124" x="1093788" y="5106988"/>
          <p14:tracePt t="253129" x="1076325" y="5106988"/>
          <p14:tracePt t="253139" x="1066800" y="5106988"/>
          <p14:tracePt t="253147" x="1057275" y="5106988"/>
          <p14:tracePt t="253241" x="1039813" y="5106988"/>
          <p14:tracePt t="253250" x="1020763" y="5106988"/>
          <p14:tracePt t="253257" x="1011238" y="5106988"/>
          <p14:tracePt t="253434" x="1020763" y="5106988"/>
          <p14:tracePt t="253442" x="1120775" y="5106988"/>
          <p14:tracePt t="253450" x="1212850" y="5106988"/>
          <p14:tracePt t="253458" x="1322388" y="5106988"/>
          <p14:tracePt t="253466" x="1422400" y="5116513"/>
          <p14:tracePt t="253473" x="1531938" y="5116513"/>
          <p14:tracePt t="253482" x="1641475" y="5143500"/>
          <p14:tracePt t="253489" x="1751013" y="5153025"/>
          <p14:tracePt t="253497" x="1851025" y="5170488"/>
          <p14:tracePt t="253505" x="1960563" y="5180013"/>
          <p14:tracePt t="253514" x="2014538" y="5180013"/>
          <p14:tracePt t="253521" x="2078038" y="5207000"/>
          <p14:tracePt t="253529" x="2133600" y="5207000"/>
          <p14:tracePt t="253538" x="2179638" y="5207000"/>
          <p14:tracePt t="253554" x="2197100" y="5207000"/>
          <p14:tracePt t="253563" x="2224088" y="5207000"/>
          <p14:tracePt t="253570" x="2251075" y="5207000"/>
          <p14:tracePt t="253577" x="2251075" y="5197475"/>
          <p14:tracePt t="253586" x="2270125" y="5189538"/>
          <p14:tracePt t="253602" x="2279650" y="5170488"/>
          <p14:tracePt t="253617" x="2287588" y="5160963"/>
          <p14:tracePt t="253625" x="2306638" y="5153025"/>
          <p14:tracePt t="253634" x="2316163" y="5153025"/>
          <p14:tracePt t="253642" x="2324100" y="5153025"/>
          <p14:tracePt t="253650" x="2333625" y="5153025"/>
          <p14:tracePt t="253657" x="2343150" y="5153025"/>
          <p14:tracePt t="253666" x="2360613" y="5153025"/>
          <p14:tracePt t="253673" x="2397125" y="5153025"/>
          <p14:tracePt t="253682" x="2406650" y="5153025"/>
          <p14:tracePt t="253690" x="2452688" y="5153025"/>
          <p14:tracePt t="253698" x="2479675" y="5153025"/>
          <p14:tracePt t="253706" x="2525713" y="5153025"/>
          <p14:tracePt t="253714" x="2552700" y="5153025"/>
          <p14:tracePt t="253722" x="2606675" y="5153025"/>
          <p14:tracePt t="253730" x="2643188" y="5153025"/>
          <p14:tracePt t="253738" x="2671763" y="5153025"/>
          <p14:tracePt t="253746" x="2708275" y="5153025"/>
          <p14:tracePt t="253754" x="2716213" y="5153025"/>
          <p14:tracePt t="254034" x="2752725" y="5153025"/>
          <p14:tracePt t="254042" x="2798763" y="5143500"/>
          <p14:tracePt t="254052" x="2835275" y="5143500"/>
          <p14:tracePt t="254058" x="2898775" y="5126038"/>
          <p14:tracePt t="254068" x="2954338" y="5126038"/>
          <p14:tracePt t="254074" x="2981325" y="5126038"/>
          <p14:tracePt t="254083" x="3008313" y="5116513"/>
          <p14:tracePt t="254090" x="3027363" y="5116513"/>
          <p14:tracePt t="254099" x="3044825" y="5116513"/>
          <p14:tracePt t="254106" x="3054350" y="5106988"/>
          <p14:tracePt t="254274" x="3054350" y="5116513"/>
          <p14:tracePt t="254284" x="3044825" y="5116513"/>
          <p14:tracePt t="254289" x="3008313" y="5126038"/>
          <p14:tracePt t="254297" x="2971800" y="5143500"/>
          <p14:tracePt t="254305" x="2925763" y="5143500"/>
          <p14:tracePt t="254313" x="2862263" y="5143500"/>
          <p14:tracePt t="254321" x="2798763" y="5160963"/>
          <p14:tracePt t="254330" x="2744788" y="5160963"/>
          <p14:tracePt t="254338" x="2698750" y="5170488"/>
          <p14:tracePt t="254345" x="2679700" y="5170488"/>
          <p14:tracePt t="254353" x="2643188" y="5170488"/>
          <p14:tracePt t="254363" x="2598738" y="5189538"/>
          <p14:tracePt t="254371" x="2579688" y="5189538"/>
          <p14:tracePt t="254381" x="2552700" y="5197475"/>
          <p14:tracePt t="254388" x="2543175" y="5197475"/>
          <p14:tracePt t="254396" x="2525713" y="5197475"/>
          <p14:tracePt t="254403" x="2498725" y="5207000"/>
          <p14:tracePt t="254410" x="2489200" y="5216525"/>
          <p14:tracePt t="254419" x="2462213" y="5216525"/>
          <p14:tracePt t="254426" x="2443163" y="5226050"/>
          <p14:tracePt t="254434" x="2397125" y="5233988"/>
          <p14:tracePt t="254442" x="2389188" y="5233988"/>
          <p14:tracePt t="254452" x="2343150" y="5243513"/>
          <p14:tracePt t="254457" x="2297113" y="5243513"/>
          <p14:tracePt t="254474" x="2279650" y="5243513"/>
          <p14:tracePt t="254482" x="2270125" y="5243513"/>
          <p14:tracePt t="254490" x="2260600" y="5243513"/>
          <p14:tracePt t="254514" x="2251075" y="5243513"/>
          <p14:tracePt t="254530" x="2243138" y="5243513"/>
          <p14:tracePt t="254538" x="2214563" y="5243513"/>
          <p14:tracePt t="254547" x="2206625" y="5243513"/>
          <p14:tracePt t="254554" x="2170113" y="5243513"/>
          <p14:tracePt t="254561" x="2143125" y="5243513"/>
          <p14:tracePt t="254570" x="2114550" y="5243513"/>
          <p14:tracePt t="254577" x="2070100" y="5243513"/>
          <p14:tracePt t="254585" x="2033588" y="5243513"/>
          <p14:tracePt t="254594" x="2005013" y="5226050"/>
          <p14:tracePt t="254601" x="1941513" y="5207000"/>
          <p14:tracePt t="254610" x="1905000" y="5197475"/>
          <p14:tracePt t="254619" x="1851025" y="5197475"/>
          <p14:tracePt t="254629" x="1804988" y="5197475"/>
          <p14:tracePt t="254636" x="1795463" y="5189538"/>
          <p14:tracePt t="254646" x="1751013" y="5189538"/>
          <p14:tracePt t="254651" x="1704975" y="5189538"/>
          <p14:tracePt t="254658" x="1649413" y="5189538"/>
          <p14:tracePt t="254666" x="1641475" y="5189538"/>
          <p14:tracePt t="254674" x="1595438" y="5189538"/>
          <p14:tracePt t="254682" x="1576388" y="5189538"/>
          <p14:tracePt t="254690" x="1558925" y="5189538"/>
          <p14:tracePt t="254698" x="1541463" y="5189538"/>
          <p14:tracePt t="254706" x="1512888" y="5189538"/>
          <p14:tracePt t="254714" x="1504950" y="5189538"/>
          <p14:tracePt t="254722" x="1495425" y="5189538"/>
          <p14:tracePt t="254730" x="1485900" y="5189538"/>
          <p14:tracePt t="254738" x="1476375" y="5189538"/>
          <p14:tracePt t="254746" x="1458913" y="5189538"/>
          <p14:tracePt t="254754" x="1439863" y="5189538"/>
          <p14:tracePt t="254762" x="1422400" y="5189538"/>
          <p14:tracePt t="254769" x="1412875" y="5189538"/>
          <p14:tracePt t="254777" x="1376363" y="5189538"/>
          <p14:tracePt t="254785" x="1349375" y="5189538"/>
          <p14:tracePt t="254794" x="1330325" y="5189538"/>
          <p14:tracePt t="254801" x="1293813" y="5189538"/>
          <p14:tracePt t="254809" x="1249363" y="5189538"/>
          <p14:tracePt t="254817" x="1222375" y="5170488"/>
          <p14:tracePt t="254827" x="1176338" y="5170488"/>
          <p14:tracePt t="254834" x="1149350" y="5170488"/>
          <p14:tracePt t="254842" x="1139825" y="5170488"/>
          <p14:tracePt t="254850" x="1130300" y="5170488"/>
          <p14:tracePt t="255098" x="1120775" y="5160963"/>
          <p14:tracePt t="255106" x="1149350" y="5160963"/>
          <p14:tracePt t="255114" x="1212850" y="5160963"/>
          <p14:tracePt t="255122" x="1266825" y="5160963"/>
          <p14:tracePt t="255130" x="1330325" y="5170488"/>
          <p14:tracePt t="255138" x="1403350" y="5180013"/>
          <p14:tracePt t="255146" x="1449388" y="5180013"/>
          <p14:tracePt t="255154" x="1531938" y="5189538"/>
          <p14:tracePt t="255162" x="1612900" y="5207000"/>
          <p14:tracePt t="255169" x="1685925" y="5207000"/>
          <p14:tracePt t="255178" x="1758950" y="5207000"/>
          <p14:tracePt t="255186" x="1831975" y="5207000"/>
          <p14:tracePt t="255194" x="1878013" y="5207000"/>
          <p14:tracePt t="255202" x="1924050" y="5207000"/>
          <p14:tracePt t="255210" x="1968500" y="5207000"/>
          <p14:tracePt t="255218" x="2014538" y="5207000"/>
          <p14:tracePt t="255226" x="2060575" y="5180013"/>
          <p14:tracePt t="255234" x="2087563" y="5180013"/>
          <p14:tracePt t="255243" x="2106613" y="5160963"/>
          <p14:tracePt t="255250" x="2133600" y="5160963"/>
          <p14:tracePt t="255258" x="2160588" y="5153025"/>
          <p14:tracePt t="255266" x="2206625" y="5126038"/>
          <p14:tracePt t="255273" x="2224088" y="5126038"/>
          <p14:tracePt t="255282" x="2270125" y="5126038"/>
          <p14:tracePt t="255289" x="2306638" y="5126038"/>
          <p14:tracePt t="255298" x="2360613" y="5116513"/>
          <p14:tracePt t="255305" x="2416175" y="5116513"/>
          <p14:tracePt t="255314" x="2452688" y="5106988"/>
          <p14:tracePt t="255322" x="2479675" y="5106988"/>
          <p14:tracePt t="255329" x="2498725" y="5097463"/>
          <p14:tracePt t="255337" x="2543175" y="5089525"/>
          <p14:tracePt t="255345" x="2570163" y="5080000"/>
          <p14:tracePt t="255353" x="2589213" y="5070475"/>
          <p14:tracePt t="255362" x="2625725" y="5060950"/>
          <p14:tracePt t="255369" x="2652713" y="5053013"/>
          <p14:tracePt t="255378" x="2679700" y="5053013"/>
          <p14:tracePt t="255385" x="2708275" y="5024438"/>
          <p14:tracePt t="255393" x="2735263" y="5016500"/>
          <p14:tracePt t="255401" x="2771775" y="5016500"/>
          <p14:tracePt t="255410" x="2789238" y="5006975"/>
          <p14:tracePt t="255417" x="2817813" y="5006975"/>
          <p14:tracePt t="255426" x="2835275" y="4997450"/>
          <p14:tracePt t="255434" x="2862263" y="4979988"/>
          <p14:tracePt t="255441" x="2871788" y="4979988"/>
          <p14:tracePt t="255450" x="2881313" y="4979988"/>
          <p14:tracePt t="255457" x="2889250" y="4979988"/>
          <p14:tracePt t="255467" x="2898775" y="4970463"/>
          <p14:tracePt t="255475" x="2908300" y="4970463"/>
          <p14:tracePt t="255755" x="2898775" y="4970463"/>
          <p14:tracePt t="255770" x="2898775" y="4979988"/>
          <p14:tracePt t="257146" x="2898775" y="5016500"/>
          <p14:tracePt t="257154" x="2898775" y="5024438"/>
          <p14:tracePt t="257162" x="2898775" y="5033963"/>
          <p14:tracePt t="257170" x="2898775" y="5043488"/>
          <p14:tracePt t="257185" x="2898775" y="5060950"/>
          <p14:tracePt t="257193" x="2889250" y="5080000"/>
          <p14:tracePt t="257202" x="2881313" y="5097463"/>
          <p14:tracePt t="257209" x="2881313" y="5116513"/>
          <p14:tracePt t="257217" x="2881313" y="5133975"/>
          <p14:tracePt t="257226" x="2871788" y="5153025"/>
          <p14:tracePt t="257234" x="2871788" y="5160963"/>
          <p14:tracePt t="257242" x="2871788" y="5180013"/>
          <p14:tracePt t="257249" x="2871788" y="5189538"/>
          <p14:tracePt t="257258" x="2862263" y="5197475"/>
          <p14:tracePt t="257386" x="2862263" y="5207000"/>
          <p14:tracePt t="257394" x="2862263" y="5226050"/>
          <p14:tracePt t="257402" x="2862263" y="5243513"/>
          <p14:tracePt t="257410" x="2862263" y="5262563"/>
          <p14:tracePt t="257418" x="2852738" y="5270500"/>
          <p14:tracePt t="257426" x="2852738" y="5280025"/>
          <p14:tracePt t="257442" x="2852738" y="5289550"/>
          <p14:tracePt t="257610" x="2835275" y="5280025"/>
          <p14:tracePt t="257818" x="2835275" y="5289550"/>
          <p14:tracePt t="258234" x="2825750" y="5289550"/>
          <p14:tracePt t="258242" x="2781300" y="5289550"/>
          <p14:tracePt t="258250" x="2725738" y="5289550"/>
          <p14:tracePt t="258258" x="2671763" y="5289550"/>
          <p14:tracePt t="258267" x="2625725" y="5289550"/>
          <p14:tracePt t="258274" x="2570163" y="5289550"/>
          <p14:tracePt t="258282" x="2516188" y="5289550"/>
          <p14:tracePt t="258289" x="2506663" y="5289550"/>
          <p14:tracePt t="258298" x="2479675" y="5289550"/>
          <p14:tracePt t="258316" x="2470150" y="5289550"/>
          <p14:tracePt t="258377" x="2462213" y="5289550"/>
          <p14:tracePt t="258394" x="2425700" y="5289550"/>
          <p14:tracePt t="258402" x="2389188" y="5289550"/>
          <p14:tracePt t="258409" x="2360613" y="5289550"/>
          <p14:tracePt t="258418" x="2333625" y="5289550"/>
          <p14:tracePt t="258426" x="2297113" y="5289550"/>
          <p14:tracePt t="258434" x="2279650" y="5289550"/>
          <p14:tracePt t="258442" x="2233613" y="5289550"/>
          <p14:tracePt t="258449" x="2224088" y="5289550"/>
          <p14:tracePt t="258457" x="2197100" y="5289550"/>
          <p14:tracePt t="258489" x="2187575" y="5289550"/>
          <p14:tracePt t="258521" x="2179638" y="5289550"/>
          <p14:tracePt t="258529" x="2170113" y="5289550"/>
          <p14:tracePt t="258537" x="2160588" y="5289550"/>
          <p14:tracePt t="258546" x="2151063" y="5289550"/>
          <p14:tracePt t="258553" x="2133600" y="5289550"/>
          <p14:tracePt t="258561" x="2124075" y="5289550"/>
          <p14:tracePt t="258569" x="2106613" y="5289550"/>
          <p14:tracePt t="258577" x="2097088" y="5289550"/>
          <p14:tracePt t="258585" x="2060575" y="5289550"/>
          <p14:tracePt t="258593" x="2005013" y="5289550"/>
          <p14:tracePt t="258601" x="1968500" y="5289550"/>
          <p14:tracePt t="258609" x="1941513" y="5262563"/>
          <p14:tracePt t="258617" x="1924050" y="5262563"/>
          <p14:tracePt t="258665" x="1905000" y="5253038"/>
          <p14:tracePt t="258698" x="1895475" y="5253038"/>
          <p14:tracePt t="258706" x="1868488" y="5253038"/>
          <p14:tracePt t="258714" x="1851025" y="5262563"/>
          <p14:tracePt t="258722" x="1831975" y="5262563"/>
          <p14:tracePt t="258730" x="1814513" y="5270500"/>
          <p14:tracePt t="258738" x="1795463" y="5280025"/>
          <p14:tracePt t="258746" x="1778000" y="5280025"/>
          <p14:tracePt t="258754" x="1758950" y="5289550"/>
          <p14:tracePt t="258762" x="1731963" y="5307013"/>
          <p14:tracePt t="258770" x="1722438" y="5316538"/>
          <p14:tracePt t="258785" x="1714500" y="5326063"/>
          <p14:tracePt t="258793" x="1695450" y="5326063"/>
          <p14:tracePt t="258818" x="1685925" y="5335588"/>
          <p14:tracePt t="258922" x="1677988" y="5335588"/>
          <p14:tracePt t="258932" x="1641475" y="5335588"/>
          <p14:tracePt t="258940" x="1612900" y="5362575"/>
          <p14:tracePt t="258948" x="1595438" y="5372100"/>
          <p14:tracePt t="258962" x="1585913" y="5380038"/>
          <p14:tracePt t="258970" x="1576388" y="5399088"/>
          <p14:tracePt t="259098" x="1604963" y="5389563"/>
          <p14:tracePt t="259106" x="1685925" y="5389563"/>
          <p14:tracePt t="259115" x="1741488" y="5389563"/>
          <p14:tracePt t="259123" x="1787525" y="5389563"/>
          <p14:tracePt t="259136" x="1868488" y="5389563"/>
          <p14:tracePt t="259138" x="1941513" y="5389563"/>
          <p14:tracePt t="259147" x="2070100" y="5389563"/>
          <p14:tracePt t="259155" x="2160588" y="5389563"/>
          <p14:tracePt t="259163" x="2270125" y="5389563"/>
          <p14:tracePt t="259171" x="2343150" y="5389563"/>
          <p14:tracePt t="259178" x="2352675" y="5389563"/>
          <p14:tracePt t="259186" x="2397125" y="5389563"/>
          <p14:tracePt t="259194" x="2433638" y="5389563"/>
          <p14:tracePt t="259202" x="2452688" y="5389563"/>
          <p14:tracePt t="259210" x="2479675" y="5389563"/>
          <p14:tracePt t="259235" x="2489200" y="5389563"/>
          <p14:tracePt t="259244" x="2498725" y="5389563"/>
          <p14:tracePt t="259258" x="2516188" y="5380038"/>
          <p14:tracePt t="259283" x="2525713" y="5380038"/>
          <p14:tracePt t="259302" x="2543175" y="5372100"/>
          <p14:tracePt t="259307" x="2552700" y="5362575"/>
          <p14:tracePt t="259316" x="2562225" y="5362575"/>
          <p14:tracePt t="259323" x="2579688" y="5353050"/>
          <p14:tracePt t="259334" x="2598738" y="5353050"/>
          <p14:tracePt t="259337" x="2606675" y="5353050"/>
          <p14:tracePt t="259786" x="2616200" y="5362575"/>
          <p14:tracePt t="259795" x="2616200" y="5372100"/>
          <p14:tracePt t="259803" x="2616200" y="5389563"/>
          <p14:tracePt t="259811" x="2616200" y="5399088"/>
          <p14:tracePt t="259820" x="2616200" y="5416550"/>
          <p14:tracePt t="259834" x="2606675" y="5435600"/>
          <p14:tracePt t="259841" x="2606675" y="5445125"/>
          <p14:tracePt t="259850" x="2598738" y="5481638"/>
          <p14:tracePt t="259858" x="2589213" y="5489575"/>
          <p14:tracePt t="259866" x="2589213" y="5518150"/>
          <p14:tracePt t="259873" x="2552700" y="5535613"/>
          <p14:tracePt t="259884" x="2552700" y="5545138"/>
          <p14:tracePt t="259890" x="2543175" y="5562600"/>
          <p14:tracePt t="259898" x="2533650" y="5581650"/>
          <p14:tracePt t="259905" x="2506663" y="5599113"/>
          <p14:tracePt t="259913" x="2498725" y="5618163"/>
          <p14:tracePt t="259921" x="2489200" y="5635625"/>
          <p14:tracePt t="259929" x="2470150" y="5654675"/>
          <p14:tracePt t="259938" x="2470150" y="5672138"/>
          <p14:tracePt t="259946" x="2462213" y="5681663"/>
          <p14:tracePt t="259954" x="2452688" y="5691188"/>
          <p14:tracePt t="259961" x="2443163" y="5708650"/>
          <p14:tracePt t="259977" x="2433638" y="5718175"/>
          <p14:tracePt t="260022" x="2425700" y="5718175"/>
          <p14:tracePt t="260028" x="2397125" y="5727700"/>
          <p14:tracePt t="260035" x="2389188" y="5727700"/>
          <p14:tracePt t="260043" x="2370138" y="5735638"/>
          <p14:tracePt t="260053" x="2352675" y="5735638"/>
          <p14:tracePt t="260058" x="2324100" y="5754688"/>
          <p14:tracePt t="260075" x="2306638" y="5764213"/>
          <p14:tracePt t="260084" x="2297113" y="5764213"/>
          <p14:tracePt t="260090" x="2287588" y="5764213"/>
          <p14:tracePt t="260100" x="2279650" y="5764213"/>
          <p14:tracePt t="260107" x="2260600" y="5764213"/>
          <p14:tracePt t="260115" x="2251075" y="5764213"/>
          <p14:tracePt t="260133" x="2224088" y="5764213"/>
          <p14:tracePt t="260139" x="2214563" y="5764213"/>
          <p14:tracePt t="260146" x="2197100" y="5764213"/>
          <p14:tracePt t="260154" x="2160588" y="5764213"/>
          <p14:tracePt t="260161" x="2133600" y="5772150"/>
          <p14:tracePt t="260169" x="2124075" y="5772150"/>
          <p14:tracePt t="260178" x="2087563" y="5772150"/>
          <p14:tracePt t="260185" x="2060575" y="5781675"/>
          <p14:tracePt t="260194" x="2033588" y="5781675"/>
          <p14:tracePt t="260201" x="2005013" y="5781675"/>
          <p14:tracePt t="260209" x="1960563" y="5800725"/>
          <p14:tracePt t="260217" x="1931988" y="5800725"/>
          <p14:tracePt t="260226" x="1895475" y="5818188"/>
          <p14:tracePt t="260233" x="1860550" y="5818188"/>
          <p14:tracePt t="260242" x="1814513" y="5818188"/>
          <p14:tracePt t="260258" x="1778000" y="5818188"/>
          <p14:tracePt t="260267" x="1768475" y="5818188"/>
          <p14:tracePt t="260273" x="1758950" y="5818188"/>
          <p14:tracePt t="260284" x="1741488" y="5818188"/>
          <p14:tracePt t="260386" x="1731963" y="5818188"/>
          <p14:tracePt t="260395" x="1722438" y="5818188"/>
          <p14:tracePt t="260602" x="1685925" y="5818188"/>
          <p14:tracePt t="260609" x="1649413" y="5818188"/>
          <p14:tracePt t="260617" x="1631950" y="5818188"/>
          <p14:tracePt t="260625" x="1604963" y="5818188"/>
          <p14:tracePt t="260633" x="1585913" y="5818188"/>
          <p14:tracePt t="260641" x="1568450" y="5818188"/>
          <p14:tracePt t="260650" x="1549400" y="5818188"/>
          <p14:tracePt t="260691" x="1541463" y="5837238"/>
          <p14:tracePt t="260707" x="1531938" y="5873750"/>
          <p14:tracePt t="260747" x="1531938" y="5891213"/>
          <p14:tracePt t="261124" x="1549400" y="5881688"/>
          <p14:tracePt t="261132" x="1604963" y="5873750"/>
          <p14:tracePt t="261140" x="1668463" y="5837238"/>
          <p14:tracePt t="261148" x="1685925" y="5837238"/>
          <p14:tracePt t="261154" x="1714500" y="5837238"/>
          <p14:tracePt t="261162" x="1758950" y="5837238"/>
          <p14:tracePt t="261170" x="1778000" y="5837238"/>
          <p14:tracePt t="261178" x="1814513" y="5837238"/>
          <p14:tracePt t="261186" x="1831975" y="5837238"/>
          <p14:tracePt t="261194" x="1851025" y="5837238"/>
          <p14:tracePt t="261202" x="1860550" y="5837238"/>
          <p14:tracePt t="261209" x="1868488" y="5845175"/>
          <p14:tracePt t="261218" x="1878013" y="5845175"/>
          <p14:tracePt t="261225" x="1905000" y="5845175"/>
          <p14:tracePt t="261716" x="1914525" y="5845175"/>
          <p14:tracePt t="261741" x="1924050" y="5837238"/>
          <p14:tracePt t="261748" x="1931988" y="5837238"/>
          <p14:tracePt t="261757" x="1941513" y="5837238"/>
          <p14:tracePt t="261762" x="1951038" y="5837238"/>
          <p14:tracePt t="261786" x="1968500" y="5837238"/>
          <p14:tracePt t="261802" x="1978025" y="5837238"/>
          <p14:tracePt t="262609" x="1987550" y="5827713"/>
          <p14:tracePt t="262618" x="2014538" y="5818188"/>
          <p14:tracePt t="262626" x="2060575" y="5800725"/>
          <p14:tracePt t="262634" x="2087563" y="5800725"/>
          <p14:tracePt t="262642" x="2143125" y="5800725"/>
          <p14:tracePt t="262650" x="2187575" y="5791200"/>
          <p14:tracePt t="262658" x="2260600" y="5791200"/>
          <p14:tracePt t="262667" x="2297113" y="5791200"/>
          <p14:tracePt t="262673" x="2352675" y="5791200"/>
          <p14:tracePt t="262683" x="2406650" y="5791200"/>
          <p14:tracePt t="262690" x="2452688" y="5791200"/>
          <p14:tracePt t="262698" x="2470150" y="5791200"/>
          <p14:tracePt t="262706" x="2506663" y="5791200"/>
          <p14:tracePt t="262715" x="2533650" y="5791200"/>
          <p14:tracePt t="262723" x="2570163" y="5791200"/>
          <p14:tracePt t="262731" x="2598738" y="5791200"/>
          <p14:tracePt t="262740" x="2616200" y="5791200"/>
          <p14:tracePt t="262747" x="2643188" y="5791200"/>
          <p14:tracePt t="262755" x="2662238" y="5791200"/>
          <p14:tracePt t="262763" x="2671763" y="5791200"/>
          <p14:tracePt t="262771" x="2708275" y="5791200"/>
          <p14:tracePt t="262779" x="2735263" y="5791200"/>
          <p14:tracePt t="262787" x="2752725" y="5791200"/>
          <p14:tracePt t="262795" x="2781300" y="5791200"/>
          <p14:tracePt t="262803" x="2798763" y="5791200"/>
          <p14:tracePt t="262811" x="2825750" y="5781675"/>
          <p14:tracePt t="262819" x="2844800" y="5781675"/>
          <p14:tracePt t="262827" x="2871788" y="5781675"/>
          <p14:tracePt t="262834" x="2889250" y="5772150"/>
          <p14:tracePt t="262842" x="2925763" y="5772150"/>
          <p14:tracePt t="262850" x="2944813" y="5772150"/>
          <p14:tracePt t="262866" x="2962275" y="5772150"/>
          <p14:tracePt t="262874" x="2971800" y="5772150"/>
          <p14:tracePt t="262883" x="2990850" y="5772150"/>
          <p14:tracePt t="262902" x="3017838" y="5772150"/>
          <p14:tracePt t="262914" x="3027363" y="5772150"/>
          <p14:tracePt t="263068" x="3035300" y="5772150"/>
          <p14:tracePt t="263076" x="3063875" y="5772150"/>
          <p14:tracePt t="263084" x="3117850" y="5772150"/>
          <p14:tracePt t="263091" x="3208338" y="5772150"/>
          <p14:tracePt t="263102" x="3300413" y="5772150"/>
          <p14:tracePt t="263107" x="3390900" y="5772150"/>
          <p14:tracePt t="263117" x="3519488" y="5772150"/>
          <p14:tracePt t="263123" x="3592513" y="5772150"/>
          <p14:tracePt t="263131" x="3702050" y="5772150"/>
          <p14:tracePt t="263139" x="3775075" y="5772150"/>
          <p14:tracePt t="263146" x="3819525" y="5772150"/>
          <p14:tracePt t="263154" x="3829050" y="5772150"/>
          <p14:tracePt t="263674" x="3829050" y="5764213"/>
          <p14:tracePt t="263682" x="3865563" y="5754688"/>
          <p14:tracePt t="263689" x="3929063" y="5754688"/>
          <p14:tracePt t="263698" x="4002088" y="5754688"/>
          <p14:tracePt t="263705" x="4075113" y="5754688"/>
          <p14:tracePt t="263713" x="4165600" y="5735638"/>
          <p14:tracePt t="263721" x="4257675" y="5727700"/>
          <p14:tracePt t="263730" x="4357688" y="5727700"/>
          <p14:tracePt t="263738" x="4448175" y="5727700"/>
          <p14:tracePt t="263746" x="4503738" y="5718175"/>
          <p14:tracePt t="263754" x="4567238" y="5691188"/>
          <p14:tracePt t="263762" x="4603750" y="5691188"/>
          <p14:tracePt t="263770" x="4640263" y="5672138"/>
          <p14:tracePt t="263778" x="4659313" y="5672138"/>
          <p14:tracePt t="263794" x="4676775" y="5672138"/>
          <p14:tracePt t="263810" x="4686300" y="5662613"/>
          <p14:tracePt t="263818" x="4695825" y="5645150"/>
          <p14:tracePt t="263826" x="4713288" y="5635625"/>
          <p14:tracePt t="263835" x="4740275" y="5618163"/>
          <p14:tracePt t="263843" x="4767263" y="5618163"/>
          <p14:tracePt t="263850" x="4813300" y="5589588"/>
          <p14:tracePt t="263858" x="4849813" y="5589588"/>
          <p14:tracePt t="263865" x="4905375" y="5589588"/>
          <p14:tracePt t="263873" x="4978400" y="5589588"/>
          <p14:tracePt t="263883" x="5068888" y="5589588"/>
          <p14:tracePt t="263890" x="5178425" y="5589588"/>
          <p14:tracePt t="263901" x="5260975" y="5599113"/>
          <p14:tracePt t="263905" x="5351463" y="5626100"/>
          <p14:tracePt t="263914" x="5470525" y="5654675"/>
          <p14:tracePt t="263922" x="5524500" y="5654675"/>
          <p14:tracePt t="263929" x="5597525" y="5662613"/>
          <p14:tracePt t="263939" x="5643563" y="5672138"/>
          <p14:tracePt t="263948" x="5716588" y="5691188"/>
          <p14:tracePt t="263960" x="5734050" y="5691188"/>
          <p14:tracePt t="263963" x="5743575" y="5691188"/>
          <p14:tracePt t="264108" x="5770563" y="5708650"/>
          <p14:tracePt t="264116" x="5780088" y="5718175"/>
          <p14:tracePt t="264123" x="5789613" y="5718175"/>
          <p14:tracePt t="264131" x="5807075" y="5727700"/>
          <p14:tracePt t="264138" x="5816600" y="5745163"/>
          <p14:tracePt t="264147" x="5834063" y="5754688"/>
          <p14:tracePt t="264154" x="5843588" y="5764213"/>
          <p14:tracePt t="264162" x="5843588" y="5772150"/>
          <p14:tracePt t="264186" x="5843588" y="5781675"/>
          <p14:tracePt t="264449" x="5843588" y="5791200"/>
          <p14:tracePt t="264457" x="5843588" y="5800725"/>
          <p14:tracePt t="264515" x="5843588" y="5808663"/>
          <p14:tracePt t="264548" x="5853113" y="5808663"/>
          <p14:tracePt t="264620" x="5870575" y="5808663"/>
          <p14:tracePt t="264627" x="5926138" y="5808663"/>
          <p14:tracePt t="264635" x="5980113" y="5808663"/>
          <p14:tracePt t="264646" x="6026150" y="5808663"/>
          <p14:tracePt t="264653" x="6080125" y="5808663"/>
          <p14:tracePt t="264659" x="6108700" y="5808663"/>
          <p14:tracePt t="264667" x="6162675" y="5808663"/>
          <p14:tracePt t="264675" x="6208713" y="5808663"/>
          <p14:tracePt t="264683" x="6235700" y="5808663"/>
          <p14:tracePt t="264690" x="6245225" y="5808663"/>
          <p14:tracePt t="265031" x="6245225" y="5800725"/>
          <p14:tracePt t="265051" x="6254750" y="5781675"/>
          <p14:tracePt t="265061" x="6318250" y="5745163"/>
          <p14:tracePt t="265065" x="6335713" y="5745163"/>
          <p14:tracePt t="265074" x="6362700" y="5735638"/>
          <p14:tracePt t="265082" x="6391275" y="5735638"/>
          <p14:tracePt t="265089" x="6435725" y="5727700"/>
          <p14:tracePt t="265098" x="6454775" y="5727700"/>
          <p14:tracePt t="265106" x="6491288" y="5727700"/>
          <p14:tracePt t="265114" x="6500813" y="5727700"/>
          <p14:tracePt t="265122" x="6508750" y="5727700"/>
          <p14:tracePt t="265153" x="6527800" y="5727700"/>
          <p14:tracePt t="265714" x="6464300" y="5727700"/>
          <p14:tracePt t="265722" x="6372225" y="5727700"/>
          <p14:tracePt t="265730" x="6299200" y="5727700"/>
          <p14:tracePt t="265739" x="6208713" y="5727700"/>
          <p14:tracePt t="265748" x="6099175" y="5727700"/>
          <p14:tracePt t="265755" x="5999163" y="5745163"/>
          <p14:tracePt t="265764" x="5889625" y="5754688"/>
          <p14:tracePt t="265769" x="5780088" y="5754688"/>
          <p14:tracePt t="265778" x="5670550" y="5754688"/>
          <p14:tracePt t="265786" x="5616575" y="5754688"/>
          <p14:tracePt t="265793" x="5551488" y="5754688"/>
          <p14:tracePt t="265801" x="5514975" y="5754688"/>
          <p14:tracePt t="265809" x="5461000" y="5745163"/>
          <p14:tracePt t="265817" x="5414963" y="5745163"/>
          <p14:tracePt t="265826" x="5387975" y="5745163"/>
          <p14:tracePt t="265833" x="5360988" y="5745163"/>
          <p14:tracePt t="265841" x="5314950" y="5745163"/>
          <p14:tracePt t="265850" x="5297488" y="5745163"/>
          <p14:tracePt t="265857" x="5268913" y="5745163"/>
          <p14:tracePt t="265866" x="5214938" y="5745163"/>
          <p14:tracePt t="265873" x="5159375" y="5745163"/>
          <p14:tracePt t="265883" x="5132388" y="5745163"/>
          <p14:tracePt t="265900" x="5032375" y="5754688"/>
          <p14:tracePt t="265906" x="4978400" y="5754688"/>
          <p14:tracePt t="265914" x="4922838" y="5754688"/>
          <p14:tracePt t="265922" x="4876800" y="5754688"/>
          <p14:tracePt t="265930" x="4840288" y="5754688"/>
          <p14:tracePt t="265937" x="4822825" y="5754688"/>
          <p14:tracePt t="265945" x="4795838" y="5754688"/>
          <p14:tracePt t="265954" x="4776788" y="5754688"/>
          <p14:tracePt t="265961" x="4767263" y="5754688"/>
          <p14:tracePt t="265969" x="4749800" y="5754688"/>
          <p14:tracePt t="265977" x="4740275" y="5754688"/>
          <p14:tracePt t="265987" x="4722813" y="5754688"/>
          <p14:tracePt t="265993" x="4695825" y="5754688"/>
          <p14:tracePt t="266001" x="4640263" y="5754688"/>
          <p14:tracePt t="266010" x="4622800" y="5754688"/>
          <p14:tracePt t="266017" x="4567238" y="5754688"/>
          <p14:tracePt t="266026" x="4530725" y="5754688"/>
          <p14:tracePt t="266034" x="4476750" y="5754688"/>
          <p14:tracePt t="266042" x="4421188" y="5754688"/>
          <p14:tracePt t="266050" x="4357688" y="5754688"/>
          <p14:tracePt t="266058" x="4303713" y="5754688"/>
          <p14:tracePt t="266067" x="4248150" y="5754688"/>
          <p14:tracePt t="266074" x="4211638" y="5754688"/>
          <p14:tracePt t="266082" x="4165600" y="5754688"/>
          <p14:tracePt t="266090" x="4148138" y="5754688"/>
          <p14:tracePt t="266099" x="4121150" y="5754688"/>
          <p14:tracePt t="266106" x="4111625" y="5754688"/>
          <p14:tracePt t="266114" x="4102100" y="5754688"/>
          <p14:tracePt t="266122" x="4094163" y="5754688"/>
          <p14:tracePt t="266138" x="4084638" y="5754688"/>
          <p14:tracePt t="266146" x="4065588" y="5754688"/>
          <p14:tracePt t="266154" x="4057650" y="5754688"/>
          <p14:tracePt t="266162" x="4021138" y="5754688"/>
          <p14:tracePt t="266170" x="3975100" y="5754688"/>
          <p14:tracePt t="266178" x="3938588" y="5764213"/>
          <p14:tracePt t="266186" x="3911600" y="5764213"/>
          <p14:tracePt t="266194" x="3865563" y="5764213"/>
          <p14:tracePt t="266202" x="3829050" y="5764213"/>
          <p14:tracePt t="266210" x="3783013" y="5764213"/>
          <p14:tracePt t="266217" x="3756025" y="5764213"/>
          <p14:tracePt t="266225" x="3729038" y="5764213"/>
          <p14:tracePt t="266234" x="3709988" y="5764213"/>
          <p14:tracePt t="266241" x="3702050" y="5764213"/>
          <p14:tracePt t="266249" x="3683000" y="5764213"/>
          <p14:tracePt t="266259" x="3673475" y="5764213"/>
          <p14:tracePt t="266706" x="3719513" y="5764213"/>
          <p14:tracePt t="266714" x="3792538" y="5764213"/>
          <p14:tracePt t="266722" x="3856038" y="5772150"/>
          <p14:tracePt t="266730" x="3919538" y="5800725"/>
          <p14:tracePt t="266738" x="3975100" y="5800725"/>
          <p14:tracePt t="266746" x="4029075" y="5808663"/>
          <p14:tracePt t="266754" x="4075113" y="5827713"/>
          <p14:tracePt t="266762" x="4094163" y="5827713"/>
          <p14:tracePt t="266770" x="4111625" y="5827713"/>
          <p14:tracePt t="267796" x="4121150" y="5827713"/>
          <p14:tracePt t="267947" x="4121150" y="5818188"/>
          <p14:tracePt t="267956" x="4129088" y="5800725"/>
          <p14:tracePt t="267963" x="4129088" y="5772150"/>
          <p14:tracePt t="267971" x="4157663" y="5745163"/>
          <p14:tracePt t="267979" x="4194175" y="5718175"/>
          <p14:tracePt t="267986" x="4248150" y="5708650"/>
          <p14:tracePt t="267995" x="4340225" y="5691188"/>
          <p14:tracePt t="268006" x="4421188" y="5654675"/>
          <p14:tracePt t="268011" x="4503738" y="5635625"/>
          <p14:tracePt t="268022" x="4613275" y="5626100"/>
          <p14:tracePt t="268026" x="4713288" y="5581650"/>
          <p14:tracePt t="268034" x="4767263" y="5562600"/>
          <p14:tracePt t="268042" x="4886325" y="5545138"/>
          <p14:tracePt t="268050" x="4978400" y="5518150"/>
          <p14:tracePt t="268059" x="5049838" y="5518150"/>
          <p14:tracePt t="268070" x="5105400" y="5518150"/>
          <p14:tracePt t="268075" x="5168900" y="5508625"/>
          <p14:tracePt t="268088" x="5260975" y="5489575"/>
          <p14:tracePt t="268091" x="5334000" y="5489575"/>
          <p14:tracePt t="268099" x="5434013" y="5489575"/>
          <p14:tracePt t="268106" x="5543550" y="5489575"/>
          <p14:tracePt t="268114" x="5634038" y="5489575"/>
          <p14:tracePt t="268122" x="5724525" y="5489575"/>
          <p14:tracePt t="268130" x="5816600" y="5489575"/>
          <p14:tracePt t="268138" x="5889625" y="5489575"/>
          <p14:tracePt t="268146" x="5999163" y="5489575"/>
          <p14:tracePt t="268154" x="6108700" y="5489575"/>
          <p14:tracePt t="268162" x="6199188" y="5489575"/>
          <p14:tracePt t="268170" x="6272213" y="5489575"/>
          <p14:tracePt t="268178" x="6326188" y="5489575"/>
          <p14:tracePt t="268185" x="6391275" y="5489575"/>
          <p14:tracePt t="268195" x="6427788" y="5489575"/>
          <p14:tracePt t="268203" x="6445250" y="5489575"/>
          <p14:tracePt t="268210" x="6472238" y="5481638"/>
          <p14:tracePt t="268218" x="6481763" y="5481638"/>
          <p14:tracePt t="268225" x="6491288" y="5481638"/>
          <p14:tracePt t="268233" x="6500813" y="5462588"/>
          <p14:tracePt t="268241" x="6518275" y="5462588"/>
          <p14:tracePt t="268249" x="6537325" y="5453063"/>
          <p14:tracePt t="268258" x="6554788" y="5445125"/>
          <p14:tracePt t="268266" x="6564313" y="5445125"/>
          <p14:tracePt t="268274" x="6581775" y="5445125"/>
          <p14:tracePt t="268282" x="6610350" y="5435600"/>
          <p14:tracePt t="268299" x="6618288" y="5435600"/>
          <p14:tracePt t="268501" x="6627813" y="5435600"/>
          <p14:tracePt t="268509" x="6627813" y="5453063"/>
          <p14:tracePt t="268516" x="6627813" y="5462588"/>
          <p14:tracePt t="268525" x="6627813" y="5472113"/>
          <p14:tracePt t="268539" x="6627813" y="5481638"/>
          <p14:tracePt t="268603" x="6627813" y="5489575"/>
          <p14:tracePt t="268611" x="6637338" y="5499100"/>
          <p14:tracePt t="268619" x="6654800" y="5518150"/>
          <p14:tracePt t="268627" x="6681788" y="5545138"/>
          <p14:tracePt t="268636" x="6700838" y="5572125"/>
          <p14:tracePt t="268642" x="6718300" y="5581650"/>
          <p14:tracePt t="268651" x="6737350" y="5608638"/>
          <p14:tracePt t="268658" x="6754813" y="5618163"/>
          <p14:tracePt t="268666" x="6773863" y="5626100"/>
          <p14:tracePt t="268674" x="6791325" y="5645150"/>
          <p14:tracePt t="268874" x="6800850" y="5654675"/>
          <p14:tracePt t="268890" x="6810375" y="5681663"/>
          <p14:tracePt t="268905" x="6819900" y="5699125"/>
          <p14:tracePt t="268914" x="6837363" y="5708650"/>
          <p14:tracePt t="268922" x="6856413" y="5727700"/>
          <p14:tracePt t="268929" x="6864350" y="5735638"/>
          <p14:tracePt t="268937" x="6883400" y="5745163"/>
          <p14:tracePt t="268945" x="6892925" y="5745163"/>
          <p14:tracePt t="268954" x="6910388" y="5764213"/>
          <p14:tracePt t="268963" x="6937375" y="5781675"/>
          <p14:tracePt t="268971" x="6946900" y="5781675"/>
          <p14:tracePt t="268979" x="6964363" y="5791200"/>
          <p14:tracePt t="268990" x="6983413" y="5800725"/>
          <p14:tracePt t="268993" x="6992938" y="5800725"/>
          <p14:tracePt t="269707" x="7029450" y="5800725"/>
          <p14:tracePt t="269715" x="7156450" y="5800725"/>
          <p14:tracePt t="269722" x="7248525" y="5800725"/>
          <p14:tracePt t="269731" x="7356475" y="5800725"/>
          <p14:tracePt t="269739" x="7429500" y="5800725"/>
          <p14:tracePt t="269747" x="7502525" y="5800725"/>
          <p14:tracePt t="269755" x="7575550" y="5800725"/>
          <p14:tracePt t="269763" x="7621588" y="5800725"/>
          <p14:tracePt t="269771" x="7658100" y="5800725"/>
          <p14:tracePt t="269779" x="7685088" y="5781675"/>
          <p14:tracePt t="269795" x="7694613" y="5772150"/>
          <p14:tracePt t="269811" x="7704138" y="5764213"/>
          <p14:tracePt t="269827" x="7704138" y="5745163"/>
          <p14:tracePt t="269844" x="7712075" y="5735638"/>
          <p14:tracePt t="269858" x="7721600" y="5727700"/>
          <p14:tracePt t="269930" x="7731125" y="5727700"/>
          <p14:tracePt t="269973" x="7740650" y="5708650"/>
          <p14:tracePt t="269978" x="7748588" y="5699125"/>
          <p14:tracePt t="269987" x="7777163" y="5699125"/>
          <p14:tracePt t="269995" x="7821613" y="5699125"/>
          <p14:tracePt t="270003" x="7831138" y="5699125"/>
          <p14:tracePt t="270011" x="7850188" y="5699125"/>
          <p14:tracePt t="270019" x="7867650" y="5699125"/>
          <p14:tracePt t="270482" x="7885113" y="5718175"/>
          <p14:tracePt t="270491" x="7904163" y="5754688"/>
          <p14:tracePt t="270498" x="7921625" y="5772150"/>
          <p14:tracePt t="270506" x="7931150" y="5791200"/>
          <p14:tracePt t="271170" x="7940675" y="5800725"/>
          <p14:tracePt t="272835" x="7940675" y="5791200"/>
          <p14:tracePt t="272850" x="7940675" y="5781675"/>
          <p14:tracePt t="272873" x="7940675" y="5764213"/>
          <p14:tracePt t="272898" x="7940675" y="5754688"/>
          <p14:tracePt t="272905" x="7950200" y="5708650"/>
          <p14:tracePt t="272914" x="7967663" y="5699125"/>
          <p14:tracePt t="273362" x="7977188" y="5691188"/>
          <p14:tracePt t="276690" x="7977188" y="5681663"/>
          <p14:tracePt t="276938" x="7986713" y="5662613"/>
          <p14:tracePt t="276946" x="8050213" y="5581650"/>
          <p14:tracePt t="276953" x="8123238" y="5489575"/>
          <p14:tracePt t="276961" x="8159750" y="5416550"/>
          <p14:tracePt t="276969" x="8196263" y="5380038"/>
          <p14:tracePt t="276977" x="8223250" y="5353050"/>
          <p14:tracePt t="276985" x="8250238" y="5307013"/>
          <p14:tracePt t="276993" x="8277225" y="5270500"/>
          <p14:tracePt t="277001" x="8296275" y="5226050"/>
          <p14:tracePt t="277010" x="8332788" y="5197475"/>
          <p14:tracePt t="277017" x="8332788" y="5180013"/>
          <p14:tracePt t="277025" x="8342313" y="5170488"/>
          <p14:tracePt t="277194" x="8350250" y="5170488"/>
          <p14:tracePt t="278082" x="8350250" y="5126038"/>
          <p14:tracePt t="278091" x="8432800" y="5053013"/>
          <p14:tracePt t="278099" x="8532813" y="5006975"/>
          <p14:tracePt t="278107" x="8605838" y="4970463"/>
          <p14:tracePt t="278117" x="8724900" y="4924425"/>
          <p14:tracePt t="278123" x="8842375" y="4870450"/>
          <p14:tracePt t="278132" x="8970963" y="4841875"/>
          <p14:tracePt t="278138" x="9107488" y="477837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配列要素の分散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2195736" y="2132856"/>
            <a:ext cx="1296144" cy="2880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419872" y="2132856"/>
            <a:ext cx="1296144" cy="288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644008" y="2132856"/>
            <a:ext cx="1296144" cy="288032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5868144" y="2132856"/>
            <a:ext cx="1296144" cy="2880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3568" y="2060848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host </a:t>
            </a:r>
            <a:r>
              <a:rPr kumimoji="1" lang="en-US" altLang="ja-JP" dirty="0" err="1"/>
              <a:t>pid</a:t>
            </a:r>
            <a:r>
              <a:rPr kumimoji="1" lang="en-US" altLang="ja-JP" dirty="0"/>
              <a:t>=0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2195736" y="3429000"/>
            <a:ext cx="1296144" cy="288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2195736" y="4149080"/>
            <a:ext cx="1296144" cy="288032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195736" y="4869160"/>
            <a:ext cx="1296144" cy="2880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3568" y="335699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pid</a:t>
            </a:r>
            <a:r>
              <a:rPr kumimoji="1" lang="en-US" altLang="ja-JP" dirty="0"/>
              <a:t>=1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83568" y="4149080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pid</a:t>
            </a:r>
            <a:r>
              <a:rPr kumimoji="1" lang="en-US" altLang="ja-JP" dirty="0"/>
              <a:t>=2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3568" y="4941168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pid</a:t>
            </a:r>
            <a:r>
              <a:rPr kumimoji="1" lang="en-US" altLang="ja-JP" dirty="0"/>
              <a:t>=3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195736" y="249289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reduction</a:t>
            </a:r>
            <a:endParaRPr kumimoji="1" lang="ja-JP" altLang="en-US" dirty="0"/>
          </a:p>
        </p:txBody>
      </p:sp>
      <p:cxnSp>
        <p:nvCxnSpPr>
          <p:cNvPr id="18" name="直線矢印コネクタ 17"/>
          <p:cNvCxnSpPr>
            <a:stCxn id="5" idx="2"/>
          </p:cNvCxnSpPr>
          <p:nvPr/>
        </p:nvCxnSpPr>
        <p:spPr>
          <a:xfrm flipH="1">
            <a:off x="3563888" y="2420888"/>
            <a:ext cx="504056" cy="100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H="1">
            <a:off x="3491880" y="2492896"/>
            <a:ext cx="2952328" cy="2520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endCxn id="10" idx="3"/>
          </p:cNvCxnSpPr>
          <p:nvPr/>
        </p:nvCxnSpPr>
        <p:spPr>
          <a:xfrm flipH="1">
            <a:off x="3491880" y="2276872"/>
            <a:ext cx="1728192" cy="2016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2267744" y="364502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reduction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267744" y="443711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reduction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267744" y="52292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reduction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E48A21A-113B-4DFD-A5E5-55AEB36E2E30}"/>
              </a:ext>
            </a:extLst>
          </p:cNvPr>
          <p:cNvSpPr txBox="1"/>
          <p:nvPr/>
        </p:nvSpPr>
        <p:spPr>
          <a:xfrm>
            <a:off x="2123728" y="17948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82FECEA-F22D-45C0-A0E9-527A2CAC92CE}"/>
              </a:ext>
            </a:extLst>
          </p:cNvPr>
          <p:cNvSpPr txBox="1"/>
          <p:nvPr/>
        </p:nvSpPr>
        <p:spPr>
          <a:xfrm>
            <a:off x="3296457" y="179488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N/</a:t>
            </a:r>
            <a:r>
              <a:rPr lang="en-US" altLang="ja-JP" dirty="0" err="1"/>
              <a:t>nproc</a:t>
            </a:r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AD70CE9-24CB-4A7D-B466-2A3C9BB915CC}"/>
              </a:ext>
            </a:extLst>
          </p:cNvPr>
          <p:cNvSpPr txBox="1"/>
          <p:nvPr/>
        </p:nvSpPr>
        <p:spPr>
          <a:xfrm>
            <a:off x="4560913" y="1769561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2*N/</a:t>
            </a:r>
            <a:r>
              <a:rPr lang="en-US" altLang="ja-JP" dirty="0" err="1"/>
              <a:t>nproc</a:t>
            </a:r>
            <a:endParaRPr kumimoji="1"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7D740F6-9224-40A0-A5DD-2345A1E32208}"/>
              </a:ext>
            </a:extLst>
          </p:cNvPr>
          <p:cNvSpPr txBox="1"/>
          <p:nvPr/>
        </p:nvSpPr>
        <p:spPr>
          <a:xfrm>
            <a:off x="5819388" y="179488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3*N/</a:t>
            </a:r>
            <a:r>
              <a:rPr lang="en-US" altLang="ja-JP" dirty="0" err="1"/>
              <a:t>nproc</a:t>
            </a:r>
            <a:endParaRPr kumimoji="1" lang="ja-JP" altLang="en-US" dirty="0"/>
          </a:p>
        </p:txBody>
      </p:sp>
      <p:pic>
        <p:nvPicPr>
          <p:cNvPr id="15" name="オーディオ 14">
            <a:hlinkClick r:id="" action="ppaction://media"/>
            <a:extLst>
              <a:ext uri="{FF2B5EF4-FFF2-40B4-BE49-F238E27FC236}">
                <a16:creationId xmlns:a16="http://schemas.microsoft.com/office/drawing/2014/main" id="{875B6110-6AC8-4A5D-BA7F-75973A276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2"/>
    </mc:Choice>
    <mc:Fallback xmlns="">
      <p:transition spd="slow" advTm="25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75" x="8951913" y="3375025"/>
          <p14:tracePt t="3883" x="8878888" y="3375025"/>
          <p14:tracePt t="3891" x="8815388" y="3355975"/>
          <p14:tracePt t="3900" x="8742363" y="3355975"/>
          <p14:tracePt t="3908" x="8651875" y="3355975"/>
          <p14:tracePt t="3916" x="8559800" y="3346450"/>
          <p14:tracePt t="3923" x="8442325" y="3346450"/>
          <p14:tracePt t="3933" x="8369300" y="3346450"/>
          <p14:tracePt t="3956" x="8104188" y="3302000"/>
          <p14:tracePt t="3963" x="8013700" y="3292475"/>
          <p14:tracePt t="3971" x="7894638" y="3246438"/>
          <p14:tracePt t="3979" x="7840663" y="3219450"/>
          <p14:tracePt t="3988" x="7721600" y="3182938"/>
          <p14:tracePt t="3995" x="7667625" y="3163888"/>
          <p14:tracePt t="4004" x="7602538" y="3146425"/>
          <p14:tracePt t="4011" x="7521575" y="3090863"/>
          <p14:tracePt t="4019" x="7466013" y="3054350"/>
          <p14:tracePt t="4027" x="7392988" y="3036888"/>
          <p14:tracePt t="4036" x="7302500" y="3009900"/>
          <p14:tracePt t="4043" x="7183438" y="2982913"/>
          <p14:tracePt t="4052" x="7102475" y="2946400"/>
          <p14:tracePt t="4061" x="7010400" y="2900363"/>
          <p14:tracePt t="4073" x="6910388" y="2890838"/>
          <p14:tracePt t="4079" x="6837363" y="2873375"/>
          <p14:tracePt t="4088" x="6754813" y="2836863"/>
          <p14:tracePt t="4093" x="6664325" y="2817813"/>
          <p14:tracePt t="4101" x="6581775" y="2808288"/>
          <p14:tracePt t="4112" x="6491288" y="2763838"/>
          <p14:tracePt t="4115" x="6372225" y="2754313"/>
          <p14:tracePt t="4125" x="6262688" y="2735263"/>
          <p14:tracePt t="4131" x="6116638" y="2708275"/>
          <p14:tracePt t="4140" x="5989638" y="2698750"/>
          <p14:tracePt t="4147" x="5834063" y="2681288"/>
          <p14:tracePt t="4155" x="5670550" y="2654300"/>
          <p14:tracePt t="4165" x="5507038" y="2617788"/>
          <p14:tracePt t="4176" x="5378450" y="2608263"/>
          <p14:tracePt t="4181" x="5278438" y="2562225"/>
          <p14:tracePt t="4189" x="5187950" y="2554288"/>
          <p14:tracePt t="4195" x="5041900" y="2535238"/>
          <p14:tracePt t="4204" x="4859338" y="2535238"/>
          <p14:tracePt t="4211" x="4713288" y="2489200"/>
          <p14:tracePt t="4220" x="4549775" y="2489200"/>
          <p14:tracePt t="4227" x="4384675" y="2489200"/>
          <p14:tracePt t="4236" x="4257675" y="2489200"/>
          <p14:tracePt t="4243" x="4148138" y="2481263"/>
          <p14:tracePt t="4252" x="4038600" y="2481263"/>
          <p14:tracePt t="4259" x="3975100" y="2481263"/>
          <p14:tracePt t="4267" x="3919538" y="2481263"/>
          <p14:tracePt t="4275" x="3883025" y="2481263"/>
          <p14:tracePt t="4283" x="3865563" y="2481263"/>
          <p14:tracePt t="4291" x="3838575" y="2481263"/>
          <p14:tracePt t="4300" x="3829050" y="2481263"/>
          <p14:tracePt t="4309" x="3802063" y="2481263"/>
          <p14:tracePt t="4317" x="3783013" y="2471738"/>
          <p14:tracePt t="4325" x="3756025" y="2471738"/>
          <p14:tracePt t="4333" x="3719513" y="2471738"/>
          <p14:tracePt t="4341" x="3692525" y="2471738"/>
          <p14:tracePt t="4350" x="3656013" y="2471738"/>
          <p14:tracePt t="4357" x="3609975" y="2471738"/>
          <p14:tracePt t="4364" x="3582988" y="2471738"/>
          <p14:tracePt t="4372" x="3556000" y="2471738"/>
          <p14:tracePt t="4379" x="3536950" y="2471738"/>
          <p14:tracePt t="4395" x="3527425" y="2462213"/>
          <p14:tracePt t="4443" x="3519488" y="2452688"/>
          <p14:tracePt t="4468" x="3519488" y="2444750"/>
          <p14:tracePt t="4475" x="3519488" y="2425700"/>
          <p14:tracePt t="4515" x="3519488" y="2408238"/>
          <p14:tracePt t="4646" x="3482975" y="2398713"/>
          <p14:tracePt t="4655" x="3382963" y="2398713"/>
          <p14:tracePt t="4663" x="3290888" y="2398713"/>
          <p14:tracePt t="4668" x="3163888" y="2398713"/>
          <p14:tracePt t="4676" x="3035300" y="2398713"/>
          <p14:tracePt t="4683" x="2925763" y="2398713"/>
          <p14:tracePt t="4691" x="2781300" y="2398713"/>
          <p14:tracePt t="4699" x="2652713" y="2398713"/>
          <p14:tracePt t="4707" x="2525713" y="2398713"/>
          <p14:tracePt t="4715" x="2397125" y="2398713"/>
          <p14:tracePt t="4723" x="2287588" y="2398713"/>
          <p14:tracePt t="4732" x="2179638" y="2398713"/>
          <p14:tracePt t="4739" x="2106613" y="2398713"/>
          <p14:tracePt t="4747" x="2051050" y="2389188"/>
          <p14:tracePt t="4755" x="2024063" y="2389188"/>
          <p14:tracePt t="4763" x="2014538" y="2389188"/>
          <p14:tracePt t="4781" x="2005013" y="2389188"/>
          <p14:tracePt t="4939" x="1997075" y="2379663"/>
          <p14:tracePt t="4948" x="1997075" y="2362200"/>
          <p14:tracePt t="4956" x="1997075" y="2343150"/>
          <p14:tracePt t="4970" x="1997075" y="2316163"/>
          <p14:tracePt t="4972" x="2005013" y="2289175"/>
          <p14:tracePt t="4979" x="2014538" y="2270125"/>
          <p14:tracePt t="4987" x="2024063" y="2233613"/>
          <p14:tracePt t="4995" x="2033588" y="2197100"/>
          <p14:tracePt t="5003" x="2078038" y="2133600"/>
          <p14:tracePt t="5011" x="2087563" y="2070100"/>
          <p14:tracePt t="5019" x="2106613" y="2024063"/>
          <p14:tracePt t="5027" x="2133600" y="2006600"/>
          <p14:tracePt t="5036" x="2133600" y="1979613"/>
          <p14:tracePt t="5043" x="2143125" y="1960563"/>
          <p14:tracePt t="5053" x="2143125" y="1951038"/>
          <p14:tracePt t="5357" x="2151063" y="1951038"/>
          <p14:tracePt t="5365" x="2160588" y="1951038"/>
          <p14:tracePt t="5389" x="2179638" y="1960563"/>
          <p14:tracePt t="5677" x="2160588" y="1987550"/>
          <p14:tracePt t="5687" x="2143125" y="2006600"/>
          <p14:tracePt t="5693" x="2114550" y="2033588"/>
          <p14:tracePt t="5699" x="2097088" y="2043113"/>
          <p14:tracePt t="5715" x="2087563" y="2043113"/>
          <p14:tracePt t="5836" x="2078038" y="2052638"/>
          <p14:tracePt t="5852" x="2070100" y="2060575"/>
          <p14:tracePt t="5860" x="2070100" y="2079625"/>
          <p14:tracePt t="5869" x="2060575" y="2106613"/>
          <p14:tracePt t="5876" x="2051050" y="2116138"/>
          <p14:tracePt t="5884" x="2051050" y="2143125"/>
          <p14:tracePt t="5892" x="2051050" y="2152650"/>
          <p14:tracePt t="5900" x="2051050" y="2170113"/>
          <p14:tracePt t="5908" x="2051050" y="2189163"/>
          <p14:tracePt t="5916" x="2041525" y="2206625"/>
          <p14:tracePt t="5924" x="2033588" y="2206625"/>
          <p14:tracePt t="5939" x="2033588" y="2225675"/>
          <p14:tracePt t="5955" x="2033588" y="2233613"/>
          <p14:tracePt t="5971" x="2024063" y="2243138"/>
          <p14:tracePt t="6462" x="2078038" y="2252663"/>
          <p14:tracePt t="6470" x="2170113" y="2252663"/>
          <p14:tracePt t="6477" x="2297113" y="2252663"/>
          <p14:tracePt t="6484" x="2425700" y="2252663"/>
          <p14:tracePt t="6492" x="2552700" y="2252663"/>
          <p14:tracePt t="6499" x="2662238" y="2252663"/>
          <p14:tracePt t="6507" x="2789238" y="2252663"/>
          <p14:tracePt t="6515" x="2898775" y="2252663"/>
          <p14:tracePt t="6523" x="2990850" y="2252663"/>
          <p14:tracePt t="6531" x="3100388" y="2252663"/>
          <p14:tracePt t="6539" x="3171825" y="2252663"/>
          <p14:tracePt t="6547" x="3273425" y="2252663"/>
          <p14:tracePt t="6555" x="3382963" y="2252663"/>
          <p14:tracePt t="6563" x="3455988" y="2252663"/>
          <p14:tracePt t="6571" x="3527425" y="2252663"/>
          <p14:tracePt t="6579" x="3619500" y="2252663"/>
          <p14:tracePt t="6587" x="3692525" y="2252663"/>
          <p14:tracePt t="6595" x="3765550" y="2252663"/>
          <p14:tracePt t="6603" x="3819525" y="2252663"/>
          <p14:tracePt t="6612" x="3883025" y="2252663"/>
          <p14:tracePt t="6619" x="3938588" y="2252663"/>
          <p14:tracePt t="6628" x="4011613" y="2252663"/>
          <p14:tracePt t="6635" x="4065588" y="2252663"/>
          <p14:tracePt t="6644" x="4111625" y="2252663"/>
          <p14:tracePt t="6652" x="4165600" y="2252663"/>
          <p14:tracePt t="6659" x="4202113" y="2252663"/>
          <p14:tracePt t="6668" x="4248150" y="2252663"/>
          <p14:tracePt t="6675" x="4284663" y="2252663"/>
          <p14:tracePt t="6683" x="4321175" y="2252663"/>
          <p14:tracePt t="6691" x="4376738" y="2252663"/>
          <p14:tracePt t="6699" x="4440238" y="2252663"/>
          <p14:tracePt t="6707" x="4549775" y="2252663"/>
          <p14:tracePt t="6715" x="4640263" y="2252663"/>
          <p14:tracePt t="6723" x="4767263" y="2252663"/>
          <p14:tracePt t="6732" x="4913313" y="2252663"/>
          <p14:tracePt t="6739" x="5059363" y="2252663"/>
          <p14:tracePt t="6747" x="5205413" y="2252663"/>
          <p14:tracePt t="6756" x="5351463" y="2252663"/>
          <p14:tracePt t="6764" x="5487988" y="2252663"/>
          <p14:tracePt t="6772" x="5653088" y="2252663"/>
          <p14:tracePt t="6780" x="5797550" y="2252663"/>
          <p14:tracePt t="6788" x="5943600" y="2252663"/>
          <p14:tracePt t="6796" x="6072188" y="2252663"/>
          <p14:tracePt t="6803" x="6181725" y="2252663"/>
          <p14:tracePt t="6813" x="6235700" y="2252663"/>
          <p14:tracePt t="6819" x="6318250" y="2252663"/>
          <p14:tracePt t="6829" x="6391275" y="2252663"/>
          <p14:tracePt t="6835" x="6445250" y="2252663"/>
          <p14:tracePt t="6844" x="6481763" y="2252663"/>
          <p14:tracePt t="6855" x="6537325" y="2252663"/>
          <p14:tracePt t="6862" x="6600825" y="2252663"/>
          <p14:tracePt t="6867" x="6654800" y="2252663"/>
          <p14:tracePt t="6875" x="6727825" y="2233613"/>
          <p14:tracePt t="6883" x="6791325" y="2225675"/>
          <p14:tracePt t="6891" x="6846888" y="2225675"/>
          <p14:tracePt t="6899" x="6892925" y="2225675"/>
          <p14:tracePt t="6907" x="6946900" y="2225675"/>
          <p14:tracePt t="6915" x="6983413" y="2225675"/>
          <p14:tracePt t="6923" x="7010400" y="2225675"/>
          <p14:tracePt t="6931" x="7056438" y="2225675"/>
          <p14:tracePt t="6939" x="7092950" y="2225675"/>
          <p14:tracePt t="6947" x="7138988" y="2225675"/>
          <p14:tracePt t="6955" x="7165975" y="2225675"/>
          <p14:tracePt t="6970" x="7202488" y="2225675"/>
          <p14:tracePt t="6972" x="7248525" y="2225675"/>
          <p14:tracePt t="6979" x="7265988" y="2225675"/>
          <p14:tracePt t="6987" x="7302500" y="2225675"/>
          <p14:tracePt t="6996" x="7312025" y="2225675"/>
          <p14:tracePt t="7003" x="7339013" y="2225675"/>
          <p14:tracePt t="7011" x="7348538" y="2225675"/>
          <p14:tracePt t="7763" x="7348538" y="2243138"/>
          <p14:tracePt t="7771" x="7339013" y="2279650"/>
          <p14:tracePt t="7779" x="7329488" y="2316163"/>
          <p14:tracePt t="7787" x="7312025" y="2371725"/>
          <p14:tracePt t="7795" x="7292975" y="2389188"/>
          <p14:tracePt t="7803" x="7275513" y="2398713"/>
          <p14:tracePt t="7811" x="7265988" y="2444750"/>
          <p14:tracePt t="7971" x="7256463" y="2452688"/>
          <p14:tracePt t="9995" x="7248525" y="2452688"/>
          <p14:tracePt t="10035" x="7202488" y="2471738"/>
          <p14:tracePt t="10043" x="7056438" y="2517775"/>
          <p14:tracePt t="10052" x="6892925" y="2562225"/>
          <p14:tracePt t="10059" x="6664325" y="2571750"/>
          <p14:tracePt t="10068" x="6454775" y="2608263"/>
          <p14:tracePt t="10075" x="6226175" y="2608263"/>
          <p14:tracePt t="10083" x="5870575" y="2644775"/>
          <p14:tracePt t="10091" x="5543550" y="2644775"/>
          <p14:tracePt t="10099" x="5168900" y="2644775"/>
          <p14:tracePt t="10107" x="4868863" y="2644775"/>
          <p14:tracePt t="10115" x="4530725" y="2644775"/>
          <p14:tracePt t="10123" x="4267200" y="2644775"/>
          <p14:tracePt t="10131" x="4002088" y="2644775"/>
          <p14:tracePt t="10139" x="3875088" y="2644775"/>
          <p14:tracePt t="10147" x="3709988" y="2625725"/>
          <p14:tracePt t="10155" x="3600450" y="2581275"/>
          <p14:tracePt t="10163" x="3463925" y="2571750"/>
          <p14:tracePt t="10171" x="3390900" y="2571750"/>
          <p14:tracePt t="10179" x="3336925" y="2562225"/>
          <p14:tracePt t="10188" x="3290888" y="2562225"/>
          <p14:tracePt t="10195" x="3263900" y="2544763"/>
          <p14:tracePt t="10203" x="3244850" y="2544763"/>
          <p14:tracePt t="10211" x="3236913" y="2544763"/>
          <p14:tracePt t="10219" x="3227388" y="2544763"/>
          <p14:tracePt t="10235" x="3200400" y="2544763"/>
          <p14:tracePt t="10244" x="3190875" y="2544763"/>
          <p14:tracePt t="10255" x="3163888" y="2544763"/>
          <p14:tracePt t="10261" x="3144838" y="2544763"/>
          <p14:tracePt t="10271" x="3117850" y="2544763"/>
          <p14:tracePt t="10276" x="3090863" y="2544763"/>
          <p14:tracePt t="10285" x="3044825" y="2544763"/>
          <p14:tracePt t="10292" x="3017838" y="2544763"/>
          <p14:tracePt t="10300" x="2990850" y="2544763"/>
          <p14:tracePt t="10308" x="2954338" y="2554288"/>
          <p14:tracePt t="10316" x="2944813" y="2554288"/>
          <p14:tracePt t="10469" x="2962275" y="2554288"/>
          <p14:tracePt t="10476" x="3027363" y="2517775"/>
          <p14:tracePt t="10488" x="3081338" y="2498725"/>
          <p14:tracePt t="10493" x="3144838" y="2462213"/>
          <p14:tracePt t="10501" x="3244850" y="2452688"/>
          <p14:tracePt t="10508" x="3317875" y="2425700"/>
          <p14:tracePt t="10516" x="3400425" y="2398713"/>
          <p14:tracePt t="10524" x="3446463" y="2389188"/>
          <p14:tracePt t="10533" x="3482975" y="2379663"/>
          <p14:tracePt t="10539" x="3500438" y="2371725"/>
          <p14:tracePt t="10548" x="3519488" y="2362200"/>
          <p14:tracePt t="10555" x="3527425" y="2352675"/>
          <p14:tracePt t="10588" x="3536950" y="2343150"/>
          <p14:tracePt t="10661" x="3546475" y="2343150"/>
          <p14:tracePt t="10670" x="3582988" y="2325688"/>
          <p14:tracePt t="10676" x="3629025" y="2298700"/>
          <p14:tracePt t="10684" x="3692525" y="2289175"/>
          <p14:tracePt t="10691" x="3746500" y="2279650"/>
          <p14:tracePt t="10700" x="3792538" y="2252663"/>
          <p14:tracePt t="10707" x="3819525" y="2243138"/>
          <p14:tracePt t="10715" x="3865563" y="2233613"/>
          <p14:tracePt t="10723" x="3892550" y="2225675"/>
          <p14:tracePt t="10731" x="3911600" y="2225675"/>
          <p14:tracePt t="10739" x="3919538" y="2225675"/>
          <p14:tracePt t="10747" x="3929063" y="2225675"/>
          <p14:tracePt t="10811" x="3938588" y="2216150"/>
          <p14:tracePt t="11133" x="3938588" y="2252663"/>
          <p14:tracePt t="11140" x="3938588" y="2306638"/>
          <p14:tracePt t="11149" x="3892550" y="2371725"/>
          <p14:tracePt t="11156" x="3883025" y="2416175"/>
          <p14:tracePt t="11164" x="3846513" y="2481263"/>
          <p14:tracePt t="11173" x="3838575" y="2517775"/>
          <p14:tracePt t="11180" x="3819525" y="2554288"/>
          <p14:tracePt t="11191" x="3819525" y="2581275"/>
          <p14:tracePt t="11196" x="3792538" y="2608263"/>
          <p14:tracePt t="11206" x="3775075" y="2644775"/>
          <p14:tracePt t="11212" x="3775075" y="2654300"/>
          <p14:tracePt t="11220" x="3765550" y="2681288"/>
          <p14:tracePt t="11237" x="3756025" y="2698750"/>
          <p14:tracePt t="11541" x="3746500" y="2671763"/>
          <p14:tracePt t="11549" x="3756025" y="2644775"/>
          <p14:tracePt t="11557" x="3756025" y="2625725"/>
          <p14:tracePt t="11564" x="3765550" y="2581275"/>
          <p14:tracePt t="11572" x="3802063" y="2554288"/>
          <p14:tracePt t="11580" x="3810000" y="2525713"/>
          <p14:tracePt t="11588" x="3819525" y="2508250"/>
          <p14:tracePt t="11596" x="3846513" y="2471738"/>
          <p14:tracePt t="11605" x="3846513" y="2452688"/>
          <p14:tracePt t="11612" x="3856038" y="2444750"/>
          <p14:tracePt t="11622" x="3865563" y="2425700"/>
          <p14:tracePt t="11643" x="3883025" y="2408238"/>
          <p14:tracePt t="11791" x="3856038" y="2425700"/>
          <p14:tracePt t="11795" x="3838575" y="2435225"/>
          <p14:tracePt t="11803" x="3802063" y="2452688"/>
          <p14:tracePt t="11811" x="3783013" y="2471738"/>
          <p14:tracePt t="11827" x="3746500" y="2481263"/>
          <p14:tracePt t="11837" x="3729038" y="2489200"/>
          <p14:tracePt t="11843" x="3702050" y="2498725"/>
          <p14:tracePt t="11852" x="3683000" y="2508250"/>
          <p14:tracePt t="11859" x="3673475" y="2517775"/>
          <p14:tracePt t="11869" x="3665538" y="2517775"/>
          <p14:tracePt t="11879" x="3656013" y="2517775"/>
          <p14:tracePt t="11893" x="3646488" y="2517775"/>
          <p14:tracePt t="11909" x="3629025" y="2517775"/>
          <p14:tracePt t="11916" x="3619500" y="2525713"/>
          <p14:tracePt t="11923" x="3609975" y="2525713"/>
          <p14:tracePt t="11939" x="3600450" y="2525713"/>
          <p14:tracePt t="11955" x="3573463" y="2525713"/>
          <p14:tracePt t="11963" x="3546475" y="2525713"/>
          <p14:tracePt t="11971" x="3527425" y="2525713"/>
          <p14:tracePt t="11979" x="3482975" y="2525713"/>
          <p14:tracePt t="11987" x="3446463" y="2525713"/>
          <p14:tracePt t="11995" x="3419475" y="2525713"/>
          <p14:tracePt t="12003" x="3400425" y="2525713"/>
          <p14:tracePt t="12012" x="3382963" y="2525713"/>
          <p14:tracePt t="12019" x="3373438" y="2525713"/>
          <p14:tracePt t="12156" x="3363913" y="2525713"/>
          <p14:tracePt t="12685" x="3354388" y="2525713"/>
          <p14:tracePt t="12693" x="3336925" y="2525713"/>
          <p14:tracePt t="12699" x="3309938" y="2525713"/>
          <p14:tracePt t="12707" x="3290888" y="2535238"/>
          <p14:tracePt t="12715" x="3281363" y="2544763"/>
          <p14:tracePt t="12723" x="3254375" y="2554288"/>
          <p14:tracePt t="12731" x="3244850" y="2562225"/>
          <p14:tracePt t="12774" x="3227388" y="2562225"/>
          <p14:tracePt t="12837" x="3217863" y="2571750"/>
          <p14:tracePt t="12845" x="3208338" y="2571750"/>
          <p14:tracePt t="12861" x="3181350" y="2571750"/>
          <p14:tracePt t="12872" x="3163888" y="2581275"/>
          <p14:tracePt t="12888" x="3136900" y="2581275"/>
          <p14:tracePt t="12894" x="3117850" y="2581275"/>
          <p14:tracePt t="12900" x="3108325" y="2581275"/>
          <p14:tracePt t="12909" x="3071813" y="2589213"/>
          <p14:tracePt t="12915" x="3063875" y="2598738"/>
          <p14:tracePt t="12931" x="3044825" y="2598738"/>
          <p14:tracePt t="12947" x="3035300" y="2598738"/>
          <p14:tracePt t="12969" x="2990850" y="2598738"/>
          <p14:tracePt t="12971" x="2962275" y="2598738"/>
          <p14:tracePt t="12979" x="2944813" y="2598738"/>
          <p14:tracePt t="12987" x="2917825" y="2598738"/>
          <p14:tracePt t="12995" x="2881313" y="2598738"/>
          <p14:tracePt t="13003" x="2852738" y="2598738"/>
          <p14:tracePt t="13011" x="2835275" y="2598738"/>
          <p14:tracePt t="13019" x="2808288" y="2598738"/>
          <p14:tracePt t="13027" x="2789238" y="2598738"/>
          <p14:tracePt t="13035" x="2752725" y="2598738"/>
          <p14:tracePt t="13043" x="2716213" y="2598738"/>
          <p14:tracePt t="13051" x="2708275" y="2598738"/>
          <p14:tracePt t="13059" x="2662238" y="2598738"/>
          <p14:tracePt t="13069" x="2643188" y="2598738"/>
          <p14:tracePt t="13075" x="2616200" y="2598738"/>
          <p14:tracePt t="13084" x="2598738" y="2589213"/>
          <p14:tracePt t="13099" x="2579688" y="2589213"/>
          <p14:tracePt t="13115" x="2570163" y="2589213"/>
          <p14:tracePt t="13149" x="2562225" y="2581275"/>
          <p14:tracePt t="13160" x="2552700" y="2571750"/>
          <p14:tracePt t="13166" x="2543175" y="2562225"/>
          <p14:tracePt t="13180" x="2516188" y="2535238"/>
          <p14:tracePt t="13188" x="2498725" y="2508250"/>
          <p14:tracePt t="13196" x="2479675" y="2489200"/>
          <p14:tracePt t="13205" x="2452688" y="2462213"/>
          <p14:tracePt t="13212" x="2433638" y="2444750"/>
          <p14:tracePt t="13219" x="2397125" y="2416175"/>
          <p14:tracePt t="13228" x="2370138" y="2389188"/>
          <p14:tracePt t="13237" x="2352675" y="2371725"/>
          <p14:tracePt t="13244" x="2333625" y="2362200"/>
          <p14:tracePt t="13253" x="2316163" y="2352675"/>
          <p14:tracePt t="13269" x="2306638" y="2343150"/>
          <p14:tracePt t="13276" x="2297113" y="2343150"/>
          <p14:tracePt t="13292" x="2287588" y="2343150"/>
          <p14:tracePt t="13300" x="2270125" y="2325688"/>
          <p14:tracePt t="13308" x="2270125" y="2316163"/>
          <p14:tracePt t="13316" x="2260600" y="2306638"/>
          <p14:tracePt t="13324" x="2260600" y="2298700"/>
          <p14:tracePt t="13332" x="2260600" y="2289175"/>
          <p14:tracePt t="13341" x="2260600" y="2270125"/>
          <p14:tracePt t="13348" x="2243138" y="2243138"/>
          <p14:tracePt t="13357" x="2243138" y="2233613"/>
          <p14:tracePt t="13363" x="2233613" y="2225675"/>
          <p14:tracePt t="13373" x="2233613" y="2197100"/>
          <p14:tracePt t="13381" x="2233613" y="2189163"/>
          <p14:tracePt t="13404" x="2233613" y="2179638"/>
          <p14:tracePt t="13411" x="2233613" y="2160588"/>
          <p14:tracePt t="13435" x="2233613" y="2152650"/>
          <p14:tracePt t="13443" x="2233613" y="2125663"/>
          <p14:tracePt t="13452" x="2233613" y="2116138"/>
          <p14:tracePt t="13459" x="2243138" y="2089150"/>
          <p14:tracePt t="13469" x="2260600" y="2060575"/>
          <p14:tracePt t="13475" x="2270125" y="2052638"/>
          <p14:tracePt t="13484" x="2279650" y="2043113"/>
          <p14:tracePt t="13491" x="2306638" y="2024063"/>
          <p14:tracePt t="13499" x="2324100" y="2016125"/>
          <p14:tracePt t="13508" x="2333625" y="2006600"/>
          <p14:tracePt t="13516" x="2360613" y="1997075"/>
          <p14:tracePt t="13523" x="2389188" y="1979613"/>
          <p14:tracePt t="13532" x="2433638" y="1970088"/>
          <p14:tracePt t="13540" x="2489200" y="1951038"/>
          <p14:tracePt t="13548" x="2516188" y="1951038"/>
          <p14:tracePt t="13556" x="2552700" y="1943100"/>
          <p14:tracePt t="13564" x="2606675" y="1943100"/>
          <p14:tracePt t="13573" x="2635250" y="1943100"/>
          <p14:tracePt t="13580" x="2671763" y="1943100"/>
          <p14:tracePt t="13587" x="2708275" y="1943100"/>
          <p14:tracePt t="13595" x="2744788" y="1943100"/>
          <p14:tracePt t="13603" x="2771775" y="1943100"/>
          <p14:tracePt t="13611" x="2789238" y="1943100"/>
          <p14:tracePt t="13619" x="2835275" y="1943100"/>
          <p14:tracePt t="13628" x="2852738" y="1943100"/>
          <p14:tracePt t="13635" x="2881313" y="1943100"/>
          <p14:tracePt t="13644" x="2889250" y="1943100"/>
          <p14:tracePt t="13659" x="2917825" y="1943100"/>
          <p14:tracePt t="13668" x="2935288" y="1943100"/>
          <p14:tracePt t="13676" x="2962275" y="1943100"/>
          <p14:tracePt t="13684" x="2981325" y="1943100"/>
          <p14:tracePt t="13692" x="3027363" y="1943100"/>
          <p14:tracePt t="13700" x="3063875" y="1943100"/>
          <p14:tracePt t="13708" x="3144838" y="1970088"/>
          <p14:tracePt t="13715" x="3208338" y="1987550"/>
          <p14:tracePt t="13723" x="3244850" y="1997075"/>
          <p14:tracePt t="13731" x="3309938" y="2052638"/>
          <p14:tracePt t="13739" x="3373438" y="2060575"/>
          <p14:tracePt t="13747" x="3419475" y="2097088"/>
          <p14:tracePt t="13755" x="3446463" y="2106613"/>
          <p14:tracePt t="13763" x="3509963" y="2116138"/>
          <p14:tracePt t="13771" x="3536950" y="2125663"/>
          <p14:tracePt t="13779" x="3556000" y="2143125"/>
          <p14:tracePt t="13787" x="3563938" y="2152650"/>
          <p14:tracePt t="13795" x="3582988" y="2170113"/>
          <p14:tracePt t="13803" x="3592513" y="2189163"/>
          <p14:tracePt t="13811" x="3600450" y="2197100"/>
          <p14:tracePt t="13819" x="3600450" y="2225675"/>
          <p14:tracePt t="13827" x="3609975" y="2252663"/>
          <p14:tracePt t="13835" x="3629025" y="2298700"/>
          <p14:tracePt t="13843" x="3629025" y="2306638"/>
          <p14:tracePt t="13851" x="3636963" y="2343150"/>
          <p14:tracePt t="13859" x="3636963" y="2371725"/>
          <p14:tracePt t="13868" x="3683000" y="2408238"/>
          <p14:tracePt t="13875" x="3702050" y="2435225"/>
          <p14:tracePt t="13884" x="3702050" y="2444750"/>
          <p14:tracePt t="13891" x="3702050" y="2452688"/>
          <p14:tracePt t="13900" x="3702050" y="2489200"/>
          <p14:tracePt t="13908" x="3702050" y="2517775"/>
          <p14:tracePt t="13916" x="3702050" y="2535238"/>
          <p14:tracePt t="13924" x="3702050" y="2562225"/>
          <p14:tracePt t="13932" x="3692525" y="2608263"/>
          <p14:tracePt t="13940" x="3683000" y="2617788"/>
          <p14:tracePt t="13959" x="3665538" y="2644775"/>
          <p14:tracePt t="13963" x="3636963" y="2681288"/>
          <p14:tracePt t="13979" x="3629025" y="2690813"/>
          <p14:tracePt t="13987" x="3619500" y="2698750"/>
          <p14:tracePt t="14148" x="3619500" y="2681288"/>
          <p14:tracePt t="14157" x="3619500" y="2654300"/>
          <p14:tracePt t="14163" x="3619500" y="2635250"/>
          <p14:tracePt t="14179" x="3619500" y="2617788"/>
          <p14:tracePt t="14187" x="3646488" y="2571750"/>
          <p14:tracePt t="14196" x="3665538" y="2554288"/>
          <p14:tracePt t="14203" x="3709988" y="2525713"/>
          <p14:tracePt t="14212" x="3756025" y="2517775"/>
          <p14:tracePt t="14220" x="3775075" y="2508250"/>
          <p14:tracePt t="14228" x="3829050" y="2471738"/>
          <p14:tracePt t="14237" x="3846513" y="2462213"/>
          <p14:tracePt t="14246" x="3865563" y="2452688"/>
          <p14:tracePt t="14253" x="3883025" y="2444750"/>
          <p14:tracePt t="14260" x="3919538" y="2425700"/>
          <p14:tracePt t="14270" x="3929063" y="2416175"/>
          <p14:tracePt t="14286" x="3929063" y="2408238"/>
          <p14:tracePt t="14292" x="3938588" y="2398713"/>
          <p14:tracePt t="14301" x="3956050" y="2379663"/>
          <p14:tracePt t="14324" x="3965575" y="2379663"/>
          <p14:tracePt t="14332" x="3975100" y="2371725"/>
          <p14:tracePt t="14340" x="3984625" y="2343150"/>
          <p14:tracePt t="14348" x="4002088" y="2335213"/>
          <p14:tracePt t="14356" x="4011613" y="2335213"/>
          <p14:tracePt t="14364" x="4029075" y="2325688"/>
          <p14:tracePt t="14372" x="4038600" y="2316163"/>
          <p14:tracePt t="14399" x="4048125" y="2316163"/>
          <p14:tracePt t="15253" x="4075113" y="2306638"/>
          <p14:tracePt t="15278" x="4084638" y="2289175"/>
          <p14:tracePt t="15287" x="4102100" y="2279650"/>
          <p14:tracePt t="15293" x="4138613" y="2270125"/>
          <p14:tracePt t="15463" x="4148138" y="2279650"/>
          <p14:tracePt t="15470" x="4129088" y="2335213"/>
          <p14:tracePt t="15481" x="4094163" y="2398713"/>
          <p14:tracePt t="15488" x="4038600" y="2481263"/>
          <p14:tracePt t="15492" x="4029075" y="2498725"/>
          <p14:tracePt t="15500" x="3965575" y="2562225"/>
          <p14:tracePt t="15508" x="3929063" y="2608263"/>
          <p14:tracePt t="15516" x="3911600" y="2654300"/>
          <p14:tracePt t="15524" x="3856038" y="2717800"/>
          <p14:tracePt t="15532" x="3819525" y="2754313"/>
          <p14:tracePt t="15540" x="3792538" y="2800350"/>
          <p14:tracePt t="15547" x="3756025" y="2827338"/>
          <p14:tracePt t="15555" x="3709988" y="2881313"/>
          <p14:tracePt t="15563" x="3692525" y="2900363"/>
          <p14:tracePt t="15571" x="3629025" y="2963863"/>
          <p14:tracePt t="15579" x="3573463" y="3009900"/>
          <p14:tracePt t="15587" x="3556000" y="3027363"/>
          <p14:tracePt t="15595" x="3509963" y="3090863"/>
          <p14:tracePt t="15603" x="3446463" y="3155950"/>
          <p14:tracePt t="15611" x="3409950" y="3200400"/>
          <p14:tracePt t="15619" x="3382963" y="3246438"/>
          <p14:tracePt t="15627" x="3317875" y="3338513"/>
          <p14:tracePt t="15636" x="3263900" y="3402013"/>
          <p14:tracePt t="15643" x="3208338" y="3465513"/>
          <p14:tracePt t="15651" x="3144838" y="3529013"/>
          <p14:tracePt t="15661" x="3127375" y="3548063"/>
          <p14:tracePt t="15671" x="3100388" y="3584575"/>
          <p14:tracePt t="15681" x="3081338" y="3602038"/>
          <p14:tracePt t="15687" x="3071813" y="3621088"/>
          <p14:tracePt t="15836" x="3071813" y="3592513"/>
          <p14:tracePt t="15844" x="3071813" y="3575050"/>
          <p14:tracePt t="15852" x="3127375" y="3511550"/>
          <p14:tracePt t="15863" x="3208338" y="3455988"/>
          <p14:tracePt t="15868" x="3309938" y="3411538"/>
          <p14:tracePt t="15876" x="3455988" y="3355975"/>
          <p14:tracePt t="15884" x="3629025" y="3273425"/>
          <p14:tracePt t="15891" x="3775075" y="3219450"/>
          <p14:tracePt t="15899" x="3948113" y="3136900"/>
          <p14:tracePt t="15907" x="4138613" y="3073400"/>
          <p14:tracePt t="15915" x="4303713" y="3000375"/>
          <p14:tracePt t="15923" x="4421188" y="2954338"/>
          <p14:tracePt t="15931" x="4530725" y="2900363"/>
          <p14:tracePt t="15940" x="4594225" y="2863850"/>
          <p14:tracePt t="15954" x="4630738" y="2827338"/>
          <p14:tracePt t="15956" x="4676775" y="2790825"/>
          <p14:tracePt t="15964" x="4695825" y="2771775"/>
          <p14:tracePt t="15972" x="4713288" y="2754313"/>
          <p14:tracePt t="15979" x="4740275" y="2735263"/>
          <p14:tracePt t="15987" x="4740275" y="2727325"/>
          <p14:tracePt t="15995" x="4759325" y="2708275"/>
          <p14:tracePt t="16011" x="4776788" y="2690813"/>
          <p14:tracePt t="16019" x="4786313" y="2681288"/>
          <p14:tracePt t="16027" x="4803775" y="2662238"/>
          <p14:tracePt t="16035" x="4822825" y="2644775"/>
          <p14:tracePt t="16043" x="4840288" y="2635250"/>
          <p14:tracePt t="16052" x="4886325" y="2617788"/>
          <p14:tracePt t="16059" x="4895850" y="2608263"/>
          <p14:tracePt t="16068" x="4932363" y="2598738"/>
          <p14:tracePt t="16085" x="4941888" y="2598738"/>
          <p14:tracePt t="16181" x="4959350" y="2598738"/>
          <p14:tracePt t="16189" x="4978400" y="2598738"/>
          <p14:tracePt t="16197" x="5032375" y="2581275"/>
          <p14:tracePt t="16205" x="5095875" y="2562225"/>
          <p14:tracePt t="16212" x="5151438" y="2562225"/>
          <p14:tracePt t="16219" x="5224463" y="2544763"/>
          <p14:tracePt t="16228" x="5268913" y="2535238"/>
          <p14:tracePt t="16237" x="5324475" y="2535238"/>
          <p14:tracePt t="16244" x="5368925" y="2525713"/>
          <p14:tracePt t="16260" x="5387975" y="2525713"/>
          <p14:tracePt t="16269" x="5397500" y="2525713"/>
          <p14:tracePt t="16331" x="5397500" y="2554288"/>
          <p14:tracePt t="16339" x="5324475" y="2690813"/>
          <p14:tracePt t="16347" x="5251450" y="2827338"/>
          <p14:tracePt t="16355" x="5159375" y="2973388"/>
          <p14:tracePt t="16363" x="5078413" y="3146425"/>
          <p14:tracePt t="16371" x="4978400" y="3265488"/>
          <p14:tracePt t="16379" x="4913313" y="3382963"/>
          <p14:tracePt t="16387" x="4832350" y="3502025"/>
          <p14:tracePt t="16395" x="4740275" y="3621088"/>
          <p14:tracePt t="16403" x="4659313" y="3702050"/>
          <p14:tracePt t="16411" x="4586288" y="3767138"/>
          <p14:tracePt t="16419" x="4540250" y="3821113"/>
          <p14:tracePt t="16427" x="4521200" y="3848100"/>
          <p14:tracePt t="16435" x="4440238" y="3940175"/>
          <p14:tracePt t="16443" x="4376738" y="3994150"/>
          <p14:tracePt t="16452" x="4330700" y="4030663"/>
          <p14:tracePt t="16459" x="4275138" y="4076700"/>
          <p14:tracePt t="16468" x="4157663" y="4149725"/>
          <p14:tracePt t="16475" x="4057650" y="4203700"/>
          <p14:tracePt t="16484" x="3965575" y="4249738"/>
          <p14:tracePt t="16491" x="3902075" y="4286250"/>
          <p14:tracePt t="16499" x="3838575" y="4340225"/>
          <p14:tracePt t="16507" x="3783013" y="4376738"/>
          <p14:tracePt t="16515" x="3738563" y="4395788"/>
          <p14:tracePt t="16523" x="3709988" y="4413250"/>
          <p14:tracePt t="16531" x="3665538" y="4432300"/>
          <p14:tracePt t="16539" x="3646488" y="4449763"/>
          <p14:tracePt t="16676" x="3636963" y="4441825"/>
          <p14:tracePt t="16683" x="3656013" y="4386263"/>
          <p14:tracePt t="16691" x="3683000" y="4359275"/>
          <p14:tracePt t="16699" x="3746500" y="4313238"/>
          <p14:tracePt t="16707" x="3810000" y="4259263"/>
          <p14:tracePt t="16715" x="3911600" y="4222750"/>
          <p14:tracePt t="16723" x="4011613" y="4149725"/>
          <p14:tracePt t="16732" x="4138613" y="4076700"/>
          <p14:tracePt t="16740" x="4294188" y="4013200"/>
          <p14:tracePt t="16749" x="4440238" y="3948113"/>
          <p14:tracePt t="16755" x="4594225" y="3921125"/>
          <p14:tracePt t="16765" x="4759325" y="3867150"/>
          <p14:tracePt t="16771" x="4922838" y="3821113"/>
          <p14:tracePt t="16779" x="5078413" y="3784600"/>
          <p14:tracePt t="16787" x="5241925" y="3730625"/>
          <p14:tracePt t="16795" x="5414963" y="3665538"/>
          <p14:tracePt t="16803" x="5561013" y="3592513"/>
          <p14:tracePt t="16811" x="5734050" y="3529013"/>
          <p14:tracePt t="16819" x="5880100" y="3455988"/>
          <p14:tracePt t="16827" x="5980113" y="3365500"/>
          <p14:tracePt t="16835" x="6116638" y="3273425"/>
          <p14:tracePt t="16843" x="6272213" y="3182938"/>
          <p14:tracePt t="16852" x="6445250" y="3109913"/>
          <p14:tracePt t="16859" x="6573838" y="3046413"/>
          <p14:tracePt t="16868" x="6691313" y="3017838"/>
          <p14:tracePt t="16875" x="6773863" y="2963863"/>
          <p14:tracePt t="16884" x="6856413" y="2927350"/>
          <p14:tracePt t="16891" x="6900863" y="2900363"/>
          <p14:tracePt t="16900" x="6956425" y="2890838"/>
          <p14:tracePt t="16907" x="6973888" y="2873375"/>
          <p14:tracePt t="16916" x="7000875" y="2854325"/>
          <p14:tracePt t="16924" x="7010400" y="2854325"/>
          <p14:tracePt t="16940" x="7029450" y="2844800"/>
          <p14:tracePt t="16949" x="7037388" y="2844800"/>
          <p14:tracePt t="16956" x="7046913" y="2836863"/>
          <p14:tracePt t="17166" x="7046913" y="2817813"/>
          <p14:tracePt t="17173" x="7046913" y="2790825"/>
          <p14:tracePt t="17186" x="7029450" y="2744788"/>
          <p14:tracePt t="17189" x="7010400" y="2717800"/>
          <p14:tracePt t="17196" x="6992938" y="2698750"/>
          <p14:tracePt t="17204" x="6964363" y="2662238"/>
          <p14:tracePt t="17211" x="6946900" y="2654300"/>
          <p14:tracePt t="17219" x="6937375" y="2644775"/>
          <p14:tracePt t="17227" x="6919913" y="2625725"/>
          <p14:tracePt t="17236" x="6910388" y="2617788"/>
          <p14:tracePt t="17243" x="6900863" y="2617788"/>
          <p14:tracePt t="17252" x="6892925" y="2608263"/>
          <p14:tracePt t="17461" x="6883400" y="2608263"/>
          <p14:tracePt t="17467" x="6846888" y="2617788"/>
          <p14:tracePt t="17475" x="6810375" y="2662238"/>
          <p14:tracePt t="17484" x="6727825" y="2744788"/>
          <p14:tracePt t="17491" x="6673850" y="2827338"/>
          <p14:tracePt t="17502" x="6618288" y="2909888"/>
          <p14:tracePt t="17507" x="6545263" y="3000375"/>
          <p14:tracePt t="17515" x="6472238" y="3100388"/>
          <p14:tracePt t="17523" x="6372225" y="3236913"/>
          <p14:tracePt t="17533" x="6281738" y="3338513"/>
          <p14:tracePt t="17539" x="6208713" y="3438525"/>
          <p14:tracePt t="17549" x="6181725" y="3529013"/>
          <p14:tracePt t="17555" x="6126163" y="3629025"/>
          <p14:tracePt t="17564" x="6072188" y="3748088"/>
          <p14:tracePt t="17571" x="5980113" y="3867150"/>
          <p14:tracePt t="17580" x="5926138" y="3984625"/>
          <p14:tracePt t="17587" x="5853113" y="4067175"/>
          <p14:tracePt t="17595" x="5753100" y="4149725"/>
          <p14:tracePt t="17603" x="5634038" y="4276725"/>
          <p14:tracePt t="17613" x="5524500" y="4359275"/>
          <p14:tracePt t="17621" x="5405438" y="4449763"/>
          <p14:tracePt t="17628" x="5305425" y="4541838"/>
          <p14:tracePt t="17636" x="5205413" y="4605338"/>
          <p14:tracePt t="17645" x="5105400" y="4714875"/>
          <p14:tracePt t="17653" x="5014913" y="4814888"/>
          <p14:tracePt t="17660" x="4913313" y="4887913"/>
          <p14:tracePt t="17670" x="4832350" y="4951413"/>
          <p14:tracePt t="17676" x="4767263" y="5043488"/>
          <p14:tracePt t="17686" x="4713288" y="5089525"/>
          <p14:tracePt t="17692" x="4659313" y="5170488"/>
          <p14:tracePt t="17704" x="4630738" y="5207000"/>
          <p14:tracePt t="17708" x="4586288" y="5270500"/>
          <p14:tracePt t="17718" x="4567238" y="5289550"/>
          <p14:tracePt t="17724" x="4521200" y="5316538"/>
          <p14:tracePt t="17740" x="4503738" y="5353050"/>
          <p14:tracePt t="17750" x="4484688" y="5372100"/>
          <p14:tracePt t="17756" x="4476750" y="5380038"/>
          <p14:tracePt t="17773" x="4457700" y="5389563"/>
          <p14:tracePt t="17844" x="4430713" y="5399088"/>
          <p14:tracePt t="17852" x="4413250" y="5416550"/>
          <p14:tracePt t="17860" x="4403725" y="5416550"/>
          <p14:tracePt t="17868" x="4394200" y="5426075"/>
          <p14:tracePt t="17876" x="4357688" y="5435600"/>
          <p14:tracePt t="17885" x="4303713" y="5435600"/>
          <p14:tracePt t="17892" x="4238625" y="5472113"/>
          <p14:tracePt t="17904" x="4211638" y="5481638"/>
          <p14:tracePt t="17908" x="4165600" y="5481638"/>
          <p14:tracePt t="17916" x="4121150" y="5489575"/>
          <p14:tracePt t="17924" x="4084638" y="5489575"/>
          <p14:tracePt t="17932" x="4057650" y="5489575"/>
          <p14:tracePt t="17940" x="4002088" y="5489575"/>
          <p14:tracePt t="17948" x="3948113" y="5489575"/>
          <p14:tracePt t="17956" x="3883025" y="5489575"/>
          <p14:tracePt t="17965" x="3829050" y="5481638"/>
          <p14:tracePt t="17972" x="3783013" y="5453063"/>
          <p14:tracePt t="17979" x="3719513" y="5445125"/>
          <p14:tracePt t="17987" x="3656013" y="5416550"/>
          <p14:tracePt t="17996" x="3609975" y="5380038"/>
          <p14:tracePt t="18003" x="3582988" y="5362575"/>
          <p14:tracePt t="18011" x="3546475" y="5343525"/>
          <p14:tracePt t="18019" x="3509963" y="5316538"/>
          <p14:tracePt t="18027" x="3490913" y="5307013"/>
          <p14:tracePt t="18035" x="3463925" y="5289550"/>
          <p14:tracePt t="18043" x="3446463" y="5280025"/>
          <p14:tracePt t="18059" x="3446463" y="5270500"/>
          <p14:tracePt t="18068" x="3436938" y="5262563"/>
          <p14:tracePt t="18477" x="3436938" y="5207000"/>
          <p14:tracePt t="18486" x="3436938" y="5133975"/>
          <p14:tracePt t="18493" x="3473450" y="5089525"/>
          <p14:tracePt t="18502" x="3527425" y="5024438"/>
          <p14:tracePt t="18508" x="3546475" y="4979988"/>
          <p14:tracePt t="18516" x="3600450" y="4897438"/>
          <p14:tracePt t="18524" x="3619500" y="4814888"/>
          <p14:tracePt t="18532" x="3656013" y="4768850"/>
          <p14:tracePt t="18540" x="3673475" y="4705350"/>
          <p14:tracePt t="18549" x="3692525" y="4668838"/>
          <p14:tracePt t="18555" x="3709988" y="4632325"/>
          <p14:tracePt t="18564" x="3729038" y="4587875"/>
          <p14:tracePt t="18571" x="3729038" y="4551363"/>
          <p14:tracePt t="18579" x="3729038" y="4505325"/>
          <p14:tracePt t="18587" x="3729038" y="4478338"/>
          <p14:tracePt t="18595" x="3729038" y="4449763"/>
          <p14:tracePt t="18604" x="3729038" y="4422775"/>
          <p14:tracePt t="18612" x="3729038" y="4395788"/>
          <p14:tracePt t="18620" x="3729038" y="4359275"/>
          <p14:tracePt t="18635" x="3729038" y="4340225"/>
          <p14:tracePt t="18683" x="3719513" y="4295775"/>
          <p14:tracePt t="18709" x="3709988" y="4286250"/>
          <p14:tracePt t="18717" x="3702050" y="4259263"/>
          <p14:tracePt t="18725" x="3692525" y="4240213"/>
          <p14:tracePt t="18732" x="3683000" y="4213225"/>
          <p14:tracePt t="18740" x="3665538" y="4195763"/>
          <p14:tracePt t="18748" x="3636963" y="4159250"/>
          <p14:tracePt t="18756" x="3619500" y="4130675"/>
          <p14:tracePt t="18764" x="3609975" y="4113213"/>
          <p14:tracePt t="18772" x="3600450" y="4094163"/>
          <p14:tracePt t="18780" x="3582988" y="4049713"/>
          <p14:tracePt t="18788" x="3573463" y="4040188"/>
          <p14:tracePt t="18796" x="3563938" y="4013200"/>
          <p14:tracePt t="18805" x="3556000" y="4003675"/>
          <p14:tracePt t="18811" x="3527425" y="3976688"/>
          <p14:tracePt t="18820" x="3519488" y="3957638"/>
          <p14:tracePt t="18827" x="3500438" y="3930650"/>
          <p14:tracePt t="18843" x="3500438" y="3921125"/>
          <p14:tracePt t="18876" x="3500438" y="3911600"/>
          <p14:tracePt t="18892" x="3500438" y="3903663"/>
          <p14:tracePt t="18901" x="3500438" y="3884613"/>
          <p14:tracePt t="18908" x="3500438" y="3875088"/>
          <p14:tracePt t="18916" x="3500438" y="3848100"/>
          <p14:tracePt t="18924" x="3500438" y="3840163"/>
          <p14:tracePt t="18948" x="3500438" y="3803650"/>
          <p14:tracePt t="18970" x="3536950" y="3767138"/>
          <p14:tracePt t="18972" x="3546475" y="3748088"/>
          <p14:tracePt t="18979" x="3563938" y="3730625"/>
          <p14:tracePt t="18987" x="3573463" y="3721100"/>
          <p14:tracePt t="19053" x="3519488" y="3721100"/>
          <p14:tracePt t="19061" x="3436938" y="3757613"/>
          <p14:tracePt t="19069" x="3300413" y="3803650"/>
          <p14:tracePt t="19080" x="3190875" y="3830638"/>
          <p14:tracePt t="19084" x="3071813" y="3848100"/>
          <p14:tracePt t="19093" x="2962275" y="3857625"/>
          <p14:tracePt t="19105" x="2835275" y="3857625"/>
          <p14:tracePt t="19109" x="2781300" y="3857625"/>
          <p14:tracePt t="19121" x="2752725" y="3857625"/>
          <p14:tracePt t="19125" x="2725738" y="3857625"/>
          <p14:tracePt t="19140" x="2716213" y="3857625"/>
          <p14:tracePt t="19148" x="2708275" y="3857625"/>
          <p14:tracePt t="19237" x="2679700" y="3857625"/>
          <p14:tracePt t="19245" x="2662238" y="3857625"/>
          <p14:tracePt t="19253" x="2625725" y="3857625"/>
          <p14:tracePt t="19260" x="2579688" y="3857625"/>
          <p14:tracePt t="19269" x="2570163" y="3857625"/>
          <p14:tracePt t="19276" x="2543175" y="3857625"/>
          <p14:tracePt t="19285" x="2525713" y="3857625"/>
          <p14:tracePt t="19292" x="2498725" y="3857625"/>
          <p14:tracePt t="19301" x="2489200" y="3857625"/>
          <p14:tracePt t="19492" x="2479675" y="3840163"/>
          <p14:tracePt t="19501" x="2443163" y="3821113"/>
          <p14:tracePt t="19510" x="2425700" y="3803650"/>
          <p14:tracePt t="19517" x="2416175" y="3794125"/>
          <p14:tracePt t="19523" x="2406650" y="3775075"/>
          <p14:tracePt t="19533" x="2397125" y="3775075"/>
          <p14:tracePt t="19541" x="2397125" y="3767138"/>
          <p14:tracePt t="19556" x="2389188" y="3767138"/>
          <p14:tracePt t="19756" x="2416175" y="3803650"/>
          <p14:tracePt t="19764" x="2470150" y="3867150"/>
          <p14:tracePt t="19771" x="2543175" y="3984625"/>
          <p14:tracePt t="19779" x="2598738" y="4067175"/>
          <p14:tracePt t="19787" x="2652713" y="4167188"/>
          <p14:tracePt t="19795" x="2744788" y="4240213"/>
          <p14:tracePt t="19804" x="2808288" y="4322763"/>
          <p14:tracePt t="19811" x="2881313" y="4395788"/>
          <p14:tracePt t="19819" x="2954338" y="4432300"/>
          <p14:tracePt t="19827" x="3054350" y="4486275"/>
          <p14:tracePt t="19836" x="3100388" y="4514850"/>
          <p14:tracePt t="19843" x="3181350" y="4551363"/>
          <p14:tracePt t="19851" x="3208338" y="4551363"/>
          <p14:tracePt t="19859" x="3244850" y="4551363"/>
          <p14:tracePt t="19867" x="3263900" y="4559300"/>
          <p14:tracePt t="19884" x="3281363" y="4559300"/>
          <p14:tracePt t="19931" x="3290888" y="4559300"/>
          <p14:tracePt t="19939" x="3327400" y="4559300"/>
          <p14:tracePt t="19947" x="3354388" y="4559300"/>
          <p14:tracePt t="19956" x="3409950" y="4559300"/>
          <p14:tracePt t="19964" x="3500438" y="4559300"/>
          <p14:tracePt t="19971" x="3582988" y="4568825"/>
          <p14:tracePt t="19979" x="3673475" y="4587875"/>
          <p14:tracePt t="19987" x="3765550" y="4587875"/>
          <p14:tracePt t="19996" x="3819525" y="4587875"/>
          <p14:tracePt t="20003" x="3856038" y="4587875"/>
          <p14:tracePt t="20012" x="3883025" y="4587875"/>
          <p14:tracePt t="20019" x="3902075" y="4587875"/>
          <p14:tracePt t="20209" x="3911600" y="4595813"/>
          <p14:tracePt t="20212" x="3911600" y="4605338"/>
          <p14:tracePt t="20219" x="3875088" y="4614863"/>
          <p14:tracePt t="20227" x="3765550" y="4614863"/>
          <p14:tracePt t="20235" x="3665538" y="4624388"/>
          <p14:tracePt t="20243" x="3556000" y="4624388"/>
          <p14:tracePt t="20251" x="3446463" y="4624388"/>
          <p14:tracePt t="20259" x="3336925" y="4624388"/>
          <p14:tracePt t="20268" x="3190875" y="4624388"/>
          <p14:tracePt t="20276" x="3081338" y="4624388"/>
          <p14:tracePt t="20285" x="2990850" y="4624388"/>
          <p14:tracePt t="20292" x="2917825" y="4624388"/>
          <p14:tracePt t="20301" x="2825750" y="4624388"/>
          <p14:tracePt t="20307" x="2752725" y="4624388"/>
          <p14:tracePt t="20315" x="2698750" y="4624388"/>
          <p14:tracePt t="20323" x="2635250" y="4624388"/>
          <p14:tracePt t="20331" x="2616200" y="4624388"/>
          <p14:tracePt t="20339" x="2606675" y="4624388"/>
          <p14:tracePt t="20347" x="2598738" y="4624388"/>
          <p14:tracePt t="20363" x="2579688" y="4624388"/>
          <p14:tracePt t="20371" x="2570163" y="4614863"/>
          <p14:tracePt t="20379" x="2552700" y="4614863"/>
          <p14:tracePt t="20387" x="2516188" y="4614863"/>
          <p14:tracePt t="20396" x="2470150" y="4587875"/>
          <p14:tracePt t="20404" x="2406650" y="4541838"/>
          <p14:tracePt t="20411" x="2324100" y="4522788"/>
          <p14:tracePt t="20420" x="2243138" y="4478338"/>
          <p14:tracePt t="20427" x="2170113" y="4449763"/>
          <p14:tracePt t="20435" x="2087563" y="4413250"/>
          <p14:tracePt t="20443" x="2041525" y="4405313"/>
          <p14:tracePt t="20453" x="1997075" y="4395788"/>
          <p14:tracePt t="20573" x="2005013" y="4395788"/>
          <p14:tracePt t="20581" x="2060575" y="4395788"/>
          <p14:tracePt t="20589" x="2160588" y="4395788"/>
          <p14:tracePt t="20595" x="2251075" y="4395788"/>
          <p14:tracePt t="20604" x="2397125" y="4459288"/>
          <p14:tracePt t="20611" x="2552700" y="4532313"/>
          <p14:tracePt t="20620" x="2698750" y="4595813"/>
          <p14:tracePt t="20627" x="2852738" y="4668838"/>
          <p14:tracePt t="20635" x="3027363" y="4751388"/>
          <p14:tracePt t="20643" x="3290888" y="4833938"/>
          <p14:tracePt t="20651" x="3427413" y="4897438"/>
          <p14:tracePt t="20659" x="3527425" y="4951413"/>
          <p14:tracePt t="20667" x="3609975" y="4997450"/>
          <p14:tracePt t="20675" x="3692525" y="5053013"/>
          <p14:tracePt t="20683" x="3702050" y="5053013"/>
          <p14:tracePt t="20691" x="3709988" y="5053013"/>
          <p14:tracePt t="20700" x="3709988" y="5060950"/>
          <p14:tracePt t="20839" x="3709988" y="5070475"/>
          <p14:tracePt t="20845" x="3709988" y="5089525"/>
          <p14:tracePt t="20852" x="3709988" y="5097463"/>
          <p14:tracePt t="20861" x="3683000" y="5133975"/>
          <p14:tracePt t="20871" x="3656013" y="5143500"/>
          <p14:tracePt t="20875" x="3592513" y="5160963"/>
          <p14:tracePt t="20884" x="3536950" y="5180013"/>
          <p14:tracePt t="20891" x="3482975" y="5180013"/>
          <p14:tracePt t="20900" x="3400425" y="5180013"/>
          <p14:tracePt t="20907" x="3273425" y="5180013"/>
          <p14:tracePt t="20915" x="3163888" y="5180013"/>
          <p14:tracePt t="20923" x="3035300" y="5180013"/>
          <p14:tracePt t="20931" x="2925763" y="5180013"/>
          <p14:tracePt t="20952" x="2708275" y="5153025"/>
          <p14:tracePt t="20955" x="2643188" y="5126038"/>
          <p14:tracePt t="20963" x="2552700" y="5106988"/>
          <p14:tracePt t="20971" x="2470150" y="5053013"/>
          <p14:tracePt t="20979" x="2433638" y="5043488"/>
          <p14:tracePt t="20987" x="2406650" y="5033963"/>
          <p14:tracePt t="20995" x="2397125" y="5024438"/>
          <p14:tracePt t="21317" x="2379663" y="5024438"/>
          <p14:tracePt t="21326" x="2352675" y="5024438"/>
          <p14:tracePt t="21333" x="2316163" y="5024438"/>
          <p14:tracePt t="21341" x="2279650" y="5024438"/>
          <p14:tracePt t="21348" x="2243138" y="5024438"/>
          <p14:tracePt t="21356" x="2187575" y="5024438"/>
          <p14:tracePt t="21364" x="2133600" y="5024438"/>
          <p14:tracePt t="21371" x="2087563" y="5024438"/>
          <p14:tracePt t="21379" x="2033588" y="5024438"/>
          <p14:tracePt t="21387" x="2014538" y="5024438"/>
          <p14:tracePt t="21395" x="1987550" y="5024438"/>
          <p14:tracePt t="21427" x="1978025" y="5024438"/>
          <p14:tracePt t="21509" x="1978025" y="5006975"/>
          <p14:tracePt t="21519" x="1978025" y="4979988"/>
          <p14:tracePt t="21529" x="1978025" y="4970463"/>
          <p14:tracePt t="21532" x="1978025" y="4960938"/>
          <p14:tracePt t="21539" x="1978025" y="4951413"/>
          <p14:tracePt t="21547" x="1978025" y="4933950"/>
          <p14:tracePt t="21555" x="1978025" y="4924425"/>
          <p14:tracePt t="21563" x="1978025" y="4914900"/>
          <p14:tracePt t="21579" x="1978025" y="4897438"/>
          <p14:tracePt t="21587" x="1978025" y="4878388"/>
          <p14:tracePt t="21595" x="1978025" y="4851400"/>
          <p14:tracePt t="21603" x="1978025" y="4841875"/>
          <p14:tracePt t="21611" x="1987550" y="4805363"/>
          <p14:tracePt t="21619" x="1997075" y="4768850"/>
          <p14:tracePt t="21627" x="1997075" y="4751388"/>
          <p14:tracePt t="21635" x="1997075" y="4741863"/>
          <p14:tracePt t="21643" x="2014538" y="4697413"/>
          <p14:tracePt t="21651" x="2014538" y="4641850"/>
          <p14:tracePt t="21659" x="2033588" y="4578350"/>
          <p14:tracePt t="21667" x="2041525" y="4532313"/>
          <p14:tracePt t="21677" x="2041525" y="4505325"/>
          <p14:tracePt t="21686" x="2060575" y="4449763"/>
          <p14:tracePt t="21692" x="2070100" y="4386263"/>
          <p14:tracePt t="21702" x="2070100" y="4295775"/>
          <p14:tracePt t="21711" x="2070100" y="4240213"/>
          <p14:tracePt t="21717" x="2097088" y="4176713"/>
          <p14:tracePt t="21724" x="2106613" y="4122738"/>
          <p14:tracePt t="21733" x="2114550" y="4040188"/>
          <p14:tracePt t="21740" x="2114550" y="3984625"/>
          <p14:tracePt t="21748" x="2114550" y="3911600"/>
          <p14:tracePt t="21756" x="2133600" y="3857625"/>
          <p14:tracePt t="21764" x="2133600" y="3811588"/>
          <p14:tracePt t="21772" x="2133600" y="3757613"/>
          <p14:tracePt t="21779" x="2143125" y="3730625"/>
          <p14:tracePt t="21787" x="2151063" y="3684588"/>
          <p14:tracePt t="21795" x="2160588" y="3629025"/>
          <p14:tracePt t="21803" x="2160588" y="3575050"/>
          <p14:tracePt t="21811" x="2179638" y="3511550"/>
          <p14:tracePt t="21819" x="2179638" y="3402013"/>
          <p14:tracePt t="21827" x="2187575" y="3328988"/>
          <p14:tracePt t="21835" x="2214563" y="3246438"/>
          <p14:tracePt t="21843" x="2224088" y="3155950"/>
          <p14:tracePt t="21851" x="2251075" y="3090863"/>
          <p14:tracePt t="21859" x="2279650" y="3009900"/>
          <p14:tracePt t="21868" x="2287588" y="2954338"/>
          <p14:tracePt t="21875" x="2306638" y="2890838"/>
          <p14:tracePt t="21883" x="2316163" y="2873375"/>
          <p14:tracePt t="21891" x="2333625" y="2817813"/>
          <p14:tracePt t="21900" x="2343150" y="2800350"/>
          <p14:tracePt t="21908" x="2352675" y="2790825"/>
          <p14:tracePt t="21915" x="2352675" y="2781300"/>
          <p14:tracePt t="21925" x="2352675" y="2771775"/>
          <p14:tracePt t="22547" x="2360613" y="2763838"/>
          <p14:tracePt t="22555" x="2389188" y="2763838"/>
          <p14:tracePt t="22563" x="2443163" y="2727325"/>
          <p14:tracePt t="22571" x="2489200" y="2708275"/>
          <p14:tracePt t="22579" x="2533650" y="2690813"/>
          <p14:tracePt t="22587" x="2598738" y="2644775"/>
          <p14:tracePt t="22595" x="2643188" y="2635250"/>
          <p14:tracePt t="22603" x="2735263" y="2608263"/>
          <p14:tracePt t="22611" x="2817813" y="2598738"/>
          <p14:tracePt t="22619" x="2889250" y="2598738"/>
          <p14:tracePt t="22627" x="2981325" y="2581275"/>
          <p14:tracePt t="22635" x="3044825" y="2562225"/>
          <p14:tracePt t="22643" x="3100388" y="2544763"/>
          <p14:tracePt t="22651" x="3136900" y="2525713"/>
          <p14:tracePt t="22660" x="3208338" y="2489200"/>
          <p14:tracePt t="22667" x="3236913" y="2481263"/>
          <p14:tracePt t="22676" x="3290888" y="2471738"/>
          <p14:tracePt t="22687" x="3336925" y="2444750"/>
          <p14:tracePt t="22692" x="3354388" y="2435225"/>
          <p14:tracePt t="22702" x="3373438" y="2435225"/>
          <p14:tracePt t="22712" x="3382963" y="2435225"/>
          <p14:tracePt t="22724" x="3390900" y="2425700"/>
          <p14:tracePt t="22851" x="3427413" y="2416175"/>
          <p14:tracePt t="22859" x="3446463" y="2416175"/>
          <p14:tracePt t="22867" x="3500438" y="2416175"/>
          <p14:tracePt t="22875" x="3573463" y="2416175"/>
          <p14:tracePt t="22884" x="3609975" y="2416175"/>
          <p14:tracePt t="22891" x="3709988" y="2416175"/>
          <p14:tracePt t="22900" x="3819525" y="2416175"/>
          <p14:tracePt t="22907" x="3948113" y="2416175"/>
          <p14:tracePt t="22915" x="4111625" y="2416175"/>
          <p14:tracePt t="22923" x="4294188" y="2416175"/>
          <p14:tracePt t="22931" x="4457700" y="2416175"/>
          <p14:tracePt t="22940" x="4640263" y="2425700"/>
          <p14:tracePt t="22948" x="4822825" y="2425700"/>
          <p14:tracePt t="22956" x="4968875" y="2425700"/>
          <p14:tracePt t="22970" x="5114925" y="2425700"/>
          <p14:tracePt t="22971" x="5260975" y="2425700"/>
          <p14:tracePt t="22979" x="5387975" y="2425700"/>
          <p14:tracePt t="22987" x="5497513" y="2452688"/>
          <p14:tracePt t="22995" x="5607050" y="2452688"/>
          <p14:tracePt t="23003" x="5680075" y="2452688"/>
          <p14:tracePt t="23011" x="5753100" y="2452688"/>
          <p14:tracePt t="23019" x="5807075" y="2452688"/>
          <p14:tracePt t="23027" x="5853113" y="2452688"/>
          <p14:tracePt t="23035" x="5889625" y="2452688"/>
          <p14:tracePt t="23043" x="5907088" y="2452688"/>
          <p14:tracePt t="23051" x="5943600" y="2452688"/>
          <p14:tracePt t="23277" x="5999163" y="2452688"/>
          <p14:tracePt t="23285" x="6126163" y="2452688"/>
          <p14:tracePt t="23293" x="6235700" y="2452688"/>
          <p14:tracePt t="23302" x="6381750" y="2471738"/>
          <p14:tracePt t="23309" x="6508750" y="2498725"/>
          <p14:tracePt t="23319" x="6637338" y="2525713"/>
          <p14:tracePt t="23324" x="6773863" y="2554288"/>
          <p14:tracePt t="23332" x="6900863" y="2598738"/>
          <p14:tracePt t="23340" x="7000875" y="2617788"/>
          <p14:tracePt t="23348" x="7073900" y="2635250"/>
          <p14:tracePt t="23355" x="7175500" y="2662238"/>
          <p14:tracePt t="23363" x="7248525" y="2690813"/>
          <p14:tracePt t="23371" x="7329488" y="2708275"/>
          <p14:tracePt t="23381" x="7392988" y="2727325"/>
          <p14:tracePt t="23389" x="7466013" y="2754313"/>
          <p14:tracePt t="23397" x="7567613" y="2771775"/>
          <p14:tracePt t="23406" x="7612063" y="2790825"/>
          <p14:tracePt t="23415" x="7685088" y="2817813"/>
          <p14:tracePt t="23422" x="7804150" y="2863850"/>
          <p14:tracePt t="23429" x="7877175" y="2890838"/>
          <p14:tracePt t="23435" x="8013700" y="2917825"/>
          <p14:tracePt t="23443" x="8123238" y="2936875"/>
          <p14:tracePt t="23451" x="8269288" y="2963863"/>
          <p14:tracePt t="23459" x="8423275" y="3009900"/>
          <p14:tracePt t="23468" x="8569325" y="3017838"/>
          <p14:tracePt t="23475" x="8697913" y="3036888"/>
          <p14:tracePt t="23483" x="8815388" y="3082925"/>
          <p14:tracePt t="23491" x="8924925" y="3090863"/>
          <p14:tracePt t="23503" x="9017000" y="3090863"/>
          <p14:tracePt t="23509" x="9126538" y="3109913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reduct.c</a:t>
            </a:r>
            <a:r>
              <a:rPr lang="en-US" altLang="ja-JP" dirty="0"/>
              <a:t>: </a:t>
            </a:r>
            <a:r>
              <a:rPr lang="en-US" altLang="ja-JP" dirty="0" err="1"/>
              <a:t>pid</a:t>
            </a:r>
            <a:r>
              <a:rPr lang="ja-JP" altLang="en-US" dirty="0"/>
              <a:t>≠</a:t>
            </a:r>
            <a:r>
              <a:rPr lang="en-US" altLang="ja-JP" dirty="0"/>
              <a:t>0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1800" dirty="0"/>
              <a:t>else {</a:t>
            </a:r>
          </a:p>
          <a:p>
            <a:pPr marL="0" indent="0">
              <a:buNone/>
            </a:pPr>
            <a:r>
              <a:rPr lang="en-US" altLang="ja-JP" sz="1800" dirty="0"/>
              <a:t>    </a:t>
            </a:r>
            <a:r>
              <a:rPr lang="en-US" altLang="ja-JP" sz="1800" dirty="0" err="1"/>
              <a:t>i</a:t>
            </a:r>
            <a:r>
              <a:rPr lang="en-US" altLang="ja-JP" sz="1800" dirty="0"/>
              <a:t>=0;</a:t>
            </a:r>
          </a:p>
          <a:p>
            <a:pPr marL="0" indent="0">
              <a:buNone/>
            </a:pPr>
            <a:r>
              <a:rPr lang="en-US" altLang="ja-JP" sz="1800" dirty="0"/>
              <a:t>    </a:t>
            </a:r>
            <a:r>
              <a:rPr lang="en-US" altLang="ja-JP" sz="1800" dirty="0" err="1"/>
              <a:t>MPI_Recv</a:t>
            </a:r>
            <a:r>
              <a:rPr lang="en-US" altLang="ja-JP" sz="1800" dirty="0"/>
              <a:t>(&amp;mat[</a:t>
            </a:r>
            <a:r>
              <a:rPr lang="en-US" altLang="ja-JP" sz="1800" dirty="0" err="1"/>
              <a:t>i</a:t>
            </a:r>
            <a:r>
              <a:rPr lang="en-US" altLang="ja-JP" sz="1800" dirty="0"/>
              <a:t>], N/</a:t>
            </a:r>
            <a:r>
              <a:rPr lang="en-US" altLang="ja-JP" sz="1800" dirty="0" err="1"/>
              <a:t>nproc</a:t>
            </a:r>
            <a:r>
              <a:rPr lang="en-US" altLang="ja-JP" sz="1800" dirty="0"/>
              <a:t>, </a:t>
            </a:r>
            <a:r>
              <a:rPr lang="en-US" altLang="ja-JP" sz="1800" dirty="0" err="1"/>
              <a:t>MPI_DOUBLE</a:t>
            </a:r>
            <a:r>
              <a:rPr lang="en-US" altLang="ja-JP" sz="1800" dirty="0"/>
              <a:t>, 0, 0, </a:t>
            </a:r>
            <a:r>
              <a:rPr lang="en-US" altLang="ja-JP" sz="1800" dirty="0" err="1"/>
              <a:t>MPI_COMM_WORLD</a:t>
            </a:r>
            <a:r>
              <a:rPr lang="en-US" altLang="ja-JP" sz="1800" dirty="0"/>
              <a:t>, &amp;status);</a:t>
            </a:r>
          </a:p>
          <a:p>
            <a:pPr marL="0" indent="0">
              <a:buNone/>
            </a:pPr>
            <a:r>
              <a:rPr lang="nn-NO" altLang="ja-JP" sz="1800" dirty="0"/>
              <a:t>	for(i = 0; i&lt; N/nproc; i++) sum += mat[i];</a:t>
            </a:r>
          </a:p>
          <a:p>
            <a:pPr marL="0" indent="0">
              <a:buNone/>
            </a:pPr>
            <a:r>
              <a:rPr lang="en-US" altLang="ja-JP" sz="1800" dirty="0"/>
              <a:t>    </a:t>
            </a:r>
            <a:r>
              <a:rPr lang="en-US" altLang="ja-JP" sz="1800" dirty="0" err="1"/>
              <a:t>MPI_Send</a:t>
            </a:r>
            <a:r>
              <a:rPr lang="en-US" altLang="ja-JP" sz="1800" dirty="0"/>
              <a:t>(&amp;sum, 1, </a:t>
            </a:r>
            <a:r>
              <a:rPr lang="en-US" altLang="ja-JP" sz="1800" dirty="0" err="1"/>
              <a:t>MPI_DOUBLE</a:t>
            </a:r>
            <a:r>
              <a:rPr lang="en-US" altLang="ja-JP" sz="1800" dirty="0"/>
              <a:t>, 0, 0, </a:t>
            </a:r>
            <a:r>
              <a:rPr lang="en-US" altLang="ja-JP" sz="1800" dirty="0" err="1"/>
              <a:t>MPI_COMM_WORLD</a:t>
            </a:r>
            <a:r>
              <a:rPr lang="en-US" altLang="ja-JP" sz="1800" dirty="0"/>
              <a:t>);</a:t>
            </a:r>
          </a:p>
          <a:p>
            <a:pPr marL="0" indent="0">
              <a:buNone/>
            </a:pPr>
            <a:r>
              <a:rPr lang="en-US" altLang="ja-JP" sz="1800" dirty="0"/>
              <a:t>  }</a:t>
            </a:r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r>
              <a:rPr lang="en-US" altLang="ja-JP" sz="1800" dirty="0"/>
              <a:t>  </a:t>
            </a:r>
            <a:r>
              <a:rPr lang="en-US" altLang="ja-JP" sz="1800" dirty="0" err="1"/>
              <a:t>MPI_Finalize</a:t>
            </a:r>
            <a:r>
              <a:rPr lang="en-US" altLang="ja-JP" sz="1800" dirty="0"/>
              <a:t>();</a:t>
            </a:r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r>
              <a:rPr lang="en-US" altLang="ja-JP" sz="1800" dirty="0"/>
              <a:t>  return 0;</a:t>
            </a:r>
          </a:p>
          <a:p>
            <a:pPr marL="0" indent="0">
              <a:buNone/>
            </a:pPr>
            <a:r>
              <a:rPr lang="en-US" altLang="ja-JP" sz="1800" dirty="0"/>
              <a:t>}</a:t>
            </a:r>
          </a:p>
          <a:p>
            <a:endParaRPr kumimoji="1" lang="ja-JP" altLang="en-US" dirty="0"/>
          </a:p>
        </p:txBody>
      </p:sp>
      <p:sp>
        <p:nvSpPr>
          <p:cNvPr id="4" name="円形吹き出し 3"/>
          <p:cNvSpPr/>
          <p:nvPr/>
        </p:nvSpPr>
        <p:spPr>
          <a:xfrm>
            <a:off x="5796136" y="1268760"/>
            <a:ext cx="2016224" cy="792088"/>
          </a:xfrm>
          <a:prstGeom prst="wedgeEllipse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データ受信</a:t>
            </a:r>
            <a:endParaRPr kumimoji="1" lang="ja-JP" altLang="en-US" dirty="0"/>
          </a:p>
        </p:txBody>
      </p:sp>
      <p:sp>
        <p:nvSpPr>
          <p:cNvPr id="5" name="円形吹き出し 4"/>
          <p:cNvSpPr/>
          <p:nvPr/>
        </p:nvSpPr>
        <p:spPr>
          <a:xfrm>
            <a:off x="7162908" y="2780928"/>
            <a:ext cx="2016224" cy="432048"/>
          </a:xfrm>
          <a:prstGeom prst="wedgeEllipseCallout">
            <a:avLst>
              <a:gd name="adj1" fmla="val -93694"/>
              <a:gd name="adj2" fmla="val -3401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部分和</a:t>
            </a:r>
          </a:p>
        </p:txBody>
      </p:sp>
      <p:sp>
        <p:nvSpPr>
          <p:cNvPr id="6" name="円形吹き出し 5"/>
          <p:cNvSpPr/>
          <p:nvPr/>
        </p:nvSpPr>
        <p:spPr>
          <a:xfrm>
            <a:off x="6804248" y="3717032"/>
            <a:ext cx="2016224" cy="1152128"/>
          </a:xfrm>
          <a:prstGeom prst="wedgeEllipseCallout">
            <a:avLst>
              <a:gd name="adj1" fmla="val -91388"/>
              <a:gd name="adj2" fmla="val -5419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結果をホストに転送</a:t>
            </a:r>
            <a:endParaRPr lang="en-US" altLang="ja-JP" dirty="0"/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CCBB39A7-9954-4EC8-8033-7DA615276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6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79"/>
    </mc:Choice>
    <mc:Fallback xmlns="">
      <p:transition spd="slow" advTm="5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44" x="8988425" y="3155950"/>
          <p14:tracePt t="2452" x="8870950" y="3109913"/>
          <p14:tracePt t="2460" x="8742363" y="3100388"/>
          <p14:tracePt t="2469" x="8632825" y="3082925"/>
          <p14:tracePt t="2477" x="8542338" y="3082925"/>
          <p14:tracePt t="2485" x="8459788" y="3054350"/>
          <p14:tracePt t="2494" x="8405813" y="3054350"/>
          <p14:tracePt t="2501" x="8342313" y="3046413"/>
          <p14:tracePt t="2509" x="8250238" y="3036888"/>
          <p14:tracePt t="2517" x="8177213" y="3036888"/>
          <p14:tracePt t="2526" x="8113713" y="3017838"/>
          <p14:tracePt t="2533" x="8040688" y="3017838"/>
          <p14:tracePt t="2542" x="7967663" y="2990850"/>
          <p14:tracePt t="2549" x="7850188" y="2982913"/>
          <p14:tracePt t="2558" x="7777163" y="2963863"/>
          <p14:tracePt t="2564" x="7685088" y="2954338"/>
          <p14:tracePt t="2573" x="7602538" y="2954338"/>
          <p14:tracePt t="2580" x="7512050" y="2927350"/>
          <p14:tracePt t="2589" x="7402513" y="2909888"/>
          <p14:tracePt t="2596" x="7312025" y="2909888"/>
          <p14:tracePt t="2605" x="7175500" y="2881313"/>
          <p14:tracePt t="2612" x="7083425" y="2854325"/>
          <p14:tracePt t="2620" x="6973888" y="2854325"/>
          <p14:tracePt t="2629" x="6873875" y="2844800"/>
          <p14:tracePt t="2636" x="6783388" y="2827338"/>
          <p14:tracePt t="2644" x="6710363" y="2817813"/>
          <p14:tracePt t="2652" x="6627813" y="2817813"/>
          <p14:tracePt t="2660" x="6500813" y="2790825"/>
          <p14:tracePt t="2668" x="6427788" y="2771775"/>
          <p14:tracePt t="2676" x="6291263" y="2763838"/>
          <p14:tracePt t="2684" x="6199188" y="2744788"/>
          <p14:tracePt t="2692" x="6089650" y="2717800"/>
          <p14:tracePt t="2700" x="6007100" y="2708275"/>
          <p14:tracePt t="2708" x="5899150" y="2681288"/>
          <p14:tracePt t="2716" x="5816600" y="2654300"/>
          <p14:tracePt t="2724" x="5743575" y="2635250"/>
          <p14:tracePt t="2732" x="5661025" y="2625725"/>
          <p14:tracePt t="2740" x="5607050" y="2625725"/>
          <p14:tracePt t="2748" x="5551488" y="2617788"/>
          <p14:tracePt t="2757" x="5507038" y="2589213"/>
          <p14:tracePt t="2764" x="5461000" y="2589213"/>
          <p14:tracePt t="2773" x="5405438" y="2571750"/>
          <p14:tracePt t="2780" x="5397500" y="2562225"/>
          <p14:tracePt t="2789" x="5368925" y="2562225"/>
          <p14:tracePt t="2796" x="5341938" y="2544763"/>
          <p14:tracePt t="2805" x="5297488" y="2525713"/>
          <p14:tracePt t="2812" x="5260975" y="2517775"/>
          <p14:tracePt t="2820" x="5195888" y="2517775"/>
          <p14:tracePt t="2829" x="5159375" y="2508250"/>
          <p14:tracePt t="2836" x="5095875" y="2481263"/>
          <p14:tracePt t="2844" x="5068888" y="2481263"/>
          <p14:tracePt t="2853" x="4995863" y="2481263"/>
          <p14:tracePt t="2877" x="4913313" y="2481263"/>
          <p14:tracePt t="2884" x="4849813" y="2471738"/>
          <p14:tracePt t="2892" x="4840288" y="2471738"/>
          <p14:tracePt t="2900" x="4803775" y="2471738"/>
          <p14:tracePt t="2908" x="4749800" y="2471738"/>
          <p14:tracePt t="2916" x="4722813" y="2471738"/>
          <p14:tracePt t="2924" x="4667250" y="2471738"/>
          <p14:tracePt t="2932" x="4613275" y="2471738"/>
          <p14:tracePt t="2940" x="4557713" y="2471738"/>
          <p14:tracePt t="2948" x="4503738" y="2471738"/>
          <p14:tracePt t="2956" x="4421188" y="2471738"/>
          <p14:tracePt t="2964" x="4330700" y="2471738"/>
          <p14:tracePt t="2972" x="4238625" y="2471738"/>
          <p14:tracePt t="2980" x="4148138" y="2471738"/>
          <p14:tracePt t="2988" x="4038600" y="2471738"/>
          <p14:tracePt t="2996" x="3975100" y="2444750"/>
          <p14:tracePt t="3006" x="3883025" y="2416175"/>
          <p14:tracePt t="3013" x="3775075" y="2408238"/>
          <p14:tracePt t="3021" x="3673475" y="2389188"/>
          <p14:tracePt t="3030" x="3619500" y="2389188"/>
          <p14:tracePt t="3037" x="3573463" y="2379663"/>
          <p14:tracePt t="3047" x="3519488" y="2362200"/>
          <p14:tracePt t="3053" x="3473450" y="2362200"/>
          <p14:tracePt t="3063" x="3455988" y="2362200"/>
          <p14:tracePt t="3069" x="3427413" y="2343150"/>
          <p14:tracePt t="3079" x="3409950" y="2343150"/>
          <p14:tracePt t="3085" x="3382963" y="2335213"/>
          <p14:tracePt t="3094" x="3336925" y="2306638"/>
          <p14:tracePt t="3109" x="3309938" y="2298700"/>
          <p14:tracePt t="3117" x="3244850" y="2270125"/>
          <p14:tracePt t="3126" x="3200400" y="2252663"/>
          <p14:tracePt t="3133" x="3127375" y="2225675"/>
          <p14:tracePt t="3143" x="3044825" y="2179638"/>
          <p14:tracePt t="3149" x="3017838" y="2179638"/>
          <p14:tracePt t="3157" x="2944813" y="2160588"/>
          <p14:tracePt t="3165" x="2908300" y="2160588"/>
          <p14:tracePt t="3174" x="2871788" y="2143125"/>
          <p14:tracePt t="3181" x="2844800" y="2133600"/>
          <p14:tracePt t="3190" x="2798763" y="2116138"/>
          <p14:tracePt t="3197" x="2789238" y="2116138"/>
          <p14:tracePt t="3207" x="2762250" y="2116138"/>
          <p14:tracePt t="3215" x="2752725" y="2116138"/>
          <p14:tracePt t="3222" x="2744788" y="2116138"/>
          <p14:tracePt t="3230" x="2725738" y="2116138"/>
          <p14:tracePt t="3253" x="2708275" y="2106613"/>
          <p14:tracePt t="3268" x="2679700" y="2106613"/>
          <p14:tracePt t="3276" x="2662238" y="2106613"/>
          <p14:tracePt t="3284" x="2643188" y="2106613"/>
          <p14:tracePt t="3292" x="2625725" y="2106613"/>
          <p14:tracePt t="3300" x="2606675" y="2106613"/>
          <p14:tracePt t="3308" x="2598738" y="2106613"/>
          <p14:tracePt t="3316" x="2579688" y="2106613"/>
          <p14:tracePt t="3324" x="2570163" y="2106613"/>
          <p14:tracePt t="3332" x="2543175" y="2106613"/>
          <p14:tracePt t="3348" x="2506663" y="2106613"/>
          <p14:tracePt t="3356" x="2489200" y="2106613"/>
          <p14:tracePt t="3366" x="2462213" y="2106613"/>
          <p14:tracePt t="3373" x="2443163" y="2106613"/>
          <p14:tracePt t="3380" x="2397125" y="2106613"/>
          <p14:tracePt t="3388" x="2370138" y="2106613"/>
          <p14:tracePt t="3396" x="2343150" y="2106613"/>
          <p14:tracePt t="3405" x="2324100" y="2106613"/>
          <p14:tracePt t="3412" x="2297113" y="2106613"/>
          <p14:tracePt t="3420" x="2260600" y="2106613"/>
          <p14:tracePt t="3436" x="2233613" y="2106613"/>
          <p14:tracePt t="3446" x="2214563" y="2097088"/>
          <p14:tracePt t="3452" x="2206625" y="2097088"/>
          <p14:tracePt t="3461" x="2179638" y="2089150"/>
          <p14:tracePt t="3468" x="2170113" y="2079625"/>
          <p14:tracePt t="3484" x="2160588" y="2079625"/>
          <p14:tracePt t="3494" x="2151063" y="2070100"/>
          <p14:tracePt t="3500" x="2143125" y="2070100"/>
          <p14:tracePt t="3597" x="2143125" y="2060575"/>
          <p14:tracePt t="3742" x="2143125" y="2052638"/>
          <p14:tracePt t="3750" x="2114550" y="2006600"/>
          <p14:tracePt t="3756" x="2106613" y="1979613"/>
          <p14:tracePt t="3765" x="2078038" y="1951038"/>
          <p14:tracePt t="3775" x="2078038" y="1933575"/>
          <p14:tracePt t="3782" x="2070100" y="1914525"/>
          <p14:tracePt t="3791" x="2060575" y="1897063"/>
          <p14:tracePt t="3797" x="2033588" y="1870075"/>
          <p14:tracePt t="4350" x="2024063" y="1870075"/>
          <p14:tracePt t="4357" x="1978025" y="1870075"/>
          <p14:tracePt t="4366" x="1924050" y="1878013"/>
          <p14:tracePt t="4375" x="1860550" y="1897063"/>
          <p14:tracePt t="4381" x="1804988" y="1897063"/>
          <p14:tracePt t="4389" x="1751013" y="1897063"/>
          <p14:tracePt t="4397" x="1704975" y="1897063"/>
          <p14:tracePt t="4406" x="1668463" y="1897063"/>
          <p14:tracePt t="4412" x="1649413" y="1897063"/>
          <p14:tracePt t="4421" x="1641475" y="1906588"/>
          <p14:tracePt t="4428" x="1622425" y="1906588"/>
          <p14:tracePt t="4614" x="1612900" y="1914525"/>
          <p14:tracePt t="4622" x="1604963" y="1924050"/>
          <p14:tracePt t="4630" x="1568450" y="1960563"/>
          <p14:tracePt t="4638" x="1549400" y="1987550"/>
          <p14:tracePt t="4646" x="1531938" y="2033588"/>
          <p14:tracePt t="4654" x="1512888" y="2070100"/>
          <p14:tracePt t="4663" x="1495425" y="2097088"/>
          <p14:tracePt t="4669" x="1495425" y="2125663"/>
          <p14:tracePt t="4677" x="1485900" y="2143125"/>
          <p14:tracePt t="4685" x="1458913" y="2160588"/>
          <p14:tracePt t="4695" x="1458913" y="2170113"/>
          <p14:tracePt t="4702" x="1458913" y="2179638"/>
          <p14:tracePt t="4717" x="1458913" y="2189163"/>
          <p14:tracePt t="4749" x="1458913" y="2197100"/>
          <p14:tracePt t="4765" x="1458913" y="2225675"/>
          <p14:tracePt t="4773" x="1449388" y="2243138"/>
          <p14:tracePt t="4780" x="1449388" y="2262188"/>
          <p14:tracePt t="4789" x="1449388" y="2270125"/>
          <p14:tracePt t="4796" x="1449388" y="2306638"/>
          <p14:tracePt t="4808" x="1449388" y="2316163"/>
          <p14:tracePt t="5054" x="1449388" y="2343150"/>
          <p14:tracePt t="5062" x="1431925" y="2362200"/>
          <p14:tracePt t="5070" x="1431925" y="2371725"/>
          <p14:tracePt t="5078" x="1431925" y="2398713"/>
          <p14:tracePt t="5084" x="1431925" y="2408238"/>
          <p14:tracePt t="5092" x="1431925" y="2416175"/>
          <p14:tracePt t="5100" x="1431925" y="2435225"/>
          <p14:tracePt t="5438" x="1431925" y="2444750"/>
          <p14:tracePt t="5444" x="1449388" y="2481263"/>
          <p14:tracePt t="5452" x="1476375" y="2481263"/>
          <p14:tracePt t="5460" x="1495425" y="2489200"/>
          <p14:tracePt t="5468" x="1512888" y="2508250"/>
          <p14:tracePt t="6308" x="1531938" y="2489200"/>
          <p14:tracePt t="6316" x="1604963" y="2471738"/>
          <p14:tracePt t="6324" x="1677988" y="2452688"/>
          <p14:tracePt t="6332" x="1741488" y="2452688"/>
          <p14:tracePt t="6340" x="1795463" y="2452688"/>
          <p14:tracePt t="6348" x="1814513" y="2452688"/>
          <p14:tracePt t="6356" x="1841500" y="2452688"/>
          <p14:tracePt t="6365" x="1851025" y="2452688"/>
          <p14:tracePt t="8015" x="1878013" y="2452688"/>
          <p14:tracePt t="8027" x="2014538" y="2452688"/>
          <p14:tracePt t="8033" x="2124075" y="2462213"/>
          <p14:tracePt t="8040" x="2224088" y="2462213"/>
          <p14:tracePt t="8044" x="2297113" y="2489200"/>
          <p14:tracePt t="8052" x="2379663" y="2498725"/>
          <p14:tracePt t="8060" x="2416175" y="2498725"/>
          <p14:tracePt t="8068" x="2443163" y="2498725"/>
          <p14:tracePt t="8076" x="2462213" y="2498725"/>
          <p14:tracePt t="8084" x="2470150" y="2498725"/>
          <p14:tracePt t="8092" x="2489200" y="2498725"/>
          <p14:tracePt t="8110" x="2506663" y="2498725"/>
          <p14:tracePt t="8118" x="2516188" y="2489200"/>
          <p14:tracePt t="8134" x="2533650" y="2481263"/>
          <p14:tracePt t="8141" x="2552700" y="2471738"/>
          <p14:tracePt t="8150" x="2579688" y="2452688"/>
          <p14:tracePt t="8159" x="2598738" y="2452688"/>
          <p14:tracePt t="8166" x="2625725" y="2444750"/>
          <p14:tracePt t="8173" x="2662238" y="2435225"/>
          <p14:tracePt t="8180" x="2689225" y="2425700"/>
          <p14:tracePt t="8188" x="2735263" y="2398713"/>
          <p14:tracePt t="8196" x="2771775" y="2398713"/>
          <p14:tracePt t="8207" x="2817813" y="2398713"/>
          <p14:tracePt t="8214" x="2844800" y="2398713"/>
          <p14:tracePt t="8225" x="2871788" y="2398713"/>
          <p14:tracePt t="8230" x="2898775" y="2398713"/>
          <p14:tracePt t="8241" x="2917825" y="2389188"/>
          <p14:tracePt t="8246" x="2935288" y="2389188"/>
          <p14:tracePt t="8257" x="2962275" y="2389188"/>
          <p14:tracePt t="8262" x="2998788" y="2379663"/>
          <p14:tracePt t="8268" x="3017838" y="2352675"/>
          <p14:tracePt t="8276" x="3035300" y="2352675"/>
          <p14:tracePt t="8284" x="3054350" y="2352675"/>
          <p14:tracePt t="8292" x="3071813" y="2352675"/>
          <p14:tracePt t="8300" x="3081338" y="2352675"/>
          <p14:tracePt t="8308" x="3090863" y="2352675"/>
          <p14:tracePt t="8316" x="3127375" y="2362200"/>
          <p14:tracePt t="8324" x="3163888" y="2371725"/>
          <p14:tracePt t="8332" x="3181350" y="2389188"/>
          <p14:tracePt t="8340" x="3227388" y="2425700"/>
          <p14:tracePt t="8348" x="3263900" y="2452688"/>
          <p14:tracePt t="8356" x="3290888" y="2481263"/>
          <p14:tracePt t="8365" x="3363913" y="2525713"/>
          <p14:tracePt t="8373" x="3400425" y="2535238"/>
          <p14:tracePt t="8380" x="3455988" y="2571750"/>
          <p14:tracePt t="8388" x="3473450" y="2589213"/>
          <p14:tracePt t="8396" x="3490913" y="2608263"/>
          <p14:tracePt t="8405" x="3500438" y="2617788"/>
          <p14:tracePt t="8412" x="3509963" y="2625725"/>
          <p14:tracePt t="9252" x="3482975" y="2625725"/>
          <p14:tracePt t="9260" x="3446463" y="2625725"/>
          <p14:tracePt t="9268" x="3390900" y="2625725"/>
          <p14:tracePt t="9276" x="3327400" y="2625725"/>
          <p14:tracePt t="9284" x="3290888" y="2625725"/>
          <p14:tracePt t="9292" x="3236913" y="2625725"/>
          <p14:tracePt t="9300" x="3181350" y="2625725"/>
          <p14:tracePt t="9308" x="3127375" y="2625725"/>
          <p14:tracePt t="9316" x="3081338" y="2625725"/>
          <p14:tracePt t="9324" x="3027363" y="2625725"/>
          <p14:tracePt t="9332" x="3008313" y="2625725"/>
          <p14:tracePt t="9340" x="2981325" y="2625725"/>
          <p14:tracePt t="9348" x="2962275" y="2625725"/>
          <p14:tracePt t="9356" x="2935288" y="2635250"/>
          <p14:tracePt t="9508" x="2925763" y="2635250"/>
          <p14:tracePt t="9516" x="2908300" y="2608263"/>
          <p14:tracePt t="9524" x="2862263" y="2562225"/>
          <p14:tracePt t="9532" x="2852738" y="2544763"/>
          <p14:tracePt t="9540" x="2844800" y="2517775"/>
          <p14:tracePt t="9548" x="2825750" y="2498725"/>
          <p14:tracePt t="9556" x="2798763" y="2462213"/>
          <p14:tracePt t="9574" x="2798763" y="2444750"/>
          <p14:tracePt t="9580" x="2781300" y="2408238"/>
          <p14:tracePt t="9596" x="2781300" y="2398713"/>
          <p14:tracePt t="9718" x="2781300" y="2371725"/>
          <p14:tracePt t="9726" x="2781300" y="2343150"/>
          <p14:tracePt t="9734" x="2817813" y="2306638"/>
          <p14:tracePt t="9742" x="2835275" y="2289175"/>
          <p14:tracePt t="9750" x="2862263" y="2270125"/>
          <p14:tracePt t="9757" x="2889250" y="2262188"/>
          <p14:tracePt t="9766" x="2925763" y="2252663"/>
          <p14:tracePt t="9773" x="2954338" y="2252663"/>
          <p14:tracePt t="9782" x="2981325" y="2233613"/>
          <p14:tracePt t="9790" x="3008313" y="2233613"/>
          <p14:tracePt t="9797" x="3027363" y="2233613"/>
          <p14:tracePt t="9806" x="3063875" y="2233613"/>
          <p14:tracePt t="9813" x="3090863" y="2233613"/>
          <p14:tracePt t="9825" x="3117850" y="2233613"/>
          <p14:tracePt t="9828" x="3136900" y="2233613"/>
          <p14:tracePt t="9841" x="3154363" y="2233613"/>
          <p14:tracePt t="9846" x="3163888" y="2233613"/>
          <p14:tracePt t="9862" x="3171825" y="2233613"/>
          <p14:tracePt t="9873" x="3181350" y="2233613"/>
          <p14:tracePt t="9958" x="3190875" y="2233613"/>
          <p14:tracePt t="9966" x="3208338" y="2233613"/>
          <p14:tracePt t="9974" x="3263900" y="2233613"/>
          <p14:tracePt t="9981" x="3327400" y="2262188"/>
          <p14:tracePt t="9991" x="3354388" y="2279650"/>
          <p14:tracePt t="9997" x="3400425" y="2316163"/>
          <p14:tracePt t="10006" x="3419475" y="2325688"/>
          <p14:tracePt t="10013" x="3427413" y="2335213"/>
          <p14:tracePt t="10084" x="3436938" y="2335213"/>
          <p14:tracePt t="10125" x="3463925" y="2335213"/>
          <p14:tracePt t="10132" x="3473450" y="2335213"/>
          <p14:tracePt t="10140" x="3509963" y="2335213"/>
          <p14:tracePt t="10148" x="3546475" y="2335213"/>
          <p14:tracePt t="10156" x="3573463" y="2335213"/>
          <p14:tracePt t="10164" x="3619500" y="2335213"/>
          <p14:tracePt t="10172" x="3656013" y="2335213"/>
          <p14:tracePt t="10181" x="3673475" y="2335213"/>
          <p14:tracePt t="10190" x="3692525" y="2335213"/>
          <p14:tracePt t="10206" x="3702050" y="2335213"/>
          <p14:tracePt t="10276" x="3702050" y="2371725"/>
          <p14:tracePt t="10292" x="3702050" y="2398713"/>
          <p14:tracePt t="10300" x="3702050" y="2408238"/>
          <p14:tracePt t="10309" x="3702050" y="2416175"/>
          <p14:tracePt t="10406" x="3692525" y="2425700"/>
          <p14:tracePt t="10581" x="3665538" y="2462213"/>
          <p14:tracePt t="10590" x="3646488" y="2481263"/>
          <p14:tracePt t="10596" x="3636963" y="2498725"/>
          <p14:tracePt t="10604" x="3609975" y="2525713"/>
          <p14:tracePt t="10612" x="3609975" y="2535238"/>
          <p14:tracePt t="10621" x="3600450" y="2544763"/>
          <p14:tracePt t="10750" x="3592513" y="2554288"/>
          <p14:tracePt t="10766" x="3563938" y="2571750"/>
          <p14:tracePt t="10774" x="3519488" y="2581275"/>
          <p14:tracePt t="10781" x="3509963" y="2589213"/>
          <p14:tracePt t="10794" x="3490913" y="2598738"/>
          <p14:tracePt t="10797" x="3473450" y="2598738"/>
          <p14:tracePt t="10806" x="3436938" y="2608263"/>
          <p14:tracePt t="10812" x="3427413" y="2608263"/>
          <p14:tracePt t="10821" x="3419475" y="2608263"/>
          <p14:tracePt t="10828" x="3400425" y="2608263"/>
          <p14:tracePt t="10836" x="3390900" y="2608263"/>
          <p14:tracePt t="11005" x="3382963" y="2608263"/>
          <p14:tracePt t="11173" x="3373438" y="2608263"/>
          <p14:tracePt t="11181" x="3327400" y="2608263"/>
          <p14:tracePt t="11188" x="3254375" y="2608263"/>
          <p14:tracePt t="11197" x="3190875" y="2617788"/>
          <p14:tracePt t="11206" x="3117850" y="2617788"/>
          <p14:tracePt t="11213" x="3035300" y="2644775"/>
          <p14:tracePt t="11223" x="2981325" y="2662238"/>
          <p14:tracePt t="11229" x="2908300" y="2662238"/>
          <p14:tracePt t="11237" x="2844800" y="2708275"/>
          <p14:tracePt t="11245" x="2808288" y="2708275"/>
          <p14:tracePt t="11252" x="2798763" y="2708275"/>
          <p14:tracePt t="12934" x="2789238" y="2708275"/>
          <p14:tracePt t="13028" x="2781300" y="2698750"/>
          <p14:tracePt t="13036" x="2781300" y="2690813"/>
          <p14:tracePt t="13044" x="2781300" y="2671763"/>
          <p14:tracePt t="13052" x="2771775" y="2617788"/>
          <p14:tracePt t="13060" x="2752725" y="2589213"/>
          <p14:tracePt t="13068" x="2744788" y="2571750"/>
          <p14:tracePt t="13077" x="2735263" y="2508250"/>
          <p14:tracePt t="13093" x="2735263" y="2471738"/>
          <p14:tracePt t="13100" x="2735263" y="2435225"/>
          <p14:tracePt t="13109" x="2725738" y="2416175"/>
          <p14:tracePt t="13204" x="2725738" y="2379663"/>
          <p14:tracePt t="13212" x="2744788" y="2362200"/>
          <p14:tracePt t="13220" x="2752725" y="2362200"/>
          <p14:tracePt t="13228" x="2789238" y="2325688"/>
          <p14:tracePt t="13237" x="2852738" y="2306638"/>
          <p14:tracePt t="13244" x="2898775" y="2279650"/>
          <p14:tracePt t="13252" x="2935288" y="2262188"/>
          <p14:tracePt t="13260" x="3017838" y="2252663"/>
          <p14:tracePt t="13268" x="3108325" y="2225675"/>
          <p14:tracePt t="13276" x="3227388" y="2206625"/>
          <p14:tracePt t="13284" x="3336925" y="2197100"/>
          <p14:tracePt t="13292" x="3482975" y="2197100"/>
          <p14:tracePt t="13300" x="3629025" y="2197100"/>
          <p14:tracePt t="13308" x="3738563" y="2197100"/>
          <p14:tracePt t="13316" x="3810000" y="2197100"/>
          <p14:tracePt t="13324" x="3846513" y="2197100"/>
          <p14:tracePt t="13332" x="3865563" y="2197100"/>
          <p14:tracePt t="13356" x="3875088" y="2197100"/>
          <p14:tracePt t="13380" x="3875088" y="2206625"/>
          <p14:tracePt t="13388" x="3875088" y="2216150"/>
          <p14:tracePt t="13396" x="3875088" y="2233613"/>
          <p14:tracePt t="13405" x="3875088" y="2243138"/>
          <p14:tracePt t="13412" x="3875088" y="2262188"/>
          <p14:tracePt t="13423" x="3856038" y="2279650"/>
          <p14:tracePt t="13430" x="3846513" y="2279650"/>
          <p14:tracePt t="13439" x="3838575" y="2298700"/>
          <p14:tracePt t="13446" x="3829050" y="2335213"/>
          <p14:tracePt t="13454" x="3810000" y="2352675"/>
          <p14:tracePt t="13463" x="3802063" y="2362200"/>
          <p14:tracePt t="13469" x="3802063" y="2371725"/>
          <p14:tracePt t="13478" x="3783013" y="2398713"/>
          <p14:tracePt t="13485" x="3775075" y="2425700"/>
          <p14:tracePt t="13497" x="3756025" y="2444750"/>
          <p14:tracePt t="13511" x="3746500" y="2462213"/>
          <p14:tracePt t="13517" x="3738563" y="2471738"/>
          <p14:tracePt t="13525" x="3729038" y="2481263"/>
          <p14:tracePt t="13535" x="3719513" y="2489200"/>
          <p14:tracePt t="13565" x="3702050" y="2498725"/>
          <p14:tracePt t="13573" x="3683000" y="2498725"/>
          <p14:tracePt t="13581" x="3665538" y="2517775"/>
          <p14:tracePt t="13591" x="3646488" y="2525713"/>
          <p14:tracePt t="13597" x="3619500" y="2525713"/>
          <p14:tracePt t="13605" x="3592513" y="2535238"/>
          <p14:tracePt t="13613" x="3536950" y="2544763"/>
          <p14:tracePt t="13622" x="3490913" y="2571750"/>
          <p14:tracePt t="13629" x="3455988" y="2571750"/>
          <p14:tracePt t="13638" x="3400425" y="2581275"/>
          <p14:tracePt t="13645" x="3363913" y="2581275"/>
          <p14:tracePt t="13653" x="3346450" y="2581275"/>
          <p14:tracePt t="13661" x="3327400" y="2581275"/>
          <p14:tracePt t="13669" x="3317875" y="2581275"/>
          <p14:tracePt t="13677" x="3309938" y="2581275"/>
          <p14:tracePt t="13895" x="3300413" y="2581275"/>
          <p14:tracePt t="13902" x="3309938" y="2562225"/>
          <p14:tracePt t="13911" x="3346450" y="2554288"/>
          <p14:tracePt t="13916" x="3373438" y="2554288"/>
          <p14:tracePt t="13924" x="3419475" y="2535238"/>
          <p14:tracePt t="13933" x="3473450" y="2535238"/>
          <p14:tracePt t="13940" x="3527425" y="2535238"/>
          <p14:tracePt t="13948" x="3592513" y="2517775"/>
          <p14:tracePt t="13956" x="3646488" y="2508250"/>
          <p14:tracePt t="13964" x="3702050" y="2508250"/>
          <p14:tracePt t="13972" x="3746500" y="2498725"/>
          <p14:tracePt t="13980" x="3775075" y="2498725"/>
          <p14:tracePt t="13989" x="3819525" y="2498725"/>
          <p14:tracePt t="13996" x="3846513" y="2498725"/>
          <p14:tracePt t="14004" x="3875088" y="2481263"/>
          <p14:tracePt t="14012" x="3892550" y="2481263"/>
          <p14:tracePt t="14021" x="3911600" y="2462213"/>
          <p14:tracePt t="14028" x="3919538" y="2462213"/>
          <p14:tracePt t="14040" x="3938588" y="2462213"/>
          <p14:tracePt t="14044" x="3948113" y="2462213"/>
          <p14:tracePt t="14060" x="3975100" y="2462213"/>
          <p14:tracePt t="14068" x="3992563" y="2462213"/>
          <p14:tracePt t="14076" x="4038600" y="2462213"/>
          <p14:tracePt t="14085" x="4075113" y="2462213"/>
          <p14:tracePt t="14092" x="4129088" y="2462213"/>
          <p14:tracePt t="14100" x="4184650" y="2462213"/>
          <p14:tracePt t="14108" x="4267200" y="2481263"/>
          <p14:tracePt t="14116" x="4330700" y="2498725"/>
          <p14:tracePt t="14124" x="4403725" y="2525713"/>
          <p14:tracePt t="14133" x="4430713" y="2535238"/>
          <p14:tracePt t="14143" x="4467225" y="2535238"/>
          <p14:tracePt t="14150" x="4484688" y="2535238"/>
          <p14:tracePt t="14558" x="4540250" y="2535238"/>
          <p14:tracePt t="14568" x="4594225" y="2535238"/>
          <p14:tracePt t="14573" x="4667250" y="2535238"/>
          <p14:tracePt t="14582" x="4759325" y="2535238"/>
          <p14:tracePt t="14591" x="4832350" y="2535238"/>
          <p14:tracePt t="14598" x="4905375" y="2535238"/>
          <p14:tracePt t="14604" x="4949825" y="2535238"/>
          <p14:tracePt t="14613" x="5005388" y="2535238"/>
          <p14:tracePt t="14621" x="5032375" y="2535238"/>
          <p14:tracePt t="14628" x="5059363" y="2535238"/>
          <p14:tracePt t="14637" x="5068888" y="2535238"/>
          <p14:tracePt t="14644" x="5078413" y="2535238"/>
          <p14:tracePt t="15260" x="5068888" y="2544763"/>
          <p14:tracePt t="15364" x="5059363" y="2544763"/>
          <p14:tracePt t="15388" x="5059363" y="2571750"/>
          <p14:tracePt t="15396" x="5059363" y="2581275"/>
          <p14:tracePt t="15403" x="5059363" y="2589213"/>
          <p14:tracePt t="15412" x="5059363" y="2608263"/>
          <p14:tracePt t="15437" x="5059363" y="2617788"/>
          <p14:tracePt t="15964" x="5059363" y="2625725"/>
          <p14:tracePt t="15980" x="5059363" y="2644775"/>
          <p14:tracePt t="15988" x="5068888" y="2662238"/>
          <p14:tracePt t="15996" x="5105400" y="2690813"/>
          <p14:tracePt t="16006" x="5132388" y="2690813"/>
          <p14:tracePt t="16015" x="5178425" y="2708275"/>
          <p14:tracePt t="16025" x="5205413" y="2717800"/>
          <p14:tracePt t="16030" x="5224463" y="2717800"/>
          <p14:tracePt t="16042" x="5251450" y="2717800"/>
          <p14:tracePt t="16045" x="5260975" y="2717800"/>
          <p14:tracePt t="16078" x="5278438" y="2717800"/>
          <p14:tracePt t="16094" x="5287963" y="2708275"/>
          <p14:tracePt t="16101" x="5297488" y="2698750"/>
          <p14:tracePt t="16116" x="5314950" y="2681288"/>
          <p14:tracePt t="16124" x="5324475" y="2671763"/>
          <p14:tracePt t="16132" x="5334000" y="2662238"/>
          <p14:tracePt t="16140" x="5341938" y="2654300"/>
          <p14:tracePt t="16148" x="5351463" y="2644775"/>
          <p14:tracePt t="16156" x="5360988" y="2635250"/>
          <p14:tracePt t="16172" x="5368925" y="2625725"/>
          <p14:tracePt t="16180" x="5378450" y="2625725"/>
          <p14:tracePt t="16196" x="5387975" y="2617788"/>
          <p14:tracePt t="16740" x="5368925" y="2598738"/>
          <p14:tracePt t="16749" x="5351463" y="2581275"/>
          <p14:tracePt t="16757" x="5334000" y="2554288"/>
          <p14:tracePt t="16765" x="5297488" y="2525713"/>
          <p14:tracePt t="16774" x="5278438" y="2517775"/>
          <p14:tracePt t="16781" x="5260975" y="2508250"/>
          <p14:tracePt t="16789" x="5241925" y="2489200"/>
          <p14:tracePt t="16797" x="5224463" y="2481263"/>
          <p14:tracePt t="16806" x="5205413" y="2481263"/>
          <p14:tracePt t="16814" x="5195888" y="2471738"/>
          <p14:tracePt t="17044" x="5195888" y="2462213"/>
          <p14:tracePt t="17052" x="5195888" y="2452688"/>
          <p14:tracePt t="17060" x="5195888" y="2444750"/>
          <p14:tracePt t="17068" x="5195888" y="2425700"/>
          <p14:tracePt t="17076" x="5195888" y="2408238"/>
          <p14:tracePt t="17084" x="5195888" y="2371725"/>
          <p14:tracePt t="17100" x="5195888" y="2352675"/>
          <p14:tracePt t="17108" x="5195888" y="2335213"/>
          <p14:tracePt t="17116" x="5205413" y="2316163"/>
          <p14:tracePt t="17132" x="5224463" y="2279650"/>
          <p14:tracePt t="17140" x="5241925" y="2262188"/>
          <p14:tracePt t="17164" x="5251450" y="2252663"/>
          <p14:tracePt t="17180" x="5251450" y="2243138"/>
          <p14:tracePt t="17188" x="5260975" y="2243138"/>
          <p14:tracePt t="17196" x="5268913" y="2233613"/>
          <p14:tracePt t="17205" x="5278438" y="2225675"/>
          <p14:tracePt t="17221" x="5287963" y="2225675"/>
          <p14:tracePt t="17239" x="5305425" y="2216150"/>
          <p14:tracePt t="17252" x="5324475" y="2216150"/>
          <p14:tracePt t="17260" x="5341938" y="2216150"/>
          <p14:tracePt t="17268" x="5378450" y="2216150"/>
          <p14:tracePt t="17276" x="5424488" y="2216150"/>
          <p14:tracePt t="17284" x="5434013" y="2216150"/>
          <p14:tracePt t="17292" x="5451475" y="2216150"/>
          <p14:tracePt t="17300" x="5470525" y="2216150"/>
          <p14:tracePt t="17308" x="5497513" y="2216150"/>
          <p14:tracePt t="17452" x="5507038" y="2216150"/>
          <p14:tracePt t="17460" x="5507038" y="2225675"/>
          <p14:tracePt t="17468" x="5507038" y="2233613"/>
          <p14:tracePt t="17476" x="5507038" y="2252663"/>
          <p14:tracePt t="17484" x="5507038" y="2262188"/>
          <p14:tracePt t="17492" x="5507038" y="2270125"/>
          <p14:tracePt t="17500" x="5507038" y="2289175"/>
          <p14:tracePt t="17508" x="5507038" y="2306638"/>
          <p14:tracePt t="17516" x="5497513" y="2325688"/>
          <p14:tracePt t="17524" x="5497513" y="2343150"/>
          <p14:tracePt t="17532" x="5487988" y="2362200"/>
          <p14:tracePt t="17542" x="5470525" y="2389188"/>
          <p14:tracePt t="17548" x="5461000" y="2425700"/>
          <p14:tracePt t="17564" x="5451475" y="2444750"/>
          <p14:tracePt t="17572" x="5441950" y="2471738"/>
          <p14:tracePt t="17580" x="5441950" y="2489200"/>
          <p14:tracePt t="17589" x="5424488" y="2508250"/>
          <p14:tracePt t="17596" x="5424488" y="2517775"/>
          <p14:tracePt t="17605" x="5424488" y="2535238"/>
          <p14:tracePt t="17612" x="5414963" y="2544763"/>
          <p14:tracePt t="17620" x="5405438" y="2544763"/>
          <p14:tracePt t="17700" x="5405438" y="2571750"/>
          <p14:tracePt t="17724" x="5397500" y="2589213"/>
          <p14:tracePt t="17732" x="5378450" y="2608263"/>
          <p14:tracePt t="17741" x="5368925" y="2635250"/>
          <p14:tracePt t="17748" x="5360988" y="2635250"/>
          <p14:tracePt t="17757" x="5334000" y="2644775"/>
          <p14:tracePt t="17764" x="5324475" y="2654300"/>
          <p14:tracePt t="17773" x="5314950" y="2662238"/>
          <p14:tracePt t="18934" x="5314950" y="2635250"/>
          <p14:tracePt t="18940" x="5314950" y="2617788"/>
          <p14:tracePt t="18948" x="5314950" y="2598738"/>
          <p14:tracePt t="18964" x="5314950" y="2589213"/>
          <p14:tracePt t="18972" x="5314950" y="2581275"/>
          <p14:tracePt t="18988" x="5314950" y="2562225"/>
          <p14:tracePt t="19004" x="5314950" y="2554288"/>
          <p14:tracePt t="19037" x="5314950" y="2544763"/>
          <p14:tracePt t="19830" x="5324475" y="2544763"/>
          <p14:tracePt t="19839" x="5334000" y="2544763"/>
          <p14:tracePt t="19846" x="5334000" y="2554288"/>
          <p14:tracePt t="19852" x="5341938" y="2571750"/>
          <p14:tracePt t="19872" x="5341938" y="2581275"/>
          <p14:tracePt t="19877" x="5351463" y="2589213"/>
          <p14:tracePt t="19892" x="5360988" y="2589213"/>
          <p14:tracePt t="19916" x="5378450" y="2589213"/>
          <p14:tracePt t="19924" x="5405438" y="2589213"/>
          <p14:tracePt t="19933" x="5424488" y="2589213"/>
          <p14:tracePt t="19940" x="5470525" y="2589213"/>
          <p14:tracePt t="19948" x="5487988" y="2598738"/>
          <p14:tracePt t="19956" x="5497513" y="2598738"/>
          <p14:tracePt t="19964" x="5507038" y="2598738"/>
          <p14:tracePt t="19980" x="5514975" y="2598738"/>
          <p14:tracePt t="19988" x="5543550" y="2598738"/>
          <p14:tracePt t="19996" x="5551488" y="2589213"/>
          <p14:tracePt t="20012" x="5561013" y="2581275"/>
          <p14:tracePt t="20021" x="5570538" y="2581275"/>
          <p14:tracePt t="20028" x="5580063" y="2571750"/>
          <p14:tracePt t="20037" x="5588000" y="2562225"/>
          <p14:tracePt t="20044" x="5597525" y="2544763"/>
          <p14:tracePt t="20056" x="5616575" y="2544763"/>
          <p14:tracePt t="20063" x="5624513" y="2544763"/>
          <p14:tracePt t="20070" x="5634038" y="2544763"/>
          <p14:tracePt t="20080" x="5643563" y="2535238"/>
          <p14:tracePt t="20086" x="5661025" y="2535238"/>
          <p14:tracePt t="20095" x="5670550" y="2525713"/>
          <p14:tracePt t="20102" x="5670550" y="2517775"/>
          <p14:tracePt t="21542" x="5680075" y="2517775"/>
          <p14:tracePt t="21572" x="5753100" y="2508250"/>
          <p14:tracePt t="21580" x="5899150" y="2508250"/>
          <p14:tracePt t="21588" x="5989638" y="2508250"/>
          <p14:tracePt t="21596" x="6189663" y="2508250"/>
          <p14:tracePt t="21604" x="6372225" y="2508250"/>
          <p14:tracePt t="21613" x="6518275" y="2525713"/>
          <p14:tracePt t="21621" x="6654800" y="2544763"/>
          <p14:tracePt t="21628" x="6791325" y="2544763"/>
          <p14:tracePt t="21637" x="6892925" y="2554288"/>
          <p14:tracePt t="21644" x="6946900" y="2554288"/>
          <p14:tracePt t="21652" x="6973888" y="2571750"/>
          <p14:tracePt t="21660" x="6983413" y="2571750"/>
          <p14:tracePt t="21668" x="6992938" y="2571750"/>
          <p14:tracePt t="22113" x="6910388" y="2589213"/>
          <p14:tracePt t="22119" x="6764338" y="2598738"/>
          <p14:tracePt t="22129" x="6610350" y="2644775"/>
          <p14:tracePt t="22132" x="6445250" y="2644775"/>
          <p14:tracePt t="22140" x="6262688" y="2644775"/>
          <p14:tracePt t="22148" x="6116638" y="2644775"/>
          <p14:tracePt t="22158" x="5989638" y="2644775"/>
          <p14:tracePt t="22168" x="5880100" y="2662238"/>
          <p14:tracePt t="22174" x="5753100" y="2662238"/>
          <p14:tracePt t="22182" x="5680075" y="2671763"/>
          <p14:tracePt t="22190" x="5624513" y="2671763"/>
          <p14:tracePt t="22197" x="5534025" y="2671763"/>
          <p14:tracePt t="22205" x="5451475" y="2671763"/>
          <p14:tracePt t="22212" x="5378450" y="2671763"/>
          <p14:tracePt t="22223" x="5287963" y="2671763"/>
          <p14:tracePt t="22230" x="5178425" y="2671763"/>
          <p14:tracePt t="22240" x="5068888" y="2671763"/>
          <p14:tracePt t="22246" x="4959350" y="2671763"/>
          <p14:tracePt t="22254" x="4813300" y="2671763"/>
          <p14:tracePt t="22260" x="4667250" y="2671763"/>
          <p14:tracePt t="22268" x="4484688" y="2671763"/>
          <p14:tracePt t="22276" x="4330700" y="2671763"/>
          <p14:tracePt t="22284" x="4165600" y="2671763"/>
          <p14:tracePt t="22292" x="4038600" y="2671763"/>
          <p14:tracePt t="22300" x="3892550" y="2671763"/>
          <p14:tracePt t="22308" x="3729038" y="2671763"/>
          <p14:tracePt t="22316" x="3582988" y="2671763"/>
          <p14:tracePt t="22324" x="3436938" y="2671763"/>
          <p14:tracePt t="22332" x="3290888" y="2671763"/>
          <p14:tracePt t="22340" x="3163888" y="2671763"/>
          <p14:tracePt t="22348" x="3035300" y="2671763"/>
          <p14:tracePt t="22356" x="2925763" y="2690813"/>
          <p14:tracePt t="22364" x="2817813" y="2690813"/>
          <p14:tracePt t="22372" x="2725738" y="2690813"/>
          <p14:tracePt t="22380" x="2662238" y="2690813"/>
          <p14:tracePt t="22388" x="2606675" y="2690813"/>
          <p14:tracePt t="22396" x="2552700" y="2690813"/>
          <p14:tracePt t="22404" x="2525713" y="2690813"/>
          <p14:tracePt t="22412" x="2498725" y="2690813"/>
          <p14:tracePt t="22420" x="2479675" y="2690813"/>
          <p14:tracePt t="22428" x="2462213" y="2690813"/>
          <p14:tracePt t="22438" x="2433638" y="2690813"/>
          <p14:tracePt t="22444" x="2416175" y="2690813"/>
          <p14:tracePt t="22452" x="2389188" y="2690813"/>
          <p14:tracePt t="22460" x="2370138" y="2690813"/>
          <p14:tracePt t="22468" x="2333625" y="2690813"/>
          <p14:tracePt t="22476" x="2316163" y="2690813"/>
          <p14:tracePt t="22484" x="2287588" y="2690813"/>
          <p14:tracePt t="22492" x="2251075" y="2690813"/>
          <p14:tracePt t="22500" x="2243138" y="2690813"/>
          <p14:tracePt t="22508" x="2224088" y="2690813"/>
          <p14:tracePt t="22516" x="2206625" y="2690813"/>
          <p14:tracePt t="22524" x="2197100" y="2690813"/>
          <p14:tracePt t="22534" x="2187575" y="2690813"/>
          <p14:tracePt t="26550" x="2306638" y="2690813"/>
          <p14:tracePt t="26557" x="2416175" y="2690813"/>
          <p14:tracePt t="26574" x="2652713" y="2698750"/>
          <p14:tracePt t="26580" x="2752725" y="2727325"/>
          <p14:tracePt t="26588" x="2825750" y="2754313"/>
          <p14:tracePt t="26596" x="2908300" y="2790825"/>
          <p14:tracePt t="26604" x="2990850" y="2817813"/>
          <p14:tracePt t="26612" x="3035300" y="2854325"/>
          <p14:tracePt t="26621" x="3044825" y="2863850"/>
          <p14:tracePt t="26628" x="3063875" y="2881313"/>
          <p14:tracePt t="26636" x="3063875" y="2900363"/>
          <p14:tracePt t="26654" x="3063875" y="2909888"/>
          <p14:tracePt t="26814" x="3063875" y="2927350"/>
          <p14:tracePt t="26821" x="3063875" y="2936875"/>
          <p14:tracePt t="26830" x="3063875" y="2946400"/>
          <p14:tracePt t="26844" x="3063875" y="2973388"/>
          <p14:tracePt t="26873" x="3063875" y="2990850"/>
          <p14:tracePt t="26878" x="3054350" y="3009900"/>
          <p14:tracePt t="26893" x="3054350" y="3017838"/>
          <p14:tracePt t="26901" x="3054350" y="3036888"/>
          <p14:tracePt t="26909" x="3044825" y="3063875"/>
          <p14:tracePt t="26917" x="3035300" y="3073400"/>
          <p14:tracePt t="26925" x="3035300" y="3082925"/>
          <p14:tracePt t="26932" x="3027363" y="3100388"/>
          <p14:tracePt t="26940" x="3008313" y="3127375"/>
          <p14:tracePt t="26948" x="3008313" y="3136900"/>
          <p14:tracePt t="26956" x="2998788" y="3146425"/>
          <p14:tracePt t="26964" x="2990850" y="3155950"/>
          <p14:tracePt t="26972" x="2971800" y="3173413"/>
          <p14:tracePt t="26980" x="2971800" y="3182938"/>
          <p14:tracePt t="26988" x="2962275" y="3200400"/>
          <p14:tracePt t="27004" x="2954338" y="3209925"/>
          <p14:tracePt t="27366" x="2954338" y="3200400"/>
          <p14:tracePt t="27372" x="2954338" y="3182938"/>
          <p14:tracePt t="27381" x="2971800" y="3173413"/>
          <p14:tracePt t="27388" x="3017838" y="3146425"/>
          <p14:tracePt t="27398" x="3063875" y="3136900"/>
          <p14:tracePt t="27404" x="3090863" y="3136900"/>
          <p14:tracePt t="27412" x="3144838" y="3136900"/>
          <p14:tracePt t="27421" x="3171825" y="3127375"/>
          <p14:tracePt t="27428" x="3217863" y="3127375"/>
          <p14:tracePt t="27437" x="3244850" y="3127375"/>
          <p14:tracePt t="27444" x="3290888" y="3119438"/>
          <p14:tracePt t="27453" x="3317875" y="3119438"/>
          <p14:tracePt t="27460" x="3346450" y="3100388"/>
          <p14:tracePt t="27472" x="3373438" y="3100388"/>
          <p14:tracePt t="27476" x="3419475" y="3090863"/>
          <p14:tracePt t="27484" x="3436938" y="3090863"/>
          <p14:tracePt t="27492" x="3482975" y="3073400"/>
          <p14:tracePt t="27500" x="3509963" y="3063875"/>
          <p14:tracePt t="27508" x="3519488" y="3063875"/>
          <p14:tracePt t="27516" x="3527425" y="3063875"/>
          <p14:tracePt t="27950" x="3500438" y="3063875"/>
          <p14:tracePt t="27960" x="3436938" y="3073400"/>
          <p14:tracePt t="27965" x="3363913" y="3073400"/>
          <p14:tracePt t="27977" x="3309938" y="3090863"/>
          <p14:tracePt t="27981" x="3244850" y="3090863"/>
          <p14:tracePt t="27989" x="3190875" y="3090863"/>
          <p14:tracePt t="27997" x="3136900" y="3109913"/>
          <p14:tracePt t="28006" x="3100388" y="3109913"/>
          <p14:tracePt t="28013" x="3071813" y="3109913"/>
          <p14:tracePt t="28021" x="3044825" y="3109913"/>
          <p14:tracePt t="28029" x="3035300" y="3109913"/>
          <p14:tracePt t="28038" x="3027363" y="3109913"/>
          <p14:tracePt t="28749" x="3044825" y="3109913"/>
          <p14:tracePt t="28756" x="3144838" y="3109913"/>
          <p14:tracePt t="28764" x="3236913" y="3109913"/>
          <p14:tracePt t="28774" x="3363913" y="3109913"/>
          <p14:tracePt t="28780" x="3473450" y="3109913"/>
          <p14:tracePt t="28788" x="3563938" y="3109913"/>
          <p14:tracePt t="28796" x="3673475" y="3109913"/>
          <p14:tracePt t="28804" x="3775075" y="3119438"/>
          <p14:tracePt t="28812" x="3883025" y="3136900"/>
          <p14:tracePt t="28821" x="3956050" y="3163888"/>
          <p14:tracePt t="28828" x="4038600" y="3173413"/>
          <p14:tracePt t="28836" x="4084638" y="3182938"/>
          <p14:tracePt t="28844" x="4121150" y="3182938"/>
          <p14:tracePt t="28853" x="4138613" y="3182938"/>
          <p14:tracePt t="29060" x="4148138" y="3182938"/>
          <p14:tracePt t="29076" x="4194175" y="3182938"/>
          <p14:tracePt t="29084" x="4248150" y="3182938"/>
          <p14:tracePt t="29092" x="4294188" y="3182938"/>
          <p14:tracePt t="29100" x="4330700" y="3182938"/>
          <p14:tracePt t="29108" x="4376738" y="3182938"/>
          <p14:tracePt t="29116" x="4394200" y="3182938"/>
          <p14:tracePt t="29124" x="4430713" y="3182938"/>
          <p14:tracePt t="29132" x="4440238" y="3182938"/>
          <p14:tracePt t="29140" x="4448175" y="3182938"/>
          <p14:tracePt t="29156" x="4467225" y="3182938"/>
          <p14:tracePt t="29342" x="4503738" y="3182938"/>
          <p14:tracePt t="29350" x="4521200" y="3182938"/>
          <p14:tracePt t="29358" x="4567238" y="3182938"/>
          <p14:tracePt t="29366" x="4586288" y="3182938"/>
          <p14:tracePt t="29372" x="4630738" y="3173413"/>
          <p14:tracePt t="29388" x="4659313" y="3173413"/>
          <p14:tracePt t="29396" x="4676775" y="3173413"/>
          <p14:tracePt t="29404" x="4695825" y="3173413"/>
          <p14:tracePt t="29420" x="4703763" y="3173413"/>
          <p14:tracePt t="29636" x="4695825" y="3173413"/>
          <p14:tracePt t="29644" x="4676775" y="3173413"/>
          <p14:tracePt t="29652" x="4667250" y="3173413"/>
          <p14:tracePt t="29669" x="4630738" y="3173413"/>
          <p14:tracePt t="29677" x="4622800" y="3173413"/>
          <p14:tracePt t="29685" x="4586288" y="3173413"/>
          <p14:tracePt t="29693" x="4567238" y="3173413"/>
          <p14:tracePt t="29701" x="4540250" y="3182938"/>
          <p14:tracePt t="29709" x="4494213" y="3182938"/>
          <p14:tracePt t="29718" x="4476750" y="3182938"/>
          <p14:tracePt t="29726" x="4440238" y="3182938"/>
          <p14:tracePt t="29733" x="4421188" y="3182938"/>
          <p14:tracePt t="29742" x="4376738" y="3182938"/>
          <p14:tracePt t="29749" x="4348163" y="3182938"/>
          <p14:tracePt t="29757" x="4321175" y="3182938"/>
          <p14:tracePt t="29764" x="4294188" y="3182938"/>
          <p14:tracePt t="29772" x="4275138" y="3182938"/>
          <p14:tracePt t="29780" x="4267200" y="3182938"/>
          <p14:tracePt t="29788" x="4248150" y="3200400"/>
          <p14:tracePt t="29796" x="4238625" y="3200400"/>
          <p14:tracePt t="29804" x="4202113" y="3192463"/>
          <p14:tracePt t="29812" x="4184650" y="3182938"/>
          <p14:tracePt t="29820" x="4138613" y="3182938"/>
          <p14:tracePt t="29828" x="4111625" y="3163888"/>
          <p14:tracePt t="29836" x="4102100" y="3163888"/>
          <p14:tracePt t="29844" x="4075113" y="3155950"/>
          <p14:tracePt t="29853" x="4048125" y="3146425"/>
          <p14:tracePt t="29871" x="4029075" y="3136900"/>
          <p14:tracePt t="29880" x="4021138" y="3136900"/>
          <p14:tracePt t="29888" x="4002088" y="3119438"/>
          <p14:tracePt t="29908" x="3992563" y="3109913"/>
          <p14:tracePt t="29933" x="3984625" y="3100388"/>
          <p14:tracePt t="29964" x="3984625" y="3090863"/>
          <p14:tracePt t="29980" x="3984625" y="3082925"/>
          <p14:tracePt t="29988" x="3984625" y="3073400"/>
          <p14:tracePt t="29996" x="3984625" y="3046413"/>
          <p14:tracePt t="30004" x="3984625" y="3027363"/>
          <p14:tracePt t="30012" x="3984625" y="3000375"/>
          <p14:tracePt t="30020" x="3984625" y="2982913"/>
          <p14:tracePt t="30028" x="3984625" y="2954338"/>
          <p14:tracePt t="30036" x="3984625" y="2917825"/>
          <p14:tracePt t="30044" x="3992563" y="2881313"/>
          <p14:tracePt t="30053" x="4021138" y="2863850"/>
          <p14:tracePt t="30060" x="4065588" y="2836863"/>
          <p14:tracePt t="30071" x="4094163" y="2827338"/>
          <p14:tracePt t="30080" x="4165600" y="2817813"/>
          <p14:tracePt t="30084" x="4238625" y="2800350"/>
          <p14:tracePt t="30092" x="4340225" y="2771775"/>
          <p14:tracePt t="30100" x="4394200" y="2771775"/>
          <p14:tracePt t="30109" x="4484688" y="2771775"/>
          <p14:tracePt t="30116" x="4594225" y="2771775"/>
          <p14:tracePt t="30124" x="4686300" y="2771775"/>
          <p14:tracePt t="30132" x="4776788" y="2771775"/>
          <p14:tracePt t="30140" x="4849813" y="2771775"/>
          <p14:tracePt t="30148" x="4968875" y="2808288"/>
          <p14:tracePt t="30156" x="5032375" y="2836863"/>
          <p14:tracePt t="30164" x="5105400" y="2863850"/>
          <p14:tracePt t="30172" x="5187950" y="2873375"/>
          <p14:tracePt t="30180" x="5278438" y="2900363"/>
          <p14:tracePt t="30188" x="5360988" y="2917825"/>
          <p14:tracePt t="30196" x="5451475" y="2946400"/>
          <p14:tracePt t="30204" x="5561013" y="2946400"/>
          <p14:tracePt t="30212" x="5661025" y="2973388"/>
          <p14:tracePt t="30220" x="5789613" y="2982913"/>
          <p14:tracePt t="30228" x="5899150" y="3000375"/>
          <p14:tracePt t="30237" x="6007100" y="3009900"/>
          <p14:tracePt t="30244" x="6108700" y="3036888"/>
          <p14:tracePt t="30254" x="6199188" y="3054350"/>
          <p14:tracePt t="30262" x="6254750" y="3054350"/>
          <p14:tracePt t="30275" x="6299200" y="3063875"/>
          <p14:tracePt t="30278" x="6318250" y="3063875"/>
          <p14:tracePt t="30374" x="6326188" y="3073400"/>
          <p14:tracePt t="30382" x="6326188" y="3090863"/>
          <p14:tracePt t="30398" x="6326188" y="3119438"/>
          <p14:tracePt t="30405" x="6299200" y="3146425"/>
          <p14:tracePt t="30413" x="6235700" y="3155950"/>
          <p14:tracePt t="30421" x="6199188" y="3163888"/>
          <p14:tracePt t="30429" x="6135688" y="3192463"/>
          <p14:tracePt t="30439" x="6116638" y="3200400"/>
          <p14:tracePt t="30445" x="6072188" y="3209925"/>
          <p14:tracePt t="30455" x="6016625" y="3209925"/>
          <p14:tracePt t="30463" x="5980113" y="3209925"/>
          <p14:tracePt t="30471" x="5926138" y="3209925"/>
          <p14:tracePt t="30480" x="5862638" y="3209925"/>
          <p14:tracePt t="30485" x="5807075" y="3209925"/>
          <p14:tracePt t="30493" x="5770563" y="3209925"/>
          <p14:tracePt t="30502" x="5697538" y="3209925"/>
          <p14:tracePt t="30511" x="5661025" y="3209925"/>
          <p14:tracePt t="30518" x="5588000" y="3192463"/>
          <p14:tracePt t="30527" x="5507038" y="3182938"/>
          <p14:tracePt t="30533" x="5451475" y="3182938"/>
          <p14:tracePt t="30541" x="5378450" y="3163888"/>
          <p14:tracePt t="30549" x="5297488" y="3146425"/>
          <p14:tracePt t="30556" x="5260975" y="3127375"/>
          <p14:tracePt t="30564" x="5195888" y="3119438"/>
          <p14:tracePt t="30572" x="5141913" y="3119438"/>
          <p14:tracePt t="30580" x="5078413" y="3109913"/>
          <p14:tracePt t="30588" x="5041900" y="3109913"/>
          <p14:tracePt t="30596" x="4986338" y="3100388"/>
          <p14:tracePt t="30604" x="4922838" y="3082925"/>
          <p14:tracePt t="30612" x="4886325" y="3073400"/>
          <p14:tracePt t="30620" x="4803775" y="3073400"/>
          <p14:tracePt t="30628" x="4767263" y="3063875"/>
          <p14:tracePt t="30637" x="4722813" y="3063875"/>
          <p14:tracePt t="30644" x="4667250" y="3063875"/>
          <p14:tracePt t="30653" x="4640263" y="3063875"/>
          <p14:tracePt t="30660" x="4586288" y="3063875"/>
          <p14:tracePt t="30669" x="4549775" y="3063875"/>
          <p14:tracePt t="30676" x="4513263" y="3063875"/>
          <p14:tracePt t="30684" x="4503738" y="3063875"/>
          <p14:tracePt t="30694" x="4467225" y="3063875"/>
          <p14:tracePt t="30700" x="4457700" y="3063875"/>
          <p14:tracePt t="30716" x="4430713" y="3063875"/>
          <p14:tracePt t="30869" x="4421188" y="3054350"/>
          <p14:tracePt t="31838" x="4403725" y="3054350"/>
          <p14:tracePt t="31847" x="4367213" y="3054350"/>
          <p14:tracePt t="31855" x="4294188" y="3073400"/>
          <p14:tracePt t="31861" x="4194175" y="3082925"/>
          <p14:tracePt t="31873" x="4121150" y="3082925"/>
          <p14:tracePt t="31876" x="4011613" y="3100388"/>
          <p14:tracePt t="31884" x="3902075" y="3109913"/>
          <p14:tracePt t="31892" x="3846513" y="3109913"/>
          <p14:tracePt t="31900" x="3765550" y="3109913"/>
          <p14:tracePt t="31908" x="3636963" y="3109913"/>
          <p14:tracePt t="31916" x="3527425" y="3109913"/>
          <p14:tracePt t="31924" x="3436938" y="3109913"/>
          <p14:tracePt t="31932" x="3327400" y="3109913"/>
          <p14:tracePt t="31940" x="3254375" y="3109913"/>
          <p14:tracePt t="31948" x="3181350" y="3109913"/>
          <p14:tracePt t="31956" x="3108325" y="3109913"/>
          <p14:tracePt t="31964" x="3054350" y="3109913"/>
          <p14:tracePt t="31972" x="2990850" y="3109913"/>
          <p14:tracePt t="31981" x="2917825" y="3109913"/>
          <p14:tracePt t="31989" x="2844800" y="3109913"/>
          <p14:tracePt t="32000" x="2789238" y="3109913"/>
          <p14:tracePt t="32005" x="2735263" y="3109913"/>
          <p14:tracePt t="32014" x="2708275" y="3109913"/>
          <p14:tracePt t="32021" x="2652713" y="3109913"/>
          <p14:tracePt t="32030" x="2606675" y="3109913"/>
          <p14:tracePt t="32038" x="2552700" y="3109913"/>
          <p14:tracePt t="32047" x="2516188" y="3109913"/>
          <p14:tracePt t="32053" x="2498725" y="3109913"/>
          <p14:tracePt t="32060" x="2452688" y="3109913"/>
          <p14:tracePt t="32069" x="2425700" y="3109913"/>
          <p14:tracePt t="32076" x="2397125" y="3109913"/>
          <p14:tracePt t="32084" x="2370138" y="3109913"/>
          <p14:tracePt t="32092" x="2352675" y="3109913"/>
          <p14:tracePt t="32100" x="2324100" y="3109913"/>
          <p14:tracePt t="32108" x="2260600" y="3136900"/>
          <p14:tracePt t="32116" x="2243138" y="3136900"/>
          <p14:tracePt t="32124" x="2206625" y="3146425"/>
          <p14:tracePt t="32132" x="2170113" y="3146425"/>
          <p14:tracePt t="32140" x="2160588" y="3146425"/>
          <p14:tracePt t="32148" x="2151063" y="3146425"/>
          <p14:tracePt t="32156" x="2124075" y="3155950"/>
          <p14:tracePt t="32164" x="2114550" y="3155950"/>
          <p14:tracePt t="32181" x="2106613" y="3155950"/>
          <p14:tracePt t="32188" x="2087563" y="3155950"/>
          <p14:tracePt t="32220" x="2078038" y="3163888"/>
          <p14:tracePt t="32260" x="2060575" y="3182938"/>
          <p14:tracePt t="32276" x="2051050" y="3192463"/>
          <p14:tracePt t="32300" x="2024063" y="3192463"/>
          <p14:tracePt t="32316" x="2005013" y="3209925"/>
          <p14:tracePt t="32324" x="1987550" y="3228975"/>
          <p14:tracePt t="32332" x="1978025" y="3228975"/>
          <p14:tracePt t="32340" x="1941513" y="3255963"/>
          <p14:tracePt t="32348" x="1931988" y="3255963"/>
          <p14:tracePt t="32356" x="1924050" y="3265488"/>
          <p14:tracePt t="32364" x="1905000" y="3282950"/>
          <p14:tracePt t="32372" x="1895475" y="3302000"/>
          <p14:tracePt t="32381" x="1895475" y="3309938"/>
          <p14:tracePt t="32389" x="1887538" y="3328988"/>
          <p14:tracePt t="32420" x="1878013" y="3355975"/>
          <p14:tracePt t="32444" x="1860550" y="3365500"/>
          <p14:tracePt t="32462" x="1851025" y="3382963"/>
          <p14:tracePt t="32470" x="1841500" y="3402013"/>
          <p14:tracePt t="32477" x="1831975" y="3411538"/>
          <p14:tracePt t="32493" x="1831975" y="3419475"/>
          <p14:tracePt t="32501" x="1831975" y="3438525"/>
          <p14:tracePt t="32509" x="1814513" y="3455988"/>
          <p14:tracePt t="32534" x="1804988" y="3465513"/>
          <p14:tracePt t="32556" x="1804988" y="3482975"/>
          <p14:tracePt t="32572" x="1804988" y="3492500"/>
          <p14:tracePt t="32580" x="1795463" y="3492500"/>
          <p14:tracePt t="32631" x="1787525" y="3502025"/>
          <p14:tracePt t="32694" x="1778000" y="3511550"/>
          <p14:tracePt t="32702" x="1768475" y="3529013"/>
          <p14:tracePt t="32718" x="1758950" y="3538538"/>
          <p14:tracePt t="32732" x="1741488" y="3548063"/>
          <p14:tracePt t="32740" x="1704975" y="3565525"/>
          <p14:tracePt t="32748" x="1704975" y="3575050"/>
          <p14:tracePt t="32764" x="1685925" y="3584575"/>
          <p14:tracePt t="32788" x="1677988" y="3584575"/>
          <p14:tracePt t="32796" x="1668463" y="3592513"/>
          <p14:tracePt t="32867" x="1649413" y="3592513"/>
          <p14:tracePt t="32873" x="1641475" y="3592513"/>
          <p14:tracePt t="32876" x="1622425" y="3602038"/>
          <p14:tracePt t="32884" x="1612900" y="3602038"/>
          <p14:tracePt t="32893" x="1585913" y="3611563"/>
          <p14:tracePt t="32901" x="1585913" y="3621088"/>
          <p14:tracePt t="32909" x="1558925" y="3621088"/>
          <p14:tracePt t="32917" x="1549400" y="3621088"/>
          <p14:tracePt t="32925" x="1541463" y="3621088"/>
          <p14:tracePt t="32933" x="1522413" y="3621088"/>
          <p14:tracePt t="32941" x="1504950" y="3629025"/>
          <p14:tracePt t="32956" x="1495425" y="3629025"/>
          <p14:tracePt t="32964" x="1476375" y="3629025"/>
          <p14:tracePt t="32972" x="1476375" y="3638550"/>
          <p14:tracePt t="33831" x="1485900" y="3602038"/>
          <p14:tracePt t="33836" x="1568450" y="3548063"/>
          <p14:tracePt t="33844" x="1649413" y="3492500"/>
          <p14:tracePt t="33852" x="1751013" y="3419475"/>
          <p14:tracePt t="33861" x="1814513" y="3392488"/>
          <p14:tracePt t="33872" x="1860550" y="3355975"/>
          <p14:tracePt t="33889" x="1924050" y="3328988"/>
          <p14:tracePt t="33892" x="1941513" y="3309938"/>
          <p14:tracePt t="33908" x="1951038" y="3309938"/>
          <p14:tracePt t="35094" x="1887538" y="3328988"/>
          <p14:tracePt t="35104" x="1841500" y="3355975"/>
          <p14:tracePt t="35108" x="1778000" y="3392488"/>
          <p14:tracePt t="35116" x="1714500" y="3429000"/>
          <p14:tracePt t="35124" x="1668463" y="3455988"/>
          <p14:tracePt t="35133" x="1649413" y="3465513"/>
          <p14:tracePt t="35654" x="1631950" y="3492500"/>
          <p14:tracePt t="35661" x="1595438" y="3519488"/>
          <p14:tracePt t="35673" x="1576388" y="3519488"/>
          <p14:tracePt t="35676" x="1568450" y="3519488"/>
          <p14:tracePt t="35684" x="1541463" y="3519488"/>
          <p14:tracePt t="35829" x="1531938" y="3529013"/>
          <p14:tracePt t="37020" x="1531938" y="3519488"/>
          <p14:tracePt t="37028" x="1541463" y="3482975"/>
          <p14:tracePt t="37052" x="1541463" y="3475038"/>
          <p14:tracePt t="37060" x="1549400" y="3475038"/>
          <p14:tracePt t="37212" x="1604963" y="3475038"/>
          <p14:tracePt t="37220" x="1731963" y="3475038"/>
          <p14:tracePt t="37228" x="1887538" y="3519488"/>
          <p14:tracePt t="37236" x="2051050" y="3565525"/>
          <p14:tracePt t="37246" x="2233613" y="3584575"/>
          <p14:tracePt t="37255" x="2379663" y="3602038"/>
          <p14:tracePt t="37260" x="2543175" y="3611563"/>
          <p14:tracePt t="37269" x="2679700" y="3657600"/>
          <p14:tracePt t="37276" x="2844800" y="3675063"/>
          <p14:tracePt t="37285" x="2917825" y="3675063"/>
          <p14:tracePt t="37292" x="3008313" y="3684588"/>
          <p14:tracePt t="37300" x="3035300" y="3684588"/>
          <p14:tracePt t="37308" x="3054350" y="3684588"/>
          <p14:tracePt t="37316" x="3063875" y="3684588"/>
          <p14:tracePt t="37885" x="3063875" y="3702050"/>
          <p14:tracePt t="37893" x="3027363" y="3721100"/>
          <p14:tracePt t="37901" x="2998788" y="3730625"/>
          <p14:tracePt t="37908" x="2971800" y="3757613"/>
          <p14:tracePt t="37916" x="2925763" y="3767138"/>
          <p14:tracePt t="37924" x="2908300" y="3767138"/>
          <p14:tracePt t="37932" x="2871788" y="3775075"/>
          <p14:tracePt t="37940" x="2862263" y="3775075"/>
          <p14:tracePt t="37948" x="2852738" y="3775075"/>
          <p14:tracePt t="38156" x="2844800" y="3775075"/>
          <p14:tracePt t="38164" x="2844800" y="3767138"/>
          <p14:tracePt t="38172" x="2844800" y="3757613"/>
          <p14:tracePt t="38212" x="2844800" y="3738563"/>
          <p14:tracePt t="38220" x="2844800" y="3730625"/>
          <p14:tracePt t="38244" x="2844800" y="3721100"/>
          <p14:tracePt t="38260" x="2844800" y="3711575"/>
          <p14:tracePt t="38276" x="2825750" y="3694113"/>
          <p14:tracePt t="38284" x="2825750" y="3684588"/>
          <p14:tracePt t="38308" x="2825750" y="3675063"/>
          <p14:tracePt t="38317" x="2825750" y="3657600"/>
          <p14:tracePt t="38324" x="2825750" y="3648075"/>
          <p14:tracePt t="38333" x="2825750" y="3638550"/>
          <p14:tracePt t="38341" x="2825750" y="3629025"/>
          <p14:tracePt t="38348" x="2825750" y="3602038"/>
          <p14:tracePt t="38357" x="2825750" y="3592513"/>
          <p14:tracePt t="38367" x="2825750" y="3575050"/>
          <p14:tracePt t="38374" x="2825750" y="3565525"/>
          <p14:tracePt t="38382" x="2825750" y="3556000"/>
          <p14:tracePt t="38391" x="2825750" y="3548063"/>
          <p14:tracePt t="38398" x="2825750" y="3529013"/>
          <p14:tracePt t="38405" x="2825750" y="3519488"/>
          <p14:tracePt t="38437" x="2825750" y="3511550"/>
          <p14:tracePt t="38461" x="2817813" y="3502025"/>
          <p14:tracePt t="38877" x="2817813" y="3482975"/>
          <p14:tracePt t="38884" x="2808288" y="3455988"/>
          <p14:tracePt t="38892" x="2808288" y="3438525"/>
          <p14:tracePt t="38900" x="2808288" y="3419475"/>
          <p14:tracePt t="38909" x="2808288" y="3402013"/>
          <p14:tracePt t="38916" x="2808288" y="3382963"/>
          <p14:tracePt t="38932" x="2808288" y="3375025"/>
          <p14:tracePt t="39036" x="2808288" y="3355975"/>
          <p14:tracePt t="39052" x="2808288" y="3346450"/>
          <p14:tracePt t="39148" x="2781300" y="3382963"/>
          <p14:tracePt t="39156" x="2735263" y="3419475"/>
          <p14:tracePt t="39164" x="2679700" y="3465513"/>
          <p14:tracePt t="39173" x="2652713" y="3475038"/>
          <p14:tracePt t="39180" x="2635250" y="3511550"/>
          <p14:tracePt t="39189" x="2589213" y="3529013"/>
          <p14:tracePt t="39196" x="2579688" y="3538538"/>
          <p14:tracePt t="39326" x="2570163" y="3538538"/>
          <p14:tracePt t="39366" x="2562225" y="3538538"/>
          <p14:tracePt t="39380" x="2552700" y="3538538"/>
          <p14:tracePt t="39412" x="2525713" y="3538538"/>
          <p14:tracePt t="39420" x="2516188" y="3538538"/>
          <p14:tracePt t="39428" x="2506663" y="3538538"/>
          <p14:tracePt t="39436" x="2489200" y="3538538"/>
          <p14:tracePt t="39444" x="2470150" y="3519488"/>
          <p14:tracePt t="39460" x="2462213" y="3519488"/>
          <p14:tracePt t="39476" x="2443163" y="3519488"/>
          <p14:tracePt t="39486" x="2425700" y="3519488"/>
          <p14:tracePt t="39493" x="2416175" y="3519488"/>
          <p14:tracePt t="39502" x="2397125" y="3519488"/>
          <p14:tracePt t="39509" x="2389188" y="3519488"/>
          <p14:tracePt t="39517" x="2379663" y="3519488"/>
          <p14:tracePt t="39525" x="2360613" y="3519488"/>
          <p14:tracePt t="39541" x="2352675" y="3511550"/>
          <p14:tracePt t="40309" x="2360613" y="3502025"/>
          <p14:tracePt t="40316" x="2443163" y="3502025"/>
          <p14:tracePt t="40326" x="2516188" y="3502025"/>
          <p14:tracePt t="40335" x="2579688" y="3502025"/>
          <p14:tracePt t="40342" x="2652713" y="3502025"/>
          <p14:tracePt t="40349" x="2725738" y="3502025"/>
          <p14:tracePt t="40357" x="2817813" y="3502025"/>
          <p14:tracePt t="40366" x="2908300" y="3502025"/>
          <p14:tracePt t="40373" x="2981325" y="3502025"/>
          <p14:tracePt t="40381" x="3035300" y="3502025"/>
          <p14:tracePt t="40389" x="3100388" y="3502025"/>
          <p14:tracePt t="40399" x="3154363" y="3502025"/>
          <p14:tracePt t="40405" x="3190875" y="3502025"/>
          <p14:tracePt t="40416" x="3227388" y="3502025"/>
          <p14:tracePt t="40421" x="3254375" y="3502025"/>
          <p14:tracePt t="40429" x="3273425" y="3502025"/>
          <p14:tracePt t="40437" x="3290888" y="3502025"/>
          <p14:tracePt t="40447" x="3317875" y="3502025"/>
          <p14:tracePt t="40454" x="3327400" y="3502025"/>
          <p14:tracePt t="40469" x="3336925" y="3502025"/>
          <p14:tracePt t="40477" x="3354388" y="3502025"/>
          <p14:tracePt t="40486" x="3363913" y="3502025"/>
          <p14:tracePt t="40493" x="3373438" y="3502025"/>
          <p14:tracePt t="40501" x="3382963" y="3502025"/>
          <p14:tracePt t="40516" x="3390900" y="3502025"/>
          <p14:tracePt t="40524" x="3419475" y="3492500"/>
          <p14:tracePt t="40670" x="3436938" y="3475038"/>
          <p14:tracePt t="40678" x="3446463" y="3438525"/>
          <p14:tracePt t="40687" x="3455988" y="3438525"/>
          <p14:tracePt t="40695" x="3463925" y="3419475"/>
          <p14:tracePt t="40704" x="3482975" y="3402013"/>
          <p14:tracePt t="40709" x="3482975" y="3365500"/>
          <p14:tracePt t="40717" x="3490913" y="3346450"/>
          <p14:tracePt t="40838" x="3500438" y="3346450"/>
          <p14:tracePt t="40846" x="3527425" y="3355975"/>
          <p14:tracePt t="40853" x="3582988" y="3392488"/>
          <p14:tracePt t="40876" x="3746500" y="3465513"/>
          <p14:tracePt t="40879" x="3819525" y="3465513"/>
          <p14:tracePt t="40886" x="3911600" y="3502025"/>
          <p14:tracePt t="40892" x="3948113" y="3519488"/>
          <p14:tracePt t="40900" x="4048125" y="3565525"/>
          <p14:tracePt t="40909" x="4138613" y="3592513"/>
          <p14:tracePt t="40916" x="4275138" y="3621088"/>
          <p14:tracePt t="40924" x="4348163" y="3648075"/>
          <p14:tracePt t="40932" x="4413250" y="3657600"/>
          <p14:tracePt t="40940" x="4457700" y="3665538"/>
          <p14:tracePt t="40948" x="4513263" y="3694113"/>
          <p14:tracePt t="40956" x="4521200" y="3702050"/>
          <p14:tracePt t="42045" x="4521200" y="3694113"/>
          <p14:tracePt t="42068" x="4521200" y="3684588"/>
          <p14:tracePt t="42076" x="4521200" y="3665538"/>
          <p14:tracePt t="42300" x="4521200" y="3648075"/>
          <p14:tracePt t="42308" x="4530725" y="3638550"/>
          <p14:tracePt t="42316" x="4540250" y="3611563"/>
          <p14:tracePt t="42332" x="4557713" y="3592513"/>
          <p14:tracePt t="42340" x="4567238" y="3584575"/>
          <p14:tracePt t="42348" x="4576763" y="3584575"/>
          <p14:tracePt t="42365" x="4586288" y="3575050"/>
          <p14:tracePt t="42380" x="4603750" y="3556000"/>
          <p14:tracePt t="42988" x="4594225" y="3575050"/>
          <p14:tracePt t="42996" x="4586288" y="3584575"/>
          <p14:tracePt t="43004" x="4576763" y="3592513"/>
          <p14:tracePt t="43012" x="4557713" y="3611563"/>
          <p14:tracePt t="43020" x="4549775" y="3621088"/>
          <p14:tracePt t="43029" x="4540250" y="3629025"/>
          <p14:tracePt t="43038" x="4530725" y="3629025"/>
          <p14:tracePt t="43052" x="4521200" y="3638550"/>
          <p14:tracePt t="43124" x="4513263" y="3657600"/>
          <p14:tracePt t="43140" x="4503738" y="3665538"/>
          <p14:tracePt t="43149" x="4494213" y="3675063"/>
          <p14:tracePt t="43157" x="4484688" y="3684588"/>
          <p14:tracePt t="43165" x="4476750" y="3694113"/>
          <p14:tracePt t="43182" x="4467225" y="3694113"/>
          <p14:tracePt t="43197" x="4467225" y="3702050"/>
          <p14:tracePt t="43308" x="4467225" y="3711575"/>
          <p14:tracePt t="43524" x="4484688" y="3702050"/>
          <p14:tracePt t="43532" x="4494213" y="3684588"/>
          <p14:tracePt t="43540" x="4540250" y="3638550"/>
          <p14:tracePt t="43548" x="4549775" y="3629025"/>
          <p14:tracePt t="43556" x="4549775" y="3611563"/>
          <p14:tracePt t="43564" x="4557713" y="3602038"/>
          <p14:tracePt t="43589" x="4576763" y="3584575"/>
          <p14:tracePt t="43892" x="4576763" y="3592513"/>
          <p14:tracePt t="43908" x="4576763" y="3602038"/>
          <p14:tracePt t="43980" x="4576763" y="3621088"/>
          <p14:tracePt t="43988" x="4576763" y="3629025"/>
          <p14:tracePt t="44005" x="4576763" y="3638550"/>
          <p14:tracePt t="44062" x="4576763" y="3657600"/>
          <p14:tracePt t="44072" x="4576763" y="3665538"/>
          <p14:tracePt t="44078" x="4576763" y="3675063"/>
          <p14:tracePt t="44087" x="4594225" y="3694113"/>
          <p14:tracePt t="44100" x="4613275" y="3711575"/>
          <p14:tracePt t="44132" x="4622800" y="3721100"/>
          <p14:tracePt t="44490" x="4630738" y="3721100"/>
          <p14:tracePt t="44495" x="4640263" y="3711575"/>
          <p14:tracePt t="44505" x="4649788" y="3694113"/>
          <p14:tracePt t="44510" x="4649788" y="3684588"/>
          <p14:tracePt t="45332" x="4649788" y="3665538"/>
          <p14:tracePt t="45340" x="4649788" y="3648075"/>
          <p14:tracePt t="45596" x="4649788" y="3675063"/>
          <p14:tracePt t="45604" x="4659313" y="3694113"/>
          <p14:tracePt t="45612" x="4667250" y="3694113"/>
          <p14:tracePt t="45620" x="4667250" y="3702050"/>
          <p14:tracePt t="45628" x="4667250" y="3721100"/>
          <p14:tracePt t="45636" x="4667250" y="3748088"/>
          <p14:tracePt t="45644" x="4695825" y="3794125"/>
          <p14:tracePt t="45652" x="4730750" y="3821113"/>
          <p14:tracePt t="45660" x="4740275" y="3857625"/>
          <p14:tracePt t="45668" x="4759325" y="3884613"/>
          <p14:tracePt t="45678" x="4795838" y="3921125"/>
          <p14:tracePt t="45690" x="4813300" y="3940175"/>
          <p14:tracePt t="45693" x="4822825" y="3948113"/>
          <p14:tracePt t="45709" x="4822825" y="3957638"/>
          <p14:tracePt t="45926" x="4822825" y="3940175"/>
          <p14:tracePt t="45936" x="4822825" y="3921125"/>
          <p14:tracePt t="45942" x="4822825" y="3911600"/>
          <p14:tracePt t="45982" x="4822825" y="3903663"/>
          <p14:tracePt t="45995" x="4840288" y="3867150"/>
          <p14:tracePt t="45999" x="4840288" y="3857625"/>
          <p14:tracePt t="46014" x="4849813" y="3840163"/>
          <p14:tracePt t="46030" x="4859338" y="3830638"/>
          <p14:tracePt t="46046" x="4868863" y="3821113"/>
          <p14:tracePt t="46476" x="4868863" y="3811588"/>
          <p14:tracePt t="46492" x="4876800" y="3784600"/>
          <p14:tracePt t="46501" x="4886325" y="3748088"/>
          <p14:tracePt t="46508" x="4922838" y="3694113"/>
          <p14:tracePt t="46516" x="4922838" y="3675063"/>
          <p14:tracePt t="46526" x="4941888" y="3638550"/>
          <p14:tracePt t="46534" x="4968875" y="3575050"/>
          <p14:tracePt t="46541" x="4995863" y="3529013"/>
          <p14:tracePt t="46549" x="5049838" y="3502025"/>
          <p14:tracePt t="46557" x="5086350" y="3482975"/>
          <p14:tracePt t="46574" x="5086350" y="3475038"/>
          <p14:tracePt t="46804" x="5086350" y="3482975"/>
          <p14:tracePt t="46820" x="5086350" y="3502025"/>
          <p14:tracePt t="46828" x="5086350" y="3519488"/>
          <p14:tracePt t="46836" x="5086350" y="3556000"/>
          <p14:tracePt t="46844" x="5086350" y="3611563"/>
          <p14:tracePt t="46852" x="5095875" y="3675063"/>
          <p14:tracePt t="46871" x="5141913" y="3748088"/>
          <p14:tracePt t="46876" x="5141913" y="3775075"/>
          <p14:tracePt t="46885" x="5159375" y="3821113"/>
          <p14:tracePt t="46892" x="5159375" y="3830638"/>
          <p14:tracePt t="46902" x="5168900" y="3840163"/>
          <p14:tracePt t="46908" x="5168900" y="3848100"/>
          <p14:tracePt t="46916" x="5168900" y="3857625"/>
          <p14:tracePt t="47215" x="5168900" y="3848100"/>
          <p14:tracePt t="47221" x="5168900" y="3840163"/>
          <p14:tracePt t="47230" x="5168900" y="3830638"/>
          <p14:tracePt t="47238" x="5168900" y="3821113"/>
          <p14:tracePt t="47244" x="5168900" y="3803650"/>
          <p14:tracePt t="47415" x="5187950" y="3794125"/>
          <p14:tracePt t="47420" x="5278438" y="3784600"/>
          <p14:tracePt t="47428" x="5405438" y="3784600"/>
          <p14:tracePt t="47436" x="5561013" y="3784600"/>
          <p14:tracePt t="47444" x="5743575" y="3767138"/>
          <p14:tracePt t="47452" x="5943600" y="3767138"/>
          <p14:tracePt t="47460" x="6172200" y="3757613"/>
          <p14:tracePt t="47469" x="6372225" y="3757613"/>
          <p14:tracePt t="47476" x="6581775" y="3702050"/>
          <p14:tracePt t="47484" x="6783388" y="3702050"/>
          <p14:tracePt t="47492" x="6983413" y="3694113"/>
          <p14:tracePt t="47501" x="7129463" y="3694113"/>
          <p14:tracePt t="47508" x="7256463" y="3675063"/>
          <p14:tracePt t="47516" x="7421563" y="3629025"/>
          <p14:tracePt t="47524" x="7531100" y="3611563"/>
          <p14:tracePt t="47532" x="7648575" y="3602038"/>
          <p14:tracePt t="47540" x="7740650" y="3575050"/>
          <p14:tracePt t="47548" x="7767638" y="3575050"/>
          <p14:tracePt t="47556" x="7804150" y="3575050"/>
          <p14:tracePt t="47564" x="7831138" y="3565525"/>
          <p14:tracePt t="47572" x="7840663" y="3565525"/>
          <p14:tracePt t="47581" x="7850188" y="3556000"/>
          <p14:tracePt t="47877" x="7840663" y="3556000"/>
          <p14:tracePt t="47884" x="7777163" y="3565525"/>
          <p14:tracePt t="47892" x="7704138" y="3592513"/>
          <p14:tracePt t="47901" x="7612063" y="3592513"/>
          <p14:tracePt t="47908" x="7475538" y="3638550"/>
          <p14:tracePt t="47916" x="7348538" y="3638550"/>
          <p14:tracePt t="47924" x="7183438" y="3657600"/>
          <p14:tracePt t="47932" x="6983413" y="3675063"/>
          <p14:tracePt t="47940" x="6800850" y="3675063"/>
          <p14:tracePt t="47948" x="6554788" y="3675063"/>
          <p14:tracePt t="47957" x="6291263" y="3675063"/>
          <p14:tracePt t="47965" x="6072188" y="3675063"/>
          <p14:tracePt t="47973" x="5770563" y="3675063"/>
          <p14:tracePt t="47982" x="5570538" y="3675063"/>
          <p14:tracePt t="47988" x="5387975" y="3648075"/>
          <p14:tracePt t="47997" x="5224463" y="3638550"/>
          <p14:tracePt t="48004" x="5095875" y="3602038"/>
          <p14:tracePt t="48012" x="4968875" y="3602038"/>
          <p14:tracePt t="48020" x="4905375" y="3584575"/>
          <p14:tracePt t="48028" x="4840288" y="3565525"/>
          <p14:tracePt t="48036" x="4832350" y="3565525"/>
          <p14:tracePt t="48044" x="4822825" y="3565525"/>
          <p14:tracePt t="48421" x="4813300" y="3565525"/>
          <p14:tracePt t="48430" x="4795838" y="3565525"/>
          <p14:tracePt t="48438" x="4749800" y="3565525"/>
          <p14:tracePt t="48446" x="4722813" y="3565525"/>
          <p14:tracePt t="48454" x="4695825" y="3565525"/>
          <p14:tracePt t="48464" x="4676775" y="3565525"/>
          <p14:tracePt t="48470" x="4667250" y="3565525"/>
          <p14:tracePt t="48485" x="4659313" y="3565525"/>
          <p14:tracePt t="48838" x="4649788" y="3575050"/>
          <p14:tracePt t="48848" x="4576763" y="3621088"/>
          <p14:tracePt t="48852" x="4413250" y="3665538"/>
          <p14:tracePt t="48860" x="4221163" y="3730625"/>
          <p14:tracePt t="48869" x="4057650" y="3748088"/>
          <p14:tracePt t="48876" x="3819525" y="3794125"/>
          <p14:tracePt t="48886" x="3427413" y="3840163"/>
          <p14:tracePt t="48892" x="3108325" y="3903663"/>
          <p14:tracePt t="48903" x="2835275" y="3921125"/>
          <p14:tracePt t="48909" x="2516188" y="3976688"/>
          <p14:tracePt t="48916" x="2333625" y="3994150"/>
          <p14:tracePt t="48924" x="2160588" y="4013200"/>
          <p14:tracePt t="48932" x="2051050" y="4021138"/>
          <p14:tracePt t="48940" x="1978025" y="4049713"/>
          <p14:tracePt t="48948" x="1941513" y="4049713"/>
          <p14:tracePt t="48956" x="1941513" y="4057650"/>
          <p14:tracePt t="49374" x="1941513" y="4067175"/>
          <p14:tracePt t="49382" x="1941513" y="4103688"/>
          <p14:tracePt t="49390" x="1941513" y="4195763"/>
          <p14:tracePt t="49400" x="1941513" y="4276725"/>
          <p14:tracePt t="49405" x="1941513" y="4349750"/>
          <p14:tracePt t="49413" x="1941513" y="4405313"/>
          <p14:tracePt t="49421" x="1951038" y="4486275"/>
          <p14:tracePt t="49428" x="1978025" y="4541838"/>
          <p14:tracePt t="49436" x="1987550" y="4587875"/>
          <p14:tracePt t="49444" x="2005013" y="4641850"/>
          <p14:tracePt t="49452" x="2024063" y="4687888"/>
          <p14:tracePt t="49461" x="2033588" y="4705350"/>
          <p14:tracePt t="49469" x="2033588" y="4724400"/>
          <p14:tracePt t="49476" x="2033588" y="4741863"/>
          <p14:tracePt t="50213" x="2033588" y="4760913"/>
          <p14:tracePt t="50221" x="2014538" y="4805363"/>
          <p14:tracePt t="50229" x="1960563" y="4860925"/>
          <p14:tracePt t="50236" x="1951038" y="4860925"/>
          <p14:tracePt t="50244" x="1941513" y="4878388"/>
          <p14:tracePt t="50253" x="1924050" y="4897438"/>
          <p14:tracePt t="50260" x="1914525" y="4906963"/>
          <p14:tracePt t="50606" x="1914525" y="4914900"/>
          <p14:tracePt t="50614" x="1968500" y="4914900"/>
          <p14:tracePt t="50621" x="2051050" y="4878388"/>
          <p14:tracePt t="50628" x="2106613" y="4878388"/>
          <p14:tracePt t="50636" x="2160588" y="4860925"/>
          <p14:tracePt t="50644" x="2270125" y="4860925"/>
          <p14:tracePt t="50652" x="2379663" y="4860925"/>
          <p14:tracePt t="50660" x="2506663" y="4860925"/>
          <p14:tracePt t="50668" x="2652713" y="4860925"/>
          <p14:tracePt t="50676" x="2798763" y="4860925"/>
          <p14:tracePt t="50685" x="2998788" y="4860925"/>
          <p14:tracePt t="50692" x="3200400" y="4860925"/>
          <p14:tracePt t="50702" x="3419475" y="4860925"/>
          <p14:tracePt t="50709" x="3692525" y="4841875"/>
          <p14:tracePt t="50718" x="3919538" y="4841875"/>
          <p14:tracePt t="50726" x="4175125" y="4841875"/>
          <p14:tracePt t="50732" x="4503738" y="4787900"/>
          <p14:tracePt t="50740" x="4740275" y="4768850"/>
          <p14:tracePt t="50749" x="4922838" y="4724400"/>
          <p14:tracePt t="50757" x="5151438" y="4687888"/>
          <p14:tracePt t="50765" x="5424488" y="4668838"/>
          <p14:tracePt t="50775" x="5643563" y="4624388"/>
          <p14:tracePt t="50781" x="5889625" y="4587875"/>
          <p14:tracePt t="50789" x="6108700" y="4532313"/>
          <p14:tracePt t="50797" x="6354763" y="4495800"/>
          <p14:tracePt t="50806" x="6600825" y="4468813"/>
          <p14:tracePt t="50813" x="6910388" y="4422775"/>
          <p14:tracePt t="50823" x="7165975" y="4368800"/>
          <p14:tracePt t="50829" x="7448550" y="4332288"/>
          <p14:tracePt t="50838" x="7740650" y="4276725"/>
          <p14:tracePt t="50845" x="7940675" y="4259263"/>
          <p14:tracePt t="50853" x="8332788" y="4222750"/>
          <p14:tracePt t="50861" x="8578850" y="4186238"/>
          <p14:tracePt t="50870" x="8788400" y="415925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DD15AC-FFE9-4F8F-B713-65BCE98FF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実行してみよう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571EFE8-C09B-4559-9006-0F30895D4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err="1"/>
              <a:t>mpicc</a:t>
            </a:r>
            <a:r>
              <a:rPr kumimoji="1" lang="en-US" altLang="ja-JP" dirty="0"/>
              <a:t> –o </a:t>
            </a:r>
            <a:r>
              <a:rPr kumimoji="1" lang="en-US" altLang="ja-JP" dirty="0" err="1"/>
              <a:t>reduct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reduct.c</a:t>
            </a:r>
            <a:endParaRPr kumimoji="1" lang="en-US" altLang="ja-JP" dirty="0"/>
          </a:p>
          <a:p>
            <a:r>
              <a:rPr kumimoji="1" lang="en-US" altLang="ja-JP" dirty="0" err="1"/>
              <a:t>mpirun</a:t>
            </a:r>
            <a:r>
              <a:rPr kumimoji="1" lang="en-US" altLang="ja-JP" dirty="0"/>
              <a:t> –np 4 </a:t>
            </a:r>
            <a:r>
              <a:rPr kumimoji="1" lang="en-US" altLang="ja-JP" dirty="0" err="1"/>
              <a:t>reduct</a:t>
            </a:r>
            <a:endParaRPr kumimoji="1" lang="en-US" altLang="ja-JP" dirty="0"/>
          </a:p>
          <a:p>
            <a:r>
              <a:rPr lang="ja-JP" altLang="en-US" dirty="0"/>
              <a:t>残念なことに実行時間が全然減らない（増えたりする）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6DD46397-C86A-44F9-85FD-FC02B3B7E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5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5"/>
    </mc:Choice>
    <mc:Fallback xmlns="">
      <p:transition spd="slow" advTm="35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96" x="8150225" y="3346450"/>
          <p14:tracePt t="1204" x="7385050" y="3209925"/>
          <p14:tracePt t="1210" x="6445250" y="3063875"/>
          <p14:tracePt t="1220" x="5643563" y="2900363"/>
          <p14:tracePt t="1226" x="4876800" y="2735263"/>
          <p14:tracePt t="1234" x="4129088" y="2517775"/>
          <p14:tracePt t="1242" x="3582988" y="2362200"/>
          <p14:tracePt t="1250" x="3127375" y="2225675"/>
          <p14:tracePt t="1258" x="2825750" y="2125663"/>
          <p14:tracePt t="1266" x="2708275" y="2079625"/>
          <p14:tracePt t="1274" x="2679700" y="2060575"/>
          <p14:tracePt t="1283" x="2635250" y="2043113"/>
          <p14:tracePt t="1380" x="2635250" y="2033588"/>
          <p14:tracePt t="1388" x="2635250" y="2024063"/>
          <p14:tracePt t="1396" x="2635250" y="1997075"/>
          <p14:tracePt t="1405" x="2643188" y="1987550"/>
          <p14:tracePt t="1420" x="2652713" y="1979613"/>
          <p14:tracePt t="1443" x="2652713" y="1960563"/>
          <p14:tracePt t="1466" x="2671763" y="1933575"/>
          <p14:tracePt t="1474" x="2689225" y="1914525"/>
          <p14:tracePt t="1482" x="2716213" y="1897063"/>
          <p14:tracePt t="1491" x="2744788" y="1851025"/>
          <p14:tracePt t="1498" x="2781300" y="1814513"/>
          <p14:tracePt t="1506" x="2825750" y="1787525"/>
          <p14:tracePt t="1514" x="2871788" y="1731963"/>
          <p14:tracePt t="1524" x="2925763" y="1697038"/>
          <p14:tracePt t="1530" x="2971800" y="1660525"/>
          <p14:tracePt t="1540" x="2998788" y="1641475"/>
          <p14:tracePt t="1546" x="3044825" y="1604963"/>
          <p14:tracePt t="1554" x="3063875" y="1587500"/>
          <p14:tracePt t="1563" x="3071813" y="1587500"/>
          <p14:tracePt t="1571" x="3090863" y="1568450"/>
          <p14:tracePt t="1579" x="3108325" y="1558925"/>
          <p14:tracePt t="1587" x="3117850" y="1550988"/>
          <p14:tracePt t="2204" x="3127375" y="1558925"/>
          <p14:tracePt t="2210" x="3127375" y="1577975"/>
          <p14:tracePt t="2220" x="3127375" y="1595438"/>
          <p14:tracePt t="2229" x="3136900" y="1604963"/>
          <p14:tracePt t="30388" x="3144838" y="1624013"/>
          <p14:tracePt t="30396" x="3144838" y="1797050"/>
          <p14:tracePt t="30404" x="3144838" y="1887538"/>
          <p14:tracePt t="30413" x="3244850" y="1987550"/>
          <p14:tracePt t="30420" x="3290888" y="2043113"/>
          <p14:tracePt t="30427" x="3354388" y="2079625"/>
          <p14:tracePt t="30435" x="3419475" y="2097088"/>
          <p14:tracePt t="30443" x="3500438" y="2143125"/>
          <p14:tracePt t="30451" x="3563938" y="2152650"/>
          <p14:tracePt t="30458" x="3656013" y="2197100"/>
          <p14:tracePt t="30467" x="3756025" y="2233613"/>
          <p14:tracePt t="30474" x="3856038" y="2279650"/>
          <p14:tracePt t="30484" x="3938588" y="2335213"/>
          <p14:tracePt t="30491" x="4029075" y="2362200"/>
          <p14:tracePt t="30498" x="4111625" y="2398713"/>
          <p14:tracePt t="30506" x="4175125" y="2425700"/>
          <p14:tracePt t="30515" x="4238625" y="2452688"/>
          <p14:tracePt t="30522" x="4257675" y="2471738"/>
          <p14:tracePt t="30531" x="4267200" y="2481263"/>
          <p14:tracePt t="30541" x="4284663" y="2517775"/>
          <p14:tracePt t="30546" x="4294188" y="2525713"/>
          <p14:tracePt t="30555" x="4294188" y="2544763"/>
          <p14:tracePt t="30563" x="4294188" y="2562225"/>
          <p14:tracePt t="30573" x="4284663" y="2598738"/>
          <p14:tracePt t="30579" x="4284663" y="2608263"/>
          <p14:tracePt t="30587" x="4275138" y="2625725"/>
          <p14:tracePt t="30595" x="4267200" y="2644775"/>
          <p14:tracePt t="30603" x="4230688" y="2662238"/>
          <p14:tracePt t="30611" x="4211638" y="2671763"/>
          <p14:tracePt t="30635" x="4202113" y="2671763"/>
          <p14:tracePt t="30700" x="4184650" y="2635250"/>
          <p14:tracePt t="30708" x="4129088" y="2498725"/>
          <p14:tracePt t="30717" x="4102100" y="2435225"/>
          <p14:tracePt t="30724" x="4048125" y="2352675"/>
          <p14:tracePt t="30732" x="4021138" y="2306638"/>
          <p14:tracePt t="30740" x="3984625" y="2225675"/>
          <p14:tracePt t="30749" x="3975100" y="2189163"/>
          <p14:tracePt t="30755" x="3965575" y="2125663"/>
          <p14:tracePt t="30763" x="3938588" y="2097088"/>
          <p14:tracePt t="30770" x="3929063" y="2079625"/>
          <p14:tracePt t="30778" x="3929063" y="2033588"/>
          <p14:tracePt t="30786" x="3929063" y="2024063"/>
          <p14:tracePt t="30794" x="3919538" y="1987550"/>
          <p14:tracePt t="30803" x="3919538" y="1979613"/>
          <p14:tracePt t="30811" x="3919538" y="1943100"/>
          <p14:tracePt t="30818" x="3919538" y="1933575"/>
          <p14:tracePt t="30826" x="3938588" y="1887538"/>
          <p14:tracePt t="30834" x="3948113" y="1841500"/>
          <p14:tracePt t="30842" x="3984625" y="1778000"/>
          <p14:tracePt t="30851" x="4011613" y="1751013"/>
          <p14:tracePt t="30858" x="4065588" y="1714500"/>
          <p14:tracePt t="30868" x="4148138" y="1660525"/>
          <p14:tracePt t="30874" x="4211638" y="1614488"/>
          <p14:tracePt t="30885" x="4275138" y="1568450"/>
          <p14:tracePt t="30890" x="4394200" y="1504950"/>
          <p14:tracePt t="30899" x="4467225" y="1477963"/>
          <p14:tracePt t="30906" x="4549775" y="1441450"/>
          <p14:tracePt t="30916" x="4630738" y="1431925"/>
          <p14:tracePt t="30924" x="4722813" y="1385888"/>
          <p14:tracePt t="30933" x="4795838" y="1385888"/>
          <p14:tracePt t="30939" x="4876800" y="1376363"/>
          <p14:tracePt t="30946" x="4932363" y="1376363"/>
          <p14:tracePt t="30954" x="4986338" y="1376363"/>
          <p14:tracePt t="30962" x="5068888" y="1395413"/>
          <p14:tracePt t="30970" x="5114925" y="1441450"/>
          <p14:tracePt t="30978" x="5151438" y="1468438"/>
          <p14:tracePt t="30986" x="5187950" y="1522413"/>
          <p14:tracePt t="30994" x="5224463" y="1587500"/>
          <p14:tracePt t="31002" x="5241925" y="1631950"/>
          <p14:tracePt t="31011" x="5268913" y="1687513"/>
          <p14:tracePt t="31018" x="5297488" y="1751013"/>
          <p14:tracePt t="31026" x="5305425" y="1797050"/>
          <p14:tracePt t="31034" x="5334000" y="1860550"/>
          <p14:tracePt t="31042" x="5341938" y="1914525"/>
          <p14:tracePt t="31051" x="5351463" y="1933575"/>
          <p14:tracePt t="31060" x="5360988" y="1979613"/>
          <p14:tracePt t="31068" x="5360988" y="2016125"/>
          <p14:tracePt t="31075" x="5360988" y="2024063"/>
          <p14:tracePt t="31084" x="5360988" y="2033588"/>
          <p14:tracePt t="31091" x="5360988" y="2060575"/>
          <p14:tracePt t="31100" x="5360988" y="2070100"/>
          <p14:tracePt t="31107" x="5360988" y="2079625"/>
          <p14:tracePt t="31114" x="5360988" y="2097088"/>
          <p14:tracePt t="31122" x="5334000" y="2125663"/>
          <p14:tracePt t="31130" x="5314950" y="2143125"/>
          <p14:tracePt t="31138" x="5287963" y="2160588"/>
          <p14:tracePt t="31146" x="5251450" y="2179638"/>
          <p14:tracePt t="31154" x="5187950" y="2206625"/>
          <p14:tracePt t="31162" x="5122863" y="2233613"/>
          <p14:tracePt t="31170" x="5049838" y="2243138"/>
          <p14:tracePt t="31178" x="4949825" y="2289175"/>
          <p14:tracePt t="31186" x="4859338" y="2289175"/>
          <p14:tracePt t="31194" x="4776788" y="2298700"/>
          <p14:tracePt t="31202" x="4686300" y="2316163"/>
          <p14:tracePt t="31210" x="4594225" y="2316163"/>
          <p14:tracePt t="31218" x="4530725" y="2335213"/>
          <p14:tracePt t="31226" x="4457700" y="2352675"/>
          <p14:tracePt t="31234" x="4413250" y="2352675"/>
          <p14:tracePt t="31242" x="4384675" y="2352675"/>
          <p14:tracePt t="31251" x="4367213" y="2352675"/>
          <p14:tracePt t="31259" x="4357688" y="2352675"/>
          <p14:tracePt t="31314" x="4330700" y="2352675"/>
          <p14:tracePt t="31322" x="4321175" y="2352675"/>
          <p14:tracePt t="31330" x="4303713" y="2352675"/>
          <p14:tracePt t="31338" x="4248150" y="2352675"/>
          <p14:tracePt t="31346" x="4211638" y="2352675"/>
          <p14:tracePt t="31354" x="4175125" y="2352675"/>
          <p14:tracePt t="31362" x="4148138" y="2343150"/>
          <p14:tracePt t="31370" x="4121150" y="2325688"/>
          <p14:tracePt t="31378" x="4084638" y="2316163"/>
          <p14:tracePt t="31386" x="4057650" y="2298700"/>
          <p14:tracePt t="31394" x="4048125" y="2298700"/>
          <p14:tracePt t="31402" x="4029075" y="2289175"/>
          <p14:tracePt t="31410" x="4011613" y="2279650"/>
          <p14:tracePt t="31540" x="4002088" y="2279650"/>
          <p14:tracePt t="31549" x="4002088" y="2270125"/>
          <p14:tracePt t="31556" x="3984625" y="2243138"/>
          <p14:tracePt t="31564" x="3965575" y="2206625"/>
          <p14:tracePt t="31571" x="3948113" y="2170113"/>
          <p14:tracePt t="31579" x="3929063" y="2143125"/>
          <p14:tracePt t="31587" x="3911600" y="2125663"/>
          <p14:tracePt t="31595" x="3902075" y="2106613"/>
          <p14:tracePt t="31603" x="3883025" y="2070100"/>
          <p14:tracePt t="31611" x="3865563" y="2043113"/>
          <p14:tracePt t="31620" x="3865563" y="2033588"/>
          <p14:tracePt t="31627" x="3856038" y="2006600"/>
          <p14:tracePt t="31636" x="3856038" y="1970088"/>
          <p14:tracePt t="31645" x="3856038" y="1951038"/>
          <p14:tracePt t="31651" x="3856038" y="1924050"/>
          <p14:tracePt t="31658" x="3856038" y="1897063"/>
          <p14:tracePt t="31668" x="3856038" y="1860550"/>
          <p14:tracePt t="31684" x="3856038" y="1833563"/>
          <p14:tracePt t="31691" x="3856038" y="1824038"/>
          <p14:tracePt t="31699" x="3865563" y="1797050"/>
          <p14:tracePt t="31707" x="3883025" y="1797050"/>
          <p14:tracePt t="31715" x="3919538" y="1787525"/>
          <p14:tracePt t="31723" x="3919538" y="1778000"/>
          <p14:tracePt t="31731" x="3919538" y="1768475"/>
          <p14:tracePt t="31740" x="3938588" y="1760538"/>
          <p14:tracePt t="31754" x="3956050" y="1751013"/>
          <p14:tracePt t="31762" x="3975100" y="1741488"/>
          <p14:tracePt t="31770" x="3984625" y="1731963"/>
          <p14:tracePt t="31778" x="4002088" y="1724025"/>
          <p14:tracePt t="31786" x="4021138" y="1714500"/>
          <p14:tracePt t="31794" x="4038600" y="1704975"/>
          <p14:tracePt t="31802" x="4065588" y="1704975"/>
          <p14:tracePt t="31810" x="4102100" y="1687513"/>
          <p14:tracePt t="31818" x="4121150" y="1677988"/>
          <p14:tracePt t="31826" x="4175125" y="1677988"/>
          <p14:tracePt t="31835" x="4221163" y="1668463"/>
          <p14:tracePt t="31842" x="4275138" y="1668463"/>
          <p14:tracePt t="31851" x="4311650" y="1660525"/>
          <p14:tracePt t="31858" x="4376738" y="1660525"/>
          <p14:tracePt t="31868" x="4448175" y="1660525"/>
          <p14:tracePt t="31874" x="4521200" y="1660525"/>
          <p14:tracePt t="31886" x="4594225" y="1660525"/>
          <p14:tracePt t="31890" x="4667250" y="1660525"/>
          <p14:tracePt t="31899" x="4740275" y="1660525"/>
          <p14:tracePt t="31906" x="4786313" y="1660525"/>
          <p14:tracePt t="31915" x="4840288" y="1660525"/>
          <p14:tracePt t="31922" x="4859338" y="1660525"/>
          <p14:tracePt t="31930" x="4886325" y="1660525"/>
          <p14:tracePt t="31938" x="4895850" y="1660525"/>
          <p14:tracePt t="31947" x="4905375" y="1660525"/>
          <p14:tracePt t="32065" x="4913313" y="1668463"/>
          <p14:tracePt t="32402" x="4913313" y="1687513"/>
          <p14:tracePt t="32411" x="4913313" y="1741488"/>
          <p14:tracePt t="32418" x="4913313" y="1778000"/>
          <p14:tracePt t="32427" x="4932363" y="1804988"/>
          <p14:tracePt t="32434" x="4968875" y="1833563"/>
          <p14:tracePt t="32442" x="5005388" y="1878013"/>
          <p14:tracePt t="32451" x="5014913" y="1897063"/>
          <p14:tracePt t="32459" x="5041900" y="1943100"/>
          <p14:tracePt t="32467" x="5068888" y="1960563"/>
          <p14:tracePt t="32475" x="5078413" y="1997075"/>
          <p14:tracePt t="32484" x="5095875" y="2006600"/>
          <p14:tracePt t="32501" x="5105400" y="2016125"/>
          <p14:tracePt t="33044" x="5105400" y="2024063"/>
          <p14:tracePt t="33299" x="5122863" y="2024063"/>
          <p14:tracePt t="33307" x="5205413" y="2024063"/>
          <p14:tracePt t="33316" x="5351463" y="2043113"/>
          <p14:tracePt t="33323" x="5497513" y="2052638"/>
          <p14:tracePt t="33331" x="5643563" y="2052638"/>
          <p14:tracePt t="33339" x="5807075" y="2052638"/>
          <p14:tracePt t="33347" x="5972175" y="2070100"/>
          <p14:tracePt t="33355" x="6172200" y="2106613"/>
          <p14:tracePt t="33363" x="6354763" y="2116138"/>
          <p14:tracePt t="33371" x="6564313" y="2152650"/>
          <p14:tracePt t="33379" x="6746875" y="2179638"/>
          <p14:tracePt t="33387" x="6910388" y="2206625"/>
          <p14:tracePt t="33395" x="7019925" y="2206625"/>
          <p14:tracePt t="33402" x="7129463" y="2225675"/>
          <p14:tracePt t="33410" x="7165975" y="2243138"/>
          <p14:tracePt t="33418" x="7202488" y="2252663"/>
          <p14:tracePt t="33426" x="7248525" y="2252663"/>
          <p14:tracePt t="33434" x="7265988" y="2262188"/>
          <p14:tracePt t="33540" x="7283450" y="2262188"/>
          <p14:tracePt t="33548" x="7292975" y="2262188"/>
          <p14:tracePt t="33556" x="7312025" y="2262188"/>
          <p14:tracePt t="33562" x="7348538" y="2262188"/>
          <p14:tracePt t="33570" x="7392988" y="2262188"/>
          <p14:tracePt t="33578" x="7448550" y="2279650"/>
          <p14:tracePt t="33586" x="7521575" y="2298700"/>
          <p14:tracePt t="33594" x="7602538" y="2316163"/>
          <p14:tracePt t="33603" x="7712075" y="2343150"/>
          <p14:tracePt t="33610" x="7850188" y="2389188"/>
          <p14:tracePt t="33618" x="7977188" y="2416175"/>
          <p14:tracePt t="33627" x="8140700" y="2481263"/>
          <p14:tracePt t="33634" x="8277225" y="2535238"/>
          <p14:tracePt t="33642" x="8459788" y="2562225"/>
          <p14:tracePt t="33652" x="8632825" y="2625725"/>
          <p14:tracePt t="33659" x="8778875" y="2671763"/>
          <p14:tracePt t="33669" x="8961438" y="26987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Beowulf</a:t>
            </a:r>
            <a:r>
              <a:rPr kumimoji="1" lang="ja-JP" altLang="en-US" dirty="0"/>
              <a:t> クラスタ</a:t>
            </a:r>
            <a:br>
              <a:rPr kumimoji="1" lang="en-US" altLang="ja-JP" dirty="0"/>
            </a:br>
            <a:r>
              <a:rPr lang="en-US" altLang="ja-JP" sz="2000" dirty="0"/>
              <a:t>1994</a:t>
            </a:r>
            <a:r>
              <a:rPr lang="ja-JP" altLang="en-US" sz="2000" dirty="0"/>
              <a:t>年</a:t>
            </a:r>
            <a:r>
              <a:rPr lang="en-US" altLang="ja-JP" sz="2000" dirty="0"/>
              <a:t>NASA </a:t>
            </a:r>
            <a:r>
              <a:rPr lang="en-US" altLang="ja-JP" sz="2000" dirty="0" err="1"/>
              <a:t>T.Sterling</a:t>
            </a:r>
            <a:endParaRPr kumimoji="1" lang="ja-JP" altLang="en-US" sz="2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安価で簡単に大規模並列計算環境を作ろう</a:t>
            </a:r>
            <a:endParaRPr kumimoji="1" lang="en-US" altLang="ja-JP" dirty="0"/>
          </a:p>
          <a:p>
            <a:pPr lvl="1"/>
            <a:r>
              <a:rPr lang="ja-JP" altLang="en-US" dirty="0"/>
              <a:t>コモディティの</a:t>
            </a:r>
            <a:r>
              <a:rPr lang="en-US" altLang="ja-JP" dirty="0"/>
              <a:t>PC</a:t>
            </a:r>
            <a:r>
              <a:rPr lang="ja-JP" altLang="en-US" dirty="0"/>
              <a:t>を利用</a:t>
            </a:r>
            <a:endParaRPr lang="en-US" altLang="ja-JP" dirty="0"/>
          </a:p>
          <a:p>
            <a:pPr lvl="1"/>
            <a:r>
              <a:rPr kumimoji="1" lang="ja-JP" altLang="en-US" dirty="0"/>
              <a:t>コモディティのネットワーク（</a:t>
            </a:r>
            <a:r>
              <a:rPr kumimoji="1" lang="en-US" altLang="ja-JP" dirty="0"/>
              <a:t>Ethernet</a:t>
            </a:r>
            <a:r>
              <a:rPr kumimoji="1" lang="ja-JP" altLang="en-US" dirty="0"/>
              <a:t>）を利用</a:t>
            </a:r>
            <a:endParaRPr kumimoji="1" lang="en-US" altLang="ja-JP" dirty="0"/>
          </a:p>
          <a:p>
            <a:pPr lvl="1"/>
            <a:r>
              <a:rPr lang="ja-JP" altLang="en-US" dirty="0"/>
              <a:t>コモディティのソフトウェア（</a:t>
            </a:r>
            <a:r>
              <a:rPr lang="en-US" altLang="ja-JP" dirty="0"/>
              <a:t>Linux)</a:t>
            </a:r>
            <a:r>
              <a:rPr lang="ja-JP" altLang="en-US" dirty="0"/>
              <a:t>を利用</a:t>
            </a:r>
            <a:endParaRPr lang="en-US" altLang="ja-JP" dirty="0"/>
          </a:p>
          <a:p>
            <a:pPr lvl="1"/>
            <a:r>
              <a:rPr kumimoji="1" lang="en-US" altLang="ja-JP" dirty="0" err="1"/>
              <a:t>PVM</a:t>
            </a:r>
            <a:r>
              <a:rPr kumimoji="1" lang="ja-JP" altLang="en-US" dirty="0"/>
              <a:t>や</a:t>
            </a:r>
            <a:r>
              <a:rPr kumimoji="1" lang="en-US" altLang="ja-JP" dirty="0" err="1"/>
              <a:t>MPI</a:t>
            </a:r>
            <a:r>
              <a:rPr kumimoji="1" lang="ja-JP" altLang="en-US" dirty="0"/>
              <a:t>などのメッセージパッシング型ライブラリでプログラム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→現在の</a:t>
            </a:r>
            <a:r>
              <a:rPr lang="en-US" altLang="ja-JP" dirty="0"/>
              <a:t>Cluster</a:t>
            </a:r>
            <a:r>
              <a:rPr lang="ja-JP" altLang="en-US" dirty="0"/>
              <a:t>の元祖となった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現在の</a:t>
            </a:r>
            <a:r>
              <a:rPr kumimoji="1" lang="en-US" altLang="ja-JP" dirty="0"/>
              <a:t>Cluster</a:t>
            </a:r>
            <a:r>
              <a:rPr lang="ja-JP" altLang="en-US" dirty="0"/>
              <a:t>は、</a:t>
            </a:r>
            <a:r>
              <a:rPr kumimoji="1" lang="en-US" altLang="ja-JP" dirty="0" err="1"/>
              <a:t>Infiniband</a:t>
            </a:r>
            <a:r>
              <a:rPr kumimoji="1" lang="ja-JP" altLang="en-US" dirty="0"/>
              <a:t>などの</a:t>
            </a:r>
            <a:r>
              <a:rPr kumimoji="1" lang="en-US" altLang="ja-JP" dirty="0"/>
              <a:t>SAN</a:t>
            </a:r>
            <a:r>
              <a:rPr kumimoji="1" lang="ja-JP" altLang="en-US" dirty="0"/>
              <a:t>を使うものも多いが、基本的に上記の原則を守っている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9A65A6B-867C-4959-8AEC-02A42220A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1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52"/>
    </mc:Choice>
    <mc:Fallback xmlns="">
      <p:transition spd="slow" advTm="148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4" x="8997950" y="3984625"/>
          <p14:tracePt t="1021" x="8915400" y="3984625"/>
          <p14:tracePt t="1030" x="8842375" y="3984625"/>
          <p14:tracePt t="1038" x="8788400" y="3984625"/>
          <p14:tracePt t="1046" x="8751888" y="3984625"/>
          <p14:tracePt t="1056" x="8742363" y="3984625"/>
          <p14:tracePt t="1062" x="8715375" y="3984625"/>
          <p14:tracePt t="1073" x="8678863" y="3976688"/>
          <p14:tracePt t="1087" x="8661400" y="3967163"/>
          <p14:tracePt t="1095" x="8642350" y="3957638"/>
          <p14:tracePt t="1103" x="8615363" y="3921125"/>
          <p14:tracePt t="1111" x="8578850" y="3894138"/>
          <p14:tracePt t="1118" x="8542338" y="3867150"/>
          <p14:tracePt t="1126" x="8488363" y="3830638"/>
          <p14:tracePt t="1135" x="8405813" y="3775075"/>
          <p14:tracePt t="1142" x="8313738" y="3738563"/>
          <p14:tracePt t="1151" x="8213725" y="3694113"/>
          <p14:tracePt t="1159" x="8113713" y="3665538"/>
          <p14:tracePt t="1166" x="7967663" y="3638550"/>
          <p14:tracePt t="1176" x="7850188" y="3592513"/>
          <p14:tracePt t="1183" x="7758113" y="3565525"/>
          <p14:tracePt t="1192" x="7621588" y="3519488"/>
          <p14:tracePt t="1198" x="7567613" y="3511550"/>
          <p14:tracePt t="1208" x="7448550" y="3482975"/>
          <p14:tracePt t="1214" x="7392988" y="3455988"/>
          <p14:tracePt t="1223" x="7329488" y="3446463"/>
          <p14:tracePt t="1230" x="7302500" y="3429000"/>
          <p14:tracePt t="1242" x="7265988" y="3402013"/>
          <p14:tracePt t="1257" x="7256463" y="3402013"/>
          <p14:tracePt t="1262" x="7248525" y="3402013"/>
          <p14:tracePt t="1607" x="7248525" y="3392488"/>
          <p14:tracePt t="1615" x="7248525" y="3375025"/>
          <p14:tracePt t="1641" x="7248525" y="3365500"/>
          <p14:tracePt t="1663" x="7248525" y="3355975"/>
          <p14:tracePt t="147736" x="7265988" y="3346450"/>
          <p14:tracePt t="147745" x="7458075" y="3346450"/>
          <p14:tracePt t="147751" x="7748588" y="3346450"/>
          <p14:tracePt t="147763" x="8269288" y="3346450"/>
          <p14:tracePt t="147767" x="8678863" y="3346450"/>
          <p14:tracePt t="147779" x="9090025" y="334645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演習</a:t>
            </a:r>
            <a:r>
              <a:rPr lang="en-US" altLang="ja-JP" b="1" dirty="0"/>
              <a:t>5: </a:t>
            </a:r>
            <a:r>
              <a:rPr lang="en-US" altLang="ja-JP" b="1" dirty="0" err="1"/>
              <a:t>ssum.c</a:t>
            </a:r>
            <a:endParaRPr lang="en-US" altLang="ja-JP" b="1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b="1" dirty="0"/>
              <a:t>行列</a:t>
            </a:r>
            <a:r>
              <a:rPr lang="en-US" altLang="ja-JP" b="1" dirty="0"/>
              <a:t> x[4096]</a:t>
            </a:r>
            <a:r>
              <a:rPr lang="ja-JP" altLang="en-US" b="1" dirty="0"/>
              <a:t>に対して以下の演算を行う</a:t>
            </a:r>
            <a:r>
              <a:rPr lang="en-US" altLang="ja-JP" b="1" dirty="0"/>
              <a:t>MPI</a:t>
            </a:r>
            <a:r>
              <a:rPr lang="ja-JP" altLang="en-US" b="1" dirty="0"/>
              <a:t>のコードを書け</a:t>
            </a:r>
            <a:r>
              <a:rPr lang="en-US" altLang="ja-JP" b="1" dirty="0"/>
              <a:t> </a:t>
            </a:r>
          </a:p>
          <a:p>
            <a:pPr marL="0" indent="0">
              <a:buNone/>
            </a:pPr>
            <a:r>
              <a:rPr lang="en-US" altLang="ja-JP" b="1" dirty="0"/>
              <a:t>sum = 0.0;</a:t>
            </a:r>
          </a:p>
          <a:p>
            <a:pPr marL="0" indent="0">
              <a:buNone/>
            </a:pPr>
            <a:r>
              <a:rPr lang="en-US" altLang="ja-JP" b="1" dirty="0"/>
              <a:t>for (</a:t>
            </a:r>
            <a:r>
              <a:rPr lang="en-US" altLang="ja-JP" b="1" dirty="0" err="1"/>
              <a:t>i</a:t>
            </a:r>
            <a:r>
              <a:rPr lang="en-US" altLang="ja-JP" b="1" dirty="0"/>
              <a:t>=0; </a:t>
            </a:r>
            <a:r>
              <a:rPr lang="en-US" altLang="ja-JP" b="1" dirty="0" err="1"/>
              <a:t>i</a:t>
            </a:r>
            <a:r>
              <a:rPr lang="en-US" altLang="ja-JP" b="1" dirty="0"/>
              <a:t>&lt;N; </a:t>
            </a:r>
            <a:r>
              <a:rPr lang="en-US" altLang="ja-JP" b="1" dirty="0" err="1"/>
              <a:t>i</a:t>
            </a:r>
            <a:r>
              <a:rPr lang="en-US" altLang="ja-JP" b="1" dirty="0"/>
              <a:t>++) </a:t>
            </a:r>
          </a:p>
          <a:p>
            <a:pPr marL="0" indent="0">
              <a:buNone/>
            </a:pPr>
            <a:r>
              <a:rPr lang="en-US" altLang="ja-JP" b="1" dirty="0"/>
              <a:t>      for(j=0; j&lt;N; j++)</a:t>
            </a:r>
          </a:p>
          <a:p>
            <a:pPr marL="0" indent="0">
              <a:buNone/>
            </a:pPr>
            <a:r>
              <a:rPr lang="en-US" altLang="ja-JP" b="1" dirty="0"/>
              <a:t>     sum += (x[</a:t>
            </a:r>
            <a:r>
              <a:rPr lang="en-US" altLang="ja-JP" b="1" dirty="0" err="1"/>
              <a:t>i</a:t>
            </a:r>
            <a:r>
              <a:rPr lang="en-US" altLang="ja-JP" b="1" dirty="0"/>
              <a:t>]-x[j])*(x[</a:t>
            </a:r>
            <a:r>
              <a:rPr lang="en-US" altLang="ja-JP" b="1" dirty="0" err="1"/>
              <a:t>i</a:t>
            </a:r>
            <a:r>
              <a:rPr lang="en-US" altLang="ja-JP" b="1" dirty="0"/>
              <a:t>]-x[j]);</a:t>
            </a:r>
          </a:p>
          <a:p>
            <a:pPr marL="0" indent="0">
              <a:buNone/>
            </a:pPr>
            <a:r>
              <a:rPr lang="ja-JP" altLang="en-US" b="1"/>
              <a:t>ソースコードとコア数１，２，４</a:t>
            </a:r>
            <a:r>
              <a:rPr lang="ja-JP" altLang="en-US" b="1">
                <a:hlinkClick r:id="rId4"/>
              </a:rPr>
              <a:t>の</a:t>
            </a:r>
            <a:r>
              <a:rPr lang="ja-JP" altLang="en-US" b="1" dirty="0">
                <a:hlinkClick r:id="rId4"/>
              </a:rPr>
              <a:t>実行時間を</a:t>
            </a:r>
            <a:r>
              <a:rPr lang="en-US" altLang="ja-JP" b="1" dirty="0">
                <a:hlinkClick r:id="rId4"/>
              </a:rPr>
              <a:t>hunga4125@gmail.com</a:t>
            </a:r>
            <a:r>
              <a:rPr lang="ja-JP" altLang="en-US" b="1" dirty="0"/>
              <a:t>に提出</a:t>
            </a:r>
            <a:endParaRPr lang="en-US" altLang="ja-JP" b="1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C366070-FEBD-4EFC-9BB9-92964AECC3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92"/>
    </mc:Choice>
    <mc:Fallback xmlns="">
      <p:transition spd="slow" advTm="60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6" x="8724900" y="3136900"/>
          <p14:tracePt t="964" x="8459788" y="3136900"/>
          <p14:tracePt t="972" x="8204200" y="3136900"/>
          <p14:tracePt t="980" x="8023225" y="3136900"/>
          <p14:tracePt t="988" x="7821613" y="3136900"/>
          <p14:tracePt t="996" x="7658100" y="3136900"/>
          <p14:tracePt t="1004" x="7531100" y="3136900"/>
          <p14:tracePt t="1013" x="7439025" y="3136900"/>
          <p14:tracePt t="1020" x="7329488" y="3119438"/>
          <p14:tracePt t="1028" x="7248525" y="3082925"/>
          <p14:tracePt t="1038" x="7165975" y="3054350"/>
          <p14:tracePt t="1045" x="7102475" y="3017838"/>
          <p14:tracePt t="1054" x="7046913" y="2954338"/>
          <p14:tracePt t="1061" x="7000875" y="2900363"/>
          <p14:tracePt t="1070" x="6973888" y="2873375"/>
          <p14:tracePt t="1077" x="6919913" y="2817813"/>
          <p14:tracePt t="1087" x="6837363" y="2754313"/>
          <p14:tracePt t="1093" x="6791325" y="2727325"/>
          <p14:tracePt t="1101" x="6727825" y="2671763"/>
          <p14:tracePt t="1108" x="6664325" y="2635250"/>
          <p14:tracePt t="1116" x="6591300" y="2571750"/>
          <p14:tracePt t="1123" x="6527800" y="2535238"/>
          <p14:tracePt t="1132" x="6481763" y="2481263"/>
          <p14:tracePt t="1140" x="6418263" y="2444750"/>
          <p14:tracePt t="1148" x="6381750" y="2416175"/>
          <p14:tracePt t="1156" x="6354763" y="2379663"/>
          <p14:tracePt t="1164" x="6318250" y="2316163"/>
          <p14:tracePt t="1172" x="6299200" y="2289175"/>
          <p14:tracePt t="1180" x="6262688" y="2243138"/>
          <p14:tracePt t="1187" x="6254750" y="2206625"/>
          <p14:tracePt t="1196" x="6245225" y="2170113"/>
          <p14:tracePt t="1203" x="6226175" y="2125663"/>
          <p14:tracePt t="1212" x="6226175" y="2097088"/>
          <p14:tracePt t="1220" x="6226175" y="2060575"/>
          <p14:tracePt t="1228" x="6208713" y="1997075"/>
          <p14:tracePt t="1236" x="6181725" y="1933575"/>
          <p14:tracePt t="1246" x="6181725" y="1906588"/>
          <p14:tracePt t="1252" x="6181725" y="1887538"/>
          <p14:tracePt t="1260" x="6153150" y="1841500"/>
          <p14:tracePt t="1276" x="6153150" y="1833563"/>
          <p14:tracePt t="1285" x="6145213" y="1814513"/>
          <p14:tracePt t="1292" x="6135688" y="1797050"/>
          <p14:tracePt t="1316" x="6116638" y="1760538"/>
          <p14:tracePt t="1324" x="6116638" y="1751013"/>
          <p14:tracePt t="1340" x="6116638" y="1714500"/>
          <p14:tracePt t="1348" x="6116638" y="1697038"/>
          <p14:tracePt t="1356" x="6116638" y="1677988"/>
          <p14:tracePt t="1364" x="6116638" y="1660525"/>
          <p14:tracePt t="1372" x="6116638" y="1631950"/>
          <p14:tracePt t="1380" x="6116638" y="1624013"/>
          <p14:tracePt t="1388" x="6099175" y="1595438"/>
          <p14:tracePt t="1396" x="6099175" y="1577975"/>
          <p14:tracePt t="1404" x="6099175" y="1558925"/>
          <p14:tracePt t="1412" x="6099175" y="1541463"/>
          <p14:tracePt t="1420" x="6099175" y="1531938"/>
          <p14:tracePt t="1428" x="6099175" y="1522413"/>
          <p14:tracePt t="1438" x="6099175" y="1514475"/>
          <p14:tracePt t="1445" x="6099175" y="1504950"/>
          <p14:tracePt t="1462" x="6099175" y="1495425"/>
          <p14:tracePt t="1542" x="6099175" y="1485900"/>
          <p14:tracePt t="1549" x="6099175" y="1477963"/>
          <p14:tracePt t="1557" x="6099175" y="1449388"/>
          <p14:tracePt t="1565" x="6099175" y="1441450"/>
          <p14:tracePt t="1573" x="6099175" y="1412875"/>
          <p14:tracePt t="1599" x="6099175" y="1404938"/>
          <p14:tracePt t="1606" x="6089650" y="1395413"/>
          <p14:tracePt t="1613" x="6089650" y="1376363"/>
          <p14:tracePt t="1622" x="6080125" y="1368425"/>
          <p14:tracePt t="3180" x="6072188" y="1368425"/>
          <p14:tracePt t="7198" x="6062663" y="1358900"/>
          <p14:tracePt t="7364" x="6062663" y="1322388"/>
          <p14:tracePt t="7372" x="6062663" y="1268413"/>
          <p14:tracePt t="7380" x="6062663" y="1231900"/>
          <p14:tracePt t="7388" x="6062663" y="1222375"/>
          <p14:tracePt t="7396" x="6062663" y="1195388"/>
          <p14:tracePt t="7404" x="6062663" y="1185863"/>
          <p14:tracePt t="7420" x="6053138" y="1185863"/>
          <p14:tracePt t="7428" x="6053138" y="1176338"/>
          <p14:tracePt t="7580" x="6043613" y="1166813"/>
          <p14:tracePt t="7684" x="6035675" y="1166813"/>
          <p14:tracePt t="7715" x="6026150" y="1166813"/>
          <p14:tracePt t="7731" x="6016625" y="1166813"/>
          <p14:tracePt t="7748" x="6007100" y="1185863"/>
          <p14:tracePt t="7756" x="5999163" y="1185863"/>
          <p14:tracePt t="7772" x="5989638" y="1195388"/>
          <p14:tracePt t="7780" x="5980113" y="1203325"/>
          <p14:tracePt t="7788" x="5980113" y="1212850"/>
          <p14:tracePt t="7892" x="5972175" y="1222375"/>
          <p14:tracePt t="7908" x="5972175" y="1231900"/>
          <p14:tracePt t="7924" x="5962650" y="1239838"/>
          <p14:tracePt t="7940" x="5953125" y="1249363"/>
          <p14:tracePt t="7947" x="5943600" y="1258888"/>
          <p14:tracePt t="7965" x="5935663" y="1268413"/>
          <p14:tracePt t="7981" x="5926138" y="1276350"/>
          <p14:tracePt t="8020" x="5926138" y="1285875"/>
          <p14:tracePt t="8036" x="5907088" y="1303338"/>
          <p14:tracePt t="8060" x="5899150" y="1303338"/>
          <p14:tracePt t="8068" x="5889625" y="1312863"/>
          <p14:tracePt t="8084" x="5870575" y="1331913"/>
          <p14:tracePt t="8092" x="5862638" y="1339850"/>
          <p14:tracePt t="8101" x="5853113" y="1349375"/>
          <p14:tracePt t="8117" x="5834063" y="1358900"/>
          <p14:tracePt t="8135" x="5826125" y="1368425"/>
          <p14:tracePt t="8142" x="5816600" y="1376363"/>
          <p14:tracePt t="8518" x="5816600" y="1385888"/>
          <p14:tracePt t="8533" x="5807075" y="1395413"/>
          <p14:tracePt t="8541" x="5807075" y="1404938"/>
          <p14:tracePt t="8556" x="5797550" y="1412875"/>
          <p14:tracePt t="8596" x="5789613" y="1422400"/>
          <p14:tracePt t="8621" x="5780088" y="1422400"/>
          <p14:tracePt t="8629" x="5753100" y="1422400"/>
          <p14:tracePt t="8637" x="5724525" y="1422400"/>
          <p14:tracePt t="8645" x="5688013" y="1422400"/>
          <p14:tracePt t="8654" x="5670550" y="1422400"/>
          <p14:tracePt t="8661" x="5643563" y="1412875"/>
          <p14:tracePt t="9365" x="5634038" y="1431925"/>
          <p14:tracePt t="9372" x="5634038" y="1485900"/>
          <p14:tracePt t="9380" x="5624513" y="1514475"/>
          <p14:tracePt t="9388" x="5616575" y="1568450"/>
          <p14:tracePt t="9396" x="5616575" y="1614488"/>
          <p14:tracePt t="9404" x="5588000" y="1631950"/>
          <p14:tracePt t="9412" x="5580063" y="1660525"/>
          <p14:tracePt t="9420" x="5580063" y="1677988"/>
          <p14:tracePt t="9428" x="5580063" y="1687513"/>
          <p14:tracePt t="9436" x="5580063" y="1714500"/>
          <p14:tracePt t="9597" x="5580063" y="1724025"/>
          <p14:tracePt t="9606" x="5580063" y="1760538"/>
          <p14:tracePt t="9620" x="5580063" y="1768475"/>
          <p14:tracePt t="9636" x="5580063" y="1797050"/>
          <p14:tracePt t="9644" x="5580063" y="1804988"/>
          <p14:tracePt t="9652" x="5580063" y="1814513"/>
          <p14:tracePt t="9661" x="5580063" y="1833563"/>
          <p14:tracePt t="9677" x="5580063" y="1841500"/>
          <p14:tracePt t="9788" x="5580063" y="1860550"/>
          <p14:tracePt t="9820" x="5588000" y="1860550"/>
          <p14:tracePt t="9827" x="5588000" y="1870075"/>
          <p14:tracePt t="9885" x="5588000" y="1878013"/>
          <p14:tracePt t="9908" x="5597525" y="1887538"/>
          <p14:tracePt t="9949" x="5607050" y="1906588"/>
          <p14:tracePt t="10708" x="5624513" y="1914525"/>
          <p14:tracePt t="11949" x="5624513" y="1943100"/>
          <p14:tracePt t="11956" x="5624513" y="1960563"/>
          <p14:tracePt t="11972" x="5624513" y="1970088"/>
          <p14:tracePt t="11980" x="5624513" y="1987550"/>
          <p14:tracePt t="12020" x="5616575" y="2006600"/>
          <p14:tracePt t="12028" x="5616575" y="2016125"/>
          <p14:tracePt t="12036" x="5607050" y="2016125"/>
          <p14:tracePt t="12044" x="5588000" y="2070100"/>
          <p14:tracePt t="12052" x="5570538" y="2089150"/>
          <p14:tracePt t="12060" x="5561013" y="2116138"/>
          <p14:tracePt t="12068" x="5534025" y="2152650"/>
          <p14:tracePt t="12076" x="5524500" y="2170113"/>
          <p14:tracePt t="12092" x="5524500" y="2179638"/>
          <p14:tracePt t="12100" x="5524500" y="2189163"/>
          <p14:tracePt t="12380" x="5514975" y="2197100"/>
          <p14:tracePt t="12388" x="5497513" y="2225675"/>
          <p14:tracePt t="12396" x="5487988" y="2270125"/>
          <p14:tracePt t="12404" x="5487988" y="2306638"/>
          <p14:tracePt t="12412" x="5461000" y="2343150"/>
          <p14:tracePt t="12420" x="5441950" y="2371725"/>
          <p14:tracePt t="12428" x="5434013" y="2398713"/>
          <p14:tracePt t="12437" x="5424488" y="2408238"/>
          <p14:tracePt t="12444" x="5414963" y="2435225"/>
          <p14:tracePt t="12453" x="5414963" y="2444750"/>
          <p14:tracePt t="12460" x="5397500" y="2462213"/>
          <p14:tracePt t="12468" x="5387975" y="2471738"/>
          <p14:tracePt t="12476" x="5387975" y="2481263"/>
          <p14:tracePt t="12484" x="5378450" y="2498725"/>
          <p14:tracePt t="12492" x="5368925" y="2525713"/>
          <p14:tracePt t="12501" x="5351463" y="2544763"/>
          <p14:tracePt t="12509" x="5341938" y="2571750"/>
          <p14:tracePt t="12519" x="5314950" y="2598738"/>
          <p14:tracePt t="12525" x="5278438" y="2635250"/>
          <p14:tracePt t="12534" x="5251450" y="2644775"/>
          <p14:tracePt t="12540" x="5224463" y="2654300"/>
          <p14:tracePt t="12548" x="5187950" y="2671763"/>
          <p14:tracePt t="12556" x="5168900" y="2690813"/>
          <p14:tracePt t="12564" x="5151438" y="2717800"/>
          <p14:tracePt t="12572" x="5132388" y="2735263"/>
          <p14:tracePt t="12580" x="5122863" y="2744788"/>
          <p14:tracePt t="12588" x="5095875" y="2763838"/>
          <p14:tracePt t="12596" x="5078413" y="2771775"/>
          <p14:tracePt t="12604" x="5049838" y="2800350"/>
          <p14:tracePt t="12612" x="5041900" y="2808288"/>
          <p14:tracePt t="12620" x="5032375" y="2827338"/>
          <p14:tracePt t="12628" x="5005388" y="2836863"/>
          <p14:tracePt t="12636" x="4995863" y="2844800"/>
          <p14:tracePt t="12643" x="4986338" y="2854325"/>
          <p14:tracePt t="12652" x="4968875" y="2863850"/>
          <p14:tracePt t="12664" x="4959350" y="2863850"/>
          <p14:tracePt t="12678" x="4949825" y="2873375"/>
          <p14:tracePt t="12740" x="4941888" y="2881313"/>
          <p14:tracePt t="12748" x="4913313" y="2890838"/>
          <p14:tracePt t="12756" x="4905375" y="2909888"/>
          <p14:tracePt t="12764" x="4886325" y="2927350"/>
          <p14:tracePt t="12772" x="4868863" y="2936875"/>
          <p14:tracePt t="12780" x="4849813" y="2954338"/>
          <p14:tracePt t="12796" x="4832350" y="2982913"/>
          <p14:tracePt t="12804" x="4822825" y="2982913"/>
          <p14:tracePt t="12820" x="4803775" y="3000375"/>
          <p14:tracePt t="12828" x="4786313" y="3009900"/>
          <p14:tracePt t="12860" x="4767263" y="3017838"/>
          <p14:tracePt t="12884" x="4749800" y="3027363"/>
          <p14:tracePt t="12892" x="4740275" y="3027363"/>
          <p14:tracePt t="12916" x="4730750" y="3027363"/>
          <p14:tracePt t="12924" x="4722813" y="3036888"/>
          <p14:tracePt t="13212" x="4722813" y="3009900"/>
          <p14:tracePt t="13486" x="4722813" y="3000375"/>
          <p14:tracePt t="13597" x="4695825" y="2973388"/>
          <p14:tracePt t="13605" x="4603750" y="2927350"/>
          <p14:tracePt t="13614" x="4503738" y="2890838"/>
          <p14:tracePt t="13622" x="4394200" y="2854325"/>
          <p14:tracePt t="13632" x="4294188" y="2817813"/>
          <p14:tracePt t="13637" x="4202113" y="2800350"/>
          <p14:tracePt t="13644" x="4084638" y="2763838"/>
          <p14:tracePt t="13653" x="3984625" y="2735263"/>
          <p14:tracePt t="13662" x="3838575" y="2690813"/>
          <p14:tracePt t="13668" x="3765550" y="2671763"/>
          <p14:tracePt t="13676" x="3665538" y="2644775"/>
          <p14:tracePt t="13685" x="3573463" y="2617788"/>
          <p14:tracePt t="13692" x="3509963" y="2608263"/>
          <p14:tracePt t="13703" x="3455988" y="2598738"/>
          <p14:tracePt t="13709" x="3373438" y="2571750"/>
          <p14:tracePt t="13717" x="3354388" y="2562225"/>
          <p14:tracePt t="13724" x="3327400" y="2562225"/>
          <p14:tracePt t="13732" x="3290888" y="2554288"/>
          <p14:tracePt t="13740" x="3273425" y="2554288"/>
          <p14:tracePt t="13748" x="3244850" y="2554288"/>
          <p14:tracePt t="13756" x="3227388" y="2554288"/>
          <p14:tracePt t="13764" x="3208338" y="2544763"/>
          <p14:tracePt t="13772" x="3200400" y="2544763"/>
          <p14:tracePt t="13796" x="3171825" y="2544763"/>
          <p14:tracePt t="13804" x="3154363" y="2535238"/>
          <p14:tracePt t="13813" x="3117850" y="2535238"/>
          <p14:tracePt t="13820" x="3081338" y="2525713"/>
          <p14:tracePt t="13828" x="3071813" y="2517775"/>
          <p14:tracePt t="13836" x="3054350" y="2508250"/>
          <p14:tracePt t="13844" x="3035300" y="2489200"/>
          <p14:tracePt t="13854" x="3027363" y="2489200"/>
          <p14:tracePt t="13860" x="3008313" y="2471738"/>
          <p14:tracePt t="13867" x="2998788" y="2462213"/>
          <p14:tracePt t="13891" x="2981325" y="2452688"/>
          <p14:tracePt t="13903" x="2981325" y="2444750"/>
          <p14:tracePt t="14037" x="2971800" y="2416175"/>
          <p14:tracePt t="14045" x="2971800" y="2362200"/>
          <p14:tracePt t="14052" x="2971800" y="2306638"/>
          <p14:tracePt t="14061" x="2971800" y="2252663"/>
          <p14:tracePt t="14071" x="2971800" y="2206625"/>
          <p14:tracePt t="14077" x="2971800" y="2170113"/>
          <p14:tracePt t="14087" x="2971800" y="2143125"/>
          <p14:tracePt t="14093" x="2971800" y="2106613"/>
          <p14:tracePt t="14103" x="2971800" y="2089150"/>
          <p14:tracePt t="14109" x="2981325" y="2060575"/>
          <p14:tracePt t="14117" x="2981325" y="2052638"/>
          <p14:tracePt t="14437" x="2981325" y="2043113"/>
          <p14:tracePt t="14452" x="2981325" y="2033588"/>
          <p14:tracePt t="14460" x="2962275" y="2033588"/>
          <p14:tracePt t="14468" x="2944813" y="2033588"/>
          <p14:tracePt t="14476" x="2925763" y="2033588"/>
          <p14:tracePt t="14484" x="2908300" y="2033588"/>
          <p14:tracePt t="14492" x="2898775" y="2033588"/>
          <p14:tracePt t="14500" x="2889250" y="2033588"/>
          <p14:tracePt t="15197" x="2881313" y="2052638"/>
          <p14:tracePt t="15206" x="2844800" y="2070100"/>
          <p14:tracePt t="15214" x="2825750" y="2070100"/>
          <p14:tracePt t="15230" x="2798763" y="2070100"/>
          <p14:tracePt t="15237" x="2789238" y="2070100"/>
          <p14:tracePt t="15246" x="2781300" y="2070100"/>
          <p14:tracePt t="15262" x="2771775" y="2070100"/>
          <p14:tracePt t="15588" x="2762250" y="2079625"/>
          <p14:tracePt t="15596" x="2744788" y="2089150"/>
          <p14:tracePt t="15604" x="2725738" y="2089150"/>
          <p14:tracePt t="15613" x="2716213" y="2089150"/>
          <p14:tracePt t="15620" x="2698750" y="2097088"/>
          <p14:tracePt t="15636" x="2679700" y="2097088"/>
          <p14:tracePt t="15644" x="2671763" y="2097088"/>
          <p14:tracePt t="15916" x="2662238" y="2097088"/>
          <p14:tracePt t="15924" x="2643188" y="2097088"/>
          <p14:tracePt t="15932" x="2625725" y="2106613"/>
          <p14:tracePt t="15949" x="2616200" y="2106613"/>
          <p14:tracePt t="15956" x="2598738" y="2106613"/>
          <p14:tracePt t="15964" x="2589213" y="2106613"/>
          <p14:tracePt t="16100" x="2570163" y="2106613"/>
          <p14:tracePt t="16108" x="2552700" y="2106613"/>
          <p14:tracePt t="16116" x="2525713" y="2106613"/>
          <p14:tracePt t="16125" x="2498725" y="2106613"/>
          <p14:tracePt t="16133" x="2489200" y="2106613"/>
          <p14:tracePt t="16141" x="2479675" y="2106613"/>
          <p14:tracePt t="16149" x="2452688" y="2106613"/>
          <p14:tracePt t="16164" x="2443163" y="2106613"/>
          <p14:tracePt t="16180" x="2425700" y="2106613"/>
          <p14:tracePt t="16292" x="2416175" y="2106613"/>
          <p14:tracePt t="16300" x="2397125" y="2106613"/>
          <p14:tracePt t="16309" x="2370138" y="2106613"/>
          <p14:tracePt t="16320" x="2352675" y="2106613"/>
          <p14:tracePt t="16324" x="2324100" y="2106613"/>
          <p14:tracePt t="16332" x="2306638" y="2125663"/>
          <p14:tracePt t="16340" x="2287588" y="2125663"/>
          <p14:tracePt t="16348" x="2260600" y="2125663"/>
          <p14:tracePt t="16356" x="2243138" y="2125663"/>
          <p14:tracePt t="16364" x="2224088" y="2125663"/>
          <p14:tracePt t="16372" x="2214563" y="2125663"/>
          <p14:tracePt t="16380" x="2197100" y="2125663"/>
          <p14:tracePt t="16396" x="2187575" y="2125663"/>
          <p14:tracePt t="16413" x="2179638" y="2125663"/>
          <p14:tracePt t="16444" x="2160588" y="2125663"/>
          <p14:tracePt t="16460" x="2151063" y="2125663"/>
          <p14:tracePt t="16467" x="2143125" y="2125663"/>
          <p14:tracePt t="16476" x="2114550" y="2125663"/>
          <p14:tracePt t="16492" x="2106613" y="2125663"/>
          <p14:tracePt t="16501" x="2097088" y="2125663"/>
          <p14:tracePt t="16517" x="2087563" y="2125663"/>
          <p14:tracePt t="16524" x="2078038" y="2125663"/>
          <p14:tracePt t="16532" x="2070100" y="2125663"/>
          <p14:tracePt t="16540" x="2051050" y="2125663"/>
          <p14:tracePt t="16548" x="2024063" y="2125663"/>
          <p14:tracePt t="16556" x="2005013" y="2125663"/>
          <p14:tracePt t="16564" x="1978025" y="2125663"/>
          <p14:tracePt t="16571" x="1960563" y="2125663"/>
          <p14:tracePt t="16580" x="1914525" y="2143125"/>
          <p14:tracePt t="16612" x="1895475" y="2143125"/>
          <p14:tracePt t="16620" x="1887538" y="2143125"/>
          <p14:tracePt t="16627" x="1878013" y="2143125"/>
          <p14:tracePt t="16644" x="1868488" y="2143125"/>
          <p14:tracePt t="16652" x="1851025" y="2143125"/>
          <p14:tracePt t="16724" x="1841500" y="2143125"/>
          <p14:tracePt t="16748" x="1831975" y="2143125"/>
          <p14:tracePt t="16755" x="1795463" y="2133600"/>
          <p14:tracePt t="16764" x="1787525" y="2116138"/>
          <p14:tracePt t="16771" x="1778000" y="2106613"/>
          <p14:tracePt t="16780" x="1768475" y="2089150"/>
          <p14:tracePt t="16788" x="1758950" y="2089150"/>
          <p14:tracePt t="16796" x="1751013" y="2079625"/>
          <p14:tracePt t="16804" x="1751013" y="2070100"/>
          <p14:tracePt t="16812" x="1741488" y="2052638"/>
          <p14:tracePt t="16828" x="1741488" y="2033588"/>
          <p14:tracePt t="16837" x="1741488" y="2024063"/>
          <p14:tracePt t="16844" x="1741488" y="2006600"/>
          <p14:tracePt t="16861" x="1741488" y="1997075"/>
          <p14:tracePt t="16869" x="1741488" y="1987550"/>
          <p14:tracePt t="16887" x="1741488" y="1970088"/>
          <p14:tracePt t="16891" x="1741488" y="1951038"/>
          <p14:tracePt t="16901" x="1741488" y="1943100"/>
          <p14:tracePt t="16908" x="1741488" y="1933575"/>
          <p14:tracePt t="16924" x="1741488" y="1914525"/>
          <p14:tracePt t="16932" x="1741488" y="1906588"/>
          <p14:tracePt t="16964" x="1741488" y="1897063"/>
          <p14:tracePt t="16980" x="1741488" y="1887538"/>
          <p14:tracePt t="16996" x="1758950" y="1860550"/>
          <p14:tracePt t="17012" x="1768475" y="1851025"/>
          <p14:tracePt t="17020" x="1778000" y="1851025"/>
          <p14:tracePt t="17028" x="1804988" y="1824038"/>
          <p14:tracePt t="17036" x="1814513" y="1814513"/>
          <p14:tracePt t="17044" x="1851025" y="1768475"/>
          <p14:tracePt t="17053" x="1868488" y="1751013"/>
          <p14:tracePt t="17060" x="1905000" y="1741488"/>
          <p14:tracePt t="17071" x="1960563" y="1704975"/>
          <p14:tracePt t="17075" x="1978025" y="1697038"/>
          <p14:tracePt t="17085" x="2005013" y="1687513"/>
          <p14:tracePt t="17092" x="2070100" y="1660525"/>
          <p14:tracePt t="17100" x="2078038" y="1660525"/>
          <p14:tracePt t="17140" x="2097088" y="1651000"/>
          <p14:tracePt t="17212" x="2106613" y="1651000"/>
          <p14:tracePt t="17219" x="2160588" y="1614488"/>
          <p14:tracePt t="17228" x="2170113" y="1614488"/>
          <p14:tracePt t="17236" x="2206625" y="1604963"/>
          <p14:tracePt t="17244" x="2233613" y="1604963"/>
          <p14:tracePt t="17252" x="2260600" y="1604963"/>
          <p14:tracePt t="17260" x="2306638" y="1595438"/>
          <p14:tracePt t="17268" x="2360613" y="1595438"/>
          <p14:tracePt t="17277" x="2416175" y="1595438"/>
          <p14:tracePt t="17285" x="2470150" y="1595438"/>
          <p14:tracePt t="17292" x="2525713" y="1595438"/>
          <p14:tracePt t="17301" x="2562225" y="1595438"/>
          <p14:tracePt t="17308" x="2616200" y="1595438"/>
          <p14:tracePt t="17316" x="2635250" y="1595438"/>
          <p14:tracePt t="17332" x="2662238" y="1595438"/>
          <p14:tracePt t="17340" x="2679700" y="1595438"/>
          <p14:tracePt t="17348" x="2698750" y="1595438"/>
          <p14:tracePt t="17364" x="2708275" y="1595438"/>
          <p14:tracePt t="17372" x="2716213" y="1595438"/>
          <p14:tracePt t="17380" x="2725738" y="1595438"/>
          <p14:tracePt t="17388" x="2744788" y="1595438"/>
          <p14:tracePt t="17396" x="2771775" y="1595438"/>
          <p14:tracePt t="17404" x="2798763" y="1595438"/>
          <p14:tracePt t="17412" x="2808288" y="1595438"/>
          <p14:tracePt t="17421" x="2844800" y="1595438"/>
          <p14:tracePt t="17428" x="2862263" y="1595438"/>
          <p14:tracePt t="17435" x="2898775" y="1595438"/>
          <p14:tracePt t="17444" x="2944813" y="1595438"/>
          <p14:tracePt t="17452" x="2981325" y="1595438"/>
          <p14:tracePt t="17460" x="2998788" y="1595438"/>
          <p14:tracePt t="17469" x="3044825" y="1595438"/>
          <p14:tracePt t="17476" x="3054350" y="1595438"/>
          <p14:tracePt t="17484" x="3071813" y="1595438"/>
          <p14:tracePt t="17492" x="3090863" y="1595438"/>
          <p14:tracePt t="17516" x="3100388" y="1595438"/>
          <p14:tracePt t="17717" x="3127375" y="1595438"/>
          <p14:tracePt t="17724" x="3136900" y="1595438"/>
          <p14:tracePt t="17732" x="3171825" y="1595438"/>
          <p14:tracePt t="17740" x="3190875" y="1604963"/>
          <p14:tracePt t="17749" x="3200400" y="1614488"/>
          <p14:tracePt t="17757" x="3217863" y="1631950"/>
          <p14:tracePt t="17765" x="3227388" y="1631950"/>
          <p14:tracePt t="17773" x="3244850" y="1651000"/>
          <p14:tracePt t="18124" x="3273425" y="1668463"/>
          <p14:tracePt t="18132" x="3273425" y="1687513"/>
          <p14:tracePt t="18139" x="3273425" y="1704975"/>
          <p14:tracePt t="18148" x="3273425" y="1731963"/>
          <p14:tracePt t="18164" x="3281363" y="1751013"/>
          <p14:tracePt t="18188" x="3281363" y="1760538"/>
          <p14:tracePt t="18204" x="3281363" y="1778000"/>
          <p14:tracePt t="18236" x="3290888" y="1787525"/>
          <p14:tracePt t="18277" x="3290888" y="1797050"/>
          <p14:tracePt t="18293" x="3290888" y="1824038"/>
          <p14:tracePt t="18309" x="3290888" y="1841500"/>
          <p14:tracePt t="18324" x="3290888" y="1860550"/>
          <p14:tracePt t="18332" x="3290888" y="1870075"/>
          <p14:tracePt t="18340" x="3290888" y="1878013"/>
          <p14:tracePt t="18356" x="3290888" y="1887538"/>
          <p14:tracePt t="18364" x="3290888" y="1914525"/>
          <p14:tracePt t="18380" x="3290888" y="1943100"/>
          <p14:tracePt t="18388" x="3290888" y="1951038"/>
          <p14:tracePt t="18396" x="3290888" y="1960563"/>
          <p14:tracePt t="18404" x="3290888" y="1987550"/>
          <p14:tracePt t="18412" x="3290888" y="1997075"/>
          <p14:tracePt t="18420" x="3290888" y="2006600"/>
          <p14:tracePt t="18439" x="3290888" y="2024063"/>
          <p14:tracePt t="18445" x="3290888" y="2033588"/>
          <p14:tracePt t="18605" x="3290888" y="2043113"/>
          <p14:tracePt t="18613" x="3290888" y="2052638"/>
          <p14:tracePt t="18629" x="3290888" y="2070100"/>
          <p14:tracePt t="18860" x="3290888" y="2089150"/>
          <p14:tracePt t="18868" x="3200400" y="2097088"/>
          <p14:tracePt t="18876" x="3108325" y="2125663"/>
          <p14:tracePt t="18886" x="3044825" y="2133600"/>
          <p14:tracePt t="18892" x="2990850" y="2152650"/>
          <p14:tracePt t="18900" x="2917825" y="2152650"/>
          <p14:tracePt t="18908" x="2871788" y="2152650"/>
          <p14:tracePt t="18916" x="2835275" y="2152650"/>
          <p14:tracePt t="18924" x="2808288" y="2152650"/>
          <p14:tracePt t="18931" x="2798763" y="2152650"/>
          <p14:tracePt t="18940" x="2781300" y="2152650"/>
          <p14:tracePt t="18956" x="2762250" y="2152650"/>
          <p14:tracePt t="18972" x="2752725" y="2152650"/>
          <p14:tracePt t="18996" x="2744788" y="2152650"/>
          <p14:tracePt t="19012" x="2716213" y="2152650"/>
          <p14:tracePt t="19037" x="2698750" y="2152650"/>
          <p14:tracePt t="19045" x="2671763" y="2152650"/>
          <p14:tracePt t="19053" x="2662238" y="2152650"/>
          <p14:tracePt t="19060" x="2652713" y="2152650"/>
          <p14:tracePt t="19068" x="2635250" y="2152650"/>
          <p14:tracePt t="19076" x="2625725" y="2152650"/>
          <p14:tracePt t="19084" x="2606675" y="2152650"/>
          <p14:tracePt t="19091" x="2589213" y="2152650"/>
          <p14:tracePt t="19108" x="2570163" y="2152650"/>
          <p14:tracePt t="19116" x="2552700" y="2152650"/>
          <p14:tracePt t="19125" x="2525713" y="2152650"/>
          <p14:tracePt t="19132" x="2462213" y="2160588"/>
          <p14:tracePt t="19140" x="2433638" y="2160588"/>
          <p14:tracePt t="19148" x="2397125" y="2160588"/>
          <p14:tracePt t="19157" x="2360613" y="2189163"/>
          <p14:tracePt t="19165" x="2333625" y="2197100"/>
          <p14:tracePt t="19175" x="2297113" y="2197100"/>
          <p14:tracePt t="19180" x="2279650" y="2197100"/>
          <p14:tracePt t="19189" x="2233613" y="2197100"/>
          <p14:tracePt t="19197" x="2224088" y="2197100"/>
          <p14:tracePt t="19205" x="2197100" y="2197100"/>
          <p14:tracePt t="19213" x="2179638" y="2197100"/>
          <p14:tracePt t="19260" x="2160588" y="2197100"/>
          <p14:tracePt t="19301" x="2151063" y="2197100"/>
          <p14:tracePt t="19309" x="2133600" y="2197100"/>
          <p14:tracePt t="19317" x="2114550" y="2197100"/>
          <p14:tracePt t="19325" x="2087563" y="2197100"/>
          <p14:tracePt t="19333" x="2060575" y="2197100"/>
          <p14:tracePt t="19343" x="2041525" y="2197100"/>
          <p14:tracePt t="19349" x="2014538" y="2197100"/>
          <p14:tracePt t="19357" x="2005013" y="2197100"/>
          <p14:tracePt t="19365" x="1997075" y="2197100"/>
          <p14:tracePt t="19376" x="1968500" y="2197100"/>
          <p14:tracePt t="19403" x="1960563" y="2197100"/>
          <p14:tracePt t="19452" x="1951038" y="2197100"/>
          <p14:tracePt t="19469" x="1951038" y="2170113"/>
          <p14:tracePt t="19478" x="1951038" y="2143125"/>
          <p14:tracePt t="19485" x="1941513" y="2097088"/>
          <p14:tracePt t="19492" x="1924050" y="2079625"/>
          <p14:tracePt t="19500" x="1924050" y="2060575"/>
          <p14:tracePt t="19508" x="1914525" y="2043113"/>
          <p14:tracePt t="19517" x="1914525" y="2016125"/>
          <p14:tracePt t="19524" x="1914525" y="2006600"/>
          <p14:tracePt t="19532" x="1914525" y="1997075"/>
          <p14:tracePt t="19548" x="1914525" y="1970088"/>
          <p14:tracePt t="19556" x="1914525" y="1960563"/>
          <p14:tracePt t="19564" x="1914525" y="1951038"/>
          <p14:tracePt t="19572" x="1914525" y="1943100"/>
          <p14:tracePt t="19581" x="1914525" y="1924050"/>
          <p14:tracePt t="19589" x="1914525" y="1914525"/>
          <p14:tracePt t="19597" x="1914525" y="1878013"/>
          <p14:tracePt t="19605" x="1914525" y="1870075"/>
          <p14:tracePt t="19613" x="1924050" y="1833563"/>
          <p14:tracePt t="19621" x="1924050" y="1824038"/>
          <p14:tracePt t="19629" x="1931988" y="1804988"/>
          <p14:tracePt t="19638" x="1941513" y="1787525"/>
          <p14:tracePt t="19645" x="1941513" y="1778000"/>
          <p14:tracePt t="19653" x="1960563" y="1760538"/>
          <p14:tracePt t="19669" x="1960563" y="1751013"/>
          <p14:tracePt t="19684" x="1968500" y="1751013"/>
          <p14:tracePt t="19853" x="1978025" y="1741488"/>
          <p14:tracePt t="19861" x="2014538" y="1704975"/>
          <p14:tracePt t="19872" x="2124075" y="1697038"/>
          <p14:tracePt t="19875" x="2233613" y="1697038"/>
          <p14:tracePt t="19885" x="2379663" y="1697038"/>
          <p14:tracePt t="19891" x="2543175" y="1697038"/>
          <p14:tracePt t="19901" x="2725738" y="1697038"/>
          <p14:tracePt t="19908" x="2889250" y="1697038"/>
          <p14:tracePt t="19916" x="3054350" y="1697038"/>
          <p14:tracePt t="19924" x="3200400" y="1697038"/>
          <p14:tracePt t="19933" x="3346450" y="1697038"/>
          <p14:tracePt t="19940" x="3473450" y="1697038"/>
          <p14:tracePt t="19948" x="3582988" y="1697038"/>
          <p14:tracePt t="19956" x="3656013" y="1697038"/>
          <p14:tracePt t="19964" x="3692525" y="1697038"/>
          <p14:tracePt t="19972" x="3709988" y="1697038"/>
          <p14:tracePt t="19980" x="3719513" y="1697038"/>
          <p14:tracePt t="19988" x="3738563" y="1697038"/>
          <p14:tracePt t="20148" x="3746500" y="1697038"/>
          <p14:tracePt t="20156" x="3746500" y="1704975"/>
          <p14:tracePt t="20237" x="3746500" y="1724025"/>
          <p14:tracePt t="20245" x="3746500" y="1741488"/>
          <p14:tracePt t="20252" x="3746500" y="1768475"/>
          <p14:tracePt t="20259" x="3746500" y="1787525"/>
          <p14:tracePt t="20268" x="3746500" y="1797050"/>
          <p14:tracePt t="20276" x="3746500" y="1824038"/>
          <p14:tracePt t="20283" x="3746500" y="1841500"/>
          <p14:tracePt t="20292" x="3746500" y="1860550"/>
          <p14:tracePt t="20301" x="3738563" y="1878013"/>
          <p14:tracePt t="20308" x="3729038" y="1887538"/>
          <p14:tracePt t="20317" x="3729038" y="1906588"/>
          <p14:tracePt t="20325" x="3729038" y="1914525"/>
          <p14:tracePt t="20332" x="3719513" y="1914525"/>
          <p14:tracePt t="20588" x="3702050" y="1924050"/>
          <p14:tracePt t="21541" x="3702050" y="1943100"/>
          <p14:tracePt t="21549" x="3702050" y="1951038"/>
          <p14:tracePt t="21556" x="3702050" y="1960563"/>
          <p14:tracePt t="21845" x="3692525" y="1979613"/>
          <p14:tracePt t="22199" x="3692525" y="1987550"/>
          <p14:tracePt t="22203" x="3683000" y="2006600"/>
          <p14:tracePt t="22220" x="3665538" y="2024063"/>
          <p14:tracePt t="22236" x="3665538" y="2033588"/>
          <p14:tracePt t="22252" x="3656013" y="2033588"/>
          <p14:tracePt t="22388" x="3656013" y="2052638"/>
          <p14:tracePt t="22404" x="3656013" y="2070100"/>
          <p14:tracePt t="22412" x="3656013" y="2089150"/>
          <p14:tracePt t="22420" x="3646488" y="2097088"/>
          <p14:tracePt t="22435" x="3646488" y="2116138"/>
          <p14:tracePt t="22444" x="3646488" y="2125663"/>
          <p14:tracePt t="22460" x="3646488" y="2133600"/>
          <p14:tracePt t="22476" x="3646488" y="2152650"/>
          <p14:tracePt t="22484" x="3646488" y="2160588"/>
          <p14:tracePt t="22492" x="3646488" y="2170113"/>
          <p14:tracePt t="22500" x="3646488" y="2179638"/>
          <p14:tracePt t="22508" x="3646488" y="2197100"/>
          <p14:tracePt t="22517" x="3646488" y="2206625"/>
          <p14:tracePt t="22524" x="3646488" y="2243138"/>
          <p14:tracePt t="22532" x="3646488" y="2262188"/>
          <p14:tracePt t="22540" x="3646488" y="2289175"/>
          <p14:tracePt t="22548" x="3646488" y="2306638"/>
          <p14:tracePt t="22556" x="3646488" y="2316163"/>
          <p14:tracePt t="22564" x="3646488" y="2335213"/>
          <p14:tracePt t="22572" x="3646488" y="2343150"/>
          <p14:tracePt t="22581" x="3646488" y="2352675"/>
          <p14:tracePt t="22596" x="3646488" y="2371725"/>
          <p14:tracePt t="22612" x="3646488" y="2379663"/>
          <p14:tracePt t="22628" x="3646488" y="2398713"/>
          <p14:tracePt t="22636" x="3646488" y="2416175"/>
          <p14:tracePt t="22652" x="3646488" y="2425700"/>
          <p14:tracePt t="22661" x="3646488" y="2435225"/>
          <p14:tracePt t="22671" x="3646488" y="2462213"/>
          <p14:tracePt t="22709" x="3646488" y="2471738"/>
          <p14:tracePt t="22957" x="3646488" y="2481263"/>
          <p14:tracePt t="22965" x="3646488" y="2525713"/>
          <p14:tracePt t="22973" x="3665538" y="2589213"/>
          <p14:tracePt t="22981" x="3683000" y="2662238"/>
          <p14:tracePt t="22989" x="3683000" y="2735263"/>
          <p14:tracePt t="22997" x="3692525" y="2800350"/>
          <p14:tracePt t="23005" x="3692525" y="2854325"/>
          <p14:tracePt t="23013" x="3702050" y="2909888"/>
          <p14:tracePt t="23020" x="3729038" y="2973388"/>
          <p14:tracePt t="23028" x="3729038" y="3000375"/>
          <p14:tracePt t="23036" x="3729038" y="3017838"/>
          <p14:tracePt t="23043" x="3729038" y="3054350"/>
          <p14:tracePt t="23052" x="3729038" y="3082925"/>
          <p14:tracePt t="23059" x="3729038" y="3100388"/>
          <p14:tracePt t="23067" x="3729038" y="3127375"/>
          <p14:tracePt t="23075" x="3729038" y="3136900"/>
          <p14:tracePt t="23084" x="3729038" y="3163888"/>
          <p14:tracePt t="23092" x="3729038" y="3182938"/>
          <p14:tracePt t="23100" x="3729038" y="3209925"/>
          <p14:tracePt t="23108" x="3729038" y="3236913"/>
          <p14:tracePt t="23116" x="3729038" y="3255963"/>
          <p14:tracePt t="23123" x="3729038" y="3273425"/>
          <p14:tracePt t="23132" x="3729038" y="3282950"/>
          <p14:tracePt t="23140" x="3729038" y="3292475"/>
          <p14:tracePt t="23270" x="3729038" y="3302000"/>
          <p14:tracePt t="23276" x="3729038" y="3309938"/>
          <p14:tracePt t="23284" x="3729038" y="3319463"/>
          <p14:tracePt t="23291" x="3729038" y="3346450"/>
          <p14:tracePt t="23301" x="3729038" y="3365500"/>
          <p14:tracePt t="23308" x="3738563" y="3392488"/>
          <p14:tracePt t="23317" x="3738563" y="3402013"/>
          <p14:tracePt t="23324" x="3746500" y="3429000"/>
          <p14:tracePt t="23332" x="3775075" y="3455988"/>
          <p14:tracePt t="23340" x="3802063" y="3502025"/>
          <p14:tracePt t="23348" x="3810000" y="3519488"/>
          <p14:tracePt t="23356" x="3829050" y="3538538"/>
          <p14:tracePt t="23364" x="3846513" y="3565525"/>
          <p14:tracePt t="23372" x="3883025" y="3592513"/>
          <p14:tracePt t="23380" x="3883025" y="3611563"/>
          <p14:tracePt t="23387" x="3902075" y="3657600"/>
          <p14:tracePt t="23397" x="3911600" y="3675063"/>
          <p14:tracePt t="23405" x="3911600" y="3684588"/>
          <p14:tracePt t="23413" x="3929063" y="3702050"/>
          <p14:tracePt t="23429" x="3938588" y="3702050"/>
          <p14:tracePt t="23524" x="3938588" y="3730625"/>
          <p14:tracePt t="23532" x="3938588" y="3748088"/>
          <p14:tracePt t="23540" x="3938588" y="3794125"/>
          <p14:tracePt t="23548" x="3938588" y="3821113"/>
          <p14:tracePt t="23556" x="3938588" y="3848100"/>
          <p14:tracePt t="23564" x="3938588" y="3875088"/>
          <p14:tracePt t="23572" x="3938588" y="3894138"/>
          <p14:tracePt t="23580" x="3938588" y="3940175"/>
          <p14:tracePt t="23587" x="3938588" y="3976688"/>
          <p14:tracePt t="23596" x="3938588" y="4030663"/>
          <p14:tracePt t="23605" x="3938588" y="4076700"/>
          <p14:tracePt t="23612" x="3938588" y="4103688"/>
          <p14:tracePt t="23620" x="3938588" y="4130675"/>
          <p14:tracePt t="23628" x="3948113" y="4176713"/>
          <p14:tracePt t="23636" x="3956050" y="4195763"/>
          <p14:tracePt t="23644" x="3956050" y="4203700"/>
          <p14:tracePt t="23652" x="3956050" y="4232275"/>
          <p14:tracePt t="23660" x="3965575" y="4232275"/>
          <p14:tracePt t="23669" x="3975100" y="4240213"/>
          <p14:tracePt t="23700" x="3975100" y="4268788"/>
          <p14:tracePt t="23708" x="3975100" y="4286250"/>
          <p14:tracePt t="23718" x="3975100" y="4332288"/>
          <p14:tracePt t="23723" x="3975100" y="4359275"/>
          <p14:tracePt t="23732" x="3975100" y="4413250"/>
          <p14:tracePt t="23740" x="3975100" y="4432300"/>
          <p14:tracePt t="23747" x="3975100" y="4468813"/>
          <p14:tracePt t="23755" x="3975100" y="4514850"/>
          <p14:tracePt t="23764" x="3975100" y="4532313"/>
          <p14:tracePt t="23771" x="3975100" y="4568825"/>
          <p14:tracePt t="23780" x="3975100" y="4587875"/>
          <p14:tracePt t="23796" x="3984625" y="4614863"/>
          <p14:tracePt t="23812" x="3984625" y="4624388"/>
          <p14:tracePt t="23828" x="3984625" y="4632325"/>
          <p14:tracePt t="23836" x="3984625" y="4651375"/>
          <p14:tracePt t="23843" x="3984625" y="4660900"/>
          <p14:tracePt t="23860" x="3984625" y="4687888"/>
          <p14:tracePt t="23869" x="3984625" y="4705350"/>
          <p14:tracePt t="23875" x="3984625" y="4724400"/>
          <p14:tracePt t="23902" x="3984625" y="4760913"/>
          <p14:tracePt t="23907" x="3984625" y="4778375"/>
          <p14:tracePt t="24012" x="3975100" y="4787900"/>
          <p14:tracePt t="24020" x="3965575" y="4797425"/>
          <p14:tracePt t="24028" x="3956050" y="4805363"/>
          <p14:tracePt t="24036" x="3938588" y="4814888"/>
          <p14:tracePt t="24044" x="3938588" y="4824413"/>
          <p14:tracePt t="24052" x="3911600" y="4824413"/>
          <p14:tracePt t="24060" x="3892550" y="4833938"/>
          <p14:tracePt t="24068" x="3846513" y="4833938"/>
          <p14:tracePt t="24076" x="3810000" y="4833938"/>
          <p14:tracePt t="24086" x="3756025" y="4841875"/>
          <p14:tracePt t="24094" x="3719513" y="4841875"/>
          <p14:tracePt t="24102" x="3665538" y="4841875"/>
          <p14:tracePt t="24109" x="3609975" y="4841875"/>
          <p14:tracePt t="24119" x="3573463" y="4841875"/>
          <p14:tracePt t="24125" x="3527425" y="4851400"/>
          <p14:tracePt t="24135" x="3482975" y="4878388"/>
          <p14:tracePt t="24143" x="3473450" y="4878388"/>
          <p14:tracePt t="24149" x="3455988" y="4878388"/>
          <p14:tracePt t="24158" x="3446463" y="4878388"/>
          <p14:tracePt t="24165" x="3436938" y="4887913"/>
          <p14:tracePt t="24181" x="3427413" y="4887913"/>
          <p14:tracePt t="24197" x="3419475" y="4887913"/>
          <p14:tracePt t="24237" x="3409950" y="4897438"/>
          <p14:tracePt t="24261" x="3400425" y="4914900"/>
          <p14:tracePt t="24269" x="3390900" y="4914900"/>
          <p14:tracePt t="24292" x="3382963" y="4914900"/>
          <p14:tracePt t="24300" x="3373438" y="4924425"/>
          <p14:tracePt t="24308" x="3363913" y="4924425"/>
          <p14:tracePt t="24317" x="3354388" y="4933950"/>
          <p14:tracePt t="24324" x="3346450" y="4933950"/>
          <p14:tracePt t="24332" x="3336925" y="4943475"/>
          <p14:tracePt t="24341" x="3336925" y="4951413"/>
          <p14:tracePt t="24350" x="3327400" y="4951413"/>
          <p14:tracePt t="24358" x="3309938" y="4951413"/>
          <p14:tracePt t="24364" x="3300413" y="4951413"/>
          <p14:tracePt t="24372" x="3273425" y="4960938"/>
          <p14:tracePt t="24396" x="3263900" y="4960938"/>
          <p14:tracePt t="24684" x="3254375" y="4960938"/>
          <p14:tracePt t="24708" x="3254375" y="4951413"/>
          <p14:tracePt t="24716" x="3254375" y="4924425"/>
          <p14:tracePt t="24724" x="3254375" y="4914900"/>
          <p14:tracePt t="24732" x="3254375" y="4897438"/>
          <p14:tracePt t="24740" x="3254375" y="4878388"/>
          <p14:tracePt t="24748" x="3254375" y="4870450"/>
          <p14:tracePt t="24771" x="3254375" y="4851400"/>
          <p14:tracePt t="24934" x="3244850" y="4841875"/>
          <p14:tracePt t="24972" x="3227388" y="4841875"/>
          <p14:tracePt t="24980" x="3200400" y="4841875"/>
          <p14:tracePt t="25004" x="3181350" y="4841875"/>
          <p14:tracePt t="25012" x="3171825" y="4851400"/>
          <p14:tracePt t="25020" x="3154363" y="4860925"/>
          <p14:tracePt t="25028" x="3144838" y="4870450"/>
          <p14:tracePt t="25036" x="3136900" y="4870450"/>
          <p14:tracePt t="25052" x="3136900" y="4878388"/>
          <p14:tracePt t="25060" x="3127375" y="4914900"/>
          <p14:tracePt t="25077" x="3127375" y="4924425"/>
          <p14:tracePt t="25093" x="3127375" y="4951413"/>
          <p14:tracePt t="25356" x="3127375" y="4933950"/>
          <p14:tracePt t="25396" x="3127375" y="4924425"/>
          <p14:tracePt t="25412" x="3127375" y="4914900"/>
          <p14:tracePt t="25436" x="3127375" y="4897438"/>
          <p14:tracePt t="25469" x="3127375" y="4887913"/>
          <p14:tracePt t="25477" x="3117850" y="4878388"/>
          <p14:tracePt t="25772" x="3117850" y="4851400"/>
          <p14:tracePt t="25780" x="3136900" y="4814888"/>
          <p14:tracePt t="25788" x="3144838" y="4797425"/>
          <p14:tracePt t="25798" x="3163888" y="4768850"/>
          <p14:tracePt t="25807" x="3181350" y="4732338"/>
          <p14:tracePt t="25814" x="3200400" y="4724400"/>
          <p14:tracePt t="25824" x="3227388" y="4687888"/>
          <p14:tracePt t="25829" x="3263900" y="4614863"/>
          <p14:tracePt t="25845" x="3317875" y="4587875"/>
          <p14:tracePt t="25854" x="3363913" y="4559300"/>
          <p14:tracePt t="25860" x="3382963" y="4551363"/>
          <p14:tracePt t="25868" x="3390900" y="4551363"/>
          <p14:tracePt t="25876" x="3400425" y="4551363"/>
          <p14:tracePt t="25892" x="3409950" y="4541838"/>
          <p14:tracePt t="25900" x="3409950" y="4532313"/>
          <p14:tracePt t="25966" x="3446463" y="4532313"/>
          <p14:tracePt t="25974" x="3490913" y="4532313"/>
          <p14:tracePt t="25983" x="3527425" y="4532313"/>
          <p14:tracePt t="25990" x="3546475" y="4532313"/>
          <p14:tracePt t="25999" x="3592513" y="4532313"/>
          <p14:tracePt t="26004" x="3600450" y="4532313"/>
          <p14:tracePt t="26012" x="3636963" y="4541838"/>
          <p14:tracePt t="26020" x="3646488" y="4541838"/>
          <p14:tracePt t="26028" x="3656013" y="4551363"/>
          <p14:tracePt t="26116" x="3665538" y="4568825"/>
          <p14:tracePt t="26124" x="3683000" y="4578350"/>
          <p14:tracePt t="26132" x="3683000" y="4587875"/>
          <p14:tracePt t="26140" x="3729038" y="4624388"/>
          <p14:tracePt t="26148" x="3775075" y="4651375"/>
          <p14:tracePt t="26156" x="3819525" y="4678363"/>
          <p14:tracePt t="26164" x="3846513" y="4705350"/>
          <p14:tracePt t="26172" x="3892550" y="4732338"/>
          <p14:tracePt t="26180" x="3911600" y="4741863"/>
          <p14:tracePt t="26187" x="3948113" y="4751388"/>
          <p14:tracePt t="26197" x="3965575" y="4778375"/>
          <p14:tracePt t="26203" x="3975100" y="4778375"/>
          <p14:tracePt t="26420" x="3975100" y="4797425"/>
          <p14:tracePt t="26428" x="3975100" y="4805363"/>
          <p14:tracePt t="27133" x="3965575" y="4797425"/>
          <p14:tracePt t="27141" x="3911600" y="4797425"/>
          <p14:tracePt t="27151" x="3856038" y="4797425"/>
          <p14:tracePt t="27157" x="3819525" y="4787900"/>
          <p14:tracePt t="27166" x="3802063" y="4778375"/>
          <p14:tracePt t="27173" x="3792538" y="4778375"/>
          <p14:tracePt t="27189" x="3783013" y="4768850"/>
          <p14:tracePt t="27412" x="3756025" y="4768850"/>
          <p14:tracePt t="27420" x="3702050" y="4768850"/>
          <p14:tracePt t="27428" x="3646488" y="4768850"/>
          <p14:tracePt t="27435" x="3600450" y="4768850"/>
          <p14:tracePt t="27444" x="3573463" y="4768850"/>
          <p14:tracePt t="27451" x="3519488" y="4768850"/>
          <p14:tracePt t="27460" x="3482975" y="4768850"/>
          <p14:tracePt t="27468" x="3427413" y="4768850"/>
          <p14:tracePt t="27476" x="3382963" y="4768850"/>
          <p14:tracePt t="27484" x="3327400" y="4768850"/>
          <p14:tracePt t="27492" x="3290888" y="4768850"/>
          <p14:tracePt t="27499" x="3254375" y="4768850"/>
          <p14:tracePt t="27508" x="3227388" y="4768850"/>
          <p14:tracePt t="27516" x="3208338" y="4768850"/>
          <p14:tracePt t="27524" x="3190875" y="4768850"/>
          <p14:tracePt t="27540" x="3181350" y="4768850"/>
          <p14:tracePt t="27549" x="3171825" y="4768850"/>
          <p14:tracePt t="27588" x="3154363" y="4768850"/>
          <p14:tracePt t="27795" x="3144838" y="4768850"/>
          <p14:tracePt t="29268" x="3136900" y="4768850"/>
          <p14:tracePt t="29277" x="3108325" y="4768850"/>
          <p14:tracePt t="30645" x="3100388" y="4760913"/>
          <p14:tracePt t="30652" x="3100388" y="4751388"/>
          <p14:tracePt t="30685" x="3108325" y="4724400"/>
          <p14:tracePt t="30693" x="3117850" y="4705350"/>
          <p14:tracePt t="30700" x="3136900" y="4687888"/>
          <p14:tracePt t="30718" x="3154363" y="4678363"/>
          <p14:tracePt t="30724" x="3163888" y="4668838"/>
          <p14:tracePt t="30734" x="3190875" y="4660900"/>
          <p14:tracePt t="30740" x="3200400" y="4651375"/>
          <p14:tracePt t="30756" x="3217863" y="4651375"/>
          <p14:tracePt t="30763" x="3227388" y="4641850"/>
          <p14:tracePt t="30780" x="3236913" y="4641850"/>
          <p14:tracePt t="30788" x="3263900" y="4641850"/>
          <p14:tracePt t="30804" x="3273425" y="4641850"/>
          <p14:tracePt t="30820" x="3281363" y="4641850"/>
          <p14:tracePt t="30828" x="3300413" y="4641850"/>
          <p14:tracePt t="30837" x="3317875" y="4641850"/>
          <p14:tracePt t="30845" x="3327400" y="4641850"/>
          <p14:tracePt t="30853" x="3363913" y="4641850"/>
          <p14:tracePt t="30861" x="3400425" y="4641850"/>
          <p14:tracePt t="30870" x="3446463" y="4641850"/>
          <p14:tracePt t="30885" x="3519488" y="4641850"/>
          <p14:tracePt t="30900" x="3546475" y="4641850"/>
          <p14:tracePt t="30908" x="3592513" y="4651375"/>
          <p14:tracePt t="30917" x="3609975" y="4651375"/>
          <p14:tracePt t="30934" x="3619500" y="4651375"/>
          <p14:tracePt t="31036" x="3636963" y="4651375"/>
          <p14:tracePt t="31045" x="3692525" y="4678363"/>
          <p14:tracePt t="31053" x="3756025" y="4705350"/>
          <p14:tracePt t="31061" x="3810000" y="4724400"/>
          <p14:tracePt t="31070" x="3911600" y="4787900"/>
          <p14:tracePt t="31077" x="3975100" y="4797425"/>
          <p14:tracePt t="31085" x="4038600" y="4833938"/>
          <p14:tracePt t="31093" x="4065588" y="4851400"/>
          <p14:tracePt t="31102" x="4075113" y="4851400"/>
          <p14:tracePt t="31518" x="4094163" y="4870450"/>
          <p14:tracePt t="31526" x="4194175" y="4906963"/>
          <p14:tracePt t="31534" x="4275138" y="4924425"/>
          <p14:tracePt t="31542" x="4367213" y="4960938"/>
          <p14:tracePt t="31551" x="4467225" y="4979988"/>
          <p14:tracePt t="31557" x="4540250" y="5016500"/>
          <p14:tracePt t="31564" x="4603750" y="5033963"/>
          <p14:tracePt t="31572" x="4640263" y="5033963"/>
          <p14:tracePt t="31581" x="4659313" y="5043488"/>
          <p14:tracePt t="31588" x="4676775" y="5043488"/>
          <p14:tracePt t="31804" x="4686300" y="5033963"/>
          <p14:tracePt t="31812" x="4695825" y="5016500"/>
          <p14:tracePt t="31821" x="4695825" y="4997450"/>
          <p14:tracePt t="31828" x="4695825" y="4987925"/>
          <p14:tracePt t="31838" x="4695825" y="4970463"/>
          <p14:tracePt t="31844" x="4695825" y="4951413"/>
          <p14:tracePt t="31851" x="4695825" y="4933950"/>
          <p14:tracePt t="31860" x="4695825" y="4924425"/>
          <p14:tracePt t="31868" x="4695825" y="4897438"/>
          <p14:tracePt t="31885" x="4695825" y="4887913"/>
          <p14:tracePt t="31892" x="4695825" y="4860925"/>
          <p14:tracePt t="31900" x="4695825" y="4841875"/>
          <p14:tracePt t="31910" x="4695825" y="4824413"/>
          <p14:tracePt t="31921" x="4695825" y="4805363"/>
          <p14:tracePt t="31925" x="4695825" y="4797425"/>
          <p14:tracePt t="31934" x="4695825" y="4778375"/>
          <p14:tracePt t="31940" x="4703763" y="4760913"/>
          <p14:tracePt t="31948" x="4703763" y="4751388"/>
          <p14:tracePt t="31956" x="4703763" y="4732338"/>
          <p14:tracePt t="31964" x="4713288" y="4724400"/>
          <p14:tracePt t="31972" x="4730750" y="4705350"/>
          <p14:tracePt t="31980" x="4730750" y="4687888"/>
          <p14:tracePt t="31988" x="4740275" y="4668838"/>
          <p14:tracePt t="31996" x="4749800" y="4660900"/>
          <p14:tracePt t="32004" x="4759325" y="4632325"/>
          <p14:tracePt t="32012" x="4767263" y="4624388"/>
          <p14:tracePt t="32020" x="4776788" y="4614863"/>
          <p14:tracePt t="32028" x="4795838" y="4595813"/>
          <p14:tracePt t="32036" x="4803775" y="4595813"/>
          <p14:tracePt t="32044" x="4813300" y="4587875"/>
          <p14:tracePt t="32052" x="4822825" y="4578350"/>
          <p14:tracePt t="32060" x="4868863" y="4551363"/>
          <p14:tracePt t="32068" x="4922838" y="4532313"/>
          <p14:tracePt t="32076" x="4941888" y="4522788"/>
          <p14:tracePt t="32085" x="5005388" y="4505325"/>
          <p14:tracePt t="32094" x="5041900" y="4486275"/>
          <p14:tracePt t="32103" x="5105400" y="4478338"/>
          <p14:tracePt t="32110" x="5141913" y="4468813"/>
          <p14:tracePt t="32120" x="5205413" y="4441825"/>
          <p14:tracePt t="32125" x="5251450" y="4441825"/>
          <p14:tracePt t="32133" x="5278438" y="4432300"/>
          <p14:tracePt t="32140" x="5314950" y="4432300"/>
          <p14:tracePt t="32148" x="5360988" y="4432300"/>
          <p14:tracePt t="32156" x="5387975" y="4432300"/>
          <p14:tracePt t="32164" x="5405438" y="4432300"/>
          <p14:tracePt t="32171" x="5414963" y="4432300"/>
          <p14:tracePt t="32180" x="5424488" y="4432300"/>
          <p14:tracePt t="32188" x="5434013" y="4432300"/>
          <p14:tracePt t="32325" x="5441950" y="4432300"/>
          <p14:tracePt t="32332" x="5441950" y="4441825"/>
          <p14:tracePt t="32340" x="5461000" y="4468813"/>
          <p14:tracePt t="32348" x="5497513" y="4495800"/>
          <p14:tracePt t="32356" x="5507038" y="4514850"/>
          <p14:tracePt t="32364" x="5524500" y="4551363"/>
          <p14:tracePt t="32372" x="5561013" y="4595813"/>
          <p14:tracePt t="32380" x="5570538" y="4624388"/>
          <p14:tracePt t="32388" x="5580063" y="4641850"/>
          <p14:tracePt t="32396" x="5597525" y="4660900"/>
          <p14:tracePt t="32403" x="5616575" y="4697413"/>
          <p14:tracePt t="32419" x="5624513" y="4697413"/>
          <p14:tracePt t="32436" x="5634038" y="4705350"/>
          <p14:tracePt t="32452" x="5643563" y="4714875"/>
          <p14:tracePt t="32580" x="5643563" y="4724400"/>
          <p14:tracePt t="32588" x="5643563" y="4732338"/>
          <p14:tracePt t="32596" x="5643563" y="4741863"/>
          <p14:tracePt t="32604" x="5643563" y="4751388"/>
          <p14:tracePt t="32635" x="5643563" y="4760913"/>
          <p14:tracePt t="32644" x="5643563" y="4778375"/>
          <p14:tracePt t="32652" x="5643563" y="4805363"/>
          <p14:tracePt t="32660" x="5653088" y="4841875"/>
          <p14:tracePt t="32675" x="5653088" y="4860925"/>
          <p14:tracePt t="32684" x="5653088" y="4897438"/>
          <p14:tracePt t="32700" x="5653088" y="4906963"/>
          <p14:tracePt t="32716" x="5661025" y="4914900"/>
          <p14:tracePt t="32982" x="5661025" y="4906963"/>
          <p14:tracePt t="32989" x="5661025" y="4887913"/>
          <p14:tracePt t="32997" x="5661025" y="4860925"/>
          <p14:tracePt t="33005" x="5661025" y="4851400"/>
          <p14:tracePt t="33013" x="5661025" y="4841875"/>
          <p14:tracePt t="33020" x="5661025" y="4833938"/>
          <p14:tracePt t="33029" x="5661025" y="4824413"/>
          <p14:tracePt t="33036" x="5661025" y="4805363"/>
          <p14:tracePt t="33044" x="5661025" y="4778375"/>
          <p14:tracePt t="33052" x="5661025" y="4768850"/>
          <p14:tracePt t="33060" x="5661025" y="4751388"/>
          <p14:tracePt t="33068" x="5661025" y="4732338"/>
          <p14:tracePt t="33076" x="5661025" y="4697413"/>
          <p14:tracePt t="33085" x="5661025" y="4687888"/>
          <p14:tracePt t="33092" x="5661025" y="4678363"/>
          <p14:tracePt t="33359" x="5661025" y="4668838"/>
          <p14:tracePt t="33363" x="5551488" y="4668838"/>
          <p14:tracePt t="33372" x="5387975" y="4668838"/>
          <p14:tracePt t="33380" x="5205413" y="4668838"/>
          <p14:tracePt t="33388" x="5022850" y="4668838"/>
          <p14:tracePt t="33396" x="4749800" y="4668838"/>
          <p14:tracePt t="33404" x="4586288" y="4651375"/>
          <p14:tracePt t="33412" x="4348163" y="4624388"/>
          <p14:tracePt t="33419" x="4202113" y="4605338"/>
          <p14:tracePt t="33429" x="4038600" y="4595813"/>
          <p14:tracePt t="33437" x="3892550" y="4578350"/>
          <p14:tracePt t="33445" x="3765550" y="4551363"/>
          <p14:tracePt t="33455" x="3673475" y="4551363"/>
          <p14:tracePt t="33461" x="3619500" y="4551363"/>
          <p14:tracePt t="33472" x="3556000" y="4551363"/>
          <p14:tracePt t="33477" x="3519488" y="4551363"/>
          <p14:tracePt t="33484" x="3473450" y="4551363"/>
          <p14:tracePt t="33493" x="3455988" y="4551363"/>
          <p14:tracePt t="33780" x="3446463" y="4551363"/>
          <p14:tracePt t="33788" x="3427413" y="4551363"/>
          <p14:tracePt t="33796" x="3354388" y="4559300"/>
          <p14:tracePt t="33804" x="3300413" y="4614863"/>
          <p14:tracePt t="33812" x="3236913" y="4668838"/>
          <p14:tracePt t="33820" x="3208338" y="4697413"/>
          <p14:tracePt t="33828" x="3171825" y="4714875"/>
          <p14:tracePt t="33836" x="3154363" y="4732338"/>
          <p14:tracePt t="33844" x="3144838" y="4741863"/>
          <p14:tracePt t="34140" x="3136900" y="4741863"/>
          <p14:tracePt t="34156" x="3144838" y="4724400"/>
          <p14:tracePt t="34164" x="3154363" y="4714875"/>
          <p14:tracePt t="34172" x="3181350" y="4687888"/>
          <p14:tracePt t="34179" x="3190875" y="4678363"/>
          <p14:tracePt t="34188" x="3208338" y="4660900"/>
          <p14:tracePt t="34196" x="3236913" y="4641850"/>
          <p14:tracePt t="34204" x="3254375" y="4624388"/>
          <p14:tracePt t="34212" x="3300413" y="4614863"/>
          <p14:tracePt t="34220" x="3317875" y="4587875"/>
          <p14:tracePt t="34228" x="3336925" y="4578350"/>
          <p14:tracePt t="34235" x="3346450" y="4568825"/>
          <p14:tracePt t="34244" x="3382963" y="4541838"/>
          <p14:tracePt t="34486" x="3390900" y="4541838"/>
          <p14:tracePt t="34494" x="3390900" y="4551363"/>
          <p14:tracePt t="34502" x="3390900" y="4578350"/>
          <p14:tracePt t="34508" x="3382963" y="4587875"/>
          <p14:tracePt t="34524" x="3382963" y="4595813"/>
          <p14:tracePt t="34540" x="3373438" y="4595813"/>
          <p14:tracePt t="34556" x="3363913" y="4605338"/>
          <p14:tracePt t="34564" x="3354388" y="4614863"/>
          <p14:tracePt t="34572" x="3346450" y="4624388"/>
          <p14:tracePt t="34644" x="3336925" y="4632325"/>
          <p14:tracePt t="34844" x="3309938" y="4660900"/>
          <p14:tracePt t="34852" x="3290888" y="4678363"/>
          <p14:tracePt t="34860" x="3281363" y="4678363"/>
          <p14:tracePt t="34876" x="3244850" y="4697413"/>
          <p14:tracePt t="34884" x="3236913" y="4705350"/>
          <p14:tracePt t="34891" x="3227388" y="4714875"/>
          <p14:tracePt t="34916" x="3217863" y="4724400"/>
          <p14:tracePt t="35118" x="3208338" y="4714875"/>
          <p14:tracePt t="35125" x="3208338" y="4705350"/>
          <p14:tracePt t="35134" x="3208338" y="4687888"/>
          <p14:tracePt t="35141" x="3217863" y="4668838"/>
          <p14:tracePt t="35152" x="3236913" y="4651375"/>
          <p14:tracePt t="35157" x="3244850" y="4641850"/>
          <p14:tracePt t="35167" x="3273425" y="4624388"/>
          <p14:tracePt t="35174" x="3290888" y="4605338"/>
          <p14:tracePt t="35179" x="3317875" y="4587875"/>
          <p14:tracePt t="35188" x="3363913" y="4551363"/>
          <p14:tracePt t="35196" x="3390900" y="4541838"/>
          <p14:tracePt t="35204" x="3427413" y="4505325"/>
          <p14:tracePt t="35212" x="3473450" y="4495800"/>
          <p14:tracePt t="35220" x="3482975" y="4495800"/>
          <p14:tracePt t="35228" x="3500438" y="4486275"/>
          <p14:tracePt t="35236" x="3536950" y="4468813"/>
          <p14:tracePt t="35244" x="3546475" y="4468813"/>
          <p14:tracePt t="35253" x="3556000" y="4468813"/>
          <p14:tracePt t="35276" x="3563938" y="4468813"/>
          <p14:tracePt t="35284" x="3582988" y="4468813"/>
          <p14:tracePt t="35292" x="3592513" y="4468813"/>
          <p14:tracePt t="35301" x="3600450" y="4468813"/>
          <p14:tracePt t="35308" x="3609975" y="4468813"/>
          <p14:tracePt t="35316" x="3619500" y="4468813"/>
          <p14:tracePt t="35323" x="3636963" y="4468813"/>
          <p14:tracePt t="35332" x="3683000" y="4468813"/>
          <p14:tracePt t="35340" x="3702050" y="4468813"/>
          <p14:tracePt t="35348" x="3756025" y="4468813"/>
          <p14:tracePt t="35356" x="3802063" y="4495800"/>
          <p14:tracePt t="35364" x="3865563" y="4514850"/>
          <p14:tracePt t="35372" x="3883025" y="4522788"/>
          <p14:tracePt t="35380" x="3911600" y="4541838"/>
          <p14:tracePt t="35388" x="3919538" y="4541838"/>
          <p14:tracePt t="35396" x="3948113" y="4551363"/>
          <p14:tracePt t="35404" x="3965575" y="4568825"/>
          <p14:tracePt t="35524" x="3965575" y="4587875"/>
          <p14:tracePt t="35532" x="3965575" y="4595813"/>
          <p14:tracePt t="35555" x="3965575" y="4605338"/>
          <p14:tracePt t="35596" x="3965575" y="4614863"/>
          <p14:tracePt t="35629" x="3965575" y="4624388"/>
          <p14:tracePt t="35637" x="3965575" y="4641850"/>
          <p14:tracePt t="35740" x="4011613" y="4651375"/>
          <p14:tracePt t="35749" x="4102100" y="4651375"/>
          <p14:tracePt t="35756" x="4194175" y="4651375"/>
          <p14:tracePt t="35764" x="4321175" y="4651375"/>
          <p14:tracePt t="35771" x="4394200" y="4651375"/>
          <p14:tracePt t="35780" x="4503738" y="4651375"/>
          <p14:tracePt t="35788" x="4594225" y="4651375"/>
          <p14:tracePt t="35796" x="4667250" y="4651375"/>
          <p14:tracePt t="35804" x="4695825" y="4668838"/>
          <p14:tracePt t="35811" x="4713288" y="4668838"/>
          <p14:tracePt t="36125" x="4722813" y="4668838"/>
          <p14:tracePt t="36132" x="4767263" y="4632325"/>
          <p14:tracePt t="36141" x="4813300" y="4587875"/>
          <p14:tracePt t="36150" x="4868863" y="4532313"/>
          <p14:tracePt t="36158" x="4922838" y="4505325"/>
          <p14:tracePt t="36167" x="4959350" y="4478338"/>
          <p14:tracePt t="36173" x="5078413" y="4405313"/>
          <p14:tracePt t="36184" x="5114925" y="4405313"/>
          <p14:tracePt t="36189" x="5205413" y="4376738"/>
          <p14:tracePt t="36197" x="5334000" y="4332288"/>
          <p14:tracePt t="36204" x="5424488" y="4322763"/>
          <p14:tracePt t="36212" x="5534025" y="4322763"/>
          <p14:tracePt t="36220" x="5616575" y="4322763"/>
          <p14:tracePt t="36227" x="5688013" y="4322763"/>
          <p14:tracePt t="36236" x="5716588" y="4322763"/>
          <p14:tracePt t="36244" x="5761038" y="4332288"/>
          <p14:tracePt t="36252" x="5780088" y="4349750"/>
          <p14:tracePt t="36259" x="5789613" y="4395788"/>
          <p14:tracePt t="36267" x="5797550" y="4441825"/>
          <p14:tracePt t="36276" x="5797550" y="4478338"/>
          <p14:tracePt t="36284" x="5797550" y="4532313"/>
          <p14:tracePt t="36292" x="5797550" y="4551363"/>
          <p14:tracePt t="36300" x="5797550" y="4595813"/>
          <p14:tracePt t="36308" x="5807075" y="4624388"/>
          <p14:tracePt t="36316" x="5816600" y="4641850"/>
          <p14:tracePt t="36326" x="5826125" y="4651375"/>
          <p14:tracePt t="36332" x="5834063" y="4660900"/>
          <p14:tracePt t="36380" x="5843588" y="4660900"/>
          <p14:tracePt t="36876" x="5843588" y="4651375"/>
          <p14:tracePt t="36884" x="5843588" y="4605338"/>
          <p14:tracePt t="36892" x="5843588" y="4587875"/>
          <p14:tracePt t="36900" x="5843588" y="4559300"/>
          <p14:tracePt t="36908" x="5843588" y="4541838"/>
          <p14:tracePt t="36918" x="5843588" y="4532313"/>
          <p14:tracePt t="36923" x="5843588" y="4505325"/>
          <p14:tracePt t="36933" x="5843588" y="4486275"/>
          <p14:tracePt t="36940" x="5843588" y="4468813"/>
          <p14:tracePt t="36956" x="5843588" y="4459288"/>
          <p14:tracePt t="36964" x="5843588" y="4449763"/>
          <p14:tracePt t="37852" x="5834063" y="4395788"/>
          <p14:tracePt t="37860" x="5797550" y="4368800"/>
          <p14:tracePt t="37868" x="5770563" y="4332288"/>
          <p14:tracePt t="37876" x="5761038" y="4313238"/>
          <p14:tracePt t="37886" x="5753100" y="4303713"/>
          <p14:tracePt t="37891" x="5734050" y="4295775"/>
          <p14:tracePt t="37901" x="5724525" y="4295775"/>
          <p14:tracePt t="37916" x="5707063" y="4276725"/>
          <p14:tracePt t="38958" x="5697538" y="4276725"/>
          <p14:tracePt t="38965" x="5653088" y="4276725"/>
          <p14:tracePt t="38974" x="5580063" y="4276725"/>
          <p14:tracePt t="38982" x="5507038" y="4276725"/>
          <p14:tracePt t="38990" x="5405438" y="4276725"/>
          <p14:tracePt t="38998" x="5278438" y="4276725"/>
          <p14:tracePt t="39005" x="5132388" y="4276725"/>
          <p14:tracePt t="39013" x="4995863" y="4276725"/>
          <p14:tracePt t="39020" x="4849813" y="4276725"/>
          <p14:tracePt t="39028" x="4722813" y="4276725"/>
          <p14:tracePt t="39035" x="4613275" y="4276725"/>
          <p14:tracePt t="39044" x="4513263" y="4276725"/>
          <p14:tracePt t="39052" x="4457700" y="4276725"/>
          <p14:tracePt t="39060" x="4403725" y="4259263"/>
          <p14:tracePt t="39068" x="4357688" y="4259263"/>
          <p14:tracePt t="39076" x="4340225" y="4259263"/>
          <p14:tracePt t="39083" x="4311650" y="4259263"/>
          <p14:tracePt t="39092" x="4294188" y="4259263"/>
          <p14:tracePt t="39100" x="4267200" y="4259263"/>
          <p14:tracePt t="39108" x="4257675" y="4259263"/>
          <p14:tracePt t="39116" x="4248150" y="4259263"/>
          <p14:tracePt t="39124" x="4221163" y="4259263"/>
          <p14:tracePt t="39136" x="4202113" y="4259263"/>
          <p14:tracePt t="39142" x="4194175" y="4259263"/>
          <p14:tracePt t="39152" x="4165600" y="4259263"/>
          <p14:tracePt t="39166" x="4138613" y="4268788"/>
          <p14:tracePt t="39172" x="4129088" y="4268788"/>
          <p14:tracePt t="39180" x="4121150" y="4268788"/>
          <p14:tracePt t="39188" x="4111625" y="4268788"/>
          <p14:tracePt t="39196" x="4094163" y="4268788"/>
          <p14:tracePt t="39204" x="4084638" y="4268788"/>
          <p14:tracePt t="39220" x="4065588" y="4276725"/>
          <p14:tracePt t="39228" x="4057650" y="4276725"/>
          <p14:tracePt t="39236" x="4048125" y="4276725"/>
          <p14:tracePt t="39244" x="4029075" y="4276725"/>
          <p14:tracePt t="39252" x="4002088" y="4276725"/>
          <p14:tracePt t="39260" x="3992563" y="4276725"/>
          <p14:tracePt t="39268" x="3984625" y="4286250"/>
          <p14:tracePt t="39276" x="3965575" y="4286250"/>
          <p14:tracePt t="39453" x="3956050" y="4259263"/>
          <p14:tracePt t="39462" x="3956050" y="4203700"/>
          <p14:tracePt t="39469" x="3956050" y="4195763"/>
          <p14:tracePt t="39477" x="3956050" y="4167188"/>
          <p14:tracePt t="39487" x="3965575" y="4149725"/>
          <p14:tracePt t="39493" x="3975100" y="4140200"/>
          <p14:tracePt t="39502" x="3984625" y="4113213"/>
          <p14:tracePt t="39518" x="4002088" y="4103688"/>
          <p14:tracePt t="39533" x="4002088" y="4094163"/>
          <p14:tracePt t="39565" x="4011613" y="4086225"/>
          <p14:tracePt t="39573" x="4021138" y="4086225"/>
          <p14:tracePt t="39589" x="4038600" y="4086225"/>
          <p14:tracePt t="39597" x="4075113" y="4086225"/>
          <p14:tracePt t="39604" x="4148138" y="4094163"/>
          <p14:tracePt t="39612" x="4238625" y="4094163"/>
          <p14:tracePt t="39620" x="4376738" y="4159250"/>
          <p14:tracePt t="39628" x="4503738" y="4167188"/>
          <p14:tracePt t="39636" x="4686300" y="4167188"/>
          <p14:tracePt t="39644" x="4949825" y="4222750"/>
          <p14:tracePt t="39652" x="5178425" y="4222750"/>
          <p14:tracePt t="39660" x="5397500" y="4222750"/>
          <p14:tracePt t="39668" x="5580063" y="4222750"/>
          <p14:tracePt t="39676" x="5780088" y="4222750"/>
          <p14:tracePt t="39684" x="5926138" y="4222750"/>
          <p14:tracePt t="39692" x="6072188" y="4222750"/>
          <p14:tracePt t="39701" x="6162675" y="4222750"/>
          <p14:tracePt t="39708" x="6218238" y="4222750"/>
          <p14:tracePt t="39716" x="6262688" y="4222750"/>
          <p14:tracePt t="39724" x="6272213" y="4222750"/>
          <p14:tracePt t="39889" x="6281738" y="4222750"/>
          <p14:tracePt t="39893" x="6291263" y="4222750"/>
          <p14:tracePt t="39901" x="6299200" y="4222750"/>
          <p14:tracePt t="39909" x="6308725" y="4222750"/>
          <p14:tracePt t="39918" x="6335713" y="4213225"/>
          <p14:tracePt t="39941" x="6345238" y="4213225"/>
          <p14:tracePt t="40030" x="6354763" y="4213225"/>
          <p14:tracePt t="40046" x="6354763" y="4232275"/>
          <p14:tracePt t="40053" x="6326188" y="4268788"/>
          <p14:tracePt t="40061" x="6308725" y="4295775"/>
          <p14:tracePt t="40069" x="6299200" y="4322763"/>
          <p14:tracePt t="40077" x="6291263" y="4332288"/>
          <p14:tracePt t="40259" x="6226175" y="4332288"/>
          <p14:tracePt t="40268" x="6080125" y="4313238"/>
          <p14:tracePt t="40275" x="5899150" y="4268788"/>
          <p14:tracePt t="40283" x="5716588" y="4222750"/>
          <p14:tracePt t="40292" x="5534025" y="4203700"/>
          <p14:tracePt t="40299" x="5324475" y="4159250"/>
          <p14:tracePt t="40308" x="5205413" y="4113213"/>
          <p14:tracePt t="40316" x="5068888" y="4067175"/>
          <p14:tracePt t="40325" x="4905375" y="4021138"/>
          <p14:tracePt t="40335" x="4813300" y="4013200"/>
          <p14:tracePt t="40341" x="4730750" y="3994150"/>
          <p14:tracePt t="40353" x="4695825" y="3984625"/>
          <p14:tracePt t="40357" x="4640263" y="3984625"/>
          <p14:tracePt t="40368" x="4622800" y="3984625"/>
          <p14:tracePt t="40373" x="4586288" y="3984625"/>
          <p14:tracePt t="40381" x="4576763" y="3984625"/>
          <p14:tracePt t="40389" x="4540250" y="3984625"/>
          <p14:tracePt t="40396" x="4521200" y="3984625"/>
          <p14:tracePt t="40404" x="4503738" y="3984625"/>
          <p14:tracePt t="40412" x="4494213" y="3984625"/>
          <p14:tracePt t="40420" x="4457700" y="3984625"/>
          <p14:tracePt t="40428" x="4440238" y="3984625"/>
          <p14:tracePt t="40444" x="4413250" y="3984625"/>
          <p14:tracePt t="40451" x="4394200" y="3984625"/>
          <p14:tracePt t="40460" x="4376738" y="3984625"/>
          <p14:tracePt t="40476" x="4367213" y="3984625"/>
          <p14:tracePt t="40668" x="4348163" y="3984625"/>
          <p14:tracePt t="40676" x="4321175" y="3984625"/>
          <p14:tracePt t="40684" x="4294188" y="4013200"/>
          <p14:tracePt t="40691" x="4275138" y="4013200"/>
          <p14:tracePt t="40700" x="4267200" y="4013200"/>
          <p14:tracePt t="40708" x="4238625" y="4013200"/>
          <p14:tracePt t="40716" x="4230688" y="4013200"/>
          <p14:tracePt t="40724" x="4221163" y="4021138"/>
          <p14:tracePt t="40836" x="4221163" y="4003675"/>
          <p14:tracePt t="40844" x="4238625" y="3994150"/>
          <p14:tracePt t="40854" x="4267200" y="3984625"/>
          <p14:tracePt t="40860" x="4303713" y="3957638"/>
          <p14:tracePt t="40869" x="4321175" y="3948113"/>
          <p14:tracePt t="40889" x="4357688" y="3940175"/>
          <p14:tracePt t="41173" x="4348163" y="3940175"/>
          <p14:tracePt t="41180" x="4348163" y="3948113"/>
          <p14:tracePt t="41304" x="4303713" y="3930650"/>
          <p14:tracePt t="41309" x="4284663" y="3903663"/>
          <p14:tracePt t="41316" x="4267200" y="3857625"/>
          <p14:tracePt t="41326" x="4257675" y="3821113"/>
          <p14:tracePt t="41335" x="4230688" y="3811588"/>
          <p14:tracePt t="41341" x="4221163" y="3794125"/>
          <p14:tracePt t="41353" x="4202113" y="3757613"/>
          <p14:tracePt t="41368" x="4202113" y="3748088"/>
          <p14:tracePt t="41373" x="4202113" y="3738563"/>
          <p14:tracePt t="41381" x="4202113" y="3721100"/>
          <p14:tracePt t="41388" x="4202113" y="3711575"/>
          <p14:tracePt t="41420" x="4202113" y="3702050"/>
          <p14:tracePt t="41620" x="4202113" y="3721100"/>
          <p14:tracePt t="41628" x="4202113" y="3748088"/>
          <p14:tracePt t="41636" x="4202113" y="3767138"/>
          <p14:tracePt t="41644" x="4202113" y="3794125"/>
          <p14:tracePt t="41653" x="4202113" y="3811588"/>
          <p14:tracePt t="41660" x="4202113" y="3830638"/>
          <p14:tracePt t="41669" x="4202113" y="3840163"/>
          <p14:tracePt t="41676" x="4202113" y="3857625"/>
          <p14:tracePt t="41956" x="4202113" y="3848100"/>
          <p14:tracePt t="42101" x="4202113" y="3857625"/>
          <p14:tracePt t="42109" x="4202113" y="3884613"/>
          <p14:tracePt t="42117" x="4202113" y="3894138"/>
          <p14:tracePt t="42142" x="4202113" y="3903663"/>
          <p14:tracePt t="42325" x="4211638" y="3911600"/>
          <p14:tracePt t="42334" x="4230688" y="3911600"/>
          <p14:tracePt t="42341" x="4257675" y="3911600"/>
          <p14:tracePt t="42350" x="4275138" y="3894138"/>
          <p14:tracePt t="42357" x="4284663" y="3884613"/>
          <p14:tracePt t="42367" x="4294188" y="3875088"/>
          <p14:tracePt t="42373" x="4311650" y="3867150"/>
          <p14:tracePt t="42381" x="4330700" y="3848100"/>
          <p14:tracePt t="42397" x="4340225" y="3840163"/>
          <p14:tracePt t="42526" x="4340225" y="3848100"/>
          <p14:tracePt t="42533" x="4321175" y="3867150"/>
          <p14:tracePt t="42541" x="4311650" y="3894138"/>
          <p14:tracePt t="42566" x="4311650" y="3903663"/>
          <p14:tracePt t="42574" x="4303713" y="3911600"/>
          <p14:tracePt t="42901" x="4294188" y="3930650"/>
          <p14:tracePt t="42908" x="4294188" y="3948113"/>
          <p14:tracePt t="42916" x="4275138" y="3984625"/>
          <p14:tracePt t="43341" x="4267200" y="4003675"/>
          <p14:tracePt t="43348" x="4267200" y="4013200"/>
          <p14:tracePt t="43364" x="4267200" y="4021138"/>
          <p14:tracePt t="43372" x="4267200" y="4057650"/>
          <p14:tracePt t="43380" x="4257675" y="4076700"/>
          <p14:tracePt t="43388" x="4257675" y="4103688"/>
          <p14:tracePt t="43398" x="4248150" y="4149725"/>
          <p14:tracePt t="43403" x="4221163" y="4167188"/>
          <p14:tracePt t="43412" x="4211638" y="4213225"/>
          <p14:tracePt t="43420" x="4202113" y="4268788"/>
          <p14:tracePt t="43428" x="4175125" y="4332288"/>
          <p14:tracePt t="43436" x="4129088" y="4376738"/>
          <p14:tracePt t="43443" x="4075113" y="4432300"/>
          <p14:tracePt t="43452" x="4038600" y="4495800"/>
          <p14:tracePt t="43460" x="4011613" y="4522788"/>
          <p14:tracePt t="43468" x="3992563" y="4541838"/>
          <p14:tracePt t="43475" x="3948113" y="4578350"/>
          <p14:tracePt t="43484" x="3911600" y="4595813"/>
          <p14:tracePt t="43499" x="3865563" y="4632325"/>
          <p14:tracePt t="43508" x="3838575" y="4651375"/>
          <p14:tracePt t="43516" x="3829050" y="4660900"/>
          <p14:tracePt t="43524" x="3810000" y="4678363"/>
          <p14:tracePt t="43532" x="3792538" y="4687888"/>
          <p14:tracePt t="43540" x="3775075" y="4697413"/>
          <p14:tracePt t="43556" x="3756025" y="4714875"/>
          <p14:tracePt t="43566" x="3746500" y="4714875"/>
          <p14:tracePt t="43572" x="3738563" y="4724400"/>
          <p14:tracePt t="43581" x="3729038" y="4724400"/>
          <p14:tracePt t="43617" x="3719513" y="4732338"/>
          <p14:tracePt t="43631" x="3709988" y="4732338"/>
          <p14:tracePt t="43637" x="3702050" y="4741863"/>
          <p14:tracePt t="43646" x="3683000" y="4751388"/>
          <p14:tracePt t="43652" x="3673475" y="4751388"/>
          <p14:tracePt t="43661" x="3656013" y="4768850"/>
          <p14:tracePt t="43670" x="3636963" y="4778375"/>
          <p14:tracePt t="43676" x="3629025" y="4787900"/>
          <p14:tracePt t="43684" x="3609975" y="4805363"/>
          <p14:tracePt t="43691" x="3600450" y="4814888"/>
          <p14:tracePt t="43708" x="3582988" y="4824413"/>
          <p14:tracePt t="43717" x="3573463" y="4833938"/>
          <p14:tracePt t="43740" x="3563938" y="4851400"/>
          <p14:tracePt t="43756" x="3556000" y="4860925"/>
          <p14:tracePt t="43771" x="3536950" y="4860925"/>
          <p14:tracePt t="43780" x="3519488" y="4860925"/>
          <p14:tracePt t="43788" x="3490913" y="4870450"/>
          <p14:tracePt t="43796" x="3482975" y="4870450"/>
          <p14:tracePt t="43804" x="3473450" y="4870450"/>
          <p14:tracePt t="43812" x="3446463" y="4887913"/>
          <p14:tracePt t="43828" x="3419475" y="4887913"/>
          <p14:tracePt t="43837" x="3400425" y="4887913"/>
          <p14:tracePt t="43844" x="3382963" y="4887913"/>
          <p14:tracePt t="43852" x="3363913" y="4887913"/>
          <p14:tracePt t="43860" x="3354388" y="4887913"/>
          <p14:tracePt t="43988" x="3346450" y="4887913"/>
          <p14:tracePt t="44005" x="3346450" y="4878388"/>
          <p14:tracePt t="44021" x="3346450" y="4860925"/>
          <p14:tracePt t="44029" x="3346450" y="4851400"/>
          <p14:tracePt t="44037" x="3346450" y="4841875"/>
          <p14:tracePt t="44060" x="3346450" y="4833938"/>
          <p14:tracePt t="44068" x="3346450" y="4814888"/>
          <p14:tracePt t="44076" x="3346450" y="4797425"/>
          <p14:tracePt t="44084" x="3354388" y="4768850"/>
          <p14:tracePt t="44092" x="3382963" y="4751388"/>
          <p14:tracePt t="44100" x="3427413" y="4697413"/>
          <p14:tracePt t="44107" x="3473450" y="4668838"/>
          <p14:tracePt t="44115" x="3536950" y="4624388"/>
          <p14:tracePt t="44124" x="3582988" y="4614863"/>
          <p14:tracePt t="44132" x="3636963" y="4587875"/>
          <p14:tracePt t="44140" x="3683000" y="4578350"/>
          <p14:tracePt t="44148" x="3702050" y="4578350"/>
          <p14:tracePt t="44292" x="3709988" y="4578350"/>
          <p14:tracePt t="44340" x="3738563" y="4578350"/>
          <p14:tracePt t="44348" x="3756025" y="4578350"/>
          <p14:tracePt t="44356" x="3765550" y="4578350"/>
          <p14:tracePt t="44364" x="3802063" y="4595813"/>
          <p14:tracePt t="44372" x="3856038" y="4614863"/>
          <p14:tracePt t="44380" x="3919538" y="4651375"/>
          <p14:tracePt t="44389" x="3948113" y="4651375"/>
          <p14:tracePt t="44396" x="3965575" y="4660900"/>
          <p14:tracePt t="44404" x="4002088" y="4668838"/>
          <p14:tracePt t="44708" x="4011613" y="4668838"/>
          <p14:tracePt t="44716" x="4048125" y="4641850"/>
          <p14:tracePt t="44724" x="4084638" y="4595813"/>
          <p14:tracePt t="44732" x="4121150" y="4551363"/>
          <p14:tracePt t="44740" x="4157663" y="4495800"/>
          <p14:tracePt t="44748" x="4175125" y="4468813"/>
          <p14:tracePt t="44756" x="4194175" y="4441825"/>
          <p14:tracePt t="44764" x="4194175" y="4422775"/>
          <p14:tracePt t="44772" x="4194175" y="4395788"/>
          <p14:tracePt t="44782" x="4194175" y="4376738"/>
          <p14:tracePt t="44787" x="4194175" y="4340225"/>
          <p14:tracePt t="44804" x="4194175" y="4322763"/>
          <p14:tracePt t="44812" x="4194175" y="4303713"/>
          <p14:tracePt t="44837" x="4194175" y="4286250"/>
          <p14:tracePt t="44852" x="4184650" y="4276725"/>
          <p14:tracePt t="44868" x="4175125" y="4276725"/>
          <p14:tracePt t="44892" x="4165600" y="4276725"/>
          <p14:tracePt t="44900" x="4148138" y="4276725"/>
          <p14:tracePt t="44907" x="4138613" y="4276725"/>
          <p14:tracePt t="44916" x="4129088" y="4276725"/>
          <p14:tracePt t="44923" x="4111625" y="4268788"/>
          <p14:tracePt t="44932" x="4102100" y="4268788"/>
          <p14:tracePt t="44941" x="4094163" y="4249738"/>
          <p14:tracePt t="44948" x="4057650" y="4232275"/>
          <p14:tracePt t="44955" x="4048125" y="4232275"/>
          <p14:tracePt t="44965" x="4029075" y="4222750"/>
          <p14:tracePt t="44972" x="4011613" y="4203700"/>
          <p14:tracePt t="44988" x="4002088" y="4203700"/>
          <p14:tracePt t="45004" x="3992563" y="4203700"/>
          <p14:tracePt t="45020" x="3975100" y="4203700"/>
          <p14:tracePt t="45036" x="3965575" y="4203700"/>
          <p14:tracePt t="45044" x="3956050" y="4203700"/>
          <p14:tracePt t="45052" x="3948113" y="4195763"/>
          <p14:tracePt t="45101" x="3948113" y="4167188"/>
          <p14:tracePt t="45107" x="3948113" y="4149725"/>
          <p14:tracePt t="45116" x="3948113" y="4122738"/>
          <p14:tracePt t="45124" x="3948113" y="4103688"/>
          <p14:tracePt t="45132" x="3948113" y="4076700"/>
          <p14:tracePt t="45140" x="3948113" y="4057650"/>
          <p14:tracePt t="45151" x="3948113" y="4049713"/>
          <p14:tracePt t="45155" x="3948113" y="4021138"/>
          <p14:tracePt t="45166" x="3965575" y="3994150"/>
          <p14:tracePt t="45171" x="3984625" y="3976688"/>
          <p14:tracePt t="45180" x="3992563" y="3967163"/>
          <p14:tracePt t="45187" x="4011613" y="3957638"/>
          <p14:tracePt t="45324" x="4021138" y="3957638"/>
          <p14:tracePt t="45332" x="4029075" y="4003675"/>
          <p14:tracePt t="45340" x="4065588" y="4040188"/>
          <p14:tracePt t="45347" x="4075113" y="4094163"/>
          <p14:tracePt t="45356" x="4102100" y="4159250"/>
          <p14:tracePt t="45365" x="4121150" y="4186238"/>
          <p14:tracePt t="45385" x="4121150" y="4203700"/>
          <p14:tracePt t="45390" x="4121150" y="4222750"/>
          <p14:tracePt t="45404" x="4121150" y="4232275"/>
          <p14:tracePt t="45540" x="4121150" y="4240213"/>
          <p14:tracePt t="45548" x="4121150" y="4268788"/>
          <p14:tracePt t="45556" x="4129088" y="4322763"/>
          <p14:tracePt t="45564" x="4184650" y="4405313"/>
          <p14:tracePt t="45572" x="4257675" y="4486275"/>
          <p14:tracePt t="45580" x="4348163" y="4605338"/>
          <p14:tracePt t="45589" x="4448175" y="4741863"/>
          <p14:tracePt t="45597" x="4513263" y="4841875"/>
          <p14:tracePt t="45607" x="4649788" y="4960938"/>
          <p14:tracePt t="45613" x="4767263" y="5070475"/>
          <p14:tracePt t="45621" x="4859338" y="5106988"/>
          <p14:tracePt t="45629" x="4959350" y="5170488"/>
          <p14:tracePt t="45637" x="4986338" y="5197475"/>
          <p14:tracePt t="45773" x="4968875" y="5197475"/>
          <p14:tracePt t="45782" x="4905375" y="5180013"/>
          <p14:tracePt t="45789" x="4859338" y="5143500"/>
          <p14:tracePt t="45797" x="4740275" y="5106988"/>
          <p14:tracePt t="45805" x="4695825" y="5053013"/>
          <p14:tracePt t="45813" x="4649788" y="5033963"/>
          <p14:tracePt t="45820" x="4603750" y="4997450"/>
          <p14:tracePt t="45828" x="4594225" y="4979988"/>
          <p14:tracePt t="45836" x="4586288" y="4951413"/>
          <p14:tracePt t="45844" x="4586288" y="4933950"/>
          <p14:tracePt t="45852" x="4586288" y="4878388"/>
          <p14:tracePt t="45859" x="4586288" y="4805363"/>
          <p14:tracePt t="45868" x="4586288" y="4724400"/>
          <p14:tracePt t="45876" x="4613275" y="4678363"/>
          <p14:tracePt t="45884" x="4649788" y="4614863"/>
          <p14:tracePt t="45891" x="4703763" y="4551363"/>
          <p14:tracePt t="45902" x="4730750" y="4522788"/>
          <p14:tracePt t="45909" x="4759325" y="4486275"/>
          <p14:tracePt t="45920" x="4795838" y="4468813"/>
          <p14:tracePt t="45924" x="4849813" y="4432300"/>
          <p14:tracePt t="45933" x="4895850" y="4422775"/>
          <p14:tracePt t="45940" x="4941888" y="4386263"/>
          <p14:tracePt t="45949" x="4968875" y="4386263"/>
          <p14:tracePt t="45956" x="5014913" y="4386263"/>
          <p14:tracePt t="45964" x="5049838" y="4386263"/>
          <p14:tracePt t="45971" x="5105400" y="4386263"/>
          <p14:tracePt t="45980" x="5159375" y="4386263"/>
          <p14:tracePt t="45988" x="5224463" y="4386263"/>
          <p14:tracePt t="45996" x="5305425" y="4413250"/>
          <p14:tracePt t="46004" x="5387975" y="4468813"/>
          <p14:tracePt t="46012" x="5497513" y="4532313"/>
          <p14:tracePt t="46020" x="5561013" y="4551363"/>
          <p14:tracePt t="46028" x="5624513" y="4605338"/>
          <p14:tracePt t="46036" x="5688013" y="4660900"/>
          <p14:tracePt t="46044" x="5716588" y="4678363"/>
          <p14:tracePt t="46052" x="5770563" y="4714875"/>
          <p14:tracePt t="46060" x="5780088" y="4724400"/>
          <p14:tracePt t="46068" x="5797550" y="4732338"/>
          <p14:tracePt t="46132" x="5797550" y="4741863"/>
          <p14:tracePt t="46140" x="5797550" y="4751388"/>
          <p14:tracePt t="46148" x="5797550" y="4787900"/>
          <p14:tracePt t="46156" x="5797550" y="4805363"/>
          <p14:tracePt t="46171" x="5797550" y="4833938"/>
          <p14:tracePt t="46180" x="5797550" y="4841875"/>
          <p14:tracePt t="46188" x="5797550" y="4870450"/>
          <p14:tracePt t="46196" x="5797550" y="4878388"/>
          <p14:tracePt t="46205" x="5797550" y="4887913"/>
          <p14:tracePt t="46211" x="5797550" y="4897438"/>
          <p14:tracePt t="46220" x="5797550" y="4914900"/>
          <p14:tracePt t="46236" x="5797550" y="4924425"/>
          <p14:tracePt t="46380" x="5797550" y="4914900"/>
          <p14:tracePt t="46388" x="5797550" y="4878388"/>
          <p14:tracePt t="46396" x="5797550" y="4841875"/>
          <p14:tracePt t="46405" x="5797550" y="4824413"/>
          <p14:tracePt t="46413" x="5797550" y="4768850"/>
          <p14:tracePt t="46423" x="5797550" y="4732338"/>
          <p14:tracePt t="46429" x="5797550" y="4714875"/>
          <p14:tracePt t="46440" x="5797550" y="4687888"/>
          <p14:tracePt t="46445" x="5797550" y="4678363"/>
          <p14:tracePt t="46461" x="5797550" y="4668838"/>
          <p14:tracePt t="46477" x="5797550" y="4651375"/>
          <p14:tracePt t="46565" x="5761038" y="4641850"/>
          <p14:tracePt t="46573" x="5670550" y="4641850"/>
          <p14:tracePt t="46580" x="5524500" y="4641850"/>
          <p14:tracePt t="46588" x="5414963" y="4641850"/>
          <p14:tracePt t="46596" x="5324475" y="4641850"/>
          <p14:tracePt t="46604" x="5287963" y="4641850"/>
          <p14:tracePt t="46612" x="5214938" y="4641850"/>
          <p14:tracePt t="46620" x="5159375" y="4641850"/>
          <p14:tracePt t="46628" x="5114925" y="4641850"/>
          <p14:tracePt t="46637" x="5105400" y="4641850"/>
          <p14:tracePt t="46652" x="5095875" y="4641850"/>
          <p14:tracePt t="46669" x="5086350" y="4641850"/>
          <p14:tracePt t="46676" x="5078413" y="4641850"/>
          <p14:tracePt t="46700" x="5078413" y="4668838"/>
          <p14:tracePt t="46716" x="5078413" y="4678363"/>
          <p14:tracePt t="46892" x="5078413" y="4705350"/>
          <p14:tracePt t="46900" x="5059363" y="4732338"/>
          <p14:tracePt t="46908" x="5014913" y="4732338"/>
          <p14:tracePt t="46917" x="4959350" y="4751388"/>
          <p14:tracePt t="46924" x="4895850" y="4768850"/>
          <p14:tracePt t="46931" x="4822825" y="4787900"/>
          <p14:tracePt t="46941" x="4713288" y="4797425"/>
          <p14:tracePt t="46951" x="4594225" y="4814888"/>
          <p14:tracePt t="46957" x="4467225" y="4841875"/>
          <p14:tracePt t="46965" x="4321175" y="4841875"/>
          <p14:tracePt t="46972" x="4194175" y="4841875"/>
          <p14:tracePt t="46980" x="4065588" y="4841875"/>
          <p14:tracePt t="46988" x="3975100" y="4841875"/>
          <p14:tracePt t="46996" x="3865563" y="4841875"/>
          <p14:tracePt t="47004" x="3775075" y="4841875"/>
          <p14:tracePt t="47012" x="3719513" y="4841875"/>
          <p14:tracePt t="47020" x="3673475" y="4841875"/>
          <p14:tracePt t="47028" x="3636963" y="4841875"/>
          <p14:tracePt t="47044" x="3629025" y="4841875"/>
          <p14:tracePt t="47428" x="3600450" y="4841875"/>
          <p14:tracePt t="47437" x="3582988" y="4841875"/>
          <p14:tracePt t="47445" x="3546475" y="4841875"/>
          <p14:tracePt t="47453" x="3527425" y="4841875"/>
          <p14:tracePt t="47461" x="3500438" y="4841875"/>
          <p14:tracePt t="47468" x="3490913" y="4841875"/>
          <p14:tracePt t="47476" x="3463925" y="4841875"/>
          <p14:tracePt t="47612" x="3455988" y="4841875"/>
          <p14:tracePt t="47740" x="3436938" y="4841875"/>
          <p14:tracePt t="47747" x="3336925" y="4851400"/>
          <p14:tracePt t="47756" x="3227388" y="4851400"/>
          <p14:tracePt t="47764" x="3100388" y="4851400"/>
          <p14:tracePt t="47772" x="2954338" y="4851400"/>
          <p14:tracePt t="47781" x="2808288" y="4851400"/>
          <p14:tracePt t="47787" x="2752725" y="4851400"/>
          <p14:tracePt t="47795" x="2625725" y="4851400"/>
          <p14:tracePt t="47804" x="2516188" y="4851400"/>
          <p14:tracePt t="47812" x="2462213" y="4851400"/>
          <p14:tracePt t="47820" x="2433638" y="4851400"/>
          <p14:tracePt t="47827" x="2397125" y="4841875"/>
          <p14:tracePt t="47956" x="2389188" y="4841875"/>
          <p14:tracePt t="48038" x="2389188" y="4814888"/>
          <p14:tracePt t="48045" x="2389188" y="4797425"/>
          <p14:tracePt t="48053" x="2389188" y="4768850"/>
          <p14:tracePt t="48061" x="2389188" y="4760913"/>
          <p14:tracePt t="48069" x="2389188" y="4751388"/>
          <p14:tracePt t="48076" x="2406650" y="4732338"/>
          <p14:tracePt t="48084" x="2425700" y="4714875"/>
          <p14:tracePt t="48091" x="2443163" y="4705350"/>
          <p14:tracePt t="48300" x="2452688" y="4705350"/>
          <p14:tracePt t="48308" x="2462213" y="4705350"/>
          <p14:tracePt t="48324" x="2470150" y="4705350"/>
          <p14:tracePt t="48332" x="2479675" y="4705350"/>
          <p14:tracePt t="48340" x="2489200" y="4705350"/>
          <p14:tracePt t="48348" x="2498725" y="4705350"/>
          <p14:tracePt t="48356" x="2516188" y="4705350"/>
          <p14:tracePt t="48365" x="2533650" y="4705350"/>
          <p14:tracePt t="48372" x="2543175" y="4705350"/>
          <p14:tracePt t="48382" x="2552700" y="4705350"/>
          <p14:tracePt t="48389" x="2562225" y="4705350"/>
          <p14:tracePt t="48396" x="2579688" y="4697413"/>
          <p14:tracePt t="48413" x="2598738" y="4678363"/>
          <p14:tracePt t="48420" x="2606675" y="4678363"/>
          <p14:tracePt t="48428" x="2616200" y="4668838"/>
          <p14:tracePt t="48621" x="2616200" y="4660900"/>
          <p14:tracePt t="48632" x="2616200" y="4641850"/>
          <p14:tracePt t="48637" x="2616200" y="4632325"/>
          <p14:tracePt t="48684" x="2616200" y="4624388"/>
          <p14:tracePt t="48691" x="2598738" y="4624388"/>
          <p14:tracePt t="48699" x="2570163" y="4624388"/>
          <p14:tracePt t="48716" x="2552700" y="4624388"/>
          <p14:tracePt t="48724" x="2525713" y="4624388"/>
          <p14:tracePt t="48740" x="2506663" y="4624388"/>
          <p14:tracePt t="48747" x="2462213" y="4624388"/>
          <p14:tracePt t="48756" x="2425700" y="4624388"/>
          <p14:tracePt t="48765" x="2406650" y="4624388"/>
          <p14:tracePt t="48772" x="2389188" y="4624388"/>
          <p14:tracePt t="48780" x="2379663" y="4624388"/>
          <p14:tracePt t="48839" x="2389188" y="4614863"/>
          <p14:tracePt t="48852" x="2416175" y="4605338"/>
          <p14:tracePt t="48860" x="2425700" y="4595813"/>
          <p14:tracePt t="48901" x="2433638" y="4587875"/>
          <p14:tracePt t="48949" x="2443163" y="4587875"/>
          <p14:tracePt t="48965" x="2452688" y="4587875"/>
          <p14:tracePt t="48972" x="2462213" y="4587875"/>
          <p14:tracePt t="49068" x="2470150" y="4595813"/>
          <p14:tracePt t="49084" x="2470150" y="4605338"/>
          <p14:tracePt t="49092" x="2470150" y="4614863"/>
          <p14:tracePt t="49108" x="2470150" y="4624388"/>
          <p14:tracePt t="49116" x="2470150" y="4632325"/>
          <p14:tracePt t="49140" x="2462213" y="4641850"/>
          <p14:tracePt t="49147" x="2452688" y="4641850"/>
          <p14:tracePt t="49156" x="2443163" y="4641850"/>
          <p14:tracePt t="49164" x="2406650" y="4641850"/>
          <p14:tracePt t="49180" x="2379663" y="4641850"/>
          <p14:tracePt t="49188" x="2360613" y="4641850"/>
          <p14:tracePt t="49196" x="2333625" y="4641850"/>
          <p14:tracePt t="49204" x="2316163" y="4641850"/>
          <p14:tracePt t="49220" x="2279650" y="4641850"/>
          <p14:tracePt t="49228" x="2279650" y="4651375"/>
          <p14:tracePt t="49244" x="2260600" y="4668838"/>
          <p14:tracePt t="49276" x="2251075" y="4687888"/>
          <p14:tracePt t="49294" x="2243138" y="4697413"/>
          <p14:tracePt t="49460" x="2243138" y="4705350"/>
          <p14:tracePt t="49476" x="2251075" y="4724400"/>
          <p14:tracePt t="49495" x="2279650" y="4732338"/>
          <p14:tracePt t="49500" x="2297113" y="4732338"/>
          <p14:tracePt t="49509" x="2324100" y="4732338"/>
          <p14:tracePt t="49519" x="2360613" y="4760913"/>
          <p14:tracePt t="49533" x="2370138" y="4760913"/>
          <p14:tracePt t="49541" x="2379663" y="4760913"/>
          <p14:tracePt t="50334" x="2389188" y="4760913"/>
          <p14:tracePt t="50357" x="2406650" y="4760913"/>
          <p14:tracePt t="50373" x="2416175" y="4760913"/>
          <p14:tracePt t="50429" x="2425700" y="4760913"/>
          <p14:tracePt t="50444" x="2452688" y="4760913"/>
          <p14:tracePt t="50460" x="2462213" y="4760913"/>
          <p14:tracePt t="50468" x="2489200" y="4760913"/>
          <p14:tracePt t="50476" x="2498725" y="4760913"/>
          <p14:tracePt t="50484" x="2516188" y="4760913"/>
          <p14:tracePt t="50500" x="2533650" y="4760913"/>
          <p14:tracePt t="50508" x="2552700" y="4768850"/>
          <p14:tracePt t="50516" x="2570163" y="4778375"/>
          <p14:tracePt t="50524" x="2589213" y="4778375"/>
          <p14:tracePt t="50532" x="2589213" y="4787900"/>
          <p14:tracePt t="50540" x="2606675" y="4814888"/>
          <p14:tracePt t="50548" x="2625725" y="4824413"/>
          <p14:tracePt t="50556" x="2635250" y="4824413"/>
          <p14:tracePt t="50565" x="2652713" y="4833938"/>
          <p14:tracePt t="50572" x="2662238" y="4833938"/>
          <p14:tracePt t="50812" x="2679700" y="4833938"/>
          <p14:tracePt t="50820" x="2716213" y="4833938"/>
          <p14:tracePt t="50828" x="2762250" y="4833938"/>
          <p14:tracePt t="50836" x="2789238" y="4833938"/>
          <p14:tracePt t="50844" x="2844800" y="4833938"/>
          <p14:tracePt t="50852" x="2898775" y="4833938"/>
          <p14:tracePt t="50860" x="3008313" y="4833938"/>
          <p14:tracePt t="50868" x="3063875" y="4833938"/>
          <p14:tracePt t="50878" x="3127375" y="4833938"/>
          <p14:tracePt t="50903" x="3163888" y="4833938"/>
          <p14:tracePt t="50982" x="3154363" y="4841875"/>
          <p14:tracePt t="51092" x="3181350" y="4824413"/>
          <p14:tracePt t="51099" x="3263900" y="4797425"/>
          <p14:tracePt t="51108" x="3317875" y="4787900"/>
          <p14:tracePt t="51115" x="3409950" y="4778375"/>
          <p14:tracePt t="51123" x="3509963" y="4760913"/>
          <p14:tracePt t="51132" x="3582988" y="4751388"/>
          <p14:tracePt t="51141" x="3646488" y="4741863"/>
          <p14:tracePt t="51150" x="3702050" y="4724400"/>
          <p14:tracePt t="51157" x="3746500" y="4714875"/>
          <p14:tracePt t="51166" x="3802063" y="4714875"/>
          <p14:tracePt t="51173" x="3819525" y="4705350"/>
          <p14:tracePt t="51181" x="3829050" y="4705350"/>
          <p14:tracePt t="51636" x="3838575" y="4697413"/>
          <p14:tracePt t="51644" x="3838575" y="4687888"/>
          <p14:tracePt t="51660" x="3838575" y="4678363"/>
          <p14:tracePt t="51732" x="3846513" y="4668838"/>
          <p14:tracePt t="51829" x="3846513" y="4678363"/>
          <p14:tracePt t="51841" x="3846513" y="4697413"/>
          <p14:tracePt t="51853" x="3846513" y="4724400"/>
          <p14:tracePt t="51862" x="3846513" y="4732338"/>
          <p14:tracePt t="51867" x="3846513" y="4741863"/>
          <p14:tracePt t="51876" x="3883025" y="4778375"/>
          <p14:tracePt t="52006" x="3883025" y="4787900"/>
          <p14:tracePt t="52013" x="3875088" y="4787900"/>
          <p14:tracePt t="52021" x="3846513" y="4787900"/>
          <p14:tracePt t="52029" x="3819525" y="4787900"/>
          <p14:tracePt t="52037" x="3802063" y="4768850"/>
          <p14:tracePt t="52045" x="3792538" y="4760913"/>
          <p14:tracePt t="52053" x="3765550" y="4751388"/>
          <p14:tracePt t="52134" x="3756025" y="4741863"/>
          <p14:tracePt t="52220" x="3756025" y="4732338"/>
          <p14:tracePt t="52236" x="3765550" y="4724400"/>
          <p14:tracePt t="52244" x="3783013" y="4724400"/>
          <p14:tracePt t="52252" x="3792538" y="4724400"/>
          <p14:tracePt t="52268" x="3802063" y="4724400"/>
          <p14:tracePt t="52277" x="3819525" y="4724400"/>
          <p14:tracePt t="52796" x="3829050" y="4724400"/>
          <p14:tracePt t="52805" x="3838575" y="4724400"/>
          <p14:tracePt t="52813" x="3846513" y="4724400"/>
          <p14:tracePt t="52820" x="3865563" y="4724400"/>
          <p14:tracePt t="54372" x="3875088" y="4724400"/>
          <p14:tracePt t="54461" x="3883025" y="4724400"/>
          <p14:tracePt t="54469" x="3911600" y="4724400"/>
          <p14:tracePt t="54477" x="3929063" y="4724400"/>
          <p14:tracePt t="54485" x="3948113" y="4741863"/>
          <p14:tracePt t="54496" x="3956050" y="4751388"/>
          <p14:tracePt t="55110" x="3948113" y="4751388"/>
          <p14:tracePt t="55121" x="3919538" y="4751388"/>
          <p14:tracePt t="55125" x="3902075" y="4751388"/>
          <p14:tracePt t="55136" x="3883025" y="4751388"/>
          <p14:tracePt t="55139" x="3865563" y="4751388"/>
          <p14:tracePt t="55149" x="3856038" y="4751388"/>
          <p14:tracePt t="55156" x="3856038" y="4741863"/>
          <p14:tracePt t="55231" x="3838575" y="4741863"/>
          <p14:tracePt t="55239" x="3792538" y="4741863"/>
          <p14:tracePt t="55245" x="3765550" y="4741863"/>
          <p14:tracePt t="55253" x="3709988" y="4741863"/>
          <p14:tracePt t="55262" x="3673475" y="4741863"/>
          <p14:tracePt t="55269" x="3629025" y="4741863"/>
          <p14:tracePt t="55277" x="3556000" y="4741863"/>
          <p14:tracePt t="55285" x="3500438" y="4741863"/>
          <p14:tracePt t="55292" x="3463925" y="4741863"/>
          <p14:tracePt t="55300" x="3409950" y="4741863"/>
          <p14:tracePt t="55308" x="3363913" y="4741863"/>
          <p14:tracePt t="55315" x="3336925" y="4751388"/>
          <p14:tracePt t="55323" x="3309938" y="4751388"/>
          <p14:tracePt t="55331" x="3300413" y="4760913"/>
          <p14:tracePt t="55340" x="3290888" y="4760913"/>
          <p14:tracePt t="55347" x="3273425" y="4760913"/>
          <p14:tracePt t="55355" x="3263900" y="4768850"/>
          <p14:tracePt t="55381" x="3254375" y="4778375"/>
          <p14:tracePt t="55646" x="3281363" y="4741863"/>
          <p14:tracePt t="55654" x="3327400" y="4705350"/>
          <p14:tracePt t="55662" x="3390900" y="4660900"/>
          <p14:tracePt t="55668" x="3455988" y="4641850"/>
          <p14:tracePt t="55676" x="3536950" y="4587875"/>
          <p14:tracePt t="55684" x="3573463" y="4578350"/>
          <p14:tracePt t="55692" x="3636963" y="4532313"/>
          <p14:tracePt t="55700" x="3683000" y="4522788"/>
          <p14:tracePt t="55708" x="3702050" y="4478338"/>
          <p14:tracePt t="55715" x="3746500" y="4468813"/>
          <p14:tracePt t="55724" x="3792538" y="4459288"/>
          <p14:tracePt t="55731" x="3810000" y="4449763"/>
          <p14:tracePt t="55740" x="3819525" y="4441825"/>
          <p14:tracePt t="55780" x="3829050" y="4459288"/>
          <p14:tracePt t="55788" x="3838575" y="4486275"/>
          <p14:tracePt t="55796" x="3838575" y="4514850"/>
          <p14:tracePt t="55804" x="3838575" y="4522788"/>
          <p14:tracePt t="55812" x="3838575" y="4541838"/>
          <p14:tracePt t="55819" x="3846513" y="4551363"/>
          <p14:tracePt t="56052" x="3892550" y="4551363"/>
          <p14:tracePt t="56060" x="4021138" y="4595813"/>
          <p14:tracePt t="56068" x="4138613" y="4605338"/>
          <p14:tracePt t="56076" x="4267200" y="4624388"/>
          <p14:tracePt t="56084" x="4394200" y="4651375"/>
          <p14:tracePt t="56092" x="4467225" y="4651375"/>
          <p14:tracePt t="56100" x="4576763" y="4651375"/>
          <p14:tracePt t="56108" x="4630738" y="4651375"/>
          <p14:tracePt t="56117" x="4649788" y="4651375"/>
          <p14:tracePt t="56124" x="4686300" y="4651375"/>
          <p14:tracePt t="56349" x="4722813" y="4651375"/>
          <p14:tracePt t="56357" x="4776788" y="4651375"/>
          <p14:tracePt t="56365" x="4803775" y="4641850"/>
          <p14:tracePt t="56373" x="4849813" y="4632325"/>
          <p14:tracePt t="56385" x="4876800" y="4605338"/>
          <p14:tracePt t="56389" x="4913313" y="4587875"/>
          <p14:tracePt t="56402" x="4941888" y="4578350"/>
          <p14:tracePt t="56405" x="4986338" y="4541838"/>
          <p14:tracePt t="56415" x="5014913" y="4532313"/>
          <p14:tracePt t="56422" x="5032375" y="4532313"/>
          <p14:tracePt t="56429" x="5049838" y="4532313"/>
          <p14:tracePt t="56438" x="5078413" y="4522788"/>
          <p14:tracePt t="56445" x="5114925" y="4505325"/>
          <p14:tracePt t="56454" x="5132388" y="4505325"/>
          <p14:tracePt t="56460" x="5151438" y="4505325"/>
          <p14:tracePt t="56468" x="5178425" y="4495800"/>
          <p14:tracePt t="56476" x="5205413" y="4495800"/>
          <p14:tracePt t="56483" x="5260975" y="4495800"/>
          <p14:tracePt t="56492" x="5314950" y="4495800"/>
          <p14:tracePt t="56499" x="5360988" y="4495800"/>
          <p14:tracePt t="56508" x="5414963" y="4495800"/>
          <p14:tracePt t="56515" x="5470525" y="4514850"/>
          <p14:tracePt t="56525" x="5514975" y="4514850"/>
          <p14:tracePt t="56533" x="5570538" y="4532313"/>
          <p14:tracePt t="56541" x="5616575" y="4532313"/>
          <p14:tracePt t="56550" x="5634038" y="4551363"/>
          <p14:tracePt t="56557" x="5661025" y="4559300"/>
          <p14:tracePt t="56566" x="5670550" y="4559300"/>
          <p14:tracePt t="56652" x="5680075" y="4568825"/>
          <p14:tracePt t="56724" x="5680075" y="4578350"/>
          <p14:tracePt t="56732" x="5680075" y="4587875"/>
          <p14:tracePt t="57580" x="5680075" y="4595813"/>
          <p14:tracePt t="59372" x="5688013" y="4605338"/>
          <p14:tracePt t="59380" x="5734050" y="4605338"/>
          <p14:tracePt t="59388" x="5797550" y="4595813"/>
          <p14:tracePt t="59396" x="5853113" y="4587875"/>
          <p14:tracePt t="59404" x="5880100" y="4568825"/>
          <p14:tracePt t="59412" x="5916613" y="4532313"/>
          <p14:tracePt t="59420" x="5943600" y="4522788"/>
          <p14:tracePt t="59429" x="5972175" y="4514850"/>
          <p14:tracePt t="59437" x="6007100" y="4495800"/>
          <p14:tracePt t="59447" x="6016625" y="4486275"/>
          <p14:tracePt t="59451" x="6043613" y="4468813"/>
          <p14:tracePt t="59461" x="6089650" y="4432300"/>
          <p14:tracePt t="59467" x="6126163" y="4413250"/>
          <p14:tracePt t="59476" x="6162675" y="4376738"/>
          <p14:tracePt t="59484" x="6189663" y="4368800"/>
          <p14:tracePt t="59492" x="6254750" y="4332288"/>
          <p14:tracePt t="59500" x="6299200" y="4313238"/>
          <p14:tracePt t="59508" x="6345238" y="4286250"/>
          <p14:tracePt t="59516" x="6408738" y="4249738"/>
          <p14:tracePt t="59524" x="6472238" y="4213225"/>
          <p14:tracePt t="59532" x="6500813" y="4203700"/>
          <p14:tracePt t="59540" x="6545263" y="4186238"/>
          <p14:tracePt t="59549" x="6573838" y="4149725"/>
          <p14:tracePt t="59556" x="6600825" y="4140200"/>
          <p14:tracePt t="59564" x="6664325" y="4103688"/>
          <p14:tracePt t="59572" x="6681788" y="4086225"/>
          <p14:tracePt t="59580" x="6700838" y="4086225"/>
          <p14:tracePt t="59588" x="6727825" y="4076700"/>
          <p14:tracePt t="59596" x="6737350" y="4076700"/>
          <p14:tracePt t="59604" x="6754813" y="4067175"/>
          <p14:tracePt t="59612" x="6764338" y="4057650"/>
          <p14:tracePt t="59638" x="6783388" y="4049713"/>
          <p14:tracePt t="59652" x="6791325" y="4030663"/>
          <p14:tracePt t="59668" x="6800850" y="4030663"/>
          <p14:tracePt t="59676" x="6819900" y="4030663"/>
          <p14:tracePt t="59692" x="6827838" y="4030663"/>
          <p14:tracePt t="59700" x="6846888" y="4021138"/>
          <p14:tracePt t="59725" x="6873875" y="4021138"/>
          <p14:tracePt t="59732" x="6929438" y="4003675"/>
          <p14:tracePt t="59740" x="6973888" y="3994150"/>
          <p14:tracePt t="59748" x="7046913" y="3984625"/>
          <p14:tracePt t="59756" x="7065963" y="3984625"/>
          <p14:tracePt t="59763" x="7138988" y="3967163"/>
          <p14:tracePt t="59771" x="7183438" y="3957638"/>
          <p14:tracePt t="59780" x="7275513" y="3948113"/>
          <p14:tracePt t="59788" x="7348538" y="3930650"/>
          <p14:tracePt t="59804" x="7429500" y="3921125"/>
          <p14:tracePt t="59812" x="7448550" y="3921125"/>
          <p14:tracePt t="59819" x="7548563" y="3921125"/>
          <p14:tracePt t="59827" x="7658100" y="3921125"/>
          <p14:tracePt t="59836" x="7767638" y="3921125"/>
          <p14:tracePt t="59844" x="7913688" y="3921125"/>
          <p14:tracePt t="59852" x="8023225" y="3921125"/>
          <p14:tracePt t="59860" x="8169275" y="3921125"/>
          <p14:tracePt t="59868" x="8342313" y="3921125"/>
          <p14:tracePt t="59883" x="8523288" y="3894138"/>
          <p14:tracePt t="59884" x="8705850" y="3875088"/>
          <p14:tracePt t="59893" x="8878888" y="3811588"/>
          <p14:tracePt t="59901" x="9080500" y="380365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ja-JP" altLang="en-US" b="1" dirty="0"/>
              <a:t>ヒント：データ分散の方針</a:t>
            </a:r>
            <a:endParaRPr lang="en-US" altLang="ja-JP" b="1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645" y="1093847"/>
            <a:ext cx="8229600" cy="4530725"/>
          </a:xfrm>
        </p:spPr>
        <p:txBody>
          <a:bodyPr/>
          <a:lstStyle/>
          <a:p>
            <a:r>
              <a:rPr lang="ja-JP" altLang="en-US" sz="2400" b="1" dirty="0"/>
              <a:t>ｘは全てのプロセッサに転送</a:t>
            </a:r>
            <a:endParaRPr lang="en-US" altLang="ja-JP" sz="2400" b="1" dirty="0"/>
          </a:p>
          <a:p>
            <a:pPr lvl="1"/>
            <a:r>
              <a:rPr lang="ja-JP" altLang="en-US" sz="2000" b="1" dirty="0"/>
              <a:t>それぞれで部分和を計算</a:t>
            </a:r>
            <a:endParaRPr lang="en-US" altLang="ja-JP" sz="2000" b="1" dirty="0"/>
          </a:p>
          <a:p>
            <a:pPr marL="784225" lvl="1" indent="-457200"/>
            <a:r>
              <a:rPr lang="ja-JP" altLang="en-US" sz="2400" b="1" dirty="0"/>
              <a:t>答えをホストに転送</a:t>
            </a:r>
            <a:endParaRPr lang="en-US" altLang="ja-JP" sz="2400" b="1" dirty="0"/>
          </a:p>
          <a:p>
            <a:pPr marL="457200" indent="-457200"/>
            <a:r>
              <a:rPr lang="ja-JP" altLang="en-US" sz="2400" b="1" dirty="0"/>
              <a:t>演算の順番が変わるため答えは、プロセッサ数を変えると若干変わる</a:t>
            </a:r>
            <a:endParaRPr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9A7F5D9-BE3B-4536-B927-DE95B053FCE4}"/>
              </a:ext>
            </a:extLst>
          </p:cNvPr>
          <p:cNvGrpSpPr/>
          <p:nvPr/>
        </p:nvGrpSpPr>
        <p:grpSpPr>
          <a:xfrm>
            <a:off x="1835696" y="2926899"/>
            <a:ext cx="6480720" cy="3825716"/>
            <a:chOff x="683568" y="1484784"/>
            <a:chExt cx="6480720" cy="3825716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EE4FD0A8-E3E5-4E91-A6E7-FAB21FEF73CD}"/>
                </a:ext>
              </a:extLst>
            </p:cNvPr>
            <p:cNvSpPr/>
            <p:nvPr/>
          </p:nvSpPr>
          <p:spPr>
            <a:xfrm>
              <a:off x="2195736" y="2132856"/>
              <a:ext cx="1296144" cy="2880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3E722A94-C739-4760-B6C7-DBB9C65D2F8F}"/>
                </a:ext>
              </a:extLst>
            </p:cNvPr>
            <p:cNvSpPr/>
            <p:nvPr/>
          </p:nvSpPr>
          <p:spPr>
            <a:xfrm>
              <a:off x="3419872" y="2132856"/>
              <a:ext cx="1296144" cy="2880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1818CEC-EA09-4F8F-BB16-F28C3F2A71F9}"/>
                </a:ext>
              </a:extLst>
            </p:cNvPr>
            <p:cNvSpPr/>
            <p:nvPr/>
          </p:nvSpPr>
          <p:spPr>
            <a:xfrm>
              <a:off x="4644008" y="2132856"/>
              <a:ext cx="1296144" cy="288032"/>
            </a:xfrm>
            <a:prstGeom prst="rect">
              <a:avLst/>
            </a:prstGeom>
            <a:solidFill>
              <a:srgbClr val="FF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AD45D09B-541F-4C5F-892A-FCE2E76320DB}"/>
                </a:ext>
              </a:extLst>
            </p:cNvPr>
            <p:cNvSpPr/>
            <p:nvPr/>
          </p:nvSpPr>
          <p:spPr>
            <a:xfrm>
              <a:off x="5868144" y="2132856"/>
              <a:ext cx="1296144" cy="288032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909B103-4585-4D09-97D2-CB9B356E67DE}"/>
                </a:ext>
              </a:extLst>
            </p:cNvPr>
            <p:cNvSpPr txBox="1"/>
            <p:nvPr/>
          </p:nvSpPr>
          <p:spPr>
            <a:xfrm>
              <a:off x="683568" y="2060848"/>
              <a:ext cx="125547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host </a:t>
              </a:r>
              <a:r>
                <a:rPr kumimoji="1" lang="en-US" altLang="ja-JP" dirty="0" err="1"/>
                <a:t>pid</a:t>
              </a:r>
              <a:r>
                <a:rPr kumimoji="1" lang="en-US" altLang="ja-JP" dirty="0"/>
                <a:t>=0</a:t>
              </a:r>
              <a:endParaRPr kumimoji="1" lang="ja-JP" altLang="en-US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448552B-9379-4124-BB8C-F6AAF1DF8FF2}"/>
                </a:ext>
              </a:extLst>
            </p:cNvPr>
            <p:cNvSpPr txBox="1"/>
            <p:nvPr/>
          </p:nvSpPr>
          <p:spPr>
            <a:xfrm>
              <a:off x="683568" y="3356992"/>
              <a:ext cx="75533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/>
                <a:t>pid</a:t>
              </a:r>
              <a:r>
                <a:rPr kumimoji="1" lang="en-US" altLang="ja-JP" dirty="0"/>
                <a:t>=1</a:t>
              </a:r>
              <a:endParaRPr kumimoji="1" lang="ja-JP" altLang="en-US" dirty="0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EB72F27D-B935-46F4-A6EC-8D9AAE2863D0}"/>
                </a:ext>
              </a:extLst>
            </p:cNvPr>
            <p:cNvSpPr txBox="1"/>
            <p:nvPr/>
          </p:nvSpPr>
          <p:spPr>
            <a:xfrm>
              <a:off x="683568" y="4149080"/>
              <a:ext cx="75533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/>
                <a:t>pid</a:t>
              </a:r>
              <a:r>
                <a:rPr kumimoji="1" lang="en-US" altLang="ja-JP" dirty="0"/>
                <a:t>=2</a:t>
              </a:r>
              <a:endParaRPr kumimoji="1" lang="ja-JP" altLang="en-US" dirty="0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8ED84CE5-E917-47EB-AE48-9605F0BC3E66}"/>
                </a:ext>
              </a:extLst>
            </p:cNvPr>
            <p:cNvSpPr txBox="1"/>
            <p:nvPr/>
          </p:nvSpPr>
          <p:spPr>
            <a:xfrm>
              <a:off x="683568" y="4941168"/>
              <a:ext cx="75533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/>
                <a:t>pid</a:t>
              </a:r>
              <a:r>
                <a:rPr kumimoji="1" lang="en-US" altLang="ja-JP" dirty="0"/>
                <a:t>=3</a:t>
              </a:r>
              <a:endParaRPr kumimoji="1" lang="ja-JP" altLang="en-US" dirty="0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465FCC8C-82DA-4BD0-B41A-952F837E0DE7}"/>
                </a:ext>
              </a:extLst>
            </p:cNvPr>
            <p:cNvSpPr txBox="1"/>
            <p:nvPr/>
          </p:nvSpPr>
          <p:spPr>
            <a:xfrm>
              <a:off x="2195736" y="2060848"/>
              <a:ext cx="64633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ja-JP" altLang="en-US" dirty="0"/>
                <a:t>計算</a:t>
              </a:r>
              <a:endParaRPr kumimoji="1" lang="ja-JP" altLang="en-US" dirty="0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A291DE05-55D7-4006-95F4-B82E9FC23482}"/>
                </a:ext>
              </a:extLst>
            </p:cNvPr>
            <p:cNvSpPr/>
            <p:nvPr/>
          </p:nvSpPr>
          <p:spPr>
            <a:xfrm>
              <a:off x="2195736" y="3356992"/>
              <a:ext cx="1296144" cy="2880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833885C9-8D59-4BAE-AE66-9BCC661872B6}"/>
                </a:ext>
              </a:extLst>
            </p:cNvPr>
            <p:cNvSpPr/>
            <p:nvPr/>
          </p:nvSpPr>
          <p:spPr>
            <a:xfrm>
              <a:off x="3419872" y="3356992"/>
              <a:ext cx="1296144" cy="2880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B675848A-65E0-495C-B2E8-48C923ABA29C}"/>
                </a:ext>
              </a:extLst>
            </p:cNvPr>
            <p:cNvSpPr/>
            <p:nvPr/>
          </p:nvSpPr>
          <p:spPr>
            <a:xfrm>
              <a:off x="4644008" y="3356992"/>
              <a:ext cx="1296144" cy="288032"/>
            </a:xfrm>
            <a:prstGeom prst="rect">
              <a:avLst/>
            </a:prstGeom>
            <a:solidFill>
              <a:srgbClr val="FF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A8ACC722-DF01-490A-9B01-A2C6AF25E75A}"/>
                </a:ext>
              </a:extLst>
            </p:cNvPr>
            <p:cNvSpPr/>
            <p:nvPr/>
          </p:nvSpPr>
          <p:spPr>
            <a:xfrm>
              <a:off x="5868144" y="3356992"/>
              <a:ext cx="1296144" cy="288032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E58FCD43-B489-45A4-AC6A-ADD3FF41D685}"/>
                </a:ext>
              </a:extLst>
            </p:cNvPr>
            <p:cNvSpPr/>
            <p:nvPr/>
          </p:nvSpPr>
          <p:spPr>
            <a:xfrm>
              <a:off x="2195736" y="4149080"/>
              <a:ext cx="1296144" cy="2880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992C9C4F-630B-4E13-948E-6E0D0F1F40DC}"/>
                </a:ext>
              </a:extLst>
            </p:cNvPr>
            <p:cNvSpPr/>
            <p:nvPr/>
          </p:nvSpPr>
          <p:spPr>
            <a:xfrm>
              <a:off x="3419872" y="4149080"/>
              <a:ext cx="1296144" cy="2880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128AFFD0-1B35-4397-B508-B4EC77E0E99E}"/>
                </a:ext>
              </a:extLst>
            </p:cNvPr>
            <p:cNvSpPr/>
            <p:nvPr/>
          </p:nvSpPr>
          <p:spPr>
            <a:xfrm>
              <a:off x="4644008" y="4149080"/>
              <a:ext cx="1296144" cy="288032"/>
            </a:xfrm>
            <a:prstGeom prst="rect">
              <a:avLst/>
            </a:prstGeom>
            <a:solidFill>
              <a:srgbClr val="FF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EED77AE1-FBCF-4E58-B96C-987A5ED6D7CB}"/>
                </a:ext>
              </a:extLst>
            </p:cNvPr>
            <p:cNvSpPr/>
            <p:nvPr/>
          </p:nvSpPr>
          <p:spPr>
            <a:xfrm>
              <a:off x="5868144" y="4149080"/>
              <a:ext cx="1296144" cy="288032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428CA721-63C3-4790-B27E-CFD3645CE2C0}"/>
                </a:ext>
              </a:extLst>
            </p:cNvPr>
            <p:cNvSpPr/>
            <p:nvPr/>
          </p:nvSpPr>
          <p:spPr>
            <a:xfrm>
              <a:off x="2195736" y="4941168"/>
              <a:ext cx="1296144" cy="2880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FCFE42BD-D6BF-474F-BC36-2AEF9E965F37}"/>
                </a:ext>
              </a:extLst>
            </p:cNvPr>
            <p:cNvSpPr/>
            <p:nvPr/>
          </p:nvSpPr>
          <p:spPr>
            <a:xfrm>
              <a:off x="3419872" y="4941168"/>
              <a:ext cx="1296144" cy="2880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11D2DF67-41D1-4112-9321-B52C15E6C87E}"/>
                </a:ext>
              </a:extLst>
            </p:cNvPr>
            <p:cNvSpPr/>
            <p:nvPr/>
          </p:nvSpPr>
          <p:spPr>
            <a:xfrm>
              <a:off x="4644008" y="4941168"/>
              <a:ext cx="1296144" cy="288032"/>
            </a:xfrm>
            <a:prstGeom prst="rect">
              <a:avLst/>
            </a:prstGeom>
            <a:solidFill>
              <a:srgbClr val="FF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DF8CDA76-D58D-4227-899B-A1ACA91F874D}"/>
                </a:ext>
              </a:extLst>
            </p:cNvPr>
            <p:cNvSpPr/>
            <p:nvPr/>
          </p:nvSpPr>
          <p:spPr>
            <a:xfrm>
              <a:off x="5868144" y="4941168"/>
              <a:ext cx="1296144" cy="288032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7ADF2634-4DBC-4AE3-AF5B-518BD91E061E}"/>
                </a:ext>
              </a:extLst>
            </p:cNvPr>
            <p:cNvSpPr txBox="1"/>
            <p:nvPr/>
          </p:nvSpPr>
          <p:spPr>
            <a:xfrm>
              <a:off x="3491880" y="3284984"/>
              <a:ext cx="64633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/>
                <a:t>計算</a:t>
              </a: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38218FA5-0D34-47A2-9E5C-D0A0DED18741}"/>
                </a:ext>
              </a:extLst>
            </p:cNvPr>
            <p:cNvSpPr txBox="1"/>
            <p:nvPr/>
          </p:nvSpPr>
          <p:spPr>
            <a:xfrm>
              <a:off x="4716016" y="4149080"/>
              <a:ext cx="64633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/>
                <a:t>計算</a:t>
              </a: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6AF947DC-5FE0-4658-B4B3-1D591700FBBD}"/>
                </a:ext>
              </a:extLst>
            </p:cNvPr>
            <p:cNvSpPr txBox="1"/>
            <p:nvPr/>
          </p:nvSpPr>
          <p:spPr>
            <a:xfrm>
              <a:off x="6012160" y="4941168"/>
              <a:ext cx="64633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/>
                <a:t>計算</a:t>
              </a:r>
            </a:p>
          </p:txBody>
        </p: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4D5157E4-C1A6-410C-9523-8FA03D105872}"/>
                </a:ext>
              </a:extLst>
            </p:cNvPr>
            <p:cNvCxnSpPr/>
            <p:nvPr/>
          </p:nvCxnSpPr>
          <p:spPr>
            <a:xfrm>
              <a:off x="2195736" y="1916832"/>
              <a:ext cx="489654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4155C54E-B316-45F0-AC8F-599D4262FA0F}"/>
                </a:ext>
              </a:extLst>
            </p:cNvPr>
            <p:cNvCxnSpPr/>
            <p:nvPr/>
          </p:nvCxnSpPr>
          <p:spPr>
            <a:xfrm>
              <a:off x="2195736" y="3212976"/>
              <a:ext cx="489654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E051DF01-27AA-4C2D-A94F-1276925835A5}"/>
                </a:ext>
              </a:extLst>
            </p:cNvPr>
            <p:cNvCxnSpPr/>
            <p:nvPr/>
          </p:nvCxnSpPr>
          <p:spPr>
            <a:xfrm>
              <a:off x="2195736" y="4005064"/>
              <a:ext cx="489654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矢印コネクタ 31">
              <a:extLst>
                <a:ext uri="{FF2B5EF4-FFF2-40B4-BE49-F238E27FC236}">
                  <a16:creationId xmlns:a16="http://schemas.microsoft.com/office/drawing/2014/main" id="{92BAB9E1-ADDE-4202-BA3C-B8AB4E569A84}"/>
                </a:ext>
              </a:extLst>
            </p:cNvPr>
            <p:cNvCxnSpPr/>
            <p:nvPr/>
          </p:nvCxnSpPr>
          <p:spPr>
            <a:xfrm>
              <a:off x="2195736" y="4797152"/>
              <a:ext cx="489654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F9F71661-0A06-4E47-AF2C-1C927202C5E1}"/>
                </a:ext>
              </a:extLst>
            </p:cNvPr>
            <p:cNvCxnSpPr/>
            <p:nvPr/>
          </p:nvCxnSpPr>
          <p:spPr>
            <a:xfrm>
              <a:off x="2123728" y="2348880"/>
              <a:ext cx="0" cy="7920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F68E196E-BAF9-48C0-9A14-FF58AC6F6A6F}"/>
                </a:ext>
              </a:extLst>
            </p:cNvPr>
            <p:cNvCxnSpPr/>
            <p:nvPr/>
          </p:nvCxnSpPr>
          <p:spPr>
            <a:xfrm flipH="1">
              <a:off x="2267744" y="2501280"/>
              <a:ext cx="8384" cy="15037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>
              <a:extLst>
                <a:ext uri="{FF2B5EF4-FFF2-40B4-BE49-F238E27FC236}">
                  <a16:creationId xmlns:a16="http://schemas.microsoft.com/office/drawing/2014/main" id="{6836A6C7-21D9-4160-A3DC-A7A374577DDA}"/>
                </a:ext>
              </a:extLst>
            </p:cNvPr>
            <p:cNvCxnSpPr/>
            <p:nvPr/>
          </p:nvCxnSpPr>
          <p:spPr>
            <a:xfrm>
              <a:off x="2411760" y="2564904"/>
              <a:ext cx="0" cy="237626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198D2FC7-9822-4365-A20F-1E015C14EBF0}"/>
                </a:ext>
              </a:extLst>
            </p:cNvPr>
            <p:cNvSpPr txBox="1"/>
            <p:nvPr/>
          </p:nvSpPr>
          <p:spPr>
            <a:xfrm>
              <a:off x="2276128" y="2434939"/>
              <a:ext cx="431720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ja-JP" altLang="en-US" dirty="0"/>
                <a:t>配列全体を転送して、自分の持ち分を計算</a:t>
              </a:r>
              <a:endParaRPr lang="en-US" altLang="ja-JP" dirty="0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576595A2-FF2E-40E0-825B-B29EC3579BF5}"/>
                </a:ext>
              </a:extLst>
            </p:cNvPr>
            <p:cNvSpPr txBox="1"/>
            <p:nvPr/>
          </p:nvSpPr>
          <p:spPr>
            <a:xfrm>
              <a:off x="2123728" y="1510105"/>
              <a:ext cx="31290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0</a:t>
              </a:r>
              <a:endParaRPr kumimoji="1" lang="ja-JP" altLang="en-US" dirty="0"/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CC473889-5983-4F92-B8CC-6F4167BB883D}"/>
                </a:ext>
              </a:extLst>
            </p:cNvPr>
            <p:cNvSpPr txBox="1"/>
            <p:nvPr/>
          </p:nvSpPr>
          <p:spPr>
            <a:xfrm>
              <a:off x="3296457" y="1510105"/>
              <a:ext cx="99257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N/</a:t>
              </a:r>
              <a:r>
                <a:rPr lang="en-US" altLang="ja-JP" dirty="0" err="1"/>
                <a:t>nproc</a:t>
              </a:r>
              <a:endParaRPr kumimoji="1" lang="ja-JP" altLang="en-US" dirty="0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2901C841-7EEA-45F7-89EA-08CE99D7F4BB}"/>
                </a:ext>
              </a:extLst>
            </p:cNvPr>
            <p:cNvSpPr txBox="1"/>
            <p:nvPr/>
          </p:nvSpPr>
          <p:spPr>
            <a:xfrm>
              <a:off x="4560913" y="1484784"/>
              <a:ext cx="1210588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2*N/</a:t>
              </a:r>
              <a:r>
                <a:rPr lang="en-US" altLang="ja-JP" dirty="0" err="1"/>
                <a:t>nproc</a:t>
              </a:r>
              <a:endParaRPr kumimoji="1" lang="ja-JP" altLang="en-US" dirty="0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97476D56-597B-4CAE-A3E7-87A602BF4A70}"/>
                </a:ext>
              </a:extLst>
            </p:cNvPr>
            <p:cNvSpPr txBox="1"/>
            <p:nvPr/>
          </p:nvSpPr>
          <p:spPr>
            <a:xfrm>
              <a:off x="5819388" y="1510105"/>
              <a:ext cx="1210588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3*N/</a:t>
              </a:r>
              <a:r>
                <a:rPr lang="en-US" altLang="ja-JP" dirty="0" err="1"/>
                <a:t>nproc</a:t>
              </a:r>
              <a:endParaRPr kumimoji="1" lang="ja-JP" altLang="en-US" dirty="0"/>
            </a:p>
          </p:txBody>
        </p:sp>
      </p:grp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154B9F81-113D-411F-A177-B1812B4ED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42"/>
    </mc:Choice>
    <mc:Fallback xmlns="">
      <p:transition spd="slow" advTm="92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0" x="8751888" y="3265488"/>
          <p14:tracePt t="497" x="8459788" y="3200400"/>
          <p14:tracePt t="506" x="8223250" y="3182938"/>
          <p14:tracePt t="512" x="7977188" y="3127375"/>
          <p14:tracePt t="521" x="7894638" y="3109913"/>
          <p14:tracePt t="529" x="7804150" y="3090863"/>
          <p14:tracePt t="538" x="7758113" y="3073400"/>
          <p14:tracePt t="545" x="7721600" y="3063875"/>
          <p14:tracePt t="554" x="7694613" y="3046413"/>
          <p14:tracePt t="561" x="7667625" y="3036888"/>
          <p14:tracePt t="570" x="7658100" y="3036888"/>
          <p14:tracePt t="577" x="7648575" y="3027363"/>
          <p14:tracePt t="585" x="7621588" y="3000375"/>
          <p14:tracePt t="593" x="7594600" y="2973388"/>
          <p14:tracePt t="601" x="7575550" y="2963863"/>
          <p14:tracePt t="609" x="7531100" y="2963863"/>
          <p14:tracePt t="617" x="7494588" y="2954338"/>
          <p14:tracePt t="624" x="7458075" y="2946400"/>
          <p14:tracePt t="633" x="7385050" y="2917825"/>
          <p14:tracePt t="641" x="7348538" y="2909888"/>
          <p14:tracePt t="649" x="7283450" y="2890838"/>
          <p14:tracePt t="657" x="7248525" y="2890838"/>
          <p14:tracePt t="665" x="7175500" y="2854325"/>
          <p14:tracePt t="673" x="7129463" y="2836863"/>
          <p14:tracePt t="681" x="7083425" y="2836863"/>
          <p14:tracePt t="689" x="7010400" y="2800350"/>
          <p14:tracePt t="696" x="6937375" y="2790825"/>
          <p14:tracePt t="706" x="6846888" y="2781300"/>
          <p14:tracePt t="713" x="6764338" y="2763838"/>
          <p14:tracePt t="723" x="6673850" y="2763838"/>
          <p14:tracePt t="728" x="6545263" y="2735263"/>
          <p14:tracePt t="737" x="6418263" y="2717800"/>
          <p14:tracePt t="745" x="6308725" y="2717800"/>
          <p14:tracePt t="753" x="6189663" y="2708275"/>
          <p14:tracePt t="760" x="6062663" y="2690813"/>
          <p14:tracePt t="769" x="5972175" y="2662238"/>
          <p14:tracePt t="777" x="5853113" y="2654300"/>
          <p14:tracePt t="785" x="5797550" y="2635250"/>
          <p14:tracePt t="793" x="5724525" y="2635250"/>
          <p14:tracePt t="801" x="5680075" y="2635250"/>
          <p14:tracePt t="809" x="5624513" y="2625725"/>
          <p14:tracePt t="817" x="5607050" y="2608263"/>
          <p14:tracePt t="825" x="5580063" y="2608263"/>
          <p14:tracePt t="833" x="5561013" y="2608263"/>
          <p14:tracePt t="841" x="5543550" y="2608263"/>
          <p14:tracePt t="849" x="5524500" y="2598738"/>
          <p14:tracePt t="865" x="5514975" y="2598738"/>
          <p14:tracePt t="873" x="5497513" y="2598738"/>
          <p14:tracePt t="881" x="5478463" y="2589213"/>
          <p14:tracePt t="889" x="5470525" y="2581275"/>
          <p14:tracePt t="906" x="5424488" y="2544763"/>
          <p14:tracePt t="913" x="5378450" y="2508250"/>
          <p14:tracePt t="921" x="5360988" y="2489200"/>
          <p14:tracePt t="929" x="5314950" y="2444750"/>
          <p14:tracePt t="937" x="5287963" y="2425700"/>
          <p14:tracePt t="945" x="5241925" y="2379663"/>
          <p14:tracePt t="953" x="5205413" y="2352675"/>
          <p14:tracePt t="960" x="5187950" y="2335213"/>
          <p14:tracePt t="969" x="5168900" y="2325688"/>
          <p14:tracePt t="977" x="5159375" y="2316163"/>
          <p14:tracePt t="985" x="5141913" y="2298700"/>
          <p14:tracePt t="993" x="5132388" y="2298700"/>
          <p14:tracePt t="1073" x="5122863" y="2289175"/>
          <p14:tracePt t="1489" x="5122863" y="2262188"/>
          <p14:tracePt t="1497" x="5122863" y="2243138"/>
          <p14:tracePt t="1504" x="5132388" y="2189163"/>
          <p14:tracePt t="1513" x="5141913" y="2152650"/>
          <p14:tracePt t="1521" x="5151438" y="2116138"/>
          <p14:tracePt t="1529" x="5151438" y="2097088"/>
          <p14:tracePt t="1538" x="5168900" y="2052638"/>
          <p14:tracePt t="1544" x="5187950" y="2024063"/>
          <p14:tracePt t="1554" x="5187950" y="2006600"/>
          <p14:tracePt t="1560" x="5195888" y="1987550"/>
          <p14:tracePt t="1569" x="5195888" y="1970088"/>
          <p14:tracePt t="1577" x="5195888" y="1960563"/>
          <p14:tracePt t="1585" x="5205413" y="1943100"/>
          <p14:tracePt t="1603" x="5205413" y="1924050"/>
          <p14:tracePt t="1608" x="5214938" y="1906588"/>
          <p14:tracePt t="1633" x="5224463" y="1897063"/>
          <p14:tracePt t="17601" x="5232400" y="1924050"/>
          <p14:tracePt t="17610" x="5232400" y="2052638"/>
          <p14:tracePt t="17616" x="5232400" y="2179638"/>
          <p14:tracePt t="17624" x="5232400" y="2197100"/>
          <p14:tracePt t="17633" x="5205413" y="2262188"/>
          <p14:tracePt t="17641" x="5168900" y="2289175"/>
          <p14:tracePt t="17649" x="5151438" y="2325688"/>
          <p14:tracePt t="17657" x="5122863" y="2343150"/>
          <p14:tracePt t="17665" x="5105400" y="2352675"/>
          <p14:tracePt t="17673" x="5068888" y="2362200"/>
          <p14:tracePt t="17697" x="5049838" y="2362200"/>
          <p14:tracePt t="17705" x="5032375" y="2362200"/>
          <p14:tracePt t="17713" x="5005388" y="2362200"/>
          <p14:tracePt t="17721" x="4986338" y="2362200"/>
          <p14:tracePt t="17729" x="4941888" y="2362200"/>
          <p14:tracePt t="17737" x="4913313" y="2343150"/>
          <p14:tracePt t="17745" x="4905375" y="2316163"/>
          <p14:tracePt t="17753" x="4876800" y="2289175"/>
          <p14:tracePt t="17760" x="4876800" y="2262188"/>
          <p14:tracePt t="17769" x="4859338" y="2243138"/>
          <p14:tracePt t="17778" x="4803775" y="2197100"/>
          <p14:tracePt t="17788" x="4730750" y="2125663"/>
          <p14:tracePt t="17794" x="4676775" y="2097088"/>
          <p14:tracePt t="17804" x="4576763" y="2033588"/>
          <p14:tracePt t="17809" x="4530725" y="2016125"/>
          <p14:tracePt t="17817" x="4448175" y="1951038"/>
          <p14:tracePt t="17825" x="4394200" y="1897063"/>
          <p14:tracePt t="17833" x="4330700" y="1851025"/>
          <p14:tracePt t="17840" x="4267200" y="1824038"/>
          <p14:tracePt t="17848" x="4238625" y="1787525"/>
          <p14:tracePt t="17857" x="4157663" y="1724025"/>
          <p14:tracePt t="17865" x="4111625" y="1697038"/>
          <p14:tracePt t="17873" x="4065588" y="1677988"/>
          <p14:tracePt t="17888" x="4021138" y="1651000"/>
          <p14:tracePt t="17889" x="3975100" y="1641475"/>
          <p14:tracePt t="17896" x="3948113" y="1614488"/>
          <p14:tracePt t="17905" x="3892550" y="1614488"/>
          <p14:tracePt t="17913" x="3810000" y="1614488"/>
          <p14:tracePt t="17920" x="3702050" y="1614488"/>
          <p14:tracePt t="17928" x="3629025" y="1614488"/>
          <p14:tracePt t="17937" x="3519488" y="1614488"/>
          <p14:tracePt t="17945" x="3427413" y="1614488"/>
          <p14:tracePt t="17953" x="3336925" y="1614488"/>
          <p14:tracePt t="17961" x="3263900" y="1614488"/>
          <p14:tracePt t="17969" x="3171825" y="1614488"/>
          <p14:tracePt t="17977" x="3090863" y="1595438"/>
          <p14:tracePt t="17986" x="3017838" y="1595438"/>
          <p14:tracePt t="17993" x="2962275" y="1587500"/>
          <p14:tracePt t="18003" x="2935288" y="1587500"/>
          <p14:tracePt t="18009" x="2898775" y="1587500"/>
          <p14:tracePt t="18017" x="2862263" y="1587500"/>
          <p14:tracePt t="18024" x="2817813" y="1568450"/>
          <p14:tracePt t="18033" x="2789238" y="1568450"/>
          <p14:tracePt t="18040" x="2716213" y="1568450"/>
          <p14:tracePt t="18048" x="2625725" y="1568450"/>
          <p14:tracePt t="18057" x="2516188" y="1568450"/>
          <p14:tracePt t="18065" x="2389188" y="1568450"/>
          <p14:tracePt t="18073" x="2260600" y="1568450"/>
          <p14:tracePt t="18080" x="2133600" y="1568450"/>
          <p14:tracePt t="18088" x="2024063" y="1568450"/>
          <p14:tracePt t="18097" x="1931988" y="1568450"/>
          <p14:tracePt t="18105" x="1878013" y="1568450"/>
          <p14:tracePt t="18113" x="1860550" y="1568450"/>
          <p14:tracePt t="18120" x="1831975" y="1568450"/>
          <p14:tracePt t="18136" x="1824038" y="1568450"/>
          <p14:tracePt t="18153" x="1814513" y="1568450"/>
          <p14:tracePt t="18160" x="1787525" y="1568450"/>
          <p14:tracePt t="18170" x="1758950" y="1568450"/>
          <p14:tracePt t="18177" x="1714500" y="1568450"/>
          <p14:tracePt t="18186" x="1658938" y="1568450"/>
          <p14:tracePt t="18196" x="1604963" y="1568450"/>
          <p14:tracePt t="18202" x="1549400" y="1568450"/>
          <p14:tracePt t="18208" x="1512888" y="1568450"/>
          <p14:tracePt t="18217" x="1468438" y="1568450"/>
          <p14:tracePt t="18224" x="1439863" y="1568450"/>
          <p14:tracePt t="18233" x="1395413" y="1568450"/>
          <p14:tracePt t="18240" x="1339850" y="1568450"/>
          <p14:tracePt t="18249" x="1312863" y="1568450"/>
          <p14:tracePt t="18257" x="1258888" y="1568450"/>
          <p14:tracePt t="18264" x="1239838" y="1568450"/>
          <p14:tracePt t="18273" x="1212850" y="1568450"/>
          <p14:tracePt t="18281" x="1193800" y="1558925"/>
          <p14:tracePt t="18289" x="1185863" y="1558925"/>
          <p14:tracePt t="18297" x="1166813" y="1558925"/>
          <p14:tracePt t="18369" x="1157288" y="1558925"/>
          <p14:tracePt t="18377" x="1149350" y="1550988"/>
          <p14:tracePt t="18418" x="1149350" y="1522413"/>
          <p14:tracePt t="18425" x="1149350" y="1514475"/>
          <p14:tracePt t="18433" x="1149350" y="1504950"/>
          <p14:tracePt t="18457" x="1149350" y="1485900"/>
          <p14:tracePt t="18472" x="1149350" y="1477963"/>
          <p14:tracePt t="18618" x="1139825" y="1477963"/>
          <p14:tracePt t="18625" x="1084263" y="1522413"/>
          <p14:tracePt t="18633" x="1057275" y="1604963"/>
          <p14:tracePt t="18641" x="1039813" y="1641475"/>
          <p14:tracePt t="18650" x="1039813" y="1687513"/>
          <p14:tracePt t="18657" x="1039813" y="1741488"/>
          <p14:tracePt t="18664" x="1039813" y="1814513"/>
          <p14:tracePt t="18673" x="1057275" y="1897063"/>
          <p14:tracePt t="18681" x="1120775" y="1960563"/>
          <p14:tracePt t="18689" x="1276350" y="2033588"/>
          <p14:tracePt t="18697" x="1439863" y="2116138"/>
          <p14:tracePt t="18705" x="1685925" y="2179638"/>
          <p14:tracePt t="18713" x="2033588" y="2225675"/>
          <p14:tracePt t="18721" x="2516188" y="2225675"/>
          <p14:tracePt t="18729" x="2808288" y="2279650"/>
          <p14:tracePt t="18737" x="3190875" y="2306638"/>
          <p14:tracePt t="18745" x="3373438" y="2316163"/>
          <p14:tracePt t="18753" x="3646488" y="2316163"/>
          <p14:tracePt t="18763" x="3938588" y="2379663"/>
          <p14:tracePt t="18769" x="4102100" y="2408238"/>
          <p14:tracePt t="18777" x="4248150" y="2425700"/>
          <p14:tracePt t="18785" x="4330700" y="2444750"/>
          <p14:tracePt t="18793" x="4384675" y="2462213"/>
          <p14:tracePt t="18802" x="4413250" y="2471738"/>
          <p14:tracePt t="18808" x="4430713" y="2481263"/>
          <p14:tracePt t="18817" x="4440238" y="2481263"/>
          <p14:tracePt t="18825" x="4467225" y="2489200"/>
          <p14:tracePt t="18832" x="4476750" y="2498725"/>
          <p14:tracePt t="18840" x="4484688" y="2508250"/>
          <p14:tracePt t="18849" x="4503738" y="2508250"/>
          <p14:tracePt t="18856" x="4513263" y="2508250"/>
          <p14:tracePt t="18864" x="4530725" y="2517775"/>
          <p14:tracePt t="18872" x="4549775" y="2544763"/>
          <p14:tracePt t="18889" x="4586288" y="2581275"/>
          <p14:tracePt t="18897" x="4603750" y="2598738"/>
          <p14:tracePt t="18905" x="4613275" y="2608263"/>
          <p14:tracePt t="18912" x="4613275" y="2625725"/>
          <p14:tracePt t="18937" x="4613275" y="2635250"/>
          <p14:tracePt t="19001" x="4613275" y="2644775"/>
          <p14:tracePt t="19010" x="4613275" y="2681288"/>
          <p14:tracePt t="19019" x="4613275" y="2735263"/>
          <p14:tracePt t="19026" x="4613275" y="2763838"/>
          <p14:tracePt t="19032" x="4586288" y="2827338"/>
          <p14:tracePt t="19041" x="4513263" y="2909888"/>
          <p14:tracePt t="19049" x="4467225" y="2973388"/>
          <p14:tracePt t="19057" x="4394200" y="3054350"/>
          <p14:tracePt t="19064" x="4303713" y="3155950"/>
          <p14:tracePt t="19073" x="4238625" y="3246438"/>
          <p14:tracePt t="19081" x="4148138" y="3346450"/>
          <p14:tracePt t="19089" x="4094163" y="3411538"/>
          <p14:tracePt t="19097" x="4029075" y="3475038"/>
          <p14:tracePt t="19104" x="3975100" y="3548063"/>
          <p14:tracePt t="19112" x="3956050" y="3575050"/>
          <p14:tracePt t="19121" x="3929063" y="3602038"/>
          <p14:tracePt t="19128" x="3911600" y="3611563"/>
          <p14:tracePt t="19353" x="3865563" y="3611563"/>
          <p14:tracePt t="19361" x="3756025" y="3611563"/>
          <p14:tracePt t="19369" x="3629025" y="3611563"/>
          <p14:tracePt t="19378" x="3519488" y="3611563"/>
          <p14:tracePt t="19387" x="3427413" y="3611563"/>
          <p14:tracePt t="19393" x="3363913" y="3611563"/>
          <p14:tracePt t="19402" x="3327400" y="3611563"/>
          <p14:tracePt t="19409" x="3317875" y="3611563"/>
          <p14:tracePt t="19561" x="3309938" y="3621088"/>
          <p14:tracePt t="19577" x="3309938" y="3638550"/>
          <p14:tracePt t="19585" x="3309938" y="3721100"/>
          <p14:tracePt t="19593" x="3309938" y="3811588"/>
          <p14:tracePt t="19601" x="3309938" y="3903663"/>
          <p14:tracePt t="19609" x="3300413" y="4003675"/>
          <p14:tracePt t="19617" x="3281363" y="4076700"/>
          <p14:tracePt t="19625" x="3273425" y="4186238"/>
          <p14:tracePt t="19633" x="3254375" y="4286250"/>
          <p14:tracePt t="19641" x="3244850" y="4376738"/>
          <p14:tracePt t="19649" x="3217863" y="4495800"/>
          <p14:tracePt t="19657" x="3190875" y="4605338"/>
          <p14:tracePt t="19665" x="3171825" y="4697413"/>
          <p14:tracePt t="19673" x="3163888" y="4797425"/>
          <p14:tracePt t="19681" x="3144838" y="4870450"/>
          <p14:tracePt t="19689" x="3144838" y="4897438"/>
          <p14:tracePt t="19696" x="3144838" y="4943475"/>
          <p14:tracePt t="19704" x="3127375" y="4970463"/>
          <p14:tracePt t="19728" x="3127375" y="4979988"/>
          <p14:tracePt t="19809" x="3127375" y="4943475"/>
          <p14:tracePt t="19817" x="3127375" y="4878388"/>
          <p14:tracePt t="19829" x="3154363" y="4833938"/>
          <p14:tracePt t="19832" x="3200400" y="4797425"/>
          <p14:tracePt t="19840" x="3236913" y="4732338"/>
          <p14:tracePt t="19849" x="3263900" y="4660900"/>
          <p14:tracePt t="19857" x="3317875" y="4595813"/>
          <p14:tracePt t="19866" x="3373438" y="4478338"/>
          <p14:tracePt t="19872" x="3400425" y="4413250"/>
          <p14:tracePt t="19889" x="3436938" y="4322763"/>
          <p14:tracePt t="19896" x="3446463" y="4303713"/>
          <p14:tracePt t="19904" x="3446463" y="4286250"/>
          <p14:tracePt t="19912" x="3446463" y="4259263"/>
          <p14:tracePt t="19921" x="3446463" y="4249738"/>
          <p14:tracePt t="19928" x="3463925" y="4222750"/>
          <p14:tracePt t="19937" x="3473450" y="4222750"/>
          <p14:tracePt t="20035" x="3455988" y="4249738"/>
          <p14:tracePt t="20045" x="3409950" y="4349750"/>
          <p14:tracePt t="20050" x="3354388" y="4459288"/>
          <p14:tracePt t="20058" x="3327400" y="4578350"/>
          <p14:tracePt t="20065" x="3273425" y="4641850"/>
          <p14:tracePt t="20074" x="3263900" y="4732338"/>
          <p14:tracePt t="20081" x="3217863" y="4851400"/>
          <p14:tracePt t="20090" x="3190875" y="4979988"/>
          <p14:tracePt t="20097" x="3144838" y="5060950"/>
          <p14:tracePt t="20104" x="3117850" y="5143500"/>
          <p14:tracePt t="20113" x="3117850" y="5253038"/>
          <p14:tracePt t="20121" x="3117850" y="5270500"/>
          <p14:tracePt t="20129" x="3117850" y="5307013"/>
          <p14:tracePt t="20136" x="3117850" y="5316538"/>
          <p14:tracePt t="20145" x="3117850" y="5326063"/>
          <p14:tracePt t="20218" x="3127375" y="5262563"/>
          <p14:tracePt t="20226" x="3190875" y="5197475"/>
          <p14:tracePt t="20234" x="3236913" y="5143500"/>
          <p14:tracePt t="20242" x="3290888" y="5060950"/>
          <p14:tracePt t="20250" x="3354388" y="4970463"/>
          <p14:tracePt t="20258" x="3382963" y="4870450"/>
          <p14:tracePt t="20265" x="3436938" y="4787900"/>
          <p14:tracePt t="20273" x="3490913" y="4668838"/>
          <p14:tracePt t="20282" x="3546475" y="4551363"/>
          <p14:tracePt t="20290" x="3573463" y="4495800"/>
          <p14:tracePt t="20298" x="3619500" y="4413250"/>
          <p14:tracePt t="20306" x="3629025" y="4349750"/>
          <p14:tracePt t="20314" x="3673475" y="4313238"/>
          <p14:tracePt t="20321" x="3702050" y="4240213"/>
          <p14:tracePt t="20329" x="3709988" y="4213225"/>
          <p14:tracePt t="20337" x="3709988" y="4176713"/>
          <p14:tracePt t="20346" x="3709988" y="4140200"/>
          <p14:tracePt t="20354" x="3729038" y="4103688"/>
          <p14:tracePt t="20371" x="3738563" y="4086225"/>
          <p14:tracePt t="20377" x="3738563" y="4067175"/>
          <p14:tracePt t="20387" x="3746500" y="4057650"/>
          <p14:tracePt t="20449" x="3746500" y="4049713"/>
          <p14:tracePt t="20473" x="3746500" y="4040188"/>
          <p14:tracePt t="20625" x="3746500" y="4021138"/>
          <p14:tracePt t="20633" x="3746500" y="4013200"/>
          <p14:tracePt t="20640" x="3746500" y="4003675"/>
          <p14:tracePt t="20648" x="3746500" y="3984625"/>
          <p14:tracePt t="20657" x="3746500" y="3976688"/>
          <p14:tracePt t="20672" x="3746500" y="3967163"/>
          <p14:tracePt t="20698" x="3746500" y="3957638"/>
          <p14:tracePt t="20922" x="3746500" y="3976688"/>
          <p14:tracePt t="20931" x="3746500" y="4030663"/>
          <p14:tracePt t="20938" x="3746500" y="4103688"/>
          <p14:tracePt t="20949" x="3746500" y="4149725"/>
          <p14:tracePt t="20953" x="3746500" y="4186238"/>
          <p14:tracePt t="20961" x="3738563" y="4249738"/>
          <p14:tracePt t="20969" x="3719513" y="4303713"/>
          <p14:tracePt t="20977" x="3709988" y="4332288"/>
          <p14:tracePt t="20985" x="3709988" y="4368800"/>
          <p14:tracePt t="20993" x="3702050" y="4422775"/>
          <p14:tracePt t="21002" x="3702050" y="4459288"/>
          <p14:tracePt t="21009" x="3702050" y="4505325"/>
          <p14:tracePt t="21017" x="3673475" y="4578350"/>
          <p14:tracePt t="21025" x="3665538" y="4668838"/>
          <p14:tracePt t="21033" x="3665538" y="4760913"/>
          <p14:tracePt t="21041" x="3665538" y="4870450"/>
          <p14:tracePt t="21049" x="3665538" y="4997450"/>
          <p14:tracePt t="21057" x="3665538" y="5106988"/>
          <p14:tracePt t="21065" x="3665538" y="5180013"/>
          <p14:tracePt t="21073" x="3665538" y="5307013"/>
          <p14:tracePt t="21081" x="3646488" y="5416550"/>
          <p14:tracePt t="21089" x="3646488" y="5518150"/>
          <p14:tracePt t="21097" x="3636963" y="5589588"/>
          <p14:tracePt t="21105" x="3609975" y="5718175"/>
          <p14:tracePt t="21112" x="3609975" y="5791200"/>
          <p14:tracePt t="21121" x="3592513" y="5873750"/>
          <p14:tracePt t="21130" x="3582988" y="5927725"/>
          <p14:tracePt t="21138" x="3582988" y="5991225"/>
          <p14:tracePt t="21146" x="3573463" y="6046788"/>
          <p14:tracePt t="21158" x="3546475" y="6110288"/>
          <p14:tracePt t="21160" x="3536950" y="6183313"/>
          <p14:tracePt t="21169" x="3536950" y="6237288"/>
          <p14:tracePt t="21176" x="3519488" y="6302375"/>
          <p14:tracePt t="21189" x="3509963" y="6392863"/>
          <p14:tracePt t="21194" x="3509963" y="6446838"/>
          <p14:tracePt t="21204" x="3509963" y="6483350"/>
          <p14:tracePt t="21209" x="3509963" y="6502400"/>
          <p14:tracePt t="21218" x="3509963" y="6529388"/>
          <p14:tracePt t="21224" x="3482975" y="6602413"/>
          <p14:tracePt t="21232" x="3482975" y="6638925"/>
          <p14:tracePt t="21241" x="3473450" y="6694488"/>
          <p14:tracePt t="21249" x="3473450" y="6757988"/>
          <p14:tracePt t="21256" x="3463925" y="6784975"/>
          <p14:tracePt t="21264" x="3463925" y="6811963"/>
          <p14:tracePt t="21273" x="3463925" y="6840538"/>
          <p14:tracePt t="21289" x="3463925" y="6848475"/>
          <p14:tracePt t="21618" x="3463925" y="6821488"/>
          <p14:tracePt t="21626" x="3463925" y="6767513"/>
          <p14:tracePt t="21634" x="3490913" y="6702425"/>
          <p14:tracePt t="21641" x="3490913" y="6675438"/>
          <p14:tracePt t="21649" x="3519488" y="6621463"/>
          <p14:tracePt t="21657" x="3556000" y="6538913"/>
          <p14:tracePt t="21666" x="3582988" y="6429375"/>
          <p14:tracePt t="21675" x="3609975" y="6329363"/>
          <p14:tracePt t="21683" x="3619500" y="6273800"/>
          <p14:tracePt t="21692" x="3619500" y="6237288"/>
          <p14:tracePt t="21698" x="3629025" y="6210300"/>
          <p14:tracePt t="21705" x="3665538" y="6137275"/>
          <p14:tracePt t="21714" x="3665538" y="6110288"/>
          <p14:tracePt t="21721" x="3665538" y="6064250"/>
          <p14:tracePt t="21729" x="3683000" y="6046788"/>
          <p14:tracePt t="21738" x="3683000" y="6018213"/>
          <p14:tracePt t="21745" x="3683000" y="6000750"/>
          <p14:tracePt t="21754" x="3683000" y="5983288"/>
          <p14:tracePt t="21761" x="3692525" y="5964238"/>
          <p14:tracePt t="21769" x="3692525" y="5954713"/>
          <p14:tracePt t="21777" x="3692525" y="5946775"/>
          <p14:tracePt t="22393" x="3702050" y="5910263"/>
          <p14:tracePt t="22401" x="3719513" y="5827713"/>
          <p14:tracePt t="22409" x="3746500" y="5791200"/>
          <p14:tracePt t="22418" x="3765550" y="5735638"/>
          <p14:tracePt t="22425" x="3802063" y="5708650"/>
          <p14:tracePt t="22432" x="3838575" y="5645150"/>
          <p14:tracePt t="22441" x="3865563" y="5608638"/>
          <p14:tracePt t="22448" x="3902075" y="5545138"/>
          <p14:tracePt t="22456" x="3919538" y="5526088"/>
          <p14:tracePt t="22465" x="3929063" y="5508625"/>
          <p14:tracePt t="22472" x="3948113" y="5462588"/>
          <p14:tracePt t="22481" x="3956050" y="5445125"/>
          <p14:tracePt t="22488" x="3965575" y="5416550"/>
          <p14:tracePt t="22498" x="3975100" y="5389563"/>
          <p14:tracePt t="22507" x="3992563" y="5353050"/>
          <p14:tracePt t="22513" x="4002088" y="5343525"/>
          <p14:tracePt t="22521" x="4002088" y="5335588"/>
          <p14:tracePt t="22529" x="4011613" y="5326063"/>
          <p14:tracePt t="22536" x="4011613" y="5316538"/>
          <p14:tracePt t="22544" x="4011613" y="5299075"/>
          <p14:tracePt t="22561" x="4021138" y="5289550"/>
          <p14:tracePt t="22720" x="4038600" y="5280025"/>
          <p14:tracePt t="22729" x="4048125" y="5270500"/>
          <p14:tracePt t="22736" x="4065588" y="5243513"/>
          <p14:tracePt t="22745" x="4084638" y="5226050"/>
          <p14:tracePt t="22753" x="4094163" y="5197475"/>
          <p14:tracePt t="22761" x="4111625" y="5180013"/>
          <p14:tracePt t="22768" x="4129088" y="5133975"/>
          <p14:tracePt t="22776" x="4138613" y="5126038"/>
          <p14:tracePt t="22786" x="4148138" y="5089525"/>
          <p14:tracePt t="22792" x="4157663" y="5080000"/>
          <p14:tracePt t="22803" x="4157663" y="5043488"/>
          <p14:tracePt t="22809" x="4157663" y="5016500"/>
          <p14:tracePt t="22818" x="4165600" y="4987925"/>
          <p14:tracePt t="22825" x="4175125" y="4970463"/>
          <p14:tracePt t="22833" x="4175125" y="4943475"/>
          <p14:tracePt t="22842" x="4175125" y="4897438"/>
          <p14:tracePt t="22850" x="4184650" y="4860925"/>
          <p14:tracePt t="22858" x="4184650" y="4814888"/>
          <p14:tracePt t="22866" x="4184650" y="4787900"/>
          <p14:tracePt t="22887" x="4202113" y="4714875"/>
          <p14:tracePt t="22889" x="4202113" y="4687888"/>
          <p14:tracePt t="22896" x="4202113" y="4641850"/>
          <p14:tracePt t="22905" x="4202113" y="4614863"/>
          <p14:tracePt t="22913" x="4202113" y="4595813"/>
          <p14:tracePt t="22921" x="4202113" y="4568825"/>
          <p14:tracePt t="22928" x="4202113" y="4559300"/>
          <p14:tracePt t="22937" x="4202113" y="4541838"/>
          <p14:tracePt t="22961" x="4202113" y="4522788"/>
          <p14:tracePt t="22985" x="4202113" y="4514850"/>
          <p14:tracePt t="23009" x="4202113" y="4505325"/>
          <p14:tracePt t="23042" x="4202113" y="4495800"/>
          <p14:tracePt t="23049" x="4202113" y="4478338"/>
          <p14:tracePt t="23057" x="4202113" y="4468813"/>
          <p14:tracePt t="23064" x="4221163" y="4449763"/>
          <p14:tracePt t="23081" x="4230688" y="4441825"/>
          <p14:tracePt t="23089" x="4230688" y="4432300"/>
          <p14:tracePt t="23193" x="4230688" y="4422775"/>
          <p14:tracePt t="23201" x="4238625" y="4405313"/>
          <p14:tracePt t="23213" x="4248150" y="4395788"/>
          <p14:tracePt t="23224" x="4248150" y="4386263"/>
          <p14:tracePt t="23248" x="4257675" y="4386263"/>
          <p14:tracePt t="23313" x="4267200" y="4376738"/>
          <p14:tracePt t="23321" x="4275138" y="4368800"/>
          <p14:tracePt t="23337" x="4275138" y="4359275"/>
          <p14:tracePt t="23344" x="4294188" y="4349750"/>
          <p14:tracePt t="23353" x="4303713" y="4349750"/>
          <p14:tracePt t="23361" x="4311650" y="4340225"/>
          <p14:tracePt t="23377" x="4321175" y="4332288"/>
          <p14:tracePt t="23408" x="4321175" y="4322763"/>
          <p14:tracePt t="23424" x="4330700" y="4313238"/>
          <p14:tracePt t="23434" x="4330700" y="4303713"/>
          <p14:tracePt t="23448" x="4330700" y="4286250"/>
          <p14:tracePt t="23457" x="4348163" y="4268788"/>
          <p14:tracePt t="23465" x="4357688" y="4259263"/>
          <p14:tracePt t="23481" x="4367213" y="4249738"/>
          <p14:tracePt t="23490" x="4367213" y="4240213"/>
          <p14:tracePt t="23513" x="4376738" y="4232275"/>
          <p14:tracePt t="23536" x="4394200" y="4222750"/>
          <p14:tracePt t="23561" x="4421188" y="4213225"/>
          <p14:tracePt t="23569" x="4430713" y="4213225"/>
          <p14:tracePt t="23576" x="4448175" y="4195763"/>
          <p14:tracePt t="23593" x="4476750" y="4186238"/>
          <p14:tracePt t="23618" x="4484688" y="4176713"/>
          <p14:tracePt t="23641" x="4494213" y="4167188"/>
          <p14:tracePt t="23648" x="4503738" y="4159250"/>
          <p14:tracePt t="23656" x="4521200" y="4149725"/>
          <p14:tracePt t="23664" x="4530725" y="4140200"/>
          <p14:tracePt t="23672" x="4540250" y="4130675"/>
          <p14:tracePt t="23688" x="4549775" y="4130675"/>
          <p14:tracePt t="23697" x="4557713" y="4130675"/>
          <p14:tracePt t="23987" x="4549775" y="4130675"/>
          <p14:tracePt t="24036" x="4530725" y="4149725"/>
          <p14:tracePt t="24051" x="4521200" y="4159250"/>
          <p14:tracePt t="24067" x="4513263" y="4159250"/>
          <p14:tracePt t="24076" x="4494213" y="4167188"/>
          <p14:tracePt t="24081" x="4484688" y="4167188"/>
          <p14:tracePt t="24097" x="4476750" y="4176713"/>
          <p14:tracePt t="24105" x="4467225" y="4186238"/>
          <p14:tracePt t="24120" x="4457700" y="4195763"/>
          <p14:tracePt t="24777" x="4448175" y="4195763"/>
          <p14:tracePt t="24785" x="4430713" y="4213225"/>
          <p14:tracePt t="24793" x="4413250" y="4232275"/>
          <p14:tracePt t="24801" x="4394200" y="4249738"/>
          <p14:tracePt t="24809" x="4348163" y="4268788"/>
          <p14:tracePt t="24818" x="4330700" y="4295775"/>
          <p14:tracePt t="24825" x="4321175" y="4313238"/>
          <p14:tracePt t="24833" x="4284663" y="4332288"/>
          <p14:tracePt t="24840" x="4275138" y="4340225"/>
          <p14:tracePt t="24850" x="4248150" y="4359275"/>
          <p14:tracePt t="24859" x="4230688" y="4376738"/>
          <p14:tracePt t="24866" x="4221163" y="4386263"/>
          <p14:tracePt t="24874" x="4221163" y="4395788"/>
          <p14:tracePt t="24880" x="4211638" y="4395788"/>
          <p14:tracePt t="24904" x="4202113" y="4395788"/>
          <p14:tracePt t="24906" x="4184650" y="4413250"/>
          <p14:tracePt t="24921" x="4175125" y="4413250"/>
          <p14:tracePt t="24929" x="4157663" y="4422775"/>
          <p14:tracePt t="24944" x="4148138" y="4432300"/>
          <p14:tracePt t="24952" x="4111625" y="4432300"/>
          <p14:tracePt t="24968" x="4084638" y="4432300"/>
          <p14:tracePt t="24977" x="4038600" y="4441825"/>
          <p14:tracePt t="24985" x="4029075" y="4441825"/>
          <p14:tracePt t="24993" x="4011613" y="4441825"/>
          <p14:tracePt t="25001" x="3984625" y="4441825"/>
          <p14:tracePt t="25010" x="3948113" y="4441825"/>
          <p14:tracePt t="25019" x="3929063" y="4441825"/>
          <p14:tracePt t="25025" x="3919538" y="4449763"/>
          <p14:tracePt t="25032" x="3911600" y="4459288"/>
          <p14:tracePt t="25081" x="3911600" y="4422775"/>
          <p14:tracePt t="25090" x="3911600" y="4386263"/>
          <p14:tracePt t="25097" x="3929063" y="4349750"/>
          <p14:tracePt t="25105" x="3965575" y="4303713"/>
          <p14:tracePt t="25112" x="4002088" y="4259263"/>
          <p14:tracePt t="25122" x="4029075" y="4195763"/>
          <p14:tracePt t="25130" x="4057650" y="4140200"/>
          <p14:tracePt t="25139" x="4075113" y="4076700"/>
          <p14:tracePt t="25146" x="4111625" y="4013200"/>
          <p14:tracePt t="25154" x="4138613" y="3967163"/>
          <p14:tracePt t="25161" x="4148138" y="3903663"/>
          <p14:tracePt t="25170" x="4165600" y="3875088"/>
          <p14:tracePt t="25176" x="4165600" y="3857625"/>
          <p14:tracePt t="25185" x="4165600" y="3840163"/>
          <p14:tracePt t="25192" x="4165600" y="3830638"/>
          <p14:tracePt t="25201" x="4165600" y="3803650"/>
          <p14:tracePt t="25218" x="4165600" y="3794125"/>
          <p14:tracePt t="25281" x="4165600" y="3784600"/>
          <p14:tracePt t="25298" x="4138613" y="3757613"/>
          <p14:tracePt t="25304" x="4121150" y="3748088"/>
          <p14:tracePt t="25313" x="4048125" y="3711575"/>
          <p14:tracePt t="25321" x="4011613" y="3665538"/>
          <p14:tracePt t="25329" x="3948113" y="3629025"/>
          <p14:tracePt t="25337" x="3846513" y="3575050"/>
          <p14:tracePt t="25344" x="3783013" y="3548063"/>
          <p14:tracePt t="25352" x="3729038" y="3538538"/>
          <p14:tracePt t="25360" x="3665538" y="3511550"/>
          <p14:tracePt t="25369" x="3636963" y="3502025"/>
          <p14:tracePt t="25377" x="3629025" y="3502025"/>
          <p14:tracePt t="25385" x="3619500" y="3502025"/>
          <p14:tracePt t="25393" x="3600450" y="3502025"/>
          <p14:tracePt t="25417" x="3592513" y="3502025"/>
          <p14:tracePt t="25433" x="3582988" y="3502025"/>
          <p14:tracePt t="25473" x="3563938" y="3502025"/>
          <p14:tracePt t="25480" x="3556000" y="3502025"/>
          <p14:tracePt t="25650" x="3546475" y="3511550"/>
          <p14:tracePt t="25658" x="3536950" y="3511550"/>
          <p14:tracePt t="25666" x="3527425" y="3519488"/>
          <p14:tracePt t="25673" x="3500438" y="3548063"/>
          <p14:tracePt t="25689" x="3490913" y="3556000"/>
          <p14:tracePt t="25697" x="3482975" y="3565525"/>
          <p14:tracePt t="25705" x="3463925" y="3575050"/>
          <p14:tracePt t="25713" x="3455988" y="3584575"/>
          <p14:tracePt t="25721" x="3446463" y="3592513"/>
          <p14:tracePt t="26121" x="3463925" y="3592513"/>
          <p14:tracePt t="26129" x="3509963" y="3584575"/>
          <p14:tracePt t="26136" x="3546475" y="3565525"/>
          <p14:tracePt t="26145" x="3665538" y="3529013"/>
          <p14:tracePt t="26153" x="3729038" y="3511550"/>
          <p14:tracePt t="26161" x="3783013" y="3502025"/>
          <p14:tracePt t="26169" x="3846513" y="3492500"/>
          <p14:tracePt t="26178" x="3938588" y="3465513"/>
          <p14:tracePt t="26186" x="4011613" y="3465513"/>
          <p14:tracePt t="26192" x="4075113" y="3429000"/>
          <p14:tracePt t="26201" x="4129088" y="3429000"/>
          <p14:tracePt t="26209" x="4194175" y="3429000"/>
          <p14:tracePt t="26218" x="4248150" y="3402013"/>
          <p14:tracePt t="26225" x="4294188" y="3392488"/>
          <p14:tracePt t="26233" x="4321175" y="3392488"/>
          <p14:tracePt t="26241" x="4394200" y="3375025"/>
          <p14:tracePt t="26249" x="4421188" y="3375025"/>
          <p14:tracePt t="26257" x="4467225" y="3375025"/>
          <p14:tracePt t="26265" x="4494213" y="3375025"/>
          <p14:tracePt t="26273" x="4530725" y="3375025"/>
          <p14:tracePt t="26281" x="4576763" y="3365500"/>
          <p14:tracePt t="26289" x="4603750" y="3365500"/>
          <p14:tracePt t="26297" x="4676775" y="3346450"/>
          <p14:tracePt t="26305" x="4695825" y="3346450"/>
          <p14:tracePt t="26313" x="4749800" y="3328988"/>
          <p14:tracePt t="26322" x="4813300" y="3319463"/>
          <p14:tracePt t="26329" x="4849813" y="3319463"/>
          <p14:tracePt t="26337" x="4895850" y="3319463"/>
          <p14:tracePt t="26344" x="4922838" y="3309938"/>
          <p14:tracePt t="26352" x="4941888" y="3309938"/>
          <p14:tracePt t="26361" x="4968875" y="3292475"/>
          <p14:tracePt t="26369" x="5014913" y="3282950"/>
          <p14:tracePt t="26378" x="5041900" y="3282950"/>
          <p14:tracePt t="26385" x="5086350" y="3265488"/>
          <p14:tracePt t="26394" x="5114925" y="3265488"/>
          <p14:tracePt t="26401" x="5141913" y="3265488"/>
          <p14:tracePt t="26409" x="5187950" y="3255963"/>
          <p14:tracePt t="26420" x="5214938" y="3255963"/>
          <p14:tracePt t="26428" x="5251450" y="3255963"/>
          <p14:tracePt t="26434" x="5297488" y="3236913"/>
          <p14:tracePt t="26442" x="5324475" y="3236913"/>
          <p14:tracePt t="26453" x="5368925" y="3228975"/>
          <p14:tracePt t="26458" x="5441950" y="3228975"/>
          <p14:tracePt t="26465" x="5497513" y="3228975"/>
          <p14:tracePt t="26473" x="5551488" y="3228975"/>
          <p14:tracePt t="26480" x="5653088" y="3209925"/>
          <p14:tracePt t="26488" x="5743575" y="3200400"/>
          <p14:tracePt t="26496" x="5870575" y="3173413"/>
          <p14:tracePt t="26505" x="5972175" y="3146425"/>
          <p14:tracePt t="26513" x="6116638" y="3127375"/>
          <p14:tracePt t="26520" x="6245225" y="3100388"/>
          <p14:tracePt t="26529" x="6391275" y="3100388"/>
          <p14:tracePt t="26537" x="6518275" y="3100388"/>
          <p14:tracePt t="26546" x="6637338" y="3082925"/>
          <p14:tracePt t="26553" x="6764338" y="3082925"/>
          <p14:tracePt t="26562" x="6856413" y="3082925"/>
          <p14:tracePt t="26571" x="6964363" y="3073400"/>
          <p14:tracePt t="26580" x="6992938" y="3063875"/>
          <p14:tracePt t="26585" x="7083425" y="3036888"/>
          <p14:tracePt t="26594" x="7138988" y="3036888"/>
          <p14:tracePt t="26604" x="7229475" y="3036888"/>
          <p14:tracePt t="26610" x="7283450" y="3036888"/>
          <p14:tracePt t="26620" x="7356475" y="3036888"/>
          <p14:tracePt t="26627" x="7412038" y="3036888"/>
          <p14:tracePt t="26632" x="7494588" y="3036888"/>
          <p14:tracePt t="26641" x="7548563" y="3036888"/>
          <p14:tracePt t="26649" x="7585075" y="3036888"/>
          <p14:tracePt t="26657" x="7658100" y="3036888"/>
          <p14:tracePt t="26665" x="7712075" y="3036888"/>
          <p14:tracePt t="26673" x="7767638" y="3036888"/>
          <p14:tracePt t="26681" x="7813675" y="3036888"/>
          <p14:tracePt t="26689" x="7867650" y="3046413"/>
          <p14:tracePt t="26697" x="7913688" y="3046413"/>
          <p14:tracePt t="26705" x="7940675" y="3046413"/>
          <p14:tracePt t="26712" x="7977188" y="3046413"/>
          <p14:tracePt t="26722" x="8004175" y="3046413"/>
          <p14:tracePt t="26730" x="8050213" y="3082925"/>
          <p14:tracePt t="26738" x="8067675" y="3082925"/>
          <p14:tracePt t="26746" x="8077200" y="3082925"/>
          <p14:tracePt t="26755" x="8086725" y="3082925"/>
          <p14:tracePt t="26771" x="8104188" y="3082925"/>
          <p14:tracePt t="26834" x="8113713" y="3090863"/>
          <p14:tracePt t="26857" x="8123238" y="3090863"/>
          <p14:tracePt t="26865" x="8150225" y="3109913"/>
          <p14:tracePt t="26873" x="8177213" y="3155950"/>
          <p14:tracePt t="26887" x="8213725" y="3182938"/>
          <p14:tracePt t="26890" x="8240713" y="3219450"/>
          <p14:tracePt t="26897" x="8259763" y="3236913"/>
          <p14:tracePt t="26905" x="8269288" y="3246438"/>
          <p14:tracePt t="26912" x="8277225" y="3255963"/>
          <p14:tracePt t="26921" x="8286750" y="3265488"/>
          <p14:tracePt t="26929" x="8296275" y="3273425"/>
          <p14:tracePt t="26953" x="8305800" y="3282950"/>
          <p14:tracePt t="26994" x="8305800" y="3309938"/>
          <p14:tracePt t="27003" x="8305800" y="3328988"/>
          <p14:tracePt t="27011" x="8305800" y="3355975"/>
          <p14:tracePt t="27019" x="8305800" y="3375025"/>
          <p14:tracePt t="27027" x="8305800" y="3402013"/>
          <p14:tracePt t="27033" x="8305800" y="3438525"/>
          <p14:tracePt t="27041" x="8305800" y="3455988"/>
          <p14:tracePt t="27048" x="8313738" y="3482975"/>
          <p14:tracePt t="27064" x="8313738" y="3511550"/>
          <p14:tracePt t="27080" x="8323263" y="3519488"/>
          <p14:tracePt t="27258" x="8240713" y="3538538"/>
          <p14:tracePt t="27267" x="7986713" y="3575050"/>
          <p14:tracePt t="27276" x="7502525" y="3575050"/>
          <p14:tracePt t="27282" x="7019925" y="3575050"/>
          <p14:tracePt t="27289" x="6427788" y="3575050"/>
          <p14:tracePt t="27297" x="5870575" y="3575050"/>
          <p14:tracePt t="27305" x="5414963" y="3602038"/>
          <p14:tracePt t="27313" x="5041900" y="3602038"/>
          <p14:tracePt t="27321" x="4813300" y="3602038"/>
          <p14:tracePt t="27329" x="4576763" y="3611563"/>
          <p14:tracePt t="27337" x="4448175" y="3611563"/>
          <p14:tracePt t="27344" x="4357688" y="3611563"/>
          <p14:tracePt t="27353" x="4321175" y="3611563"/>
          <p14:tracePt t="27361" x="4311650" y="3611563"/>
          <p14:tracePt t="27369" x="4284663" y="3611563"/>
          <p14:tracePt t="27377" x="4275138" y="3621088"/>
          <p14:tracePt t="27384" x="4248150" y="3638550"/>
          <p14:tracePt t="27393" x="4194175" y="3665538"/>
          <p14:tracePt t="27401" x="4148138" y="3684588"/>
          <p14:tracePt t="27409" x="4102100" y="3711575"/>
          <p14:tracePt t="27417" x="4038600" y="3730625"/>
          <p14:tracePt t="27425" x="3984625" y="3757613"/>
          <p14:tracePt t="27433" x="3938588" y="3784600"/>
          <p14:tracePt t="27441" x="3875088" y="3794125"/>
          <p14:tracePt t="27449" x="3829050" y="3811588"/>
          <p14:tracePt t="27457" x="3802063" y="3840163"/>
          <p14:tracePt t="27465" x="3783013" y="3840163"/>
          <p14:tracePt t="27473" x="3775075" y="3848100"/>
          <p14:tracePt t="27481" x="3746500" y="3848100"/>
          <p14:tracePt t="27488" x="3729038" y="3857625"/>
          <p14:tracePt t="27497" x="3719513" y="3857625"/>
          <p14:tracePt t="27512" x="3702050" y="3857625"/>
          <p14:tracePt t="27529" x="3692525" y="3867150"/>
          <p14:tracePt t="27537" x="3683000" y="3867150"/>
          <p14:tracePt t="27665" x="3636963" y="3867150"/>
          <p14:tracePt t="27673" x="3556000" y="3867150"/>
          <p14:tracePt t="27681" x="3463925" y="3867150"/>
          <p14:tracePt t="27689" x="3390900" y="3867150"/>
          <p14:tracePt t="27697" x="3354388" y="3867150"/>
          <p14:tracePt t="27704" x="3336925" y="3867150"/>
          <p14:tracePt t="27713" x="3317875" y="3867150"/>
          <p14:tracePt t="27720" x="3300413" y="3867150"/>
          <p14:tracePt t="27728" x="3281363" y="3867150"/>
          <p14:tracePt t="27769" x="3281363" y="3857625"/>
          <p14:tracePt t="27777" x="3281363" y="3821113"/>
          <p14:tracePt t="27785" x="3281363" y="3803650"/>
          <p14:tracePt t="27793" x="3309938" y="3775075"/>
          <p14:tracePt t="27801" x="3336925" y="3757613"/>
          <p14:tracePt t="27809" x="3382963" y="3711575"/>
          <p14:tracePt t="27818" x="3427413" y="3675063"/>
          <p14:tracePt t="27825" x="3473450" y="3638550"/>
          <p14:tracePt t="27833" x="3536950" y="3629025"/>
          <p14:tracePt t="27841" x="3600450" y="3584575"/>
          <p14:tracePt t="27849" x="3673475" y="3565525"/>
          <p14:tracePt t="27857" x="3729038" y="3565525"/>
          <p14:tracePt t="27865" x="3810000" y="3519488"/>
          <p14:tracePt t="27873" x="3911600" y="3511550"/>
          <p14:tracePt t="27888" x="3984625" y="3465513"/>
          <p14:tracePt t="27890" x="4048125" y="3455988"/>
          <p14:tracePt t="27897" x="4084638" y="3455988"/>
          <p14:tracePt t="27904" x="4102100" y="3455988"/>
          <p14:tracePt t="27921" x="4111625" y="3455988"/>
          <p14:tracePt t="27929" x="4121150" y="3446463"/>
          <p14:tracePt t="28001" x="4129088" y="3455988"/>
          <p14:tracePt t="28011" x="4138613" y="3465513"/>
          <p14:tracePt t="28019" x="4157663" y="3475038"/>
          <p14:tracePt t="28027" x="4194175" y="3482975"/>
          <p14:tracePt t="28037" x="4238625" y="3502025"/>
          <p14:tracePt t="28042" x="4284663" y="3519488"/>
          <p14:tracePt t="28049" x="4311650" y="3529013"/>
          <p14:tracePt t="28057" x="4330700" y="3529013"/>
          <p14:tracePt t="28065" x="4340225" y="3529013"/>
          <p14:tracePt t="28073" x="4348163" y="3529013"/>
          <p14:tracePt t="28088" x="4348163" y="3538538"/>
          <p14:tracePt t="28097" x="4348163" y="3548063"/>
          <p14:tracePt t="28105" x="4348163" y="3575050"/>
          <p14:tracePt t="28112" x="4348163" y="3592513"/>
          <p14:tracePt t="28120" x="4348163" y="3611563"/>
          <p14:tracePt t="28128" x="4348163" y="3629025"/>
          <p14:tracePt t="28137" x="4348163" y="3657600"/>
          <p14:tracePt t="28145" x="4348163" y="3675063"/>
          <p14:tracePt t="28153" x="4348163" y="3684588"/>
          <p14:tracePt t="28161" x="4348163" y="3694113"/>
          <p14:tracePt t="28177" x="4348163" y="3702050"/>
          <p14:tracePt t="28186" x="4348163" y="3711575"/>
          <p14:tracePt t="28193" x="4348163" y="3730625"/>
          <p14:tracePt t="28209" x="4348163" y="3738563"/>
          <p14:tracePt t="28219" x="4348163" y="3757613"/>
          <p14:tracePt t="28226" x="4357688" y="3767138"/>
          <p14:tracePt t="28236" x="4367213" y="3775075"/>
          <p14:tracePt t="28297" x="4376738" y="3775075"/>
          <p14:tracePt t="28433" x="4384675" y="3730625"/>
          <p14:tracePt t="28440" x="4394200" y="3711575"/>
          <p14:tracePt t="28449" x="4394200" y="3684588"/>
          <p14:tracePt t="28457" x="4394200" y="3675063"/>
          <p14:tracePt t="28465" x="4394200" y="3665538"/>
          <p14:tracePt t="28473" x="4394200" y="3657600"/>
          <p14:tracePt t="28484" x="4394200" y="3638550"/>
          <p14:tracePt t="28506" x="4384675" y="3621088"/>
          <p14:tracePt t="28513" x="4330700" y="3621088"/>
          <p14:tracePt t="28521" x="4238625" y="3621088"/>
          <p14:tracePt t="28530" x="4129088" y="3621088"/>
          <p14:tracePt t="28537" x="4057650" y="3621088"/>
          <p14:tracePt t="28545" x="3948113" y="3621088"/>
          <p14:tracePt t="28552" x="3856038" y="3621088"/>
          <p14:tracePt t="28560" x="3783013" y="3621088"/>
          <p14:tracePt t="28570" x="3738563" y="3621088"/>
          <p14:tracePt t="28592" x="3719513" y="3621088"/>
          <p14:tracePt t="28841" x="3709988" y="3584575"/>
          <p14:tracePt t="28849" x="3709988" y="3529013"/>
          <p14:tracePt t="28857" x="3709988" y="3492500"/>
          <p14:tracePt t="28865" x="3709988" y="3455988"/>
          <p14:tracePt t="28887" x="3702050" y="3392488"/>
          <p14:tracePt t="28889" x="3702050" y="3382963"/>
          <p14:tracePt t="28897" x="3702050" y="3375025"/>
          <p14:tracePt t="28905" x="3692525" y="3365500"/>
          <p14:tracePt t="29017" x="3683000" y="3365500"/>
          <p14:tracePt t="29025" x="3683000" y="3382963"/>
          <p14:tracePt t="29033" x="3683000" y="3411538"/>
          <p14:tracePt t="29040" x="3683000" y="3429000"/>
          <p14:tracePt t="29048" x="3683000" y="3455988"/>
          <p14:tracePt t="29057" x="3702050" y="3475038"/>
          <p14:tracePt t="29064" x="3702050" y="3511550"/>
          <p14:tracePt t="29074" x="3709988" y="3511550"/>
          <p14:tracePt t="29080" x="3709988" y="3529013"/>
          <p14:tracePt t="29090" x="3709988" y="3548063"/>
          <p14:tracePt t="29096" x="3719513" y="3565525"/>
          <p14:tracePt t="29313" x="3746500" y="3529013"/>
          <p14:tracePt t="29320" x="3775075" y="3502025"/>
          <p14:tracePt t="29329" x="3792538" y="3438525"/>
          <p14:tracePt t="29336" x="3810000" y="3419475"/>
          <p14:tracePt t="29344" x="3846513" y="3375025"/>
          <p14:tracePt t="29352" x="3883025" y="3328988"/>
          <p14:tracePt t="29361" x="3892550" y="3319463"/>
          <p14:tracePt t="29368" x="3902075" y="3302000"/>
          <p14:tracePt t="29522" x="3902075" y="3328988"/>
          <p14:tracePt t="29530" x="3883025" y="3355975"/>
          <p14:tracePt t="29537" x="3883025" y="3382963"/>
          <p14:tracePt t="29544" x="3865563" y="3411538"/>
          <p14:tracePt t="29553" x="3865563" y="3446463"/>
          <p14:tracePt t="29561" x="3856038" y="3465513"/>
          <p14:tracePt t="29569" x="3846513" y="3492500"/>
          <p14:tracePt t="29576" x="3838575" y="3502025"/>
          <p14:tracePt t="29585" x="3838575" y="3511550"/>
          <p14:tracePt t="29592" x="3829050" y="3538538"/>
          <p14:tracePt t="29776" x="3856038" y="3492500"/>
          <p14:tracePt t="29784" x="3865563" y="3492500"/>
          <p14:tracePt t="29793" x="3883025" y="3475038"/>
          <p14:tracePt t="29800" x="3919538" y="3438525"/>
          <p14:tracePt t="29809" x="3919538" y="3429000"/>
          <p14:tracePt t="29818" x="3948113" y="3402013"/>
          <p14:tracePt t="29837" x="3956050" y="3402013"/>
          <p14:tracePt t="29856" x="3965575" y="3392488"/>
          <p14:tracePt t="30026" x="3929063" y="3411538"/>
          <p14:tracePt t="30032" x="3911600" y="3419475"/>
          <p14:tracePt t="30041" x="3875088" y="3446463"/>
          <p14:tracePt t="30050" x="3846513" y="3475038"/>
          <p14:tracePt t="30057" x="3819525" y="3502025"/>
          <p14:tracePt t="30065" x="3810000" y="3511550"/>
          <p14:tracePt t="30072" x="3792538" y="3529013"/>
          <p14:tracePt t="30081" x="3783013" y="3538538"/>
          <p14:tracePt t="30089" x="3765550" y="3556000"/>
          <p14:tracePt t="30097" x="3746500" y="3575050"/>
          <p14:tracePt t="30105" x="3729038" y="3592513"/>
          <p14:tracePt t="30113" x="3719513" y="3602038"/>
          <p14:tracePt t="30129" x="3709988" y="3611563"/>
          <p14:tracePt t="30493" x="3719513" y="3611563"/>
          <p14:tracePt t="30499" x="3729038" y="3602038"/>
          <p14:tracePt t="30505" x="3738563" y="3575050"/>
          <p14:tracePt t="30514" x="3738563" y="3565525"/>
          <p14:tracePt t="30522" x="3746500" y="3548063"/>
          <p14:tracePt t="30528" x="3756025" y="3511550"/>
          <p14:tracePt t="30536" x="3775075" y="3482975"/>
          <p14:tracePt t="30545" x="3783013" y="3455988"/>
          <p14:tracePt t="30554" x="3783013" y="3446463"/>
          <p14:tracePt t="30560" x="3783013" y="3438525"/>
          <p14:tracePt t="30681" x="3756025" y="3446463"/>
          <p14:tracePt t="30689" x="3738563" y="3475038"/>
          <p14:tracePt t="30697" x="3709988" y="3502025"/>
          <p14:tracePt t="30705" x="3683000" y="3529013"/>
          <p14:tracePt t="30713" x="3673475" y="3548063"/>
          <p14:tracePt t="30721" x="3656013" y="3565525"/>
          <p14:tracePt t="30737" x="3646488" y="3575050"/>
          <p14:tracePt t="30977" x="3636963" y="3565525"/>
          <p14:tracePt t="30985" x="3636963" y="3556000"/>
          <p14:tracePt t="30994" x="3636963" y="3548063"/>
          <p14:tracePt t="31009" x="3656013" y="3502025"/>
          <p14:tracePt t="31020" x="3665538" y="3492500"/>
          <p14:tracePt t="31029" x="3673475" y="3492500"/>
          <p14:tracePt t="31039" x="3673475" y="3482975"/>
          <p14:tracePt t="31044" x="3683000" y="3475038"/>
          <p14:tracePt t="31096" x="3692525" y="3475038"/>
          <p14:tracePt t="31113" x="3702050" y="3475038"/>
          <p14:tracePt t="31121" x="3719513" y="3475038"/>
          <p14:tracePt t="31129" x="3738563" y="3465513"/>
          <p14:tracePt t="31137" x="3746500" y="3465513"/>
          <p14:tracePt t="31145" x="3756025" y="3465513"/>
          <p14:tracePt t="31161" x="3775075" y="3465513"/>
          <p14:tracePt t="31564" x="3783013" y="3465513"/>
          <p14:tracePt t="31578" x="3792538" y="3465513"/>
          <p14:tracePt t="31584" x="3802063" y="3465513"/>
          <p14:tracePt t="31600" x="3819525" y="3465513"/>
          <p14:tracePt t="31722" x="3829050" y="3465513"/>
          <p14:tracePt t="31730" x="3838575" y="3465513"/>
          <p14:tracePt t="31738" x="3875088" y="3465513"/>
          <p14:tracePt t="31746" x="3902075" y="3446463"/>
          <p14:tracePt t="31753" x="3948113" y="3419475"/>
          <p14:tracePt t="31760" x="3975100" y="3411538"/>
          <p14:tracePt t="31769" x="4021138" y="3402013"/>
          <p14:tracePt t="31778" x="4038600" y="3392488"/>
          <p14:tracePt t="31785" x="4065588" y="3382963"/>
          <p14:tracePt t="31794" x="4094163" y="3365500"/>
          <p14:tracePt t="31801" x="4102100" y="3365500"/>
          <p14:tracePt t="31809" x="4111625" y="3355975"/>
          <p14:tracePt t="31825" x="4121150" y="3355975"/>
          <p14:tracePt t="31929" x="4129088" y="3355975"/>
          <p14:tracePt t="31937" x="4129088" y="3365500"/>
          <p14:tracePt t="31953" x="4129088" y="3375025"/>
          <p14:tracePt t="32083" x="4157663" y="3375025"/>
          <p14:tracePt t="32092" x="4202113" y="3355975"/>
          <p14:tracePt t="32097" x="4221163" y="3328988"/>
          <p14:tracePt t="32106" x="4248150" y="3309938"/>
          <p14:tracePt t="32113" x="4284663" y="3292475"/>
          <p14:tracePt t="32122" x="4303713" y="3282950"/>
          <p14:tracePt t="32129" x="4321175" y="3273425"/>
          <p14:tracePt t="32138" x="4330700" y="3265488"/>
          <p14:tracePt t="32513" x="4340225" y="3255963"/>
          <p14:tracePt t="32561" x="4348163" y="3246438"/>
          <p14:tracePt t="32569" x="4367213" y="3236913"/>
          <p14:tracePt t="32584" x="4403725" y="3228975"/>
          <p14:tracePt t="32592" x="4413250" y="3219450"/>
          <p14:tracePt t="32609" x="4440238" y="3219450"/>
          <p14:tracePt t="32617" x="4457700" y="3219450"/>
          <p14:tracePt t="32625" x="4476750" y="3219450"/>
          <p14:tracePt t="32634" x="4494213" y="3219450"/>
          <p14:tracePt t="32642" x="4521200" y="3219450"/>
          <p14:tracePt t="32648" x="4530725" y="3219450"/>
          <p14:tracePt t="32658" x="4540250" y="3219450"/>
          <p14:tracePt t="32664" x="4567238" y="3219450"/>
          <p14:tracePt t="32672" x="4576763" y="3219450"/>
          <p14:tracePt t="32680" x="4613275" y="3219450"/>
          <p14:tracePt t="32689" x="4630738" y="3219450"/>
          <p14:tracePt t="32697" x="4659313" y="3219450"/>
          <p14:tracePt t="32705" x="4686300" y="3219450"/>
          <p14:tracePt t="32713" x="4703763" y="3219450"/>
          <p14:tracePt t="32721" x="4722813" y="3219450"/>
          <p14:tracePt t="32729" x="4759325" y="3219450"/>
          <p14:tracePt t="32737" x="4813300" y="3219450"/>
          <p14:tracePt t="32745" x="4895850" y="3192463"/>
          <p14:tracePt t="32753" x="4978400" y="3155950"/>
          <p14:tracePt t="32761" x="5068888" y="3146425"/>
          <p14:tracePt t="32770" x="5086350" y="3136900"/>
          <p14:tracePt t="32777" x="5114925" y="3119438"/>
          <p14:tracePt t="32785" x="5132388" y="3119438"/>
          <p14:tracePt t="32801" x="5141913" y="3119438"/>
          <p14:tracePt t="32883" x="5151438" y="3119438"/>
          <p14:tracePt t="33587" x="5114925" y="3100388"/>
          <p14:tracePt t="33594" x="4968875" y="3100388"/>
          <p14:tracePt t="33603" x="4859338" y="3100388"/>
          <p14:tracePt t="33611" x="4786313" y="3100388"/>
          <p14:tracePt t="33621" x="4703763" y="3090863"/>
          <p14:tracePt t="33625" x="4667250" y="3090863"/>
          <p14:tracePt t="33634" x="4622800" y="3090863"/>
          <p14:tracePt t="33641" x="4603750" y="3090863"/>
          <p14:tracePt t="33649" x="4567238" y="3090863"/>
          <p14:tracePt t="33657" x="4540250" y="3090863"/>
          <p14:tracePt t="33665" x="4503738" y="3090863"/>
          <p14:tracePt t="33672" x="4467225" y="3090863"/>
          <p14:tracePt t="33680" x="4413250" y="3090863"/>
          <p14:tracePt t="33689" x="4340225" y="3090863"/>
          <p14:tracePt t="33697" x="4230688" y="3090863"/>
          <p14:tracePt t="33704" x="4129088" y="3127375"/>
          <p14:tracePt t="33713" x="4002088" y="3136900"/>
          <p14:tracePt t="33721" x="3919538" y="3182938"/>
          <p14:tracePt t="33729" x="3810000" y="3209925"/>
          <p14:tracePt t="33736" x="3746500" y="3228975"/>
          <p14:tracePt t="33745" x="3683000" y="3246438"/>
          <p14:tracePt t="33752" x="3646488" y="3255963"/>
          <p14:tracePt t="33762" x="3629025" y="3265488"/>
          <p14:tracePt t="33769" x="3619500" y="3265488"/>
          <p14:tracePt t="33776" x="3600450" y="3265488"/>
          <p14:tracePt t="33785" x="3582988" y="3273425"/>
          <p14:tracePt t="33866" x="3536950" y="3309938"/>
          <p14:tracePt t="33874" x="3490913" y="3346450"/>
          <p14:tracePt t="33882" x="3455988" y="3355975"/>
          <p14:tracePt t="33901" x="3373438" y="3402013"/>
          <p14:tracePt t="33905" x="3354388" y="3411538"/>
          <p14:tracePt t="33913" x="3336925" y="3419475"/>
          <p14:tracePt t="33921" x="3317875" y="3429000"/>
          <p14:tracePt t="33928" x="3309938" y="3429000"/>
          <p14:tracePt t="33936" x="3300413" y="3429000"/>
          <p14:tracePt t="34074" x="3300413" y="3438525"/>
          <p14:tracePt t="34089" x="3300413" y="3455988"/>
          <p14:tracePt t="34097" x="3300413" y="3482975"/>
          <p14:tracePt t="34105" x="3300413" y="3502025"/>
          <p14:tracePt t="34113" x="3263900" y="3548063"/>
          <p14:tracePt t="34121" x="3254375" y="3556000"/>
          <p14:tracePt t="34129" x="3244850" y="3584575"/>
          <p14:tracePt t="34139" x="3227388" y="3611563"/>
          <p14:tracePt t="34145" x="3208338" y="3648075"/>
          <p14:tracePt t="34153" x="3200400" y="3665538"/>
          <p14:tracePt t="34161" x="3181350" y="3694113"/>
          <p14:tracePt t="34169" x="3181350" y="3702050"/>
          <p14:tracePt t="34177" x="3144838" y="3738563"/>
          <p14:tracePt t="34186" x="3127375" y="3784600"/>
          <p14:tracePt t="34193" x="3127375" y="3803650"/>
          <p14:tracePt t="34201" x="3108325" y="3840163"/>
          <p14:tracePt t="34209" x="3100388" y="3840163"/>
          <p14:tracePt t="34219" x="3090863" y="3857625"/>
          <p14:tracePt t="34225" x="3081338" y="3857625"/>
          <p14:tracePt t="34235" x="3071813" y="3867150"/>
          <p14:tracePt t="34372" x="3090863" y="3857625"/>
          <p14:tracePt t="34379" x="3136900" y="3830638"/>
          <p14:tracePt t="34388" x="3163888" y="3821113"/>
          <p14:tracePt t="34394" x="3200400" y="3784600"/>
          <p14:tracePt t="34402" x="3200400" y="3775075"/>
          <p14:tracePt t="34409" x="3217863" y="3757613"/>
          <p14:tracePt t="34418" x="3244850" y="3730625"/>
          <p14:tracePt t="34427" x="3273425" y="3711575"/>
          <p14:tracePt t="34437" x="3290888" y="3702050"/>
          <p14:tracePt t="34443" x="3317875" y="3665538"/>
          <p14:tracePt t="34453" x="3354388" y="3638550"/>
          <p14:tracePt t="34459" x="3382963" y="3602038"/>
          <p14:tracePt t="34466" x="3409950" y="3584575"/>
          <p14:tracePt t="34473" x="3436938" y="3565525"/>
          <p14:tracePt t="34481" x="3455988" y="3538538"/>
          <p14:tracePt t="34497" x="3473450" y="3529013"/>
          <p14:tracePt t="34777" x="3409950" y="3556000"/>
          <p14:tracePt t="34786" x="3290888" y="3629025"/>
          <p14:tracePt t="34792" x="3190875" y="3702050"/>
          <p14:tracePt t="34801" x="3127375" y="3738563"/>
          <p14:tracePt t="34808" x="3044825" y="3794125"/>
          <p14:tracePt t="34817" x="2998788" y="3830638"/>
          <p14:tracePt t="34825" x="2954338" y="3867150"/>
          <p14:tracePt t="34840" x="2944813" y="3875088"/>
          <p14:tracePt t="34937" x="2954338" y="3875088"/>
          <p14:tracePt t="34945" x="2962275" y="3875088"/>
          <p14:tracePt t="34953" x="2971800" y="3867150"/>
          <p14:tracePt t="34969" x="2971800" y="3857625"/>
          <p14:tracePt t="35233" x="2954338" y="3848100"/>
          <p14:tracePt t="35241" x="2898775" y="3848100"/>
          <p14:tracePt t="35249" x="2852738" y="3848100"/>
          <p14:tracePt t="35257" x="2817813" y="3840163"/>
          <p14:tracePt t="35265" x="2781300" y="3821113"/>
          <p14:tracePt t="35273" x="2771775" y="3811588"/>
          <p14:tracePt t="35281" x="2744788" y="3803650"/>
          <p14:tracePt t="35362" x="2744788" y="3784600"/>
          <p14:tracePt t="35372" x="2744788" y="3775075"/>
          <p14:tracePt t="35385" x="2735263" y="3757613"/>
          <p14:tracePt t="35394" x="2735263" y="3738563"/>
          <p14:tracePt t="35409" x="2735263" y="3730625"/>
          <p14:tracePt t="35419" x="2735263" y="3702050"/>
          <p14:tracePt t="35424" x="2735263" y="3694113"/>
          <p14:tracePt t="35435" x="2744788" y="3665538"/>
          <p14:tracePt t="35440" x="2771775" y="3648075"/>
          <p14:tracePt t="35450" x="2771775" y="3638550"/>
          <p14:tracePt t="35457" x="2789238" y="3621088"/>
          <p14:tracePt t="35481" x="2825750" y="3611563"/>
          <p14:tracePt t="35610" x="2825750" y="3629025"/>
          <p14:tracePt t="35621" x="2825750" y="3648075"/>
          <p14:tracePt t="35627" x="2844800" y="3675063"/>
          <p14:tracePt t="35637" x="2844800" y="3694113"/>
          <p14:tracePt t="35642" x="2852738" y="3711575"/>
          <p14:tracePt t="35651" x="2852738" y="3730625"/>
          <p14:tracePt t="35668" x="2852738" y="3738563"/>
          <p14:tracePt t="35713" x="2852738" y="3748088"/>
          <p14:tracePt t="35745" x="2852738" y="3784600"/>
          <p14:tracePt t="35753" x="2789238" y="3811588"/>
          <p14:tracePt t="35761" x="2762250" y="3830638"/>
          <p14:tracePt t="35768" x="2716213" y="3848100"/>
          <p14:tracePt t="35777" x="2689225" y="3857625"/>
          <p14:tracePt t="35785" x="2643188" y="3884613"/>
          <p14:tracePt t="35792" x="2625725" y="3894138"/>
          <p14:tracePt t="35801" x="2616200" y="3894138"/>
          <p14:tracePt t="35808" x="2579688" y="3903663"/>
          <p14:tracePt t="35840" x="2570163" y="3903663"/>
          <p14:tracePt t="35857" x="2562225" y="3903663"/>
          <p14:tracePt t="35866" x="2562225" y="3894138"/>
          <p14:tracePt t="35873" x="2562225" y="3884613"/>
          <p14:tracePt t="35902" x="2562225" y="3848100"/>
          <p14:tracePt t="35905" x="2562225" y="3811588"/>
          <p14:tracePt t="35912" x="2562225" y="3794125"/>
          <p14:tracePt t="35920" x="2562225" y="3748088"/>
          <p14:tracePt t="35928" x="2562225" y="3721100"/>
          <p14:tracePt t="35937" x="2562225" y="3694113"/>
          <p14:tracePt t="35944" x="2589213" y="3648075"/>
          <p14:tracePt t="35953" x="2606675" y="3621088"/>
          <p14:tracePt t="35961" x="2635250" y="3584575"/>
          <p14:tracePt t="35977" x="2671763" y="3556000"/>
          <p14:tracePt t="35985" x="2689225" y="3519488"/>
          <p14:tracePt t="35994" x="2698750" y="3519488"/>
          <p14:tracePt t="36001" x="2708275" y="3502025"/>
          <p14:tracePt t="36025" x="2716213" y="3492500"/>
          <p14:tracePt t="36081" x="2735263" y="3492500"/>
          <p14:tracePt t="36091" x="2752725" y="3511550"/>
          <p14:tracePt t="36097" x="2771775" y="3529013"/>
          <p14:tracePt t="36105" x="2817813" y="3575050"/>
          <p14:tracePt t="36113" x="2825750" y="3584575"/>
          <p14:tracePt t="36121" x="2852738" y="3611563"/>
          <p14:tracePt t="36128" x="2862263" y="3621088"/>
          <p14:tracePt t="36137" x="2881313" y="3638550"/>
          <p14:tracePt t="36144" x="2889250" y="3657600"/>
          <p14:tracePt t="36152" x="2889250" y="3665538"/>
          <p14:tracePt t="36161" x="2889250" y="3694113"/>
          <p14:tracePt t="36179" x="2889250" y="3702050"/>
          <p14:tracePt t="36188" x="2889250" y="3730625"/>
          <p14:tracePt t="36195" x="2889250" y="3738563"/>
          <p14:tracePt t="36204" x="2889250" y="3748088"/>
          <p14:tracePt t="36215" x="2889250" y="3767138"/>
          <p14:tracePt t="36219" x="2889250" y="3775075"/>
          <p14:tracePt t="36224" x="2881313" y="3775075"/>
          <p14:tracePt t="36249" x="2871788" y="3784600"/>
          <p14:tracePt t="36289" x="2852738" y="3784600"/>
          <p14:tracePt t="36385" x="2908300" y="3784600"/>
          <p14:tracePt t="36393" x="2954338" y="3767138"/>
          <p14:tracePt t="36401" x="2990850" y="3738563"/>
          <p14:tracePt t="36409" x="3054350" y="3702050"/>
          <p14:tracePt t="36417" x="3100388" y="3684588"/>
          <p14:tracePt t="36425" x="3163888" y="3657600"/>
          <p14:tracePt t="36434" x="3190875" y="3648075"/>
          <p14:tracePt t="36440" x="3236913" y="3648075"/>
          <p14:tracePt t="36449" x="3281363" y="3638550"/>
          <p14:tracePt t="36457" x="3336925" y="3638550"/>
          <p14:tracePt t="36465" x="3373438" y="3638550"/>
          <p14:tracePt t="36472" x="3400425" y="3638550"/>
          <p14:tracePt t="36480" x="3446463" y="3638550"/>
          <p14:tracePt t="36488" x="3482975" y="3638550"/>
          <p14:tracePt t="36497" x="3500438" y="3638550"/>
          <p14:tracePt t="36505" x="3536950" y="3621088"/>
          <p14:tracePt t="36513" x="3546475" y="3621088"/>
          <p14:tracePt t="36897" x="3482975" y="3602038"/>
          <p14:tracePt t="36904" x="3409950" y="3592513"/>
          <p14:tracePt t="36913" x="3363913" y="3592513"/>
          <p14:tracePt t="36920" x="3309938" y="3592513"/>
          <p14:tracePt t="36929" x="3290888" y="3592513"/>
          <p14:tracePt t="36936" x="3273425" y="3592513"/>
          <p14:tracePt t="36961" x="3273425" y="3584575"/>
          <p14:tracePt t="37427" x="3273425" y="3575050"/>
          <p14:tracePt t="37433" x="3290888" y="3556000"/>
          <p14:tracePt t="37441" x="3354388" y="3529013"/>
          <p14:tracePt t="37449" x="3436938" y="3492500"/>
          <p14:tracePt t="37458" x="3509963" y="3465513"/>
          <p14:tracePt t="37465" x="3629025" y="3455988"/>
          <p14:tracePt t="37473" x="3702050" y="3455988"/>
          <p14:tracePt t="37481" x="3765550" y="3411538"/>
          <p14:tracePt t="37488" x="3819525" y="3411538"/>
          <p14:tracePt t="37497" x="3856038" y="3402013"/>
          <p14:tracePt t="37505" x="3929063" y="3365500"/>
          <p14:tracePt t="37513" x="3956050" y="3365500"/>
          <p14:tracePt t="37521" x="4011613" y="3338513"/>
          <p14:tracePt t="37529" x="4065588" y="3338513"/>
          <p14:tracePt t="37537" x="4121150" y="3338513"/>
          <p14:tracePt t="37545" x="4202113" y="3338513"/>
          <p14:tracePt t="37553" x="4330700" y="3338513"/>
          <p14:tracePt t="37561" x="4476750" y="3328988"/>
          <p14:tracePt t="37569" x="4530725" y="3302000"/>
          <p14:tracePt t="37577" x="4630738" y="3273425"/>
          <p14:tracePt t="37584" x="4722813" y="3265488"/>
          <p14:tracePt t="37592" x="4803775" y="3246438"/>
          <p14:tracePt t="37601" x="4840288" y="3236913"/>
          <p14:tracePt t="37609" x="4886325" y="3236913"/>
          <p14:tracePt t="37617" x="4922838" y="3228975"/>
          <p14:tracePt t="37626" x="4941888" y="3228975"/>
          <p14:tracePt t="37636" x="4986338" y="3219450"/>
          <p14:tracePt t="37643" x="5005388" y="3219450"/>
          <p14:tracePt t="37653" x="5059363" y="3182938"/>
          <p14:tracePt t="37661" x="5095875" y="3182938"/>
          <p14:tracePt t="37666" x="5132388" y="3182938"/>
          <p14:tracePt t="37674" x="5187950" y="3173413"/>
          <p14:tracePt t="37681" x="5260975" y="3173413"/>
          <p14:tracePt t="37688" x="5341938" y="3146425"/>
          <p14:tracePt t="37696" x="5397500" y="3146425"/>
          <p14:tracePt t="37704" x="5451475" y="3146425"/>
          <p14:tracePt t="37713" x="5524500" y="3146425"/>
          <p14:tracePt t="37721" x="5570538" y="3146425"/>
          <p14:tracePt t="37729" x="5607050" y="3146425"/>
          <p14:tracePt t="37737" x="5653088" y="3146425"/>
          <p14:tracePt t="37744" x="5680075" y="3146425"/>
          <p14:tracePt t="37753" x="5724525" y="3146425"/>
          <p14:tracePt t="37760" x="5761038" y="3146425"/>
          <p14:tracePt t="37768" x="5807075" y="3146425"/>
          <p14:tracePt t="37777" x="5834063" y="3146425"/>
          <p14:tracePt t="37784" x="5870575" y="3146425"/>
          <p14:tracePt t="37793" x="5926138" y="3146425"/>
          <p14:tracePt t="37800" x="5972175" y="3146425"/>
          <p14:tracePt t="37809" x="6007100" y="3146425"/>
          <p14:tracePt t="37817" x="6062663" y="3146425"/>
          <p14:tracePt t="37824" x="6089650" y="3146425"/>
          <p14:tracePt t="37834" x="6135688" y="3146425"/>
          <p14:tracePt t="37841" x="6189663" y="3146425"/>
          <p14:tracePt t="37850" x="6218238" y="3146425"/>
          <p14:tracePt t="37857" x="6272213" y="3146425"/>
          <p14:tracePt t="37864" x="6299200" y="3146425"/>
          <p14:tracePt t="37873" x="6345238" y="3146425"/>
          <p14:tracePt t="37886" x="6381750" y="3146425"/>
          <p14:tracePt t="37888" x="6427788" y="3146425"/>
          <p14:tracePt t="37896" x="6454775" y="3146425"/>
          <p14:tracePt t="37904" x="6491288" y="3146425"/>
          <p14:tracePt t="37913" x="6537325" y="3146425"/>
          <p14:tracePt t="37921" x="6591300" y="3146425"/>
          <p14:tracePt t="37929" x="6627813" y="3146425"/>
          <p14:tracePt t="37937" x="6664325" y="3146425"/>
          <p14:tracePt t="37945" x="6700838" y="3146425"/>
          <p14:tracePt t="37952" x="6754813" y="3146425"/>
          <p14:tracePt t="37961" x="6800850" y="3146425"/>
          <p14:tracePt t="37969" x="6837363" y="3146425"/>
          <p14:tracePt t="37976" x="6900863" y="3173413"/>
          <p14:tracePt t="37985" x="6956425" y="3182938"/>
          <p14:tracePt t="37993" x="7019925" y="3192463"/>
          <p14:tracePt t="38002" x="7073900" y="3209925"/>
          <p14:tracePt t="38010" x="7138988" y="3228975"/>
          <p14:tracePt t="38019" x="7202488" y="3246438"/>
          <p14:tracePt t="38026" x="7256463" y="3246438"/>
          <p14:tracePt t="38036" x="7319963" y="3265488"/>
          <p14:tracePt t="38041" x="7339013" y="3265488"/>
          <p14:tracePt t="38052" x="7412038" y="3292475"/>
          <p14:tracePt t="38058" x="7421563" y="3292475"/>
          <p14:tracePt t="38066" x="7458075" y="3302000"/>
          <p14:tracePt t="38076" x="7485063" y="3302000"/>
          <p14:tracePt t="38082" x="7531100" y="3309938"/>
          <p14:tracePt t="38090" x="7539038" y="3309938"/>
          <p14:tracePt t="38098" x="7585075" y="3319463"/>
          <p14:tracePt t="38106" x="7631113" y="3319463"/>
          <p14:tracePt t="38113" x="7658100" y="3346450"/>
          <p14:tracePt t="38121" x="7694613" y="3346450"/>
          <p14:tracePt t="38129" x="7758113" y="3355975"/>
          <p14:tracePt t="38137" x="7813675" y="3355975"/>
          <p14:tracePt t="38145" x="7850188" y="3365500"/>
          <p14:tracePt t="38154" x="7913688" y="3375025"/>
          <p14:tracePt t="38161" x="7958138" y="3402013"/>
          <p14:tracePt t="38169" x="7986713" y="3411538"/>
          <p14:tracePt t="38177" x="8031163" y="3419475"/>
          <p14:tracePt t="38185" x="8040688" y="3429000"/>
          <p14:tracePt t="38193" x="8086725" y="3446463"/>
          <p14:tracePt t="38209" x="8132763" y="3446463"/>
          <p14:tracePt t="38225" x="8150225" y="3455988"/>
          <p14:tracePt t="38235" x="8169275" y="3475038"/>
          <p14:tracePt t="38241" x="8213725" y="3492500"/>
          <p14:tracePt t="38252" x="8232775" y="3502025"/>
          <p14:tracePt t="38256" x="8277225" y="3519488"/>
          <p14:tracePt t="38264" x="8323263" y="3529013"/>
          <p14:tracePt t="38272" x="8332788" y="3529013"/>
          <p14:tracePt t="38281" x="8378825" y="3548063"/>
          <p14:tracePt t="38288" x="8386763" y="3548063"/>
          <p14:tracePt t="38297" x="8405813" y="3548063"/>
          <p14:tracePt t="38312" x="8415338" y="3548063"/>
          <p14:tracePt t="38563" x="8369300" y="3556000"/>
          <p14:tracePt t="38568" x="8186738" y="3575050"/>
          <p14:tracePt t="38577" x="7967663" y="3575050"/>
          <p14:tracePt t="38584" x="7631113" y="3575050"/>
          <p14:tracePt t="38593" x="7219950" y="3575050"/>
          <p14:tracePt t="38601" x="6737350" y="3575050"/>
          <p14:tracePt t="38609" x="6372225" y="3575050"/>
          <p14:tracePt t="38617" x="6108700" y="3575050"/>
          <p14:tracePt t="38625" x="5880100" y="3575050"/>
          <p14:tracePt t="38635" x="5680075" y="3575050"/>
          <p14:tracePt t="38641" x="5497513" y="3575050"/>
          <p14:tracePt t="38650" x="5351463" y="3592513"/>
          <p14:tracePt t="38657" x="5241925" y="3592513"/>
          <p14:tracePt t="38665" x="5168900" y="3611563"/>
          <p14:tracePt t="38673" x="5132388" y="3629025"/>
          <p14:tracePt t="38681" x="5105400" y="3629025"/>
          <p14:tracePt t="38689" x="5086350" y="3629025"/>
          <p14:tracePt t="38697" x="5049838" y="3638550"/>
          <p14:tracePt t="38705" x="5041900" y="3638550"/>
          <p14:tracePt t="38714" x="4986338" y="3648075"/>
          <p14:tracePt t="38720" x="4932363" y="3665538"/>
          <p14:tracePt t="38728" x="4849813" y="3684588"/>
          <p14:tracePt t="38737" x="4813300" y="3684588"/>
          <p14:tracePt t="38745" x="4759325" y="3694113"/>
          <p14:tracePt t="38752" x="4695825" y="3702050"/>
          <p14:tracePt t="38761" x="4649788" y="3730625"/>
          <p14:tracePt t="38768" x="4622800" y="3738563"/>
          <p14:tracePt t="38776" x="4576763" y="3748088"/>
          <p14:tracePt t="38784" x="4549775" y="3748088"/>
          <p14:tracePt t="38793" x="4530725" y="3748088"/>
          <p14:tracePt t="38801" x="4513263" y="3748088"/>
          <p14:tracePt t="38808" x="4494213" y="3757613"/>
          <p14:tracePt t="38817" x="4467225" y="3757613"/>
          <p14:tracePt t="38824" x="4413250" y="3757613"/>
          <p14:tracePt t="38833" x="4348163" y="3784600"/>
          <p14:tracePt t="38841" x="4303713" y="3794125"/>
          <p14:tracePt t="38849" x="4267200" y="3794125"/>
          <p14:tracePt t="38856" x="4211638" y="3803650"/>
          <p14:tracePt t="38865" x="4175125" y="3794125"/>
          <p14:tracePt t="38873" x="4138613" y="3794125"/>
          <p14:tracePt t="38888" x="4129088" y="3794125"/>
          <p14:tracePt t="38896" x="4121150" y="3803650"/>
          <p14:tracePt t="38912" x="4094163" y="3803650"/>
          <p14:tracePt t="38921" x="4075113" y="3811588"/>
          <p14:tracePt t="38929" x="4038600" y="3821113"/>
          <p14:tracePt t="38937" x="3992563" y="3821113"/>
          <p14:tracePt t="38945" x="3929063" y="3821113"/>
          <p14:tracePt t="38953" x="3865563" y="3821113"/>
          <p14:tracePt t="38961" x="3810000" y="3821113"/>
          <p14:tracePt t="38968" x="3738563" y="3821113"/>
          <p14:tracePt t="38977" x="3702050" y="3821113"/>
          <p14:tracePt t="38985" x="3665538" y="3821113"/>
          <p14:tracePt t="38993" x="3656013" y="3821113"/>
          <p14:tracePt t="39066" x="3646488" y="3821113"/>
          <p14:tracePt t="39075" x="3646488" y="3803650"/>
          <p14:tracePt t="39082" x="3646488" y="3794125"/>
          <p14:tracePt t="39106" x="3646488" y="3784600"/>
          <p14:tracePt t="39120" x="3646488" y="3767138"/>
          <p14:tracePt t="39563" x="3646488" y="3748088"/>
          <p14:tracePt t="39569" x="3646488" y="3721100"/>
          <p14:tracePt t="39576" x="3709988" y="3684588"/>
          <p14:tracePt t="39585" x="3765550" y="3665538"/>
          <p14:tracePt t="39593" x="3865563" y="3611563"/>
          <p14:tracePt t="39602" x="3911600" y="3602038"/>
          <p14:tracePt t="39609" x="3984625" y="3575050"/>
          <p14:tracePt t="39617" x="4029075" y="3565525"/>
          <p14:tracePt t="39625" x="4084638" y="3565525"/>
          <p14:tracePt t="39634" x="4129088" y="3565525"/>
          <p14:tracePt t="39641" x="4148138" y="3556000"/>
          <p14:tracePt t="39650" x="4157663" y="3556000"/>
          <p14:tracePt t="39704" x="4165600" y="3556000"/>
          <p14:tracePt t="39746" x="4175125" y="3556000"/>
          <p14:tracePt t="39770" x="4184650" y="3556000"/>
          <p14:tracePt t="39778" x="4202113" y="3556000"/>
          <p14:tracePt t="39786" x="4221163" y="3556000"/>
          <p14:tracePt t="39793" x="4248150" y="3556000"/>
          <p14:tracePt t="39803" x="4275138" y="3556000"/>
          <p14:tracePt t="39809" x="4303713" y="3556000"/>
          <p14:tracePt t="39817" x="4311650" y="3556000"/>
          <p14:tracePt t="39825" x="4330700" y="3556000"/>
          <p14:tracePt t="39929" x="4348163" y="3556000"/>
          <p14:tracePt t="39996" x="4357688" y="3556000"/>
          <p14:tracePt t="40489" x="4330700" y="3565525"/>
          <p14:tracePt t="40497" x="4303713" y="3592513"/>
          <p14:tracePt t="40513" x="4267200" y="3592513"/>
          <p14:tracePt t="40553" x="4211638" y="3657600"/>
          <p14:tracePt t="40561" x="4175125" y="3702050"/>
          <p14:tracePt t="40569" x="4121150" y="3767138"/>
          <p14:tracePt t="40577" x="4057650" y="3840163"/>
          <p14:tracePt t="40585" x="4048125" y="3848100"/>
          <p14:tracePt t="40593" x="4029075" y="3867150"/>
          <p14:tracePt t="40602" x="4011613" y="3894138"/>
          <p14:tracePt t="40610" x="3992563" y="3948113"/>
          <p14:tracePt t="40619" x="3948113" y="4003675"/>
          <p14:tracePt t="40626" x="3902075" y="4040188"/>
          <p14:tracePt t="40636" x="3875088" y="4076700"/>
          <p14:tracePt t="40642" x="3856038" y="4122738"/>
          <p14:tracePt t="40653" x="3819525" y="4159250"/>
          <p14:tracePt t="40657" x="3810000" y="4203700"/>
          <p14:tracePt t="40665" x="3792538" y="4240213"/>
          <p14:tracePt t="40673" x="3783013" y="4268788"/>
          <p14:tracePt t="40685" x="3746500" y="4295775"/>
          <p14:tracePt t="40690" x="3746500" y="4303713"/>
          <p14:tracePt t="40697" x="3746500" y="4322763"/>
          <p14:tracePt t="40705" x="3738563" y="4349750"/>
          <p14:tracePt t="40713" x="3738563" y="4359275"/>
          <p14:tracePt t="40721" x="3738563" y="4386263"/>
          <p14:tracePt t="40729" x="3738563" y="4405313"/>
          <p14:tracePt t="40737" x="3738563" y="4422775"/>
          <p14:tracePt t="40745" x="3729038" y="4449763"/>
          <p14:tracePt t="40761" x="3729038" y="4478338"/>
          <p14:tracePt t="40769" x="3729038" y="4495800"/>
          <p14:tracePt t="40777" x="3719513" y="4522788"/>
          <p14:tracePt t="40785" x="3719513" y="4551363"/>
          <p14:tracePt t="40792" x="3719513" y="4587875"/>
          <p14:tracePt t="40801" x="3702050" y="4605338"/>
          <p14:tracePt t="40809" x="3702050" y="4624388"/>
          <p14:tracePt t="40816" x="3702050" y="4641850"/>
          <p14:tracePt t="40825" x="3692525" y="4678363"/>
          <p14:tracePt t="40833" x="3692525" y="4687888"/>
          <p14:tracePt t="40841" x="3692525" y="4697413"/>
          <p14:tracePt t="40850" x="3683000" y="4724400"/>
          <p14:tracePt t="40857" x="3683000" y="4732338"/>
          <p14:tracePt t="41145" x="3656013" y="4751388"/>
          <p14:tracePt t="41153" x="3646488" y="4760913"/>
          <p14:tracePt t="41169" x="3636963" y="4787900"/>
          <p14:tracePt t="41177" x="3619500" y="4805363"/>
          <p14:tracePt t="41185" x="3600450" y="4814888"/>
          <p14:tracePt t="41193" x="3582988" y="4841875"/>
          <p14:tracePt t="41209" x="3573463" y="4851400"/>
          <p14:tracePt t="41505" x="3563938" y="4851400"/>
          <p14:tracePt t="41513" x="3556000" y="4851400"/>
          <p14:tracePt t="41521" x="3546475" y="4860925"/>
          <p14:tracePt t="41537" x="3527425" y="4860925"/>
          <p14:tracePt t="41761" x="3527425" y="4851400"/>
          <p14:tracePt t="41769" x="3582988" y="4814888"/>
          <p14:tracePt t="41777" x="3665538" y="4778375"/>
          <p14:tracePt t="41785" x="3702050" y="4768850"/>
          <p14:tracePt t="41792" x="3719513" y="4768850"/>
          <p14:tracePt t="41800" x="3810000" y="4741863"/>
          <p14:tracePt t="41809" x="3883025" y="4714875"/>
          <p14:tracePt t="41817" x="3984625" y="4678363"/>
          <p14:tracePt t="41825" x="4075113" y="4660900"/>
          <p14:tracePt t="41833" x="4157663" y="4632325"/>
          <p14:tracePt t="41841" x="4267200" y="4605338"/>
          <p14:tracePt t="41850" x="4367213" y="4578350"/>
          <p14:tracePt t="41857" x="4440238" y="4568825"/>
          <p14:tracePt t="41865" x="4557713" y="4541838"/>
          <p14:tracePt t="41873" x="4613275" y="4522788"/>
          <p14:tracePt t="41880" x="4703763" y="4522788"/>
          <p14:tracePt t="41902" x="4932363" y="4495800"/>
          <p14:tracePt t="41904" x="5059363" y="4468813"/>
          <p14:tracePt t="41912" x="5187950" y="4449763"/>
          <p14:tracePt t="41921" x="5334000" y="4449763"/>
          <p14:tracePt t="41929" x="5478463" y="4441825"/>
          <p14:tracePt t="41937" x="5624513" y="4441825"/>
          <p14:tracePt t="41945" x="5761038" y="4422775"/>
          <p14:tracePt t="41952" x="5907088" y="4395788"/>
          <p14:tracePt t="41961" x="6072188" y="4395788"/>
          <p14:tracePt t="41968" x="6218238" y="4395788"/>
          <p14:tracePt t="41976" x="6345238" y="4395788"/>
          <p14:tracePt t="41984" x="6435725" y="4395788"/>
          <p14:tracePt t="41993" x="6545263" y="4395788"/>
          <p14:tracePt t="42003" x="6618288" y="4395788"/>
          <p14:tracePt t="42011" x="6691313" y="4395788"/>
          <p14:tracePt t="42020" x="6746875" y="4395788"/>
          <p14:tracePt t="42029" x="6800850" y="4395788"/>
          <p14:tracePt t="42037" x="6864350" y="4395788"/>
          <p14:tracePt t="42042" x="6956425" y="4395788"/>
          <p14:tracePt t="42051" x="7029450" y="4395788"/>
          <p14:tracePt t="42058" x="7102475" y="4395788"/>
          <p14:tracePt t="42064" x="7212013" y="4395788"/>
          <p14:tracePt t="42073" x="7319963" y="4395788"/>
          <p14:tracePt t="42081" x="7429500" y="4395788"/>
          <p14:tracePt t="42089" x="7575550" y="4405313"/>
          <p14:tracePt t="42097" x="7740650" y="4413250"/>
          <p14:tracePt t="42105" x="7913688" y="4459288"/>
          <p14:tracePt t="42113" x="8040688" y="4478338"/>
          <p14:tracePt t="42121" x="8169275" y="4486275"/>
          <p14:tracePt t="42129" x="8296275" y="4505325"/>
          <p14:tracePt t="42137" x="8369300" y="4505325"/>
          <p14:tracePt t="42145" x="8451850" y="4532313"/>
          <p14:tracePt t="42153" x="8505825" y="4541838"/>
          <p14:tracePt t="42161" x="8551863" y="4541838"/>
          <p14:tracePt t="42169" x="8569325" y="4541838"/>
          <p14:tracePt t="42177" x="8588375" y="4541838"/>
          <p14:tracePt t="42185" x="8605838" y="4541838"/>
          <p14:tracePt t="42193" x="8605838" y="4551363"/>
          <p14:tracePt t="42201" x="8624888" y="4551363"/>
          <p14:tracePt t="42209" x="8632825" y="4551363"/>
          <p14:tracePt t="42217" x="8651875" y="4551363"/>
          <p14:tracePt t="42225" x="8678863" y="4559300"/>
          <p14:tracePt t="42233" x="8697913" y="4559300"/>
          <p14:tracePt t="42241" x="8742363" y="4559300"/>
          <p14:tracePt t="42250" x="8770938" y="4578350"/>
          <p14:tracePt t="42257" x="8797925" y="4587875"/>
          <p14:tracePt t="42265" x="8842375" y="4605338"/>
          <p14:tracePt t="42273" x="8851900" y="4605338"/>
          <p14:tracePt t="42281" x="8878888" y="4614863"/>
          <p14:tracePt t="42289" x="8888413" y="4614863"/>
          <p14:tracePt t="42297" x="8888413" y="4624388"/>
          <p14:tracePt t="42482" x="8888413" y="4641850"/>
          <p14:tracePt t="42494" x="8807450" y="4678363"/>
          <p14:tracePt t="42504" x="8405813" y="4732338"/>
          <p14:tracePt t="42514" x="8096250" y="4768850"/>
          <p14:tracePt t="42521" x="7667625" y="4814888"/>
          <p14:tracePt t="42529" x="7146925" y="4814888"/>
          <p14:tracePt t="42537" x="6627813" y="4814888"/>
          <p14:tracePt t="42545" x="6108700" y="4814888"/>
          <p14:tracePt t="42553" x="5661025" y="4814888"/>
          <p14:tracePt t="42560" x="5287963" y="4814888"/>
          <p14:tracePt t="42569" x="5114925" y="4814888"/>
          <p14:tracePt t="42576" x="4949825" y="4814888"/>
          <p14:tracePt t="42584" x="4859338" y="4814888"/>
          <p14:tracePt t="42593" x="4840288" y="4814888"/>
          <p14:tracePt t="42600" x="4822825" y="4814888"/>
          <p14:tracePt t="42633" x="4813300" y="4833938"/>
          <p14:tracePt t="42641" x="4803775" y="4851400"/>
          <p14:tracePt t="42651" x="4786313" y="4878388"/>
          <p14:tracePt t="42657" x="4740275" y="4914900"/>
          <p14:tracePt t="42665" x="4703763" y="4924425"/>
          <p14:tracePt t="42673" x="4676775" y="4960938"/>
          <p14:tracePt t="42681" x="4640263" y="4979988"/>
          <p14:tracePt t="42689" x="4603750" y="4997450"/>
          <p14:tracePt t="42698" x="4594225" y="5006975"/>
          <p14:tracePt t="42704" x="4576763" y="5016500"/>
          <p14:tracePt t="42713" x="4557713" y="5024438"/>
          <p14:tracePt t="42720" x="4549775" y="5024438"/>
          <p14:tracePt t="42728" x="4521200" y="5053013"/>
          <p14:tracePt t="42736" x="4513263" y="5060950"/>
          <p14:tracePt t="42761" x="4503738" y="5060950"/>
          <p14:tracePt t="42937" x="4521200" y="5060950"/>
          <p14:tracePt t="42945" x="4567238" y="5043488"/>
          <p14:tracePt t="42953" x="4586288" y="5024438"/>
          <p14:tracePt t="42961" x="4603750" y="5016500"/>
          <p14:tracePt t="42969" x="4622800" y="4997450"/>
          <p14:tracePt t="42977" x="4649788" y="4979988"/>
          <p14:tracePt t="42984" x="4659313" y="4970463"/>
          <p14:tracePt t="42992" x="4676775" y="4951413"/>
          <p14:tracePt t="43002" x="4695825" y="4951413"/>
          <p14:tracePt t="43008" x="4713288" y="4943475"/>
          <p14:tracePt t="43017" x="4749800" y="4933950"/>
          <p14:tracePt t="43025" x="4749800" y="4924425"/>
          <p14:tracePt t="43042" x="4767263" y="4914900"/>
          <p14:tracePt t="43057" x="4786313" y="4897438"/>
          <p14:tracePt t="43073" x="4795838" y="4887913"/>
          <p14:tracePt t="43081" x="4822825" y="4887913"/>
          <p14:tracePt t="43088" x="4840288" y="4878388"/>
          <p14:tracePt t="43096" x="4876800" y="4860925"/>
          <p14:tracePt t="43105" x="4905375" y="4860925"/>
          <p14:tracePt t="43112" x="4959350" y="4851400"/>
          <p14:tracePt t="43120" x="4986338" y="4841875"/>
          <p14:tracePt t="43128" x="5005388" y="4833938"/>
          <p14:tracePt t="43137" x="5068888" y="4805363"/>
          <p14:tracePt t="43144" x="5095875" y="4797425"/>
          <p14:tracePt t="43154" x="5114925" y="4797425"/>
          <p14:tracePt t="43160" x="5141913" y="4797425"/>
          <p14:tracePt t="43168" x="5159375" y="4787900"/>
          <p14:tracePt t="43177" x="5187950" y="4787900"/>
          <p14:tracePt t="43185" x="5195888" y="4778375"/>
          <p14:tracePt t="43193" x="5224463" y="4778375"/>
          <p14:tracePt t="43201" x="5232400" y="4778375"/>
          <p14:tracePt t="43209" x="5251450" y="4760913"/>
          <p14:tracePt t="43217" x="5268913" y="4760913"/>
          <p14:tracePt t="43224" x="5278438" y="4760913"/>
          <p14:tracePt t="43273" x="5287963" y="4760913"/>
          <p14:tracePt t="43289" x="5314950" y="4760913"/>
          <p14:tracePt t="43305" x="5324475" y="4768850"/>
          <p14:tracePt t="43313" x="5334000" y="4778375"/>
          <p14:tracePt t="43328" x="5341938" y="4797425"/>
          <p14:tracePt t="43345" x="5360988" y="4814888"/>
          <p14:tracePt t="43353" x="5368925" y="4824413"/>
          <p14:tracePt t="43368" x="5368925" y="4833938"/>
          <p14:tracePt t="43385" x="5378450" y="4841875"/>
          <p14:tracePt t="43400" x="5387975" y="4851400"/>
          <p14:tracePt t="43425" x="5387975" y="4860925"/>
          <p14:tracePt t="43432" x="5397500" y="4870450"/>
          <p14:tracePt t="43449" x="5405438" y="4887913"/>
          <p14:tracePt t="43465" x="5414963" y="4897438"/>
          <p14:tracePt t="43537" x="5424488" y="4906963"/>
          <p14:tracePt t="43545" x="5441950" y="4924425"/>
          <p14:tracePt t="43593" x="5451475" y="4943475"/>
          <p14:tracePt t="43851" x="5441950" y="4951413"/>
          <p14:tracePt t="43859" x="5305425" y="5016500"/>
          <p14:tracePt t="43867" x="5114925" y="5097463"/>
          <p14:tracePt t="43872" x="4922838" y="5160963"/>
          <p14:tracePt t="43885" x="4713288" y="5262563"/>
          <p14:tracePt t="43888" x="4467225" y="5380038"/>
          <p14:tracePt t="43896" x="4257675" y="5481638"/>
          <p14:tracePt t="43904" x="4057650" y="5562600"/>
          <p14:tracePt t="43913" x="3975100" y="5654675"/>
          <p14:tracePt t="43929" x="3956050" y="5662613"/>
          <p14:tracePt t="43937" x="3911600" y="5672138"/>
          <p14:tracePt t="43945" x="3865563" y="5708650"/>
          <p14:tracePt t="43952" x="3856038" y="5708650"/>
          <p14:tracePt t="43961" x="3846513" y="5718175"/>
          <p14:tracePt t="44801" x="3819525" y="5718175"/>
          <p14:tracePt t="44809" x="3765550" y="5727700"/>
          <p14:tracePt t="44817" x="3719513" y="5727700"/>
          <p14:tracePt t="44825" x="3692525" y="5727700"/>
          <p14:tracePt t="44833" x="3665538" y="5727700"/>
          <p14:tracePt t="44841" x="3646488" y="5727700"/>
          <p14:tracePt t="44850" x="3629025" y="5727700"/>
          <p14:tracePt t="44857" x="3619500" y="5727700"/>
          <p14:tracePt t="44866" x="3609975" y="5727700"/>
          <p14:tracePt t="44873" x="3592513" y="5727700"/>
          <p14:tracePt t="44884" x="3582988" y="5727700"/>
          <p14:tracePt t="44902" x="3563938" y="5727700"/>
          <p14:tracePt t="44920" x="3546475" y="5727700"/>
          <p14:tracePt t="45035" x="3536950" y="5708650"/>
          <p14:tracePt t="45042" x="3546475" y="5672138"/>
          <p14:tracePt t="45049" x="3582988" y="5645150"/>
          <p14:tracePt t="45057" x="3702050" y="5581650"/>
          <p14:tracePt t="45066" x="3746500" y="5562600"/>
          <p14:tracePt t="45072" x="3892550" y="5499100"/>
          <p14:tracePt t="45081" x="4021138" y="5472113"/>
          <p14:tracePt t="45089" x="4165600" y="5472113"/>
          <p14:tracePt t="45097" x="4303713" y="5426075"/>
          <p14:tracePt t="45105" x="4413250" y="5416550"/>
          <p14:tracePt t="45112" x="4540250" y="5416550"/>
          <p14:tracePt t="45121" x="4759325" y="5416550"/>
          <p14:tracePt t="45128" x="4905375" y="5399088"/>
          <p14:tracePt t="45137" x="5068888" y="5399088"/>
          <p14:tracePt t="45145" x="5214938" y="5399088"/>
          <p14:tracePt t="45152" x="5341938" y="5399088"/>
          <p14:tracePt t="45161" x="5470525" y="5399088"/>
          <p14:tracePt t="45168" x="5561013" y="5399088"/>
          <p14:tracePt t="45177" x="5624513" y="5399088"/>
          <p14:tracePt t="45186" x="5753100" y="5399088"/>
          <p14:tracePt t="45192" x="5889625" y="5399088"/>
          <p14:tracePt t="45200" x="6016625" y="5399088"/>
          <p14:tracePt t="45209" x="6145213" y="5399088"/>
          <p14:tracePt t="45217" x="6291263" y="5399088"/>
          <p14:tracePt t="45225" x="6399213" y="5399088"/>
          <p14:tracePt t="45233" x="6545263" y="5399088"/>
          <p14:tracePt t="45240" x="6691313" y="5399088"/>
          <p14:tracePt t="45250" x="6819900" y="5399088"/>
          <p14:tracePt t="45257" x="6929438" y="5399088"/>
          <p14:tracePt t="45266" x="7037388" y="5399088"/>
          <p14:tracePt t="45273" x="7129463" y="5399088"/>
          <p14:tracePt t="45281" x="7165975" y="5399088"/>
          <p14:tracePt t="45288" x="7248525" y="5399088"/>
          <p14:tracePt t="45296" x="7319963" y="5399088"/>
          <p14:tracePt t="45305" x="7375525" y="5399088"/>
          <p14:tracePt t="45313" x="7421563" y="5399088"/>
          <p14:tracePt t="45320" x="7475538" y="5399088"/>
          <p14:tracePt t="45329" x="7494588" y="5399088"/>
          <p14:tracePt t="45337" x="7531100" y="5399088"/>
          <p14:tracePt t="45345" x="7548563" y="5399088"/>
          <p14:tracePt t="45353" x="7567613" y="5399088"/>
          <p14:tracePt t="45361" x="7575550" y="5399088"/>
          <p14:tracePt t="45371" x="7585075" y="5399088"/>
          <p14:tracePt t="45385" x="7621588" y="5399088"/>
          <p14:tracePt t="45392" x="7658100" y="5435600"/>
          <p14:tracePt t="45402" x="7685088" y="5445125"/>
          <p14:tracePt t="45408" x="7721600" y="5453063"/>
          <p14:tracePt t="45417" x="7758113" y="5472113"/>
          <p14:tracePt t="45424" x="7794625" y="5508625"/>
          <p14:tracePt t="45433" x="7858125" y="5526088"/>
          <p14:tracePt t="45440" x="7885113" y="5526088"/>
          <p14:tracePt t="45449" x="7904163" y="5535613"/>
          <p14:tracePt t="45457" x="7940675" y="5554663"/>
          <p14:tracePt t="45466" x="7950200" y="5554663"/>
          <p14:tracePt t="45472" x="7977188" y="5562600"/>
          <p14:tracePt t="45484" x="7986713" y="5562600"/>
          <p14:tracePt t="45488" x="7994650" y="5562600"/>
          <p14:tracePt t="45545" x="8013700" y="5581650"/>
          <p14:tracePt t="45561" x="8023225" y="5581650"/>
          <p14:tracePt t="45577" x="8031163" y="5581650"/>
          <p14:tracePt t="45587" x="8050213" y="5589588"/>
          <p14:tracePt t="45603" x="8077200" y="5608638"/>
          <p14:tracePt t="45616" x="8104188" y="5626100"/>
          <p14:tracePt t="45624" x="8123238" y="5626100"/>
          <p14:tracePt t="45632" x="8159750" y="5635625"/>
          <p14:tracePt t="45640" x="8159750" y="5645150"/>
          <p14:tracePt t="45650" x="8169275" y="5645150"/>
          <p14:tracePt t="45657" x="8186738" y="5645150"/>
          <p14:tracePt t="45665" x="8204200" y="5645150"/>
          <p14:tracePt t="45681" x="8213725" y="5645150"/>
          <p14:tracePt t="45721" x="8232775" y="5645150"/>
          <p14:tracePt t="45745" x="8240713" y="5654675"/>
          <p14:tracePt t="45761" x="8240713" y="5662613"/>
          <p14:tracePt t="45930" x="8150225" y="5662613"/>
          <p14:tracePt t="45937" x="7950200" y="5681663"/>
          <p14:tracePt t="45944" x="7694613" y="5699125"/>
          <p14:tracePt t="45953" x="7402513" y="5754688"/>
          <p14:tracePt t="45961" x="7138988" y="5772150"/>
          <p14:tracePt t="45968" x="6837363" y="5772150"/>
          <p14:tracePt t="45977" x="6537325" y="5772150"/>
          <p14:tracePt t="45984" x="6335713" y="5772150"/>
          <p14:tracePt t="45993" x="6116638" y="5772150"/>
          <p14:tracePt t="46000" x="5972175" y="5772150"/>
          <p14:tracePt t="46009" x="5899150" y="5772150"/>
          <p14:tracePt t="46016" x="5853113" y="5772150"/>
          <p14:tracePt t="46323" x="5843588" y="5772150"/>
          <p14:tracePt t="46330" x="5870575" y="5745163"/>
          <p14:tracePt t="46338" x="5943600" y="5718175"/>
          <p14:tracePt t="46346" x="5989638" y="5708650"/>
          <p14:tracePt t="46355" x="6062663" y="5681663"/>
          <p14:tracePt t="46362" x="6126163" y="5672138"/>
          <p14:tracePt t="46371" x="6172200" y="5645150"/>
          <p14:tracePt t="46377" x="6218238" y="5635625"/>
          <p14:tracePt t="46386" x="6254750" y="5635625"/>
          <p14:tracePt t="46392" x="6272213" y="5626100"/>
          <p14:tracePt t="46401" x="6318250" y="5618163"/>
          <p14:tracePt t="46409" x="6326188" y="5608638"/>
          <p14:tracePt t="46425" x="6354763" y="5608638"/>
          <p14:tracePt t="46433" x="6372225" y="5608638"/>
          <p14:tracePt t="46440" x="6399213" y="5608638"/>
          <p14:tracePt t="46450" x="6418263" y="5608638"/>
          <p14:tracePt t="46456" x="6464300" y="5608638"/>
          <p14:tracePt t="46466" x="6491288" y="5608638"/>
          <p14:tracePt t="46473" x="6508750" y="5608638"/>
          <p14:tracePt t="46481" x="6537325" y="5608638"/>
          <p14:tracePt t="46489" x="6545263" y="5608638"/>
          <p14:tracePt t="46497" x="6581775" y="5608638"/>
          <p14:tracePt t="46505" x="6591300" y="5608638"/>
          <p14:tracePt t="46513" x="6600825" y="5608638"/>
          <p14:tracePt t="46769" x="6600825" y="5672138"/>
          <p14:tracePt t="46776" x="6527800" y="5791200"/>
          <p14:tracePt t="46785" x="6326188" y="5891213"/>
          <p14:tracePt t="46792" x="6153150" y="5964238"/>
          <p14:tracePt t="46801" x="5899150" y="6000750"/>
          <p14:tracePt t="46808" x="5478463" y="6164263"/>
          <p14:tracePt t="46817" x="5151438" y="6219825"/>
          <p14:tracePt t="46825" x="4986338" y="6265863"/>
          <p14:tracePt t="46832" x="4749800" y="6338888"/>
          <p14:tracePt t="46840" x="4530725" y="6383338"/>
          <p14:tracePt t="46849" x="4357688" y="6429375"/>
          <p14:tracePt t="46857" x="4267200" y="6446838"/>
          <p14:tracePt t="46866" x="4211638" y="6446838"/>
          <p14:tracePt t="46872" x="4148138" y="6456363"/>
          <p14:tracePt t="46886" x="4121150" y="6475413"/>
          <p14:tracePt t="46889" x="4094163" y="6492875"/>
          <p14:tracePt t="46897" x="4084638" y="6492875"/>
          <p14:tracePt t="46905" x="4075113" y="6502400"/>
          <p14:tracePt t="46921" x="4057650" y="6519863"/>
          <p14:tracePt t="46928" x="4048125" y="6529388"/>
          <p14:tracePt t="46936" x="4029075" y="6529388"/>
          <p14:tracePt t="46945" x="4011613" y="6538913"/>
          <p14:tracePt t="46953" x="3956050" y="6575425"/>
          <p14:tracePt t="46961" x="3911600" y="6592888"/>
          <p14:tracePt t="46968" x="3846513" y="6621463"/>
          <p14:tracePt t="46977" x="3783013" y="6648450"/>
          <p14:tracePt t="46985" x="3738563" y="6665913"/>
          <p14:tracePt t="46994" x="3692525" y="6702425"/>
          <p14:tracePt t="47001" x="3673475" y="6711950"/>
          <p14:tracePt t="47009" x="3656013" y="6721475"/>
          <p14:tracePt t="47017" x="3646488" y="6721475"/>
          <p14:tracePt t="47122" x="3646488" y="6702425"/>
          <p14:tracePt t="47138" x="3692525" y="6657975"/>
          <p14:tracePt t="47146" x="3692525" y="6648450"/>
          <p14:tracePt t="47154" x="3719513" y="6638925"/>
          <p14:tracePt t="47162" x="3738563" y="6629400"/>
          <p14:tracePt t="47171" x="3783013" y="6602413"/>
          <p14:tracePt t="47176" x="3819525" y="6592888"/>
          <p14:tracePt t="47184" x="3846513" y="6575425"/>
          <p14:tracePt t="47192" x="3892550" y="6556375"/>
          <p14:tracePt t="47201" x="3929063" y="6548438"/>
          <p14:tracePt t="47208" x="3992563" y="6538913"/>
          <p14:tracePt t="47216" x="4048125" y="6519863"/>
          <p14:tracePt t="47224" x="4111625" y="6502400"/>
          <p14:tracePt t="47233" x="4194175" y="6483350"/>
          <p14:tracePt t="47240" x="4303713" y="6475413"/>
          <p14:tracePt t="47249" x="4394200" y="6475413"/>
          <p14:tracePt t="47257" x="4467225" y="6456363"/>
          <p14:tracePt t="47266" x="4630738" y="6429375"/>
          <p14:tracePt t="47273" x="4795838" y="6429375"/>
          <p14:tracePt t="47281" x="4995863" y="6429375"/>
          <p14:tracePt t="47289" x="5241925" y="6429375"/>
          <p14:tracePt t="47298" x="5478463" y="6438900"/>
          <p14:tracePt t="47306" x="5753100" y="6456363"/>
          <p14:tracePt t="47314" x="5953125" y="6456363"/>
          <p14:tracePt t="47322" x="6135688" y="6456363"/>
          <p14:tracePt t="47332" x="6299200" y="6456363"/>
          <p14:tracePt t="47338" x="6445250" y="6456363"/>
          <p14:tracePt t="47345" x="6581775" y="6456363"/>
          <p14:tracePt t="47353" x="6710363" y="6456363"/>
          <p14:tracePt t="47362" x="6819900" y="6456363"/>
          <p14:tracePt t="47369" x="6900863" y="6456363"/>
          <p14:tracePt t="47377" x="6937375" y="6456363"/>
          <p14:tracePt t="47384" x="6992938" y="6456363"/>
          <p14:tracePt t="47393" x="7019925" y="6456363"/>
          <p14:tracePt t="47400" x="7065963" y="6456363"/>
          <p14:tracePt t="47409" x="7119938" y="6456363"/>
          <p14:tracePt t="47416" x="7175500" y="6456363"/>
          <p14:tracePt t="47425" x="7248525" y="6456363"/>
          <p14:tracePt t="47433" x="7339013" y="6456363"/>
          <p14:tracePt t="47441" x="7429500" y="6456363"/>
          <p14:tracePt t="47449" x="7502525" y="6456363"/>
          <p14:tracePt t="47457" x="7594600" y="6456363"/>
          <p14:tracePt t="47465" x="7694613" y="6456363"/>
          <p14:tracePt t="47473" x="7767638" y="6456363"/>
          <p14:tracePt t="47481" x="7858125" y="6465888"/>
          <p14:tracePt t="47489" x="7958138" y="6492875"/>
          <p14:tracePt t="47497" x="8031163" y="6511925"/>
          <p14:tracePt t="47505" x="8123238" y="6511925"/>
          <p14:tracePt t="47513" x="8186738" y="6519863"/>
          <p14:tracePt t="47522" x="8223250" y="6529388"/>
          <p14:tracePt t="47530" x="8269288" y="6529388"/>
          <p14:tracePt t="47538" x="8323263" y="6529388"/>
          <p14:tracePt t="47547" x="8369300" y="6556375"/>
          <p14:tracePt t="47554" x="8423275" y="6565900"/>
          <p14:tracePt t="47562" x="8469313" y="6575425"/>
          <p14:tracePt t="47571" x="8505825" y="6575425"/>
          <p14:tracePt t="47578" x="8532813" y="6575425"/>
          <p14:tracePt t="47585" x="8578850" y="6584950"/>
          <p14:tracePt t="47594" x="8624888" y="6584950"/>
          <p14:tracePt t="47600" x="8651875" y="6602413"/>
          <p14:tracePt t="47608" x="8669338" y="6602413"/>
          <p14:tracePt t="47617" x="8697913" y="6602413"/>
          <p14:tracePt t="47625" x="8715375" y="6602413"/>
          <p14:tracePt t="47633" x="8734425" y="6602413"/>
          <p14:tracePt t="47641" x="8751888" y="6611938"/>
          <p14:tracePt t="47795" x="8761413" y="6621463"/>
          <p14:tracePt t="47842" x="8734425" y="6629400"/>
          <p14:tracePt t="47851" x="8596313" y="6675438"/>
          <p14:tracePt t="47859" x="8415338" y="6675438"/>
          <p14:tracePt t="47868" x="8232775" y="6694488"/>
          <p14:tracePt t="47874" x="7986713" y="6694488"/>
          <p14:tracePt t="47888" x="7721600" y="6694488"/>
          <p14:tracePt t="47890" x="7502525" y="6694488"/>
          <p14:tracePt t="47907" x="7192963" y="6694488"/>
          <p14:tracePt t="47913" x="7138988" y="6694488"/>
          <p14:tracePt t="47921" x="7073900" y="6694488"/>
          <p14:tracePt t="47937" x="7065963" y="6694488"/>
          <p14:tracePt t="48210" x="7065963" y="6675438"/>
          <p14:tracePt t="48218" x="7083425" y="6665913"/>
          <p14:tracePt t="48226" x="7102475" y="6648450"/>
          <p14:tracePt t="48235" x="7119938" y="6629400"/>
          <p14:tracePt t="48242" x="7146925" y="6611938"/>
          <p14:tracePt t="48252" x="7192963" y="6575425"/>
          <p14:tracePt t="48257" x="7256463" y="6548438"/>
          <p14:tracePt t="48267" x="7302500" y="6529388"/>
          <p14:tracePt t="48273" x="7375525" y="6502400"/>
          <p14:tracePt t="48280" x="7458075" y="6456363"/>
          <p14:tracePt t="48288" x="7521575" y="6438900"/>
          <p14:tracePt t="48296" x="7585075" y="6419850"/>
          <p14:tracePt t="48304" x="7658100" y="6392863"/>
          <p14:tracePt t="48312" x="7704138" y="6383338"/>
          <p14:tracePt t="48321" x="7758113" y="6375400"/>
          <p14:tracePt t="48329" x="7804150" y="6375400"/>
          <p14:tracePt t="48337" x="7821613" y="6365875"/>
          <p14:tracePt t="48345" x="7858125" y="6365875"/>
          <p14:tracePt t="48353" x="7894638" y="6365875"/>
          <p14:tracePt t="48361" x="7913688" y="6365875"/>
          <p14:tracePt t="48369" x="7967663" y="6365875"/>
          <p14:tracePt t="48377" x="8004175" y="6365875"/>
          <p14:tracePt t="48385" x="8077200" y="6392863"/>
          <p14:tracePt t="48393" x="8159750" y="6419850"/>
          <p14:tracePt t="48400" x="8259763" y="6475413"/>
          <p14:tracePt t="48408" x="8313738" y="6502400"/>
          <p14:tracePt t="48417" x="8415338" y="6556375"/>
          <p14:tracePt t="48424" x="8478838" y="6565900"/>
          <p14:tracePt t="48432" x="8542338" y="6602413"/>
          <p14:tracePt t="48441" x="8605838" y="6629400"/>
          <p14:tracePt t="48450" x="8661400" y="6657975"/>
          <p14:tracePt t="48457" x="8669338" y="6665913"/>
          <p14:tracePt t="48466" x="8697913" y="6665913"/>
          <p14:tracePt t="48482" x="8705850" y="6665913"/>
          <p14:tracePt t="48809" x="8715375" y="6665913"/>
          <p14:tracePt t="49929" x="8715375" y="6648450"/>
          <p14:tracePt t="49936" x="8669338" y="6556375"/>
          <p14:tracePt t="49944" x="8569325" y="6502400"/>
          <p14:tracePt t="49952" x="8451850" y="6429375"/>
          <p14:tracePt t="49961" x="8350250" y="6329363"/>
          <p14:tracePt t="49968" x="8232775" y="6237288"/>
          <p14:tracePt t="49976" x="8150225" y="6156325"/>
          <p14:tracePt t="49984" x="8013700" y="6046788"/>
          <p14:tracePt t="49993" x="7877175" y="5937250"/>
          <p14:tracePt t="50002" x="7804150" y="5827713"/>
          <p14:tracePt t="50008" x="7704138" y="5781675"/>
          <p14:tracePt t="50018" x="7621588" y="5708650"/>
          <p14:tracePt t="50024" x="7521575" y="5635625"/>
          <p14:tracePt t="50033" x="7458075" y="5589588"/>
          <p14:tracePt t="50041" x="7366000" y="5518150"/>
          <p14:tracePt t="50050" x="7283450" y="5445125"/>
          <p14:tracePt t="50057" x="7239000" y="5408613"/>
          <p14:tracePt t="50066" x="7212013" y="5380038"/>
          <p14:tracePt t="50072" x="7175500" y="5362575"/>
          <p14:tracePt t="50081" x="7146925" y="5316538"/>
          <p14:tracePt t="50089" x="7110413" y="5299075"/>
          <p14:tracePt t="50096" x="7056438" y="5262563"/>
          <p14:tracePt t="50104" x="7010400" y="5226050"/>
          <p14:tracePt t="50112" x="6964363" y="5216525"/>
          <p14:tracePt t="50120" x="6900863" y="5160963"/>
          <p14:tracePt t="50129" x="6856413" y="5133975"/>
          <p14:tracePt t="50137" x="6773863" y="5097463"/>
          <p14:tracePt t="50145" x="6710363" y="5070475"/>
          <p14:tracePt t="50152" x="6610350" y="5033963"/>
          <p14:tracePt t="50160" x="6537325" y="5016500"/>
          <p14:tracePt t="50169" x="6464300" y="5006975"/>
          <p14:tracePt t="50177" x="6326188" y="4960938"/>
          <p14:tracePt t="50185" x="6235700" y="4933950"/>
          <p14:tracePt t="50192" x="6080125" y="4887913"/>
          <p14:tracePt t="50201" x="5935663" y="4860925"/>
          <p14:tracePt t="50209" x="5780088" y="4814888"/>
          <p14:tracePt t="50217" x="5634038" y="4787900"/>
          <p14:tracePt t="50224" x="5451475" y="4741863"/>
          <p14:tracePt t="50233" x="5287963" y="4724400"/>
          <p14:tracePt t="50240" x="5105400" y="4678363"/>
          <p14:tracePt t="50249" x="4978400" y="4660900"/>
          <p14:tracePt t="50256" x="4822825" y="4651375"/>
          <p14:tracePt t="50266" x="4676775" y="4632325"/>
          <p14:tracePt t="50273" x="4530725" y="4587875"/>
          <p14:tracePt t="50281" x="4448175" y="4532313"/>
          <p14:tracePt t="50289" x="4413250" y="4505325"/>
          <p14:tracePt t="50297" x="4357688" y="4478338"/>
          <p14:tracePt t="50304" x="4340225" y="4468813"/>
          <p14:tracePt t="50760" x="4321175" y="4459288"/>
          <p14:tracePt t="50770" x="4284663" y="4459288"/>
          <p14:tracePt t="50777" x="4257675" y="4449763"/>
          <p14:tracePt t="50785" x="4230688" y="4413250"/>
          <p14:tracePt t="50792" x="4202113" y="4395788"/>
          <p14:tracePt t="50802" x="4184650" y="4368800"/>
          <p14:tracePt t="50808" x="4138613" y="4322763"/>
          <p14:tracePt t="50817" x="4121150" y="4286250"/>
          <p14:tracePt t="50825" x="4102100" y="4259263"/>
          <p14:tracePt t="50834" x="4075113" y="4232275"/>
          <p14:tracePt t="50840" x="4057650" y="4195763"/>
          <p14:tracePt t="50849" x="4038600" y="4167188"/>
          <p14:tracePt t="50856" x="4029075" y="4159250"/>
          <p14:tracePt t="50866" x="4021138" y="4122738"/>
          <p14:tracePt t="50884" x="4021138" y="4103688"/>
          <p14:tracePt t="50888" x="4002088" y="4057650"/>
          <p14:tracePt t="50897" x="3992563" y="4057650"/>
          <p14:tracePt t="50905" x="3992563" y="4040188"/>
          <p14:tracePt t="50912" x="3992563" y="4030663"/>
          <p14:tracePt t="50921" x="3992563" y="4021138"/>
          <p14:tracePt t="50929" x="3992563" y="4013200"/>
          <p14:tracePt t="50937" x="3992563" y="3994150"/>
          <p14:tracePt t="50952" x="3992563" y="3984625"/>
          <p14:tracePt t="50961" x="3992563" y="3957638"/>
          <p14:tracePt t="50968" x="3984625" y="3948113"/>
          <p14:tracePt t="50992" x="3975100" y="3940175"/>
          <p14:tracePt t="51072" x="3965575" y="3930650"/>
          <p14:tracePt t="51081" x="3948113" y="3930650"/>
          <p14:tracePt t="51089" x="3919538" y="3930650"/>
          <p14:tracePt t="51096" x="3902075" y="3930650"/>
          <p14:tracePt t="51104" x="3865563" y="3948113"/>
          <p14:tracePt t="51114" x="3819525" y="3948113"/>
          <p14:tracePt t="51120" x="3792538" y="3948113"/>
          <p14:tracePt t="51129" x="3738563" y="3948113"/>
          <p14:tracePt t="51136" x="3692525" y="3948113"/>
          <p14:tracePt t="51144" x="3636963" y="3948113"/>
          <p14:tracePt t="51152" x="3582988" y="3940175"/>
          <p14:tracePt t="51160" x="3556000" y="3930650"/>
          <p14:tracePt t="51168" x="3519488" y="3921125"/>
          <p14:tracePt t="51176" x="3500438" y="3921125"/>
          <p14:tracePt t="51192" x="3482975" y="3911600"/>
          <p14:tracePt t="51249" x="3482975" y="3903663"/>
          <p14:tracePt t="51276" x="3482975" y="3894138"/>
          <p14:tracePt t="51419" x="3482975" y="3948113"/>
          <p14:tracePt t="51425" x="3482975" y="4003675"/>
          <p14:tracePt t="51432" x="3482975" y="4057650"/>
          <p14:tracePt t="51441" x="3482975" y="4113213"/>
          <p14:tracePt t="51449" x="3482975" y="4167188"/>
          <p14:tracePt t="51457" x="3482975" y="4232275"/>
          <p14:tracePt t="51466" x="3482975" y="4286250"/>
          <p14:tracePt t="51473" x="3490913" y="4340225"/>
          <p14:tracePt t="51482" x="3509963" y="4422775"/>
          <p14:tracePt t="51489" x="3509963" y="4478338"/>
          <p14:tracePt t="51497" x="3519488" y="4541838"/>
          <p14:tracePt t="51504" x="3519488" y="4595813"/>
          <p14:tracePt t="51513" x="3527425" y="4632325"/>
          <p14:tracePt t="51521" x="3527425" y="4697413"/>
          <p14:tracePt t="51529" x="3527425" y="4732338"/>
          <p14:tracePt t="51536" x="3527425" y="4760913"/>
          <p14:tracePt t="51545" x="3556000" y="4833938"/>
          <p14:tracePt t="51553" x="3563938" y="4860925"/>
          <p14:tracePt t="51561" x="3563938" y="4870450"/>
          <p14:tracePt t="51569" x="3573463" y="4897438"/>
          <p14:tracePt t="51577" x="3582988" y="4906963"/>
          <p14:tracePt t="51585" x="3592513" y="4906963"/>
          <p14:tracePt t="51627" x="3646488" y="4906963"/>
          <p14:tracePt t="51634" x="3729038" y="4878388"/>
          <p14:tracePt t="51643" x="3775075" y="4805363"/>
          <p14:tracePt t="51653" x="3846513" y="4724400"/>
          <p14:tracePt t="51658" x="3919538" y="4641850"/>
          <p14:tracePt t="51668" x="3984625" y="4578350"/>
          <p14:tracePt t="51673" x="4021138" y="4495800"/>
          <p14:tracePt t="51684" x="4094163" y="4432300"/>
          <p14:tracePt t="51689" x="4157663" y="4340225"/>
          <p14:tracePt t="51698" x="4211638" y="4276725"/>
          <p14:tracePt t="51705" x="4267200" y="4195763"/>
          <p14:tracePt t="51713" x="4321175" y="4149725"/>
          <p14:tracePt t="51721" x="4330700" y="4140200"/>
          <p14:tracePt t="51729" x="4340225" y="4103688"/>
          <p14:tracePt t="51738" x="4348163" y="4076700"/>
          <p14:tracePt t="51745" x="4348163" y="4067175"/>
          <p14:tracePt t="51753" x="4357688" y="4049713"/>
          <p14:tracePt t="51822" x="4321175" y="4049713"/>
          <p14:tracePt t="51824" x="4257675" y="4086225"/>
          <p14:tracePt t="51834" x="4211638" y="4149725"/>
          <p14:tracePt t="51845" x="4157663" y="4203700"/>
          <p14:tracePt t="51851" x="4102100" y="4286250"/>
          <p14:tracePt t="51858" x="4065588" y="4349750"/>
          <p14:tracePt t="51868" x="4048125" y="4395788"/>
          <p14:tracePt t="51884" x="4038600" y="4449763"/>
          <p14:tracePt t="51890" x="4011613" y="4486275"/>
          <p14:tracePt t="51896" x="4002088" y="4486275"/>
          <p14:tracePt t="51904" x="4002088" y="4514850"/>
          <p14:tracePt t="51913" x="4002088" y="4522788"/>
          <p14:tracePt t="51928" x="4002088" y="4532313"/>
          <p14:tracePt t="51936" x="3992563" y="4541838"/>
          <p14:tracePt t="51953" x="3992563" y="4559300"/>
          <p14:tracePt t="51961" x="3984625" y="4587875"/>
          <p14:tracePt t="51968" x="3975100" y="4605338"/>
          <p14:tracePt t="51977" x="3965575" y="4614863"/>
          <p14:tracePt t="51985" x="3956050" y="4632325"/>
          <p14:tracePt t="51993" x="3956050" y="4660900"/>
          <p14:tracePt t="52001" x="3938588" y="4687888"/>
          <p14:tracePt t="52009" x="3919538" y="4705350"/>
          <p14:tracePt t="52016" x="3919538" y="4714875"/>
          <p14:tracePt t="52025" x="3911600" y="4741863"/>
          <p14:tracePt t="52035" x="3911600" y="4760913"/>
          <p14:tracePt t="52044" x="3911600" y="4768850"/>
          <p14:tracePt t="52074" x="3911600" y="4778375"/>
          <p14:tracePt t="52107" x="3911600" y="4787900"/>
          <p14:tracePt t="52122" x="3911600" y="4797425"/>
          <p14:tracePt t="52130" x="3911600" y="4805363"/>
          <p14:tracePt t="52137" x="3911600" y="4824413"/>
          <p14:tracePt t="52145" x="3911600" y="4833938"/>
          <p14:tracePt t="52153" x="3902075" y="4860925"/>
          <p14:tracePt t="52161" x="3902075" y="4870450"/>
          <p14:tracePt t="52169" x="3883025" y="4897438"/>
          <p14:tracePt t="52177" x="3875088" y="4924425"/>
          <p14:tracePt t="52185" x="3865563" y="4943475"/>
          <p14:tracePt t="52193" x="3846513" y="4970463"/>
          <p14:tracePt t="52200" x="3829050" y="5016500"/>
          <p14:tracePt t="52209" x="3810000" y="5060950"/>
          <p14:tracePt t="52217" x="3792538" y="5106988"/>
          <p14:tracePt t="52225" x="3756025" y="5170488"/>
          <p14:tracePt t="52233" x="3729038" y="5262563"/>
          <p14:tracePt t="52241" x="3692525" y="5362575"/>
          <p14:tracePt t="52249" x="3665538" y="5481638"/>
          <p14:tracePt t="52257" x="3619500" y="5589588"/>
          <p14:tracePt t="52265" x="3600450" y="5718175"/>
          <p14:tracePt t="52273" x="3563938" y="5837238"/>
          <p14:tracePt t="52281" x="3563938" y="5927725"/>
          <p14:tracePt t="52289" x="3527425" y="6054725"/>
          <p14:tracePt t="52296" x="3519488" y="6156325"/>
          <p14:tracePt t="52305" x="3490913" y="6265863"/>
          <p14:tracePt t="52313" x="3473450" y="6346825"/>
          <p14:tracePt t="52321" x="3463925" y="6402388"/>
          <p14:tracePt t="52329" x="3463925" y="6446838"/>
          <p14:tracePt t="52345" x="3463925" y="6456363"/>
          <p14:tracePt t="52353" x="3455988" y="6465888"/>
          <p14:tracePt t="53035" x="3455988" y="6456363"/>
          <p14:tracePt t="55283" x="3455988" y="6446838"/>
          <p14:tracePt t="56050" x="3463925" y="6438900"/>
          <p14:tracePt t="56250" x="3473450" y="6429375"/>
          <p14:tracePt t="56258" x="3500438" y="6383338"/>
          <p14:tracePt t="56267" x="3636963" y="6246813"/>
          <p14:tracePt t="56276" x="3775075" y="6173788"/>
          <p14:tracePt t="56284" x="3783013" y="6146800"/>
          <p14:tracePt t="56290" x="3829050" y="6110288"/>
          <p14:tracePt t="56296" x="3838575" y="6100763"/>
          <p14:tracePt t="56304" x="3865563" y="6091238"/>
          <p14:tracePt t="56313" x="3883025" y="6064250"/>
          <p14:tracePt t="56320" x="3902075" y="6054725"/>
          <p14:tracePt t="56328" x="3911600" y="6046788"/>
          <p14:tracePt t="56337" x="3919538" y="6037263"/>
          <p14:tracePt t="56395" x="3929063" y="6027738"/>
          <p14:tracePt t="56402" x="3938588" y="6018213"/>
          <p14:tracePt t="56410" x="3965575" y="5991225"/>
          <p14:tracePt t="56423" x="4011613" y="5954713"/>
          <p14:tracePt t="56424" x="4029075" y="5910263"/>
          <p14:tracePt t="56437" x="4084638" y="5864225"/>
          <p14:tracePt t="56442" x="4148138" y="5808663"/>
          <p14:tracePt t="56452" x="4175125" y="5791200"/>
          <p14:tracePt t="56460" x="4211638" y="5772150"/>
          <p14:tracePt t="56465" x="4238625" y="5735638"/>
          <p14:tracePt t="56473" x="4303713" y="5691188"/>
          <p14:tracePt t="56482" x="4321175" y="5662613"/>
          <p14:tracePt t="56488" x="4367213" y="5635625"/>
          <p14:tracePt t="56497" x="4384675" y="5618163"/>
          <p14:tracePt t="56504" x="4421188" y="5589588"/>
          <p14:tracePt t="56512" x="4440238" y="5572125"/>
          <p14:tracePt t="56520" x="4467225" y="5545138"/>
          <p14:tracePt t="56529" x="4503738" y="5526088"/>
          <p14:tracePt t="56537" x="4549775" y="5499100"/>
          <p14:tracePt t="56545" x="4567238" y="5472113"/>
          <p14:tracePt t="56552" x="4576763" y="5453063"/>
          <p14:tracePt t="56561" x="4586288" y="5445125"/>
          <p14:tracePt t="56568" x="4622800" y="5426075"/>
          <p14:tracePt t="56576" x="4630738" y="5416550"/>
          <p14:tracePt t="56585" x="4640263" y="5399088"/>
          <p14:tracePt t="56762" x="4640263" y="5389563"/>
          <p14:tracePt t="57083" x="4649788" y="5380038"/>
          <p14:tracePt t="57092" x="4649788" y="5343525"/>
          <p14:tracePt t="57100" x="4649788" y="5289550"/>
          <p14:tracePt t="57107" x="4649788" y="5253038"/>
          <p14:tracePt t="57113" x="4649788" y="5207000"/>
          <p14:tracePt t="57120" x="4649788" y="5180013"/>
          <p14:tracePt t="57128" x="4659313" y="5143500"/>
          <p14:tracePt t="57137" x="4659313" y="5097463"/>
          <p14:tracePt t="57145" x="4659313" y="5080000"/>
          <p14:tracePt t="57153" x="4676775" y="5043488"/>
          <p14:tracePt t="57160" x="4676775" y="4997450"/>
          <p14:tracePt t="57168" x="4686300" y="4979988"/>
          <p14:tracePt t="57177" x="4686300" y="4951413"/>
          <p14:tracePt t="57185" x="4703763" y="4906963"/>
          <p14:tracePt t="57193" x="4713288" y="4887913"/>
          <p14:tracePt t="57201" x="4713288" y="4878388"/>
          <p14:tracePt t="57209" x="4722813" y="4860925"/>
          <p14:tracePt t="57224" x="4730750" y="4841875"/>
          <p14:tracePt t="57233" x="4749800" y="4814888"/>
          <p14:tracePt t="57249" x="4759325" y="4805363"/>
          <p14:tracePt t="57257" x="4767263" y="4797425"/>
          <p14:tracePt t="57273" x="4776788" y="4768850"/>
          <p14:tracePt t="57283" x="4786313" y="4760913"/>
          <p14:tracePt t="57288" x="4786313" y="4751388"/>
          <p14:tracePt t="57298" x="4795838" y="4741863"/>
          <p14:tracePt t="57313" x="4803775" y="4741863"/>
          <p14:tracePt t="57320" x="4803775" y="4732338"/>
          <p14:tracePt t="57329" x="4803775" y="4724400"/>
          <p14:tracePt t="57338" x="4832350" y="4705350"/>
          <p14:tracePt t="57354" x="4849813" y="4687888"/>
          <p14:tracePt t="57362" x="4868863" y="4668838"/>
          <p14:tracePt t="57371" x="4886325" y="4660900"/>
          <p14:tracePt t="57379" x="4932363" y="4624388"/>
          <p14:tracePt t="57385" x="4949825" y="4614863"/>
          <p14:tracePt t="57393" x="5014913" y="4578350"/>
          <p14:tracePt t="57402" x="5041900" y="4568825"/>
          <p14:tracePt t="57408" x="5095875" y="4559300"/>
          <p14:tracePt t="57416" x="5141913" y="4551363"/>
          <p14:tracePt t="57424" x="5214938" y="4551363"/>
          <p14:tracePt t="57432" x="5260975" y="4522788"/>
          <p14:tracePt t="57440" x="5314950" y="4522788"/>
          <p14:tracePt t="57448" x="5397500" y="4514850"/>
          <p14:tracePt t="57457" x="5451475" y="4495800"/>
          <p14:tracePt t="57467" x="5507038" y="4495800"/>
          <p14:tracePt t="57474" x="5551488" y="4495800"/>
          <p14:tracePt t="57483" x="5570538" y="4495800"/>
          <p14:tracePt t="57490" x="5588000" y="4486275"/>
          <p14:tracePt t="57500" x="5607050" y="4486275"/>
          <p14:tracePt t="57506" x="5616575" y="4486275"/>
          <p14:tracePt t="57555" x="5634038" y="4486275"/>
          <p14:tracePt t="57586" x="5643563" y="4486275"/>
          <p14:tracePt t="57594" x="5653088" y="4486275"/>
          <p14:tracePt t="57602" x="5661025" y="4486275"/>
          <p14:tracePt t="57610" x="5661025" y="4495800"/>
          <p14:tracePt t="57619" x="5670550" y="4514850"/>
          <p14:tracePt t="57635" x="5670550" y="4541838"/>
          <p14:tracePt t="57642" x="5670550" y="4559300"/>
          <p14:tracePt t="57651" x="5670550" y="4587875"/>
          <p14:tracePt t="57657" x="5670550" y="4605338"/>
          <p14:tracePt t="57676" x="5670550" y="4632325"/>
          <p14:tracePt t="57690" x="5670550" y="4697413"/>
          <p14:tracePt t="57696" x="5670550" y="4732338"/>
          <p14:tracePt t="57704" x="5670550" y="4751388"/>
          <p14:tracePt t="57713" x="5661025" y="4787900"/>
          <p14:tracePt t="57720" x="5653088" y="4797425"/>
          <p14:tracePt t="57728" x="5643563" y="4824413"/>
          <p14:tracePt t="57737" x="5643563" y="4841875"/>
          <p14:tracePt t="57744" x="5634038" y="4887913"/>
          <p14:tracePt t="57752" x="5634038" y="4897438"/>
          <p14:tracePt t="57761" x="5624513" y="4933950"/>
          <p14:tracePt t="57768" x="5616575" y="4951413"/>
          <p14:tracePt t="57777" x="5607050" y="4970463"/>
          <p14:tracePt t="57792" x="5607050" y="4979988"/>
          <p14:tracePt t="57817" x="5607050" y="4987925"/>
          <p14:tracePt t="57873" x="5607050" y="5006975"/>
          <p14:tracePt t="57881" x="5597525" y="5016500"/>
          <p14:tracePt t="57889" x="5597525" y="5024438"/>
          <p14:tracePt t="57897" x="5588000" y="5053013"/>
          <p14:tracePt t="57905" x="5588000" y="5080000"/>
          <p14:tracePt t="57912" x="5561013" y="5126038"/>
          <p14:tracePt t="57920" x="5543550" y="5153025"/>
          <p14:tracePt t="57928" x="5524500" y="5189538"/>
          <p14:tracePt t="57937" x="5487988" y="5233988"/>
          <p14:tracePt t="57944" x="5470525" y="5253038"/>
          <p14:tracePt t="57953" x="5434013" y="5299075"/>
          <p14:tracePt t="57960" x="5424488" y="5299075"/>
          <p14:tracePt t="57969" x="5397500" y="5326063"/>
          <p14:tracePt t="57985" x="5397500" y="5335588"/>
          <p14:tracePt t="57992" x="5378450" y="5343525"/>
          <p14:tracePt t="58001" x="5341938" y="5362575"/>
          <p14:tracePt t="58008" x="5334000" y="5372100"/>
          <p14:tracePt t="58017" x="5324475" y="5372100"/>
          <p14:tracePt t="58024" x="5314950" y="5380038"/>
          <p14:tracePt t="58034" x="5287963" y="5380038"/>
          <p14:tracePt t="58041" x="5268913" y="5389563"/>
          <p14:tracePt t="58049" x="5232400" y="5408613"/>
          <p14:tracePt t="58057" x="5232400" y="5426075"/>
          <p14:tracePt t="58065" x="5205413" y="5472113"/>
          <p14:tracePt t="58072" x="5195888" y="5472113"/>
          <p14:tracePt t="58082" x="5168900" y="5472113"/>
          <p14:tracePt t="58090" x="5159375" y="5472113"/>
          <p14:tracePt t="58097" x="5151438" y="5472113"/>
          <p14:tracePt t="58104" x="5122863" y="5481638"/>
          <p14:tracePt t="58313" x="5114925" y="5462588"/>
          <p14:tracePt t="58321" x="5114925" y="5435600"/>
          <p14:tracePt t="58328" x="5114925" y="5408613"/>
          <p14:tracePt t="58337" x="5105400" y="5399088"/>
          <p14:tracePt t="58345" x="5086350" y="5362575"/>
          <p14:tracePt t="58353" x="5078413" y="5343525"/>
          <p14:tracePt t="58362" x="5041900" y="5307013"/>
          <p14:tracePt t="58369" x="5014913" y="5280025"/>
          <p14:tracePt t="58377" x="5005388" y="5262563"/>
          <p14:tracePt t="58385" x="4978400" y="5233988"/>
          <p14:tracePt t="58395" x="4959350" y="5207000"/>
          <p14:tracePt t="58400" x="4941888" y="5207000"/>
          <p14:tracePt t="58408" x="4932363" y="5189538"/>
          <p14:tracePt t="58417" x="4922838" y="5189538"/>
          <p14:tracePt t="58440" x="4913313" y="5180013"/>
          <p14:tracePt t="58481" x="4895850" y="5160963"/>
          <p14:tracePt t="58522" x="4895850" y="5153025"/>
          <p14:tracePt t="58538" x="4895850" y="5143500"/>
          <p14:tracePt t="58546" x="4886325" y="5133975"/>
          <p14:tracePt t="58764" x="4895850" y="5116513"/>
          <p14:tracePt t="58770" x="4905375" y="5097463"/>
          <p14:tracePt t="58780" x="4922838" y="5080000"/>
          <p14:tracePt t="58787" x="4932363" y="5053013"/>
          <p14:tracePt t="58795" x="4941888" y="5043488"/>
          <p14:tracePt t="58803" x="4949825" y="5033963"/>
          <p14:tracePt t="58810" x="4959350" y="5006975"/>
          <p14:tracePt t="58819" x="4959350" y="4997450"/>
          <p14:tracePt t="58828" x="4968875" y="4987925"/>
          <p14:tracePt t="58832" x="4978400" y="4979988"/>
          <p14:tracePt t="58849" x="4986338" y="4970463"/>
          <p14:tracePt t="58872" x="4986338" y="4960938"/>
          <p14:tracePt t="58888" x="4986338" y="4951413"/>
          <p14:tracePt t="58996" x="4986338" y="4933950"/>
          <p14:tracePt t="59010" x="4986338" y="4924425"/>
          <p14:tracePt t="59027" x="4995863" y="4914900"/>
          <p14:tracePt t="59044" x="5005388" y="4906963"/>
          <p14:tracePt t="59050" x="5014913" y="4897438"/>
          <p14:tracePt t="59057" x="5014913" y="4887913"/>
          <p14:tracePt t="59073" x="5022850" y="4878388"/>
          <p14:tracePt t="59098" x="5032375" y="4870450"/>
          <p14:tracePt t="59226" x="5032375" y="4860925"/>
          <p14:tracePt t="59498" x="5022850" y="4860925"/>
          <p14:tracePt t="59562" x="5014913" y="4841875"/>
          <p14:tracePt t="59601" x="5005388" y="4833938"/>
          <p14:tracePt t="59609" x="4978400" y="4833938"/>
          <p14:tracePt t="59617" x="4922838" y="4824413"/>
          <p14:tracePt t="59625" x="4868863" y="4824413"/>
          <p14:tracePt t="59632" x="4795838" y="4824413"/>
          <p14:tracePt t="59640" x="4722813" y="4824413"/>
          <p14:tracePt t="59649" x="4640263" y="4824413"/>
          <p14:tracePt t="59656" x="4549775" y="4824413"/>
          <p14:tracePt t="59665" x="4476750" y="4824413"/>
          <p14:tracePt t="59672" x="4421188" y="4824413"/>
          <p14:tracePt t="59696" x="4321175" y="4824413"/>
          <p14:tracePt t="59704" x="4311650" y="4824413"/>
          <p14:tracePt t="59712" x="4294188" y="4824413"/>
          <p14:tracePt t="59753" x="4284663" y="4824413"/>
          <p14:tracePt t="59761" x="4275138" y="4824413"/>
          <p14:tracePt t="59777" x="4230688" y="4824413"/>
          <p14:tracePt t="59784" x="4175125" y="4841875"/>
          <p14:tracePt t="59792" x="4138613" y="4851400"/>
          <p14:tracePt t="59801" x="4111625" y="4870450"/>
          <p14:tracePt t="59808" x="4075113" y="4878388"/>
          <p14:tracePt t="59816" x="4011613" y="4887913"/>
          <p14:tracePt t="59825" x="3984625" y="4897438"/>
          <p14:tracePt t="59834" x="3929063" y="4897438"/>
          <p14:tracePt t="59840" x="3902075" y="4897438"/>
          <p14:tracePt t="59849" x="3856038" y="4897438"/>
          <p14:tracePt t="59856" x="3829050" y="4897438"/>
          <p14:tracePt t="59866" x="3810000" y="4897438"/>
          <p14:tracePt t="59872" x="3783013" y="4897438"/>
          <p14:tracePt t="59882" x="3765550" y="4897438"/>
          <p14:tracePt t="59900" x="3729038" y="4897438"/>
          <p14:tracePt t="59913" x="3719513" y="4897438"/>
          <p14:tracePt t="59970" x="3709988" y="4897438"/>
          <p14:tracePt t="60000" x="3702050" y="4897438"/>
          <p14:tracePt t="60009" x="3692525" y="4906963"/>
          <p14:tracePt t="60209" x="3702050" y="4897438"/>
          <p14:tracePt t="60216" x="3775075" y="4860925"/>
          <p14:tracePt t="60224" x="3883025" y="4814888"/>
          <p14:tracePt t="60232" x="3965575" y="4787900"/>
          <p14:tracePt t="60241" x="4075113" y="4760913"/>
          <p14:tracePt t="60248" x="4175125" y="4751388"/>
          <p14:tracePt t="60257" x="4321175" y="4732338"/>
          <p14:tracePt t="60265" x="4413250" y="4732338"/>
          <p14:tracePt t="60273" x="4484688" y="4705350"/>
          <p14:tracePt t="60281" x="4549775" y="4705350"/>
          <p14:tracePt t="60289" x="4567238" y="4705350"/>
          <p14:tracePt t="60298" x="4603750" y="4705350"/>
          <p14:tracePt t="60305" x="4613275" y="4705350"/>
          <p14:tracePt t="60313" x="4630738" y="4705350"/>
          <p14:tracePt t="60329" x="4640263" y="4705350"/>
          <p14:tracePt t="60371" x="4667250" y="4705350"/>
          <p14:tracePt t="60378" x="4686300" y="4705350"/>
          <p14:tracePt t="60386" x="4713288" y="4705350"/>
          <p14:tracePt t="60395" x="4767263" y="4705350"/>
          <p14:tracePt t="60404" x="4832350" y="4705350"/>
          <p14:tracePt t="60411" x="4886325" y="4705350"/>
          <p14:tracePt t="60420" x="4941888" y="4705350"/>
          <p14:tracePt t="60427" x="5005388" y="4714875"/>
          <p14:tracePt t="60435" x="5078413" y="4724400"/>
          <p14:tracePt t="60442" x="5132388" y="4732338"/>
          <p14:tracePt t="60450" x="5195888" y="4760913"/>
          <p14:tracePt t="60458" x="5214938" y="4760913"/>
          <p14:tracePt t="60471" x="5260975" y="4760913"/>
          <p14:tracePt t="60486" x="5287963" y="4768850"/>
          <p14:tracePt t="60491" x="5297488" y="4768850"/>
          <p14:tracePt t="60506" x="5305425" y="4768850"/>
          <p14:tracePt t="60520" x="5324475" y="4768850"/>
          <p14:tracePt t="60522" x="5334000" y="4768850"/>
          <p14:tracePt t="60529" x="5341938" y="4768850"/>
          <p14:tracePt t="60545" x="5397500" y="4768850"/>
          <p14:tracePt t="60552" x="5434013" y="4768850"/>
          <p14:tracePt t="60560" x="5487988" y="4768850"/>
          <p14:tracePt t="60569" x="5551488" y="4768850"/>
          <p14:tracePt t="60576" x="5607050" y="4751388"/>
          <p14:tracePt t="60584" x="5670550" y="4741863"/>
          <p14:tracePt t="60593" x="5707063" y="4732338"/>
          <p14:tracePt t="60600" x="5724525" y="4732338"/>
          <p14:tracePt t="60609" x="5753100" y="4732338"/>
          <p14:tracePt t="60617" x="5797550" y="4714875"/>
          <p14:tracePt t="60625" x="5843588" y="4714875"/>
          <p14:tracePt t="60632" x="5870575" y="4705350"/>
          <p14:tracePt t="60642" x="5926138" y="4705350"/>
          <p14:tracePt t="60651" x="5980113" y="4705350"/>
          <p14:tracePt t="60658" x="6053138" y="4705350"/>
          <p14:tracePt t="60670" x="6162675" y="4705350"/>
          <p14:tracePt t="60672" x="6254750" y="4705350"/>
          <p14:tracePt t="60682" x="6354763" y="4705350"/>
          <p14:tracePt t="60689" x="6445250" y="4705350"/>
          <p14:tracePt t="60697" x="6500813" y="4705350"/>
          <p14:tracePt t="60706" x="6554788" y="4705350"/>
          <p14:tracePt t="60718" x="6591300" y="4705350"/>
          <p14:tracePt t="60722" x="6637338" y="4705350"/>
          <p14:tracePt t="60734" x="6664325" y="4705350"/>
          <p14:tracePt t="60745" x="6710363" y="4705350"/>
          <p14:tracePt t="60752" x="6718300" y="4705350"/>
          <p14:tracePt t="60761" x="6737350" y="4705350"/>
          <p14:tracePt t="60768" x="6754813" y="4705350"/>
          <p14:tracePt t="60777" x="6791325" y="4705350"/>
          <p14:tracePt t="60793" x="6819900" y="4705350"/>
          <p14:tracePt t="60800" x="6846888" y="4705350"/>
          <p14:tracePt t="60809" x="6892925" y="4705350"/>
          <p14:tracePt t="60817" x="6946900" y="4705350"/>
          <p14:tracePt t="60825" x="7000875" y="4705350"/>
          <p14:tracePt t="60832" x="7056438" y="4705350"/>
          <p14:tracePt t="60841" x="7129463" y="4705350"/>
          <p14:tracePt t="60848" x="7212013" y="4705350"/>
          <p14:tracePt t="60857" x="7283450" y="4705350"/>
          <p14:tracePt t="60865" x="7356475" y="4705350"/>
          <p14:tracePt t="60873" x="7429500" y="4705350"/>
          <p14:tracePt t="60884" x="7502525" y="4705350"/>
          <p14:tracePt t="60889" x="7594600" y="4687888"/>
          <p14:tracePt t="60898" x="7658100" y="4678363"/>
          <p14:tracePt t="60905" x="7712075" y="4678363"/>
          <p14:tracePt t="60912" x="7758113" y="4651375"/>
          <p14:tracePt t="60920" x="7804150" y="4651375"/>
          <p14:tracePt t="60928" x="7831138" y="4651375"/>
          <p14:tracePt t="60936" x="7850188" y="4651375"/>
          <p14:tracePt t="60944" x="7877175" y="4651375"/>
          <p14:tracePt t="60952" x="7894638" y="4651375"/>
          <p14:tracePt t="60961" x="7931150" y="4651375"/>
          <p14:tracePt t="60968" x="7977188" y="4651375"/>
          <p14:tracePt t="60976" x="7994650" y="4651375"/>
          <p14:tracePt t="60984" x="8031163" y="4651375"/>
          <p14:tracePt t="60993" x="8077200" y="4651375"/>
          <p14:tracePt t="61000" x="8132763" y="4660900"/>
          <p14:tracePt t="61009" x="8150225" y="4660900"/>
          <p14:tracePt t="61016" x="8196263" y="4678363"/>
          <p14:tracePt t="61025" x="8232775" y="4678363"/>
          <p14:tracePt t="61033" x="8277225" y="4678363"/>
          <p14:tracePt t="61041" x="8286750" y="4678363"/>
          <p14:tracePt t="61048" x="8313738" y="4687888"/>
          <p14:tracePt t="61056" x="8332788" y="4697413"/>
          <p14:tracePt t="61178" x="8342313" y="4705350"/>
          <p14:tracePt t="61427" x="8277225" y="4760913"/>
          <p14:tracePt t="61439" x="8196263" y="4814888"/>
          <p14:tracePt t="61440" x="8040688" y="4887913"/>
          <p14:tracePt t="61449" x="7913688" y="4933950"/>
          <p14:tracePt t="61457" x="7813675" y="4987925"/>
          <p14:tracePt t="61467" x="7675563" y="5060950"/>
          <p14:tracePt t="61475" x="7594600" y="5106988"/>
          <p14:tracePt t="61484" x="7548563" y="5143500"/>
          <p14:tracePt t="61490" x="7521575" y="5160963"/>
          <p14:tracePt t="61500" x="7475538" y="5180013"/>
          <p14:tracePt t="61506" x="7458075" y="5189538"/>
          <p14:tracePt t="61514" x="7421563" y="5216525"/>
          <p14:tracePt t="61521" x="7402513" y="5233988"/>
          <p14:tracePt t="61530" x="7385050" y="5243513"/>
          <p14:tracePt t="61538" x="7356475" y="5262563"/>
          <p14:tracePt t="61546" x="7339013" y="5280025"/>
          <p14:tracePt t="61553" x="7319963" y="5289550"/>
          <p14:tracePt t="61562" x="7302500" y="5299075"/>
          <p14:tracePt t="61569" x="7275513" y="5316538"/>
          <p14:tracePt t="61578" x="7256463" y="5326063"/>
          <p14:tracePt t="61586" x="7256463" y="5335588"/>
          <p14:tracePt t="61594" x="7229475" y="5353050"/>
          <p14:tracePt t="61603" x="7202488" y="5372100"/>
          <p14:tracePt t="61620" x="7183438" y="5380038"/>
          <p14:tracePt t="61626" x="7165975" y="5399088"/>
          <p14:tracePt t="61633" x="7129463" y="5399088"/>
          <p14:tracePt t="61641" x="7129463" y="5408613"/>
          <p14:tracePt t="61653" x="7110413" y="5416550"/>
          <p14:tracePt t="61658" x="7102475" y="5426075"/>
          <p14:tracePt t="61667" x="7083425" y="5426075"/>
          <p14:tracePt t="61673" x="7073900" y="5435600"/>
          <p14:tracePt t="61689" x="7065963" y="5445125"/>
          <p14:tracePt t="61699" x="7056438" y="5453063"/>
          <p14:tracePt t="61705" x="7056438" y="5462588"/>
          <p14:tracePt t="61713" x="7046913" y="5462588"/>
          <p14:tracePt t="61729" x="7037388" y="5472113"/>
          <p14:tracePt t="61737" x="7029450" y="5481638"/>
          <p14:tracePt t="61753" x="7029450" y="5489575"/>
          <p14:tracePt t="61761" x="7029450" y="5518150"/>
          <p14:tracePt t="61769" x="7019925" y="5526088"/>
          <p14:tracePt t="61777" x="7010400" y="5554663"/>
          <p14:tracePt t="61785" x="7000875" y="5572125"/>
          <p14:tracePt t="61793" x="7000875" y="5589588"/>
          <p14:tracePt t="61801" x="6992938" y="5618163"/>
          <p14:tracePt t="61809" x="6983413" y="5672138"/>
          <p14:tracePt t="61825" x="6973888" y="5699125"/>
          <p14:tracePt t="61833" x="6946900" y="5735638"/>
          <p14:tracePt t="61841" x="6946900" y="5745163"/>
          <p14:tracePt t="61849" x="6946900" y="5781675"/>
          <p14:tracePt t="61865" x="6937375" y="5800725"/>
          <p14:tracePt t="61873" x="6937375" y="5808663"/>
          <p14:tracePt t="61884" x="6937375" y="5818188"/>
          <p14:tracePt t="61898" x="6929438" y="5827713"/>
          <p14:tracePt t="62505" x="6946900" y="5827713"/>
          <p14:tracePt t="62513" x="7010400" y="5827713"/>
          <p14:tracePt t="62521" x="7065963" y="5827713"/>
          <p14:tracePt t="62529" x="7129463" y="5827713"/>
          <p14:tracePt t="62537" x="7165975" y="5827713"/>
          <p14:tracePt t="62544" x="7212013" y="5827713"/>
          <p14:tracePt t="62552" x="7239000" y="5818188"/>
          <p14:tracePt t="62560" x="7265988" y="5818188"/>
          <p14:tracePt t="62568" x="7275513" y="5818188"/>
          <p14:tracePt t="62577" x="7302500" y="5818188"/>
          <p14:tracePt t="63729" x="7312025" y="5800725"/>
          <p14:tracePt t="63737" x="7312025" y="5754688"/>
          <p14:tracePt t="63748" x="7312025" y="5718175"/>
          <p14:tracePt t="63752" x="7312025" y="5662613"/>
          <p14:tracePt t="63763" x="7312025" y="5599113"/>
          <p14:tracePt t="63771" x="7312025" y="5545138"/>
          <p14:tracePt t="63778" x="7312025" y="5489575"/>
          <p14:tracePt t="63787" x="7312025" y="5453063"/>
          <p14:tracePt t="63794" x="7312025" y="5416550"/>
          <p14:tracePt t="63802" x="7312025" y="5380038"/>
          <p14:tracePt t="63810" x="7312025" y="5372100"/>
          <p14:tracePt t="63818" x="7312025" y="5343525"/>
          <p14:tracePt t="63836" x="7302500" y="5335588"/>
          <p14:tracePt t="65026" x="7292975" y="5335588"/>
          <p14:tracePt t="65081" x="7283450" y="5343525"/>
          <p14:tracePt t="65099" x="7256463" y="5362575"/>
          <p14:tracePt t="65106" x="7156450" y="5416550"/>
          <p14:tracePt t="65115" x="7138988" y="5426075"/>
          <p14:tracePt t="65123" x="7056438" y="5445125"/>
          <p14:tracePt t="65130" x="6973888" y="5472113"/>
          <p14:tracePt t="65137" x="6929438" y="5481638"/>
          <p14:tracePt t="65145" x="6856413" y="5499100"/>
          <p14:tracePt t="65152" x="6837363" y="5518150"/>
          <p14:tracePt t="65160" x="6810375" y="5518150"/>
          <p14:tracePt t="65168" x="6791325" y="5518150"/>
          <p14:tracePt t="65177" x="6773863" y="5518150"/>
          <p14:tracePt t="65184" x="6764338" y="5518150"/>
          <p14:tracePt t="65201" x="6754813" y="5518150"/>
          <p14:tracePt t="65481" x="6746875" y="5526088"/>
          <p14:tracePt t="65489" x="6700838" y="5545138"/>
          <p14:tracePt t="65497" x="6664325" y="5562600"/>
          <p14:tracePt t="65505" x="6627813" y="5572125"/>
          <p14:tracePt t="65515" x="6591300" y="5581650"/>
          <p14:tracePt t="65524" x="6564313" y="5581650"/>
          <p14:tracePt t="65529" x="6537325" y="5608638"/>
          <p14:tracePt t="65539" x="6527800" y="5608638"/>
          <p14:tracePt t="65738" x="6508750" y="5608638"/>
          <p14:tracePt t="65744" x="6481763" y="5608638"/>
          <p14:tracePt t="65754" x="6454775" y="5608638"/>
          <p14:tracePt t="65760" x="6399213" y="5608638"/>
          <p14:tracePt t="65768" x="6318250" y="5599113"/>
          <p14:tracePt t="65776" x="6281738" y="5599113"/>
          <p14:tracePt t="65784" x="6226175" y="5589588"/>
          <p14:tracePt t="65793" x="6145213" y="5581650"/>
          <p14:tracePt t="65800" x="6108700" y="5581650"/>
          <p14:tracePt t="65809" x="6062663" y="5581650"/>
          <p14:tracePt t="65817" x="5999163" y="5554663"/>
          <p14:tracePt t="65824" x="5953125" y="5554663"/>
          <p14:tracePt t="65833" x="5899150" y="5554663"/>
          <p14:tracePt t="65840" x="5862638" y="5554663"/>
          <p14:tracePt t="65848" x="5853113" y="5554663"/>
          <p14:tracePt t="65856" x="5826125" y="5554663"/>
          <p14:tracePt t="65873" x="5816600" y="5554663"/>
          <p14:tracePt t="66440" x="5753100" y="5554663"/>
          <p14:tracePt t="66449" x="5680075" y="5526088"/>
          <p14:tracePt t="66456" x="5524500" y="5481638"/>
          <p14:tracePt t="66465" x="5414963" y="5426075"/>
          <p14:tracePt t="66472" x="5334000" y="5372100"/>
          <p14:tracePt t="66481" x="5195888" y="5299075"/>
          <p14:tracePt t="66488" x="5114925" y="5243513"/>
          <p14:tracePt t="66497" x="5014913" y="5180013"/>
          <p14:tracePt t="66504" x="4949825" y="5133975"/>
          <p14:tracePt t="66514" x="4913313" y="5106988"/>
          <p14:tracePt t="66521" x="4868863" y="5089525"/>
          <p14:tracePt t="66528" x="4859338" y="5070475"/>
          <p14:tracePt t="66536" x="4840288" y="5053013"/>
          <p14:tracePt t="66544" x="4840288" y="5043488"/>
          <p14:tracePt t="66552" x="4822825" y="5024438"/>
          <p14:tracePt t="66568" x="4822825" y="5016500"/>
          <p14:tracePt t="66593" x="4803775" y="4997450"/>
          <p14:tracePt t="66617" x="4786313" y="4987925"/>
          <p14:tracePt t="66625" x="4776788" y="4979988"/>
          <p14:tracePt t="66698" x="4767263" y="4970463"/>
          <p14:tracePt t="67472" x="4713288" y="4997450"/>
          <p14:tracePt t="67481" x="4549775" y="4997450"/>
          <p14:tracePt t="67488" x="4394200" y="4997450"/>
          <p14:tracePt t="67499" x="4284663" y="4997450"/>
          <p14:tracePt t="67504" x="4157663" y="4997450"/>
          <p14:tracePt t="67515" x="4029075" y="4997450"/>
          <p14:tracePt t="67521" x="3965575" y="4987925"/>
          <p14:tracePt t="67529" x="3919538" y="4970463"/>
          <p14:tracePt t="67537" x="3902075" y="4960938"/>
          <p14:tracePt t="67545" x="3892550" y="4951413"/>
          <p14:tracePt t="67569" x="3892550" y="4943475"/>
          <p14:tracePt t="67576" x="3892550" y="4933950"/>
          <p14:tracePt t="67584" x="3892550" y="4924425"/>
          <p14:tracePt t="67601" x="3892550" y="4906963"/>
          <p14:tracePt t="67609" x="3892550" y="4887913"/>
          <p14:tracePt t="67617" x="3902075" y="4887913"/>
          <p14:tracePt t="67811" x="3911600" y="4887913"/>
          <p14:tracePt t="67817" x="3929063" y="4887913"/>
          <p14:tracePt t="67825" x="3948113" y="4878388"/>
          <p14:tracePt t="67832" x="3975100" y="4870450"/>
          <p14:tracePt t="67841" x="4029075" y="4860925"/>
          <p14:tracePt t="67848" x="4075113" y="4860925"/>
          <p14:tracePt t="67857" x="4129088" y="4860925"/>
          <p14:tracePt t="67865" x="4221163" y="4860925"/>
          <p14:tracePt t="67873" x="4248150" y="4860925"/>
          <p14:tracePt t="67882" x="4294188" y="4860925"/>
          <p14:tracePt t="67899" x="4330700" y="4860925"/>
          <p14:tracePt t="68259" x="4340225" y="4878388"/>
          <p14:tracePt t="68268" x="4340225" y="4887913"/>
          <p14:tracePt t="68277" x="4340225" y="4906963"/>
          <p14:tracePt t="68291" x="4340225" y="4933950"/>
          <p14:tracePt t="68482" x="4348163" y="4933950"/>
          <p14:tracePt t="68530" x="4348163" y="4924425"/>
          <p14:tracePt t="68537" x="4348163" y="4906963"/>
          <p14:tracePt t="68553" x="4348163" y="4887913"/>
          <p14:tracePt t="68561" x="4348163" y="4870450"/>
          <p14:tracePt t="68569" x="4348163" y="4860925"/>
          <p14:tracePt t="68577" x="4348163" y="4851400"/>
          <p14:tracePt t="68585" x="4348163" y="4841875"/>
          <p14:tracePt t="68625" x="4348163" y="4824413"/>
          <p14:tracePt t="68673" x="4348163" y="4814888"/>
          <p14:tracePt t="68696" x="4348163" y="4805363"/>
          <p14:tracePt t="68785" x="4348163" y="4787900"/>
          <p14:tracePt t="68793" x="4348163" y="4768850"/>
          <p14:tracePt t="68802" x="4348163" y="4741863"/>
          <p14:tracePt t="68809" x="4348163" y="4732338"/>
          <p14:tracePt t="68818" x="4348163" y="4714875"/>
          <p14:tracePt t="68825" x="4348163" y="4687888"/>
          <p14:tracePt t="68834" x="4348163" y="4678363"/>
          <p14:tracePt t="68840" x="4348163" y="4668838"/>
          <p14:tracePt t="68850" x="4348163" y="4660900"/>
          <p14:tracePt t="68856" x="4348163" y="4641850"/>
          <p14:tracePt t="68865" x="4348163" y="4632325"/>
          <p14:tracePt t="68872" x="4348163" y="4605338"/>
          <p14:tracePt t="68881" x="4348163" y="4595813"/>
          <p14:tracePt t="68899" x="4348163" y="4551363"/>
          <p14:tracePt t="68907" x="4348163" y="4541838"/>
          <p14:tracePt t="68920" x="4348163" y="4532313"/>
          <p14:tracePt t="68923" x="4348163" y="4514850"/>
          <p14:tracePt t="68934" x="4348163" y="4505325"/>
          <p14:tracePt t="68938" x="4348163" y="4486275"/>
          <p14:tracePt t="68953" x="4348163" y="4478338"/>
          <p14:tracePt t="69617" x="4348163" y="4522788"/>
          <p14:tracePt t="69625" x="4348163" y="4568825"/>
          <p14:tracePt t="69633" x="4348163" y="4605338"/>
          <p14:tracePt t="69641" x="4348163" y="4632325"/>
          <p14:tracePt t="69648" x="4348163" y="4678363"/>
          <p14:tracePt t="69656" x="4357688" y="4724400"/>
          <p14:tracePt t="69666" x="4376738" y="4760913"/>
          <p14:tracePt t="69672" x="4376738" y="4768850"/>
          <p14:tracePt t="69681" x="4384675" y="4787900"/>
          <p14:tracePt t="69689" x="4394200" y="4805363"/>
          <p14:tracePt t="69697" x="4394200" y="4814888"/>
          <p14:tracePt t="69713" x="4403725" y="4824413"/>
          <p14:tracePt t="69768" x="4413250" y="4833938"/>
          <p14:tracePt t="69776" x="4421188" y="4833938"/>
          <p14:tracePt t="69785" x="4448175" y="4841875"/>
          <p14:tracePt t="69792" x="4467225" y="4860925"/>
          <p14:tracePt t="69801" x="4494213" y="4887913"/>
          <p14:tracePt t="69809" x="4521200" y="4914900"/>
          <p14:tracePt t="69825" x="4540250" y="4943475"/>
          <p14:tracePt t="69834" x="4567238" y="4979988"/>
          <p14:tracePt t="69841" x="4576763" y="4997450"/>
          <p14:tracePt t="69849" x="4594225" y="5016500"/>
          <p14:tracePt t="69857" x="4613275" y="5033963"/>
          <p14:tracePt t="69865" x="4622800" y="5043488"/>
          <p14:tracePt t="69874" x="4630738" y="5060950"/>
          <p14:tracePt t="69885" x="4640263" y="5070475"/>
          <p14:tracePt t="69900" x="4667250" y="5097463"/>
          <p14:tracePt t="69913" x="4676775" y="5116513"/>
          <p14:tracePt t="69920" x="4686300" y="5133975"/>
          <p14:tracePt t="69929" x="4695825" y="5143500"/>
          <p14:tracePt t="69936" x="4703763" y="5153025"/>
          <p14:tracePt t="69952" x="4703763" y="5170488"/>
          <p14:tracePt t="69961" x="4703763" y="5180013"/>
          <p14:tracePt t="69968" x="4703763" y="5189538"/>
          <p14:tracePt t="69993" x="4703763" y="5207000"/>
          <p14:tracePt t="70008" x="4703763" y="5216525"/>
          <p14:tracePt t="70033" x="4703763" y="5226050"/>
          <p14:tracePt t="70098" x="4703763" y="5233988"/>
          <p14:tracePt t="70627" x="4713288" y="5243513"/>
          <p14:tracePt t="72843" x="4713288" y="5253038"/>
          <p14:tracePt t="72872" x="4713288" y="5270500"/>
          <p14:tracePt t="72885" x="4703763" y="5307013"/>
          <p14:tracePt t="80185" x="4703763" y="5197475"/>
          <p14:tracePt t="80192" x="4686300" y="5033963"/>
          <p14:tracePt t="80200" x="4686300" y="4960938"/>
          <p14:tracePt t="80209" x="4667250" y="4914900"/>
          <p14:tracePt t="80217" x="4667250" y="4870450"/>
          <p14:tracePt t="80225" x="4649788" y="4841875"/>
          <p14:tracePt t="80233" x="4640263" y="4814888"/>
          <p14:tracePt t="80241" x="4640263" y="4778375"/>
          <p14:tracePt t="80249" x="4640263" y="4751388"/>
          <p14:tracePt t="80257" x="4630738" y="4724400"/>
          <p14:tracePt t="80265" x="4630738" y="4678363"/>
          <p14:tracePt t="80273" x="4622800" y="4660900"/>
          <p14:tracePt t="80282" x="4622800" y="4632325"/>
          <p14:tracePt t="80305" x="4622800" y="4624388"/>
          <p14:tracePt t="80321" x="4622800" y="4614863"/>
          <p14:tracePt t="80361" x="4622800" y="4595813"/>
          <p14:tracePt t="80369" x="4613275" y="4587875"/>
          <p14:tracePt t="80410" x="4603750" y="4578350"/>
          <p14:tracePt t="80418" x="4594225" y="4568825"/>
          <p14:tracePt t="80426" x="4586288" y="4559300"/>
          <p14:tracePt t="80435" x="4576763" y="4559300"/>
          <p14:tracePt t="80441" x="4557713" y="4541838"/>
          <p14:tracePt t="80457" x="4549775" y="4532313"/>
          <p14:tracePt t="80465" x="4513263" y="4522788"/>
          <p14:tracePt t="80473" x="4503738" y="4522788"/>
          <p14:tracePt t="80489" x="4467225" y="4514850"/>
          <p14:tracePt t="80498" x="4457700" y="4505325"/>
          <p14:tracePt t="80505" x="4448175" y="4495800"/>
          <p14:tracePt t="80513" x="4440238" y="4495800"/>
          <p14:tracePt t="80521" x="4430713" y="4495800"/>
          <p14:tracePt t="80530" x="4421188" y="4486275"/>
          <p14:tracePt t="80545" x="4403725" y="4478338"/>
          <p14:tracePt t="80552" x="4384675" y="4468813"/>
          <p14:tracePt t="80561" x="4357688" y="4422775"/>
          <p14:tracePt t="80568" x="4303713" y="4376738"/>
          <p14:tracePt t="80576" x="4257675" y="4322763"/>
          <p14:tracePt t="80585" x="4202113" y="4240213"/>
          <p14:tracePt t="80592" x="4184650" y="4213225"/>
          <p14:tracePt t="80600" x="4148138" y="4195763"/>
          <p14:tracePt t="80609" x="4129088" y="4186238"/>
          <p14:tracePt t="80617" x="4102100" y="4176713"/>
          <p14:tracePt t="80625" x="4075113" y="4149725"/>
          <p14:tracePt t="80633" x="4029075" y="4140200"/>
          <p14:tracePt t="80641" x="3965575" y="4103688"/>
          <p14:tracePt t="80649" x="3919538" y="4086225"/>
          <p14:tracePt t="80657" x="3856038" y="4057650"/>
          <p14:tracePt t="80665" x="3810000" y="4030663"/>
          <p14:tracePt t="80673" x="3765550" y="4013200"/>
          <p14:tracePt t="80681" x="3702050" y="3976688"/>
          <p14:tracePt t="80688" x="3636963" y="3948113"/>
          <p14:tracePt t="80697" x="3563938" y="3921125"/>
          <p14:tracePt t="80705" x="3500438" y="3894138"/>
          <p14:tracePt t="80713" x="3436938" y="3875088"/>
          <p14:tracePt t="80721" x="3419475" y="3857625"/>
          <p14:tracePt t="80729" x="3373438" y="3830638"/>
          <p14:tracePt t="80736" x="3327400" y="3794125"/>
          <p14:tracePt t="80746" x="3309938" y="3775075"/>
          <p14:tracePt t="80754" x="3281363" y="3767138"/>
          <p14:tracePt t="80762" x="3273425" y="3748088"/>
          <p14:tracePt t="80779" x="3263900" y="3738563"/>
          <p14:tracePt t="80795" x="3254375" y="3730625"/>
          <p14:tracePt t="80800" x="3254375" y="3721100"/>
          <p14:tracePt t="80825" x="3254375" y="3711575"/>
          <p14:tracePt t="80841" x="3254375" y="3702050"/>
          <p14:tracePt t="80857" x="3254375" y="3684588"/>
          <p14:tracePt t="80865" x="3254375" y="3675063"/>
          <p14:tracePt t="80898" x="3254375" y="3665538"/>
          <p14:tracePt t="81035" x="3309938" y="3602038"/>
          <p14:tracePt t="81043" x="3390900" y="3565525"/>
          <p14:tracePt t="81051" x="3500438" y="3538538"/>
          <p14:tracePt t="81057" x="3636963" y="3492500"/>
          <p14:tracePt t="81066" x="3802063" y="3446463"/>
          <p14:tracePt t="81073" x="4048125" y="3375025"/>
          <p14:tracePt t="81082" x="4376738" y="3292475"/>
          <p14:tracePt t="81089" x="4813300" y="3200400"/>
          <p14:tracePt t="81096" x="5368925" y="3027363"/>
          <p14:tracePt t="81105" x="5853113" y="2900363"/>
          <p14:tracePt t="81113" x="6408738" y="2754313"/>
          <p14:tracePt t="81120" x="6873875" y="2681288"/>
          <p14:tracePt t="81130" x="7329488" y="2635250"/>
          <p14:tracePt t="81137" x="7721600" y="2571750"/>
          <p14:tracePt t="81145" x="7967663" y="2535238"/>
          <p14:tracePt t="81152" x="8259763" y="2481263"/>
          <p14:tracePt t="81161" x="8488363" y="2481263"/>
          <p14:tracePt t="81169" x="8669338" y="2481263"/>
          <p14:tracePt t="81177" x="8815388" y="2481263"/>
          <p14:tracePt t="81185" x="8943975" y="2481263"/>
          <p14:tracePt t="81193" x="9070975" y="2498725"/>
          <p14:tracePt t="81904" x="9070975" y="3355975"/>
          <p14:tracePt t="81913" x="9024938" y="3392488"/>
          <p14:tracePt t="81920" x="8997950" y="3411538"/>
          <p14:tracePt t="81929" x="8980488" y="3419475"/>
          <p14:tracePt t="81936" x="8970963" y="3429000"/>
          <p14:tracePt t="82363" x="8934450" y="3429000"/>
          <p14:tracePt t="82371" x="8888413" y="3446463"/>
          <p14:tracePt t="82379" x="8861425" y="3475038"/>
          <p14:tracePt t="82385" x="8815388" y="3482975"/>
          <p14:tracePt t="82392" x="8807450" y="3482975"/>
          <p14:tracePt t="82401" x="8797925" y="3492500"/>
          <p14:tracePt t="82408" x="8788400" y="3492500"/>
          <p14:tracePt t="83173" x="8734425" y="3492500"/>
          <p14:tracePt t="83180" x="8624888" y="3548063"/>
          <p14:tracePt t="83188" x="8469313" y="3638550"/>
          <p14:tracePt t="83194" x="8296275" y="3721100"/>
          <p14:tracePt t="83200" x="8104188" y="3794125"/>
          <p14:tracePt t="83208" x="7940675" y="3857625"/>
          <p14:tracePt t="83216" x="7777163" y="3875088"/>
          <p14:tracePt t="83224" x="7602538" y="3903663"/>
          <p14:tracePt t="83232" x="7429500" y="3903663"/>
          <p14:tracePt t="83241" x="7283450" y="3903663"/>
          <p14:tracePt t="83248" x="7138988" y="3903663"/>
          <p14:tracePt t="83256" x="6992938" y="3903663"/>
          <p14:tracePt t="83264" x="6864350" y="3903663"/>
          <p14:tracePt t="83273" x="6773863" y="3903663"/>
          <p14:tracePt t="83280" x="6645275" y="3903663"/>
          <p14:tracePt t="83289" x="6554788" y="3903663"/>
          <p14:tracePt t="83298" x="6427788" y="3903663"/>
          <p14:tracePt t="83305" x="6318250" y="3903663"/>
          <p14:tracePt t="83313" x="6208713" y="3903663"/>
          <p14:tracePt t="83321" x="6062663" y="3903663"/>
          <p14:tracePt t="83329" x="5880100" y="3903663"/>
          <p14:tracePt t="83336" x="5716588" y="3903663"/>
          <p14:tracePt t="83346" x="5570538" y="3903663"/>
          <p14:tracePt t="83352" x="5405438" y="3903663"/>
          <p14:tracePt t="83364" x="5297488" y="3903663"/>
          <p14:tracePt t="83370" x="5205413" y="3903663"/>
          <p14:tracePt t="83378" x="5132388" y="3903663"/>
          <p14:tracePt t="83386" x="5049838" y="3875088"/>
          <p14:tracePt t="83394" x="4986338" y="3857625"/>
          <p14:tracePt t="83402" x="4941888" y="3840163"/>
          <p14:tracePt t="83410" x="4905375" y="3830638"/>
          <p14:tracePt t="83417" x="4859338" y="3821113"/>
          <p14:tracePt t="83425" x="4840288" y="3821113"/>
          <p14:tracePt t="83433" x="4795838" y="3784600"/>
          <p14:tracePt t="83441" x="4759325" y="3784600"/>
          <p14:tracePt t="83449" x="4713288" y="3784600"/>
          <p14:tracePt t="83457" x="4686300" y="3767138"/>
          <p14:tracePt t="83465" x="4659313" y="3738563"/>
          <p14:tracePt t="83473" x="4613275" y="3738563"/>
          <p14:tracePt t="83482" x="4557713" y="3730625"/>
          <p14:tracePt t="83489" x="4484688" y="3721100"/>
          <p14:tracePt t="83497" x="4421188" y="3721100"/>
          <p14:tracePt t="83505" x="4348163" y="3702050"/>
          <p14:tracePt t="83513" x="4330700" y="3684588"/>
          <p14:tracePt t="83520" x="4257675" y="3675063"/>
          <p14:tracePt t="83530" x="4184650" y="3675063"/>
          <p14:tracePt t="83537" x="4111625" y="3675063"/>
          <p14:tracePt t="83547" x="4038600" y="3675063"/>
          <p14:tracePt t="83552" x="3992563" y="3675063"/>
          <p14:tracePt t="83561" x="3965575" y="3675063"/>
          <p14:tracePt t="83570" x="3938588" y="3675063"/>
          <p14:tracePt t="83576" x="3911600" y="3675063"/>
          <p14:tracePt t="83696" x="3902075" y="3675063"/>
          <p14:tracePt t="83704" x="3875088" y="3675063"/>
          <p14:tracePt t="83713" x="3856038" y="3675063"/>
          <p14:tracePt t="83720" x="3802063" y="3675063"/>
          <p14:tracePt t="83730" x="3756025" y="3675063"/>
          <p14:tracePt t="83736" x="3702050" y="3675063"/>
          <p14:tracePt t="83747" x="3646488" y="3675063"/>
          <p14:tracePt t="83752" x="3609975" y="3675063"/>
          <p14:tracePt t="83760" x="3582988" y="3675063"/>
          <p14:tracePt t="83768" x="3536950" y="3675063"/>
          <p14:tracePt t="83776" x="3490913" y="3665538"/>
          <p14:tracePt t="83784" x="3455988" y="3665538"/>
          <p14:tracePt t="83792" x="3427413" y="3665538"/>
          <p14:tracePt t="83800" x="3400425" y="3665538"/>
          <p14:tracePt t="83808" x="3354388" y="3665538"/>
          <p14:tracePt t="83816" x="3336925" y="3665538"/>
          <p14:tracePt t="83824" x="3327400" y="3665538"/>
          <p14:tracePt t="83945" x="3317875" y="3657600"/>
          <p14:tracePt t="83953" x="3317875" y="3592513"/>
          <p14:tracePt t="83962" x="3373438" y="3502025"/>
          <p14:tracePt t="83968" x="3455988" y="3411538"/>
          <p14:tracePt t="83976" x="3573463" y="3273425"/>
          <p14:tracePt t="83984" x="3709988" y="3182938"/>
          <p14:tracePt t="83993" x="3810000" y="3100388"/>
          <p14:tracePt t="84000" x="3992563" y="2963863"/>
          <p14:tracePt t="84008" x="4111625" y="2890838"/>
          <p14:tracePt t="84016" x="4248150" y="2817813"/>
          <p14:tracePt t="84025" x="4348163" y="2744788"/>
          <p14:tracePt t="84032" x="4484688" y="2698750"/>
          <p14:tracePt t="84041" x="4594225" y="2654300"/>
          <p14:tracePt t="84048" x="4749800" y="2598738"/>
          <p14:tracePt t="84056" x="4859338" y="2571750"/>
          <p14:tracePt t="84064" x="5022850" y="2535238"/>
          <p14:tracePt t="84073" x="5187950" y="2535238"/>
          <p14:tracePt t="84081" x="5368925" y="2535238"/>
          <p14:tracePt t="84089" x="5514975" y="2525713"/>
          <p14:tracePt t="84097" x="5680075" y="2525713"/>
          <p14:tracePt t="84104" x="5826125" y="2525713"/>
          <p14:tracePt t="84113" x="5989638" y="2525713"/>
          <p14:tracePt t="84120" x="6116638" y="2525713"/>
          <p14:tracePt t="84129" x="6262688" y="2525713"/>
          <p14:tracePt t="84137" x="6445250" y="2508250"/>
          <p14:tracePt t="84146" x="6610350" y="2489200"/>
          <p14:tracePt t="84152" x="6773863" y="2462213"/>
          <p14:tracePt t="84160" x="6900863" y="2452688"/>
          <p14:tracePt t="84169" x="7010400" y="2452688"/>
          <p14:tracePt t="84177" x="7102475" y="2452688"/>
          <p14:tracePt t="84185" x="7175500" y="2452688"/>
          <p14:tracePt t="84193" x="7256463" y="2452688"/>
          <p14:tracePt t="84201" x="7292975" y="2452688"/>
          <p14:tracePt t="84211" x="7319963" y="2452688"/>
          <p14:tracePt t="84219" x="7356475" y="2452688"/>
          <p14:tracePt t="84226" x="7375525" y="2471738"/>
          <p14:tracePt t="84234" x="7385050" y="2481263"/>
          <p14:tracePt t="84241" x="7392988" y="2498725"/>
          <p14:tracePt t="84249" x="7412038" y="2517775"/>
          <p14:tracePt t="84256" x="7421563" y="2544763"/>
          <p14:tracePt t="84273" x="7448550" y="2571750"/>
          <p14:tracePt t="84280" x="7448550" y="2581275"/>
          <p14:tracePt t="84289" x="7466013" y="2598738"/>
          <p14:tracePt t="84297" x="7485063" y="2617788"/>
          <p14:tracePt t="84304" x="7502525" y="2635250"/>
          <p14:tracePt t="84312" x="7548563" y="2671763"/>
          <p14:tracePt t="84321" x="7585075" y="2690813"/>
          <p14:tracePt t="84333" x="7648575" y="2717800"/>
          <p14:tracePt t="84340" x="7731125" y="2727325"/>
          <p14:tracePt t="84346" x="7758113" y="2754313"/>
          <p14:tracePt t="84352" x="7813675" y="2763838"/>
          <p14:tracePt t="84361" x="7831138" y="2763838"/>
          <p14:tracePt t="84368" x="7850188" y="2781300"/>
          <p14:tracePt t="84377" x="7867650" y="2790825"/>
          <p14:tracePt t="84384" x="7885113" y="2808288"/>
          <p14:tracePt t="84392" x="7885113" y="2817813"/>
          <p14:tracePt t="84408" x="7885113" y="2836863"/>
          <p14:tracePt t="84416" x="7885113" y="2844800"/>
          <p14:tracePt t="84722" x="7885113" y="2881313"/>
          <p14:tracePt t="84728" x="7858125" y="2954338"/>
          <p14:tracePt t="84737" x="7840663" y="3017838"/>
          <p14:tracePt t="84745" x="7767638" y="3090863"/>
          <p14:tracePt t="84753" x="7721600" y="3155950"/>
          <p14:tracePt t="84761" x="7667625" y="3200400"/>
          <p14:tracePt t="84769" x="7594600" y="3282950"/>
          <p14:tracePt t="84777" x="7548563" y="3355975"/>
          <p14:tracePt t="84785" x="7475538" y="3419475"/>
          <p14:tracePt t="84793" x="7375525" y="3492500"/>
          <p14:tracePt t="84800" x="7312025" y="3556000"/>
          <p14:tracePt t="84809" x="7192963" y="3621088"/>
          <p14:tracePt t="84817" x="7110413" y="3657600"/>
          <p14:tracePt t="84825" x="7029450" y="3711575"/>
          <p14:tracePt t="84832" x="6946900" y="3748088"/>
          <p14:tracePt t="84842" x="6873875" y="3775075"/>
          <p14:tracePt t="84848" x="6791325" y="3821113"/>
          <p14:tracePt t="84857" x="6691313" y="3848100"/>
          <p14:tracePt t="84864" x="6600825" y="3884613"/>
          <p14:tracePt t="84873" x="6518275" y="3903663"/>
          <p14:tracePt t="84881" x="6427788" y="3903663"/>
          <p14:tracePt t="84897" x="6272213" y="3930650"/>
          <p14:tracePt t="84904" x="6181725" y="3930650"/>
          <p14:tracePt t="84913" x="6072188" y="3930650"/>
          <p14:tracePt t="84921" x="5962650" y="3930650"/>
          <p14:tracePt t="84929" x="5853113" y="3930650"/>
          <p14:tracePt t="84937" x="5761038" y="3930650"/>
          <p14:tracePt t="84946" x="5634038" y="3930650"/>
          <p14:tracePt t="84953" x="5580063" y="3930650"/>
          <p14:tracePt t="84961" x="5524500" y="3930650"/>
          <p14:tracePt t="84968" x="5470525" y="3930650"/>
          <p14:tracePt t="84977" x="5387975" y="3921125"/>
          <p14:tracePt t="84984" x="5334000" y="3921125"/>
          <p14:tracePt t="84993" x="5241925" y="3921125"/>
          <p14:tracePt t="85001" x="5187950" y="3921125"/>
          <p14:tracePt t="85009" x="5141913" y="3921125"/>
          <p14:tracePt t="85016" x="5114925" y="3921125"/>
          <p14:tracePt t="85025" x="5086350" y="3921125"/>
          <p14:tracePt t="85032" x="5068888" y="3921125"/>
          <p14:tracePt t="85042" x="5059363" y="3921125"/>
          <p14:tracePt t="85145" x="5059363" y="3911600"/>
          <p14:tracePt t="85153" x="5059363" y="3894138"/>
          <p14:tracePt t="85161" x="5049838" y="3867150"/>
          <p14:tracePt t="85169" x="5049838" y="3848100"/>
          <p14:tracePt t="85177" x="5049838" y="3840163"/>
          <p14:tracePt t="85185" x="5049838" y="3821113"/>
          <p14:tracePt t="85193" x="5041900" y="3803650"/>
          <p14:tracePt t="85200" x="5032375" y="3803650"/>
          <p14:tracePt t="85208" x="5022850" y="3775075"/>
          <p14:tracePt t="85225" x="5014913" y="3767138"/>
          <p14:tracePt t="85265" x="4995863" y="3767138"/>
          <p14:tracePt t="85325" x="4986338" y="3767138"/>
          <p14:tracePt t="85338" x="4978400" y="3767138"/>
          <p14:tracePt t="85355" x="4959350" y="3767138"/>
          <p14:tracePt t="85384" x="4949825" y="3767138"/>
          <p14:tracePt t="85410" x="4941888" y="3767138"/>
          <p14:tracePt t="85432" x="4922838" y="3767138"/>
          <p14:tracePt t="85441" x="4905375" y="3767138"/>
          <p14:tracePt t="85449" x="4886325" y="3775075"/>
          <p14:tracePt t="85457" x="4859338" y="3784600"/>
          <p14:tracePt t="85466" x="4840288" y="3794125"/>
          <p14:tracePt t="85473" x="4822825" y="3794125"/>
          <p14:tracePt t="85482" x="4813300" y="3794125"/>
          <p14:tracePt t="85488" x="4803775" y="3794125"/>
          <p14:tracePt t="85499" x="4795838" y="3811588"/>
          <p14:tracePt t="85504" x="4786313" y="3811588"/>
          <p14:tracePt t="85513" x="4776788" y="3811588"/>
          <p14:tracePt t="85529" x="4767263" y="3821113"/>
          <p14:tracePt t="85745" x="4759325" y="3821113"/>
          <p14:tracePt t="85753" x="4759325" y="3803650"/>
          <p14:tracePt t="85761" x="4759325" y="3757613"/>
          <p14:tracePt t="85769" x="4759325" y="3721100"/>
          <p14:tracePt t="85777" x="4759325" y="3702050"/>
          <p14:tracePt t="85785" x="4759325" y="3629025"/>
          <p14:tracePt t="85793" x="4832350" y="3584575"/>
          <p14:tracePt t="85801" x="4876800" y="3529013"/>
          <p14:tracePt t="85809" x="4941888" y="3475038"/>
          <p14:tracePt t="85817" x="4986338" y="3455988"/>
          <p14:tracePt t="85825" x="5022850" y="3411538"/>
          <p14:tracePt t="85833" x="5049838" y="3382963"/>
          <p14:tracePt t="85840" x="5095875" y="3365500"/>
          <p14:tracePt t="85856" x="5132388" y="3355975"/>
          <p14:tracePt t="85872" x="5141913" y="3355975"/>
          <p14:tracePt t="85898" x="5187950" y="3392488"/>
          <p14:tracePt t="85905" x="5187950" y="3455988"/>
          <p14:tracePt t="85913" x="5260975" y="3519488"/>
          <p14:tracePt t="85920" x="5260975" y="3529013"/>
          <p14:tracePt t="85929" x="5268913" y="3575050"/>
          <p14:tracePt t="85936" x="5297488" y="3602038"/>
          <p14:tracePt t="85946" x="5351463" y="3629025"/>
          <p14:tracePt t="85953" x="5414963" y="3675063"/>
          <p14:tracePt t="85961" x="5478463" y="3711575"/>
          <p14:tracePt t="85969" x="5514975" y="3711575"/>
          <p14:tracePt t="85977" x="5534025" y="3721100"/>
          <p14:tracePt t="85985" x="5570538" y="3721100"/>
          <p14:tracePt t="85995" x="5580063" y="3721100"/>
          <p14:tracePt t="86000" x="5588000" y="3721100"/>
          <p14:tracePt t="86009" x="5607050" y="3721100"/>
          <p14:tracePt t="86065" x="5616575" y="3738563"/>
          <p14:tracePt t="86073" x="5616575" y="3757613"/>
          <p14:tracePt t="86081" x="5616575" y="3784600"/>
          <p14:tracePt t="86089" x="5616575" y="3803650"/>
          <p14:tracePt t="86097" x="5616575" y="3830638"/>
          <p14:tracePt t="86105" x="5616575" y="3840163"/>
          <p14:tracePt t="86113" x="5616575" y="3848100"/>
          <p14:tracePt t="86120" x="5616575" y="3857625"/>
          <p14:tracePt t="86145" x="5616575" y="3875088"/>
          <p14:tracePt t="86192" x="5616575" y="3884613"/>
          <p14:tracePt t="86209" x="5616575" y="3903663"/>
          <p14:tracePt t="86217" x="5616575" y="3921125"/>
          <p14:tracePt t="86225" x="5616575" y="3940175"/>
          <p14:tracePt t="86233" x="5570538" y="3976688"/>
          <p14:tracePt t="86241" x="5507038" y="3994150"/>
          <p14:tracePt t="86249" x="5414963" y="4013200"/>
          <p14:tracePt t="86257" x="5314950" y="4049713"/>
          <p14:tracePt t="86264" x="5214938" y="4076700"/>
          <p14:tracePt t="86273" x="5122863" y="4113213"/>
          <p14:tracePt t="86281" x="5078413" y="4113213"/>
          <p14:tracePt t="86289" x="4978400" y="4122738"/>
          <p14:tracePt t="86297" x="4886325" y="4130675"/>
          <p14:tracePt t="86305" x="4795838" y="4130675"/>
          <p14:tracePt t="86313" x="4740275" y="4130675"/>
          <p14:tracePt t="86320" x="4722813" y="4130675"/>
          <p14:tracePt t="86329" x="4713288" y="4130675"/>
          <p14:tracePt t="86337" x="4703763" y="4130675"/>
          <p14:tracePt t="86345" x="4686300" y="4130675"/>
          <p14:tracePt t="86362" x="4686300" y="4113213"/>
          <p14:tracePt t="86369" x="4676775" y="4076700"/>
          <p14:tracePt t="86381" x="4676775" y="4067175"/>
          <p14:tracePt t="86384" x="4676775" y="4030663"/>
          <p14:tracePt t="86393" x="4667250" y="4013200"/>
          <p14:tracePt t="86400" x="4667250" y="3984625"/>
          <p14:tracePt t="86410" x="4667250" y="3976688"/>
          <p14:tracePt t="86434" x="4667250" y="3967163"/>
          <p14:tracePt t="86443" x="4667250" y="3957638"/>
          <p14:tracePt t="86458" x="4667250" y="3948113"/>
          <p14:tracePt t="86466" x="4667250" y="3940175"/>
          <p14:tracePt t="86474" x="4667250" y="3921125"/>
          <p14:tracePt t="86481" x="4667250" y="3903663"/>
          <p14:tracePt t="86490" x="4667250" y="3884613"/>
          <p14:tracePt t="86502" x="4667250" y="3857625"/>
          <p14:tracePt t="86504" x="4667250" y="3840163"/>
          <p14:tracePt t="86513" x="4686300" y="3794125"/>
          <p14:tracePt t="86520" x="4722813" y="3748088"/>
          <p14:tracePt t="86530" x="4740275" y="3738563"/>
          <p14:tracePt t="86538" x="4767263" y="3721100"/>
          <p14:tracePt t="86548" x="4786313" y="3702050"/>
          <p14:tracePt t="86554" x="4840288" y="3684588"/>
          <p14:tracePt t="86564" x="4876800" y="3665538"/>
          <p14:tracePt t="86570" x="4922838" y="3629025"/>
          <p14:tracePt t="86577" x="4978400" y="3629025"/>
          <p14:tracePt t="86585" x="5086350" y="3602038"/>
          <p14:tracePt t="86593" x="5105400" y="3602038"/>
          <p14:tracePt t="86600" x="5205413" y="3584575"/>
          <p14:tracePt t="86609" x="5268913" y="3565525"/>
          <p14:tracePt t="86616" x="5341938" y="3556000"/>
          <p14:tracePt t="86626" x="5414963" y="3556000"/>
          <p14:tracePt t="86633" x="5478463" y="3548063"/>
          <p14:tracePt t="86641" x="5534025" y="3548063"/>
          <p14:tracePt t="86648" x="5561013" y="3519488"/>
          <p14:tracePt t="86657" x="5580063" y="3511550"/>
          <p14:tracePt t="86665" x="5597525" y="3511550"/>
          <p14:tracePt t="86673" x="5607050" y="3511550"/>
          <p14:tracePt t="86689" x="5616575" y="3511550"/>
          <p14:tracePt t="86705" x="5616575" y="3529013"/>
          <p14:tracePt t="86713" x="5616575" y="3548063"/>
          <p14:tracePt t="86722" x="5616575" y="3565525"/>
          <p14:tracePt t="86732" x="5624513" y="3592513"/>
          <p14:tracePt t="86738" x="5624513" y="3602038"/>
          <p14:tracePt t="86748" x="5624513" y="3629025"/>
          <p14:tracePt t="86754" x="5634038" y="3657600"/>
          <p14:tracePt t="86764" x="5634038" y="3665538"/>
          <p14:tracePt t="86770" x="5634038" y="3702050"/>
          <p14:tracePt t="86778" x="5634038" y="3721100"/>
          <p14:tracePt t="86786" x="5643563" y="3757613"/>
          <p14:tracePt t="86794" x="5653088" y="3784600"/>
          <p14:tracePt t="86802" x="5653088" y="3794125"/>
          <p14:tracePt t="86810" x="5653088" y="3840163"/>
          <p14:tracePt t="86820" x="5661025" y="3857625"/>
          <p14:tracePt t="86825" x="5661025" y="3875088"/>
          <p14:tracePt t="86832" x="5670550" y="3884613"/>
          <p14:tracePt t="86840" x="5670550" y="3894138"/>
          <p14:tracePt t="86938" x="5670550" y="3911600"/>
          <p14:tracePt t="86954" x="5670550" y="3921125"/>
          <p14:tracePt t="86963" x="5661025" y="3940175"/>
          <p14:tracePt t="86971" x="5643563" y="3948113"/>
          <p14:tracePt t="86980" x="5616575" y="3967163"/>
          <p14:tracePt t="86985" x="5570538" y="3976688"/>
          <p14:tracePt t="86994" x="5543550" y="3994150"/>
          <p14:tracePt t="87001" x="5497513" y="4013200"/>
          <p14:tracePt t="87010" x="5451475" y="4049713"/>
          <p14:tracePt t="87018" x="5405438" y="4057650"/>
          <p14:tracePt t="87027" x="5378450" y="4076700"/>
          <p14:tracePt t="87035" x="5360988" y="4086225"/>
          <p14:tracePt t="87043" x="5341938" y="4094163"/>
          <p14:tracePt t="87050" x="5324475" y="4103688"/>
          <p14:tracePt t="87057" x="5314950" y="4103688"/>
          <p14:tracePt t="87241" x="5305425" y="4103688"/>
          <p14:tracePt t="87248" x="5297488" y="4113213"/>
          <p14:tracePt t="87257" x="5287963" y="4122738"/>
          <p14:tracePt t="87281" x="5287963" y="4130675"/>
          <p14:tracePt t="87297" x="5268913" y="4149725"/>
          <p14:tracePt t="87313" x="5251450" y="4167188"/>
          <p14:tracePt t="88849" x="5297488" y="4140200"/>
          <p14:tracePt t="88857" x="5378450" y="4086225"/>
          <p14:tracePt t="88865" x="5478463" y="4040188"/>
          <p14:tracePt t="88873" x="5507038" y="4013200"/>
          <p14:tracePt t="88880" x="5588000" y="3976688"/>
          <p14:tracePt t="88898" x="5716588" y="3894138"/>
          <p14:tracePt t="88904" x="5743575" y="3875088"/>
          <p14:tracePt t="88914" x="5780088" y="3867150"/>
          <p14:tracePt t="88920" x="5807075" y="3848100"/>
          <p14:tracePt t="88928" x="5816600" y="3848100"/>
          <p14:tracePt t="91220" x="5853113" y="3840163"/>
          <p14:tracePt t="91227" x="5962650" y="3803650"/>
          <p14:tracePt t="91235" x="6135688" y="3775075"/>
          <p14:tracePt t="91245" x="6326188" y="3757613"/>
          <p14:tracePt t="91249" x="6591300" y="3711575"/>
          <p14:tracePt t="91257" x="6800850" y="3675063"/>
          <p14:tracePt t="91264" x="7046913" y="3638550"/>
          <p14:tracePt t="91273" x="7366000" y="3602038"/>
          <p14:tracePt t="91280" x="7631113" y="3529013"/>
          <p14:tracePt t="91288" x="8086725" y="3482975"/>
          <p14:tracePt t="91297" x="8342313" y="3429000"/>
          <p14:tracePt t="91305" x="8742363" y="3338513"/>
          <p14:tracePt t="91313" x="9043988" y="32369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err="1"/>
              <a:t>Infiniband</a:t>
            </a:r>
            <a:endParaRPr lang="en-US" altLang="ja-JP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2375" y="1403755"/>
            <a:ext cx="8075613" cy="5078412"/>
          </a:xfrm>
        </p:spPr>
        <p:txBody>
          <a:bodyPr/>
          <a:lstStyle/>
          <a:p>
            <a:pPr eaLnBrk="1" hangingPunct="1"/>
            <a:r>
              <a:rPr lang="en-US" altLang="ja-JP" sz="2800" dirty="0"/>
              <a:t>System (Storage)</a:t>
            </a:r>
            <a:r>
              <a:rPr lang="ja-JP" altLang="en-US" sz="2800" dirty="0"/>
              <a:t> </a:t>
            </a:r>
            <a:r>
              <a:rPr lang="en-US" altLang="ja-JP" sz="2800" dirty="0"/>
              <a:t>Area</a:t>
            </a:r>
            <a:r>
              <a:rPr lang="ja-JP" altLang="en-US" sz="2800" dirty="0"/>
              <a:t> </a:t>
            </a:r>
            <a:r>
              <a:rPr lang="en-US" altLang="ja-JP" sz="2800" dirty="0"/>
              <a:t>Network</a:t>
            </a:r>
            <a:r>
              <a:rPr lang="ja-JP" altLang="en-US" sz="2800" dirty="0"/>
              <a:t> </a:t>
            </a:r>
            <a:r>
              <a:rPr lang="en-US" altLang="ja-JP" sz="2800" dirty="0"/>
              <a:t>(SAN)</a:t>
            </a:r>
            <a:r>
              <a:rPr lang="ja-JP" altLang="en-US" sz="2800" dirty="0"/>
              <a:t>用</a:t>
            </a:r>
            <a:r>
              <a:rPr lang="en-US" altLang="ja-JP" sz="2800" dirty="0"/>
              <a:t>.</a:t>
            </a:r>
          </a:p>
          <a:p>
            <a:pPr eaLnBrk="1" hangingPunct="1"/>
            <a:r>
              <a:rPr lang="en-US" altLang="ja-JP" sz="2800" dirty="0" err="1"/>
              <a:t>8b</a:t>
            </a:r>
            <a:r>
              <a:rPr lang="en-US" altLang="ja-JP" sz="2800" dirty="0"/>
              <a:t>/</a:t>
            </a:r>
            <a:r>
              <a:rPr lang="en-US" altLang="ja-JP" sz="2800" dirty="0" err="1"/>
              <a:t>10b</a:t>
            </a:r>
            <a:r>
              <a:rPr lang="en-US" altLang="ja-JP" sz="2800" dirty="0"/>
              <a:t> </a:t>
            </a:r>
            <a:r>
              <a:rPr lang="ja-JP" altLang="en-US" sz="2800" dirty="0"/>
              <a:t>コードを利用</a:t>
            </a:r>
            <a:r>
              <a:rPr lang="en-US" altLang="ja-JP" sz="2800" dirty="0"/>
              <a:t>.</a:t>
            </a:r>
          </a:p>
          <a:p>
            <a:pPr eaLnBrk="1" hangingPunct="1"/>
            <a:r>
              <a:rPr lang="ja-JP" altLang="en-US" sz="2800" dirty="0"/>
              <a:t>様々な接続形態に対応</a:t>
            </a:r>
            <a:r>
              <a:rPr lang="en-US" altLang="ja-JP" sz="2800" dirty="0"/>
              <a:t>.</a:t>
            </a:r>
          </a:p>
          <a:p>
            <a:pPr eaLnBrk="1" hangingPunct="1"/>
            <a:r>
              <a:rPr lang="ja-JP" altLang="en-US" sz="2800" dirty="0"/>
              <a:t>マルチキャスト可能</a:t>
            </a:r>
            <a:r>
              <a:rPr lang="en-US" altLang="ja-JP" sz="2800" dirty="0"/>
              <a:t>.</a:t>
            </a:r>
          </a:p>
          <a:p>
            <a:pPr eaLnBrk="1" hangingPunct="1"/>
            <a:endParaRPr lang="en-US" altLang="ja-JP" sz="2800" dirty="0"/>
          </a:p>
          <a:p>
            <a:pPr eaLnBrk="1" hangingPunct="1"/>
            <a:endParaRPr lang="en-US" altLang="ja-JP" sz="2800" dirty="0"/>
          </a:p>
          <a:p>
            <a:pPr eaLnBrk="1" hangingPunct="1"/>
            <a:endParaRPr lang="en-US" altLang="ja-JP" sz="2800" dirty="0"/>
          </a:p>
          <a:p>
            <a:pPr eaLnBrk="1" hangingPunct="1"/>
            <a:endParaRPr lang="en-US" altLang="ja-JP" sz="2800" dirty="0"/>
          </a:p>
          <a:p>
            <a:pPr eaLnBrk="1" hangingPunct="1"/>
            <a:endParaRPr lang="en-US" altLang="ja-JP" sz="2800" dirty="0"/>
          </a:p>
          <a:p>
            <a:pPr eaLnBrk="1" hangingPunct="1"/>
            <a:endParaRPr lang="en-US" altLang="ja-JP" sz="2800" dirty="0"/>
          </a:p>
          <a:p>
            <a:pPr eaLnBrk="1" hangingPunct="1">
              <a:buFontTx/>
              <a:buNone/>
            </a:pPr>
            <a:endParaRPr lang="en-US" altLang="ja-JP" sz="2800" dirty="0"/>
          </a:p>
        </p:txBody>
      </p:sp>
      <p:graphicFrame>
        <p:nvGraphicFramePr>
          <p:cNvPr id="96290" name="Group 34"/>
          <p:cNvGraphicFramePr>
            <a:graphicFrameLocks noGrp="1"/>
          </p:cNvGraphicFramePr>
          <p:nvPr>
            <p:ph sz="half" idx="2"/>
          </p:nvPr>
        </p:nvGraphicFramePr>
        <p:xfrm>
          <a:off x="1547813" y="3951288"/>
          <a:ext cx="6264275" cy="2073276"/>
        </p:xfrm>
        <a:graphic>
          <a:graphicData uri="http://schemas.openxmlformats.org/drawingml/2006/table">
            <a:tbl>
              <a:tblPr/>
              <a:tblGrid>
                <a:gridCol w="1008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6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3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4488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715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39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414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4488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715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39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414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SDR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4488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715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39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414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DDR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4488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715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39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414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QDR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4488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715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39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414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1X</a:t>
                      </a: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4488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715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39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414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2Gbit/s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4488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715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39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414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4Gbit/s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4488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715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39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414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8Gbit/s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3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4488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715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39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414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4X</a:t>
                      </a: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4488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715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39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414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8Gbit/s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4488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715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39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414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16Gbit/s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4488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715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39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414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32Gbit/s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3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4488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715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39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414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12X</a:t>
                      </a: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4488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715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39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414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24Gbit/s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4488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715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39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414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48Gbit/s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 marL="344488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 marL="671513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 marL="10239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 marL="1341438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96Gbit/s</a:t>
                      </a: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223603C-1E55-4298-9B3D-62260C6AE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2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63"/>
    </mc:Choice>
    <mc:Fallback xmlns="">
      <p:transition spd="slow" advTm="5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5" x="8980488" y="4049713"/>
          <p14:tracePt t="833" x="8907463" y="4049713"/>
          <p14:tracePt t="837" x="8851900" y="4049713"/>
          <p14:tracePt t="845" x="8797925" y="4049713"/>
          <p14:tracePt t="853" x="8788400" y="4049713"/>
          <p14:tracePt t="862" x="8761413" y="4049713"/>
          <p14:tracePt t="869" x="8742363" y="4049713"/>
          <p14:tracePt t="885" x="8697913" y="4040188"/>
          <p14:tracePt t="893" x="8615363" y="3994150"/>
          <p14:tracePt t="901" x="8542338" y="3976688"/>
          <p14:tracePt t="909" x="8478838" y="3957638"/>
          <p14:tracePt t="917" x="8396288" y="3921125"/>
          <p14:tracePt t="925" x="8342313" y="3894138"/>
          <p14:tracePt t="933" x="8296275" y="3875088"/>
          <p14:tracePt t="950" x="8169275" y="3821113"/>
          <p14:tracePt t="956" x="8123238" y="3803650"/>
          <p14:tracePt t="965" x="8059738" y="3767138"/>
          <p14:tracePt t="972" x="7994650" y="3738563"/>
          <p14:tracePt t="980" x="7931150" y="3702050"/>
          <p14:tracePt t="989" x="7904163" y="3665538"/>
          <p14:tracePt t="1000" x="7858125" y="3629025"/>
          <p14:tracePt t="1006" x="7821613" y="3602038"/>
          <p14:tracePt t="1016" x="7794625" y="3584575"/>
          <p14:tracePt t="1022" x="7777163" y="3565525"/>
          <p14:tracePt t="1030" x="7767638" y="3556000"/>
          <p14:tracePt t="3278" x="7712075" y="3548063"/>
          <p14:tracePt t="3290" x="7602538" y="3502025"/>
          <p14:tracePt t="3295" x="7502525" y="3411538"/>
          <p14:tracePt t="3304" x="7429500" y="3282950"/>
          <p14:tracePt t="3310" x="7339013" y="3054350"/>
          <p14:tracePt t="3319" x="7329488" y="2890838"/>
          <p14:tracePt t="3325" x="7265988" y="2744788"/>
          <p14:tracePt t="3336" x="7219950" y="2608263"/>
          <p14:tracePt t="3340" x="7192963" y="2517775"/>
          <p14:tracePt t="3349" x="7156450" y="2435225"/>
          <p14:tracePt t="3356" x="7119938" y="2371725"/>
          <p14:tracePt t="3366" x="7119938" y="2343150"/>
          <p14:tracePt t="3372" x="7065963" y="2298700"/>
          <p14:tracePt t="3381" x="7056438" y="2279650"/>
          <p14:tracePt t="3400" x="7056438" y="2243138"/>
          <p14:tracePt t="4222" x="7046913" y="2233613"/>
          <p14:tracePt t="4230" x="7046913" y="2206625"/>
          <p14:tracePt t="4238" x="7046913" y="2189163"/>
          <p14:tracePt t="4246" x="7046913" y="2160588"/>
          <p14:tracePt t="4253" x="7046913" y="2152650"/>
          <p14:tracePt t="4261" x="7046913" y="2143125"/>
          <p14:tracePt t="4277" x="7037388" y="2116138"/>
          <p14:tracePt t="4301" x="7037388" y="2106613"/>
          <p14:tracePt t="4310" x="7037388" y="2097088"/>
          <p14:tracePt t="4326" x="7037388" y="2089150"/>
          <p14:tracePt t="4334" x="7037388" y="2070100"/>
          <p14:tracePt t="4342" x="7037388" y="2060575"/>
          <p14:tracePt t="4351" x="7037388" y="2043113"/>
          <p14:tracePt t="4358" x="7037388" y="2024063"/>
          <p14:tracePt t="4367" x="7037388" y="2016125"/>
          <p14:tracePt t="4377" x="7037388" y="1997075"/>
          <p14:tracePt t="4382" x="7037388" y="1979613"/>
          <p14:tracePt t="4397" x="7037388" y="1960563"/>
          <p14:tracePt t="4404" x="7037388" y="1951038"/>
          <p14:tracePt t="4413" x="7037388" y="1943100"/>
          <p14:tracePt t="4429" x="7037388" y="1933575"/>
          <p14:tracePt t="4437" x="7037388" y="1914525"/>
          <p14:tracePt t="6702" x="7037388" y="1887538"/>
          <p14:tracePt t="6711" x="7037388" y="1878013"/>
          <p14:tracePt t="6774" x="7037388" y="1870075"/>
          <p14:tracePt t="6934" x="6992938" y="1860550"/>
          <p14:tracePt t="6941" x="6900863" y="1860550"/>
          <p14:tracePt t="6949" x="6791325" y="1860550"/>
          <p14:tracePt t="6957" x="6718300" y="1860550"/>
          <p14:tracePt t="6964" x="6591300" y="1860550"/>
          <p14:tracePt t="6973" x="6481763" y="1860550"/>
          <p14:tracePt t="6981" x="6362700" y="1878013"/>
          <p14:tracePt t="6989" x="6226175" y="1878013"/>
          <p14:tracePt t="6997" x="6089650" y="1887538"/>
          <p14:tracePt t="7005" x="5980113" y="1887538"/>
          <p14:tracePt t="7013" x="5870575" y="1887538"/>
          <p14:tracePt t="7020" x="5834063" y="1887538"/>
          <p14:tracePt t="7028" x="5789613" y="1887538"/>
          <p14:tracePt t="7036" x="5761038" y="1887538"/>
          <p14:tracePt t="7044" x="5734050" y="1887538"/>
          <p14:tracePt t="7069" x="5724525" y="1887538"/>
          <p14:tracePt t="7109" x="5697538" y="1887538"/>
          <p14:tracePt t="7116" x="5670550" y="1887538"/>
          <p14:tracePt t="7126" x="5624513" y="1887538"/>
          <p14:tracePt t="7132" x="5570538" y="1887538"/>
          <p14:tracePt t="7141" x="5497513" y="1887538"/>
          <p14:tracePt t="7148" x="5424488" y="1887538"/>
          <p14:tracePt t="7156" x="5334000" y="1887538"/>
          <p14:tracePt t="7164" x="5205413" y="1887538"/>
          <p14:tracePt t="7173" x="5095875" y="1887538"/>
          <p14:tracePt t="7181" x="4968875" y="1887538"/>
          <p14:tracePt t="7189" x="4840288" y="1887538"/>
          <p14:tracePt t="7198" x="4695825" y="1887538"/>
          <p14:tracePt t="7205" x="4567238" y="1887538"/>
          <p14:tracePt t="7215" x="4457700" y="1887538"/>
          <p14:tracePt t="7221" x="4311650" y="1887538"/>
          <p14:tracePt t="7228" x="4165600" y="1887538"/>
          <p14:tracePt t="7236" x="4021138" y="1887538"/>
          <p14:tracePt t="7244" x="3875088" y="1887538"/>
          <p14:tracePt t="7252" x="3729038" y="1887538"/>
          <p14:tracePt t="7260" x="3592513" y="1887538"/>
          <p14:tracePt t="7268" x="3446463" y="1887538"/>
          <p14:tracePt t="7276" x="3281363" y="1887538"/>
          <p14:tracePt t="7284" x="3117850" y="1887538"/>
          <p14:tracePt t="7293" x="2954338" y="1887538"/>
          <p14:tracePt t="7300" x="2808288" y="1887538"/>
          <p14:tracePt t="7309" x="2662238" y="1887538"/>
          <p14:tracePt t="7316" x="2516188" y="1887538"/>
          <p14:tracePt t="7326" x="2389188" y="1887538"/>
          <p14:tracePt t="7332" x="2279650" y="1887538"/>
          <p14:tracePt t="7341" x="2151063" y="1887538"/>
          <p14:tracePt t="7349" x="2060575" y="1887538"/>
          <p14:tracePt t="7357" x="1968500" y="1887538"/>
          <p14:tracePt t="7365" x="1914525" y="1887538"/>
          <p14:tracePt t="7373" x="1860550" y="1887538"/>
          <p14:tracePt t="7381" x="1841500" y="1887538"/>
          <p14:tracePt t="7389" x="1824038" y="1887538"/>
          <p14:tracePt t="7486" x="1814513" y="1887538"/>
          <p14:tracePt t="7597" x="1851025" y="1878013"/>
          <p14:tracePt t="7605" x="1987550" y="1860550"/>
          <p14:tracePt t="7614" x="2133600" y="1851025"/>
          <p14:tracePt t="7622" x="2243138" y="1833563"/>
          <p14:tracePt t="7635" x="2370138" y="1804988"/>
          <p14:tracePt t="7638" x="2498725" y="1804988"/>
          <p14:tracePt t="7649" x="2598738" y="1797050"/>
          <p14:tracePt t="7654" x="2689225" y="1778000"/>
          <p14:tracePt t="7663" x="2725738" y="1778000"/>
          <p14:tracePt t="7669" x="2762250" y="1778000"/>
          <p14:tracePt t="7686" x="2781300" y="1778000"/>
          <p14:tracePt t="7749" x="2808288" y="1778000"/>
          <p14:tracePt t="7757" x="2862263" y="1778000"/>
          <p14:tracePt t="7765" x="2944813" y="1778000"/>
          <p14:tracePt t="7773" x="3054350" y="1778000"/>
          <p14:tracePt t="7782" x="3144838" y="1778000"/>
          <p14:tracePt t="7789" x="3254375" y="1778000"/>
          <p14:tracePt t="7798" x="3382963" y="1778000"/>
          <p14:tracePt t="7806" x="3455988" y="1778000"/>
          <p14:tracePt t="7815" x="3563938" y="1778000"/>
          <p14:tracePt t="7824" x="3592513" y="1778000"/>
          <p14:tracePt t="7828" x="3646488" y="1778000"/>
          <p14:tracePt t="7836" x="3692525" y="1778000"/>
          <p14:tracePt t="7844" x="3719513" y="1778000"/>
          <p14:tracePt t="7853" x="3738563" y="1778000"/>
          <p14:tracePt t="7998" x="3746500" y="1787525"/>
          <p14:tracePt t="8012" x="3792538" y="1787525"/>
          <p14:tracePt t="8020" x="3846513" y="1787525"/>
          <p14:tracePt t="8029" x="3902075" y="1787525"/>
          <p14:tracePt t="8036" x="3992563" y="1787525"/>
          <p14:tracePt t="8044" x="4075113" y="1787525"/>
          <p14:tracePt t="8053" x="4148138" y="1787525"/>
          <p14:tracePt t="8061" x="4221163" y="1787525"/>
          <p14:tracePt t="8069" x="4275138" y="1787525"/>
          <p14:tracePt t="8077" x="4311650" y="1787525"/>
          <p14:tracePt t="8085" x="4357688" y="1787525"/>
          <p14:tracePt t="8093" x="4384675" y="1778000"/>
          <p14:tracePt t="8101" x="4394200" y="1778000"/>
          <p14:tracePt t="8109" x="4413250" y="1778000"/>
          <p14:tracePt t="8117" x="4440238" y="1778000"/>
          <p14:tracePt t="8127" x="4448175" y="1768475"/>
          <p14:tracePt t="8132" x="4467225" y="1768475"/>
          <p14:tracePt t="8141" x="4513263" y="1751013"/>
          <p14:tracePt t="8148" x="4521200" y="1751013"/>
          <p14:tracePt t="8156" x="4557713" y="1741488"/>
          <p14:tracePt t="8172" x="4594225" y="1731963"/>
          <p14:tracePt t="8180" x="4603750" y="1724025"/>
          <p14:tracePt t="8189" x="4630738" y="1724025"/>
          <p14:tracePt t="8197" x="4640263" y="1724025"/>
          <p14:tracePt t="8229" x="4649788" y="1724025"/>
          <p14:tracePt t="8302" x="4676775" y="1724025"/>
          <p14:tracePt t="8311" x="4713288" y="1724025"/>
          <p14:tracePt t="8318" x="4767263" y="1724025"/>
          <p14:tracePt t="8333" x="4868863" y="1697038"/>
          <p14:tracePt t="8341" x="4913313" y="1677988"/>
          <p14:tracePt t="8350" x="4978400" y="1660525"/>
          <p14:tracePt t="8358" x="5032375" y="1660525"/>
          <p14:tracePt t="8364" x="5095875" y="1641475"/>
          <p14:tracePt t="8372" x="5122863" y="1641475"/>
          <p14:tracePt t="8381" x="5159375" y="1641475"/>
          <p14:tracePt t="8390" x="5195888" y="1624013"/>
          <p14:tracePt t="8399" x="5224463" y="1624013"/>
          <p14:tracePt t="8406" x="5241925" y="1624013"/>
          <p14:tracePt t="8416" x="5278438" y="1624013"/>
          <p14:tracePt t="8422" x="5297488" y="1624013"/>
          <p14:tracePt t="8433" x="5305425" y="1624013"/>
          <p14:tracePt t="8437" x="5314950" y="1624013"/>
          <p14:tracePt t="8445" x="5334000" y="1624013"/>
          <p14:tracePt t="8453" x="5341938" y="1631950"/>
          <p14:tracePt t="8814" x="5341938" y="1660525"/>
          <p14:tracePt t="8828" x="5305425" y="1687513"/>
          <p14:tracePt t="8832" x="5178425" y="1697038"/>
          <p14:tracePt t="8839" x="5078413" y="1714500"/>
          <p14:tracePt t="8848" x="4913313" y="1741488"/>
          <p14:tracePt t="8855" x="4786313" y="1751013"/>
          <p14:tracePt t="8860" x="4640263" y="1768475"/>
          <p14:tracePt t="8868" x="4457700" y="1768475"/>
          <p14:tracePt t="8876" x="4294188" y="1787525"/>
          <p14:tracePt t="8898" x="3984625" y="1787525"/>
          <p14:tracePt t="8900" x="3856038" y="1787525"/>
          <p14:tracePt t="8908" x="3783013" y="1787525"/>
          <p14:tracePt t="8916" x="3729038" y="1787525"/>
          <p14:tracePt t="8924" x="3702050" y="1787525"/>
          <p14:tracePt t="8933" x="3665538" y="1760538"/>
          <p14:tracePt t="8949" x="3636963" y="1751013"/>
          <p14:tracePt t="8957" x="3629025" y="1741488"/>
          <p14:tracePt t="8966" x="3619500" y="1741488"/>
          <p14:tracePt t="8973" x="3592513" y="1731963"/>
          <p14:tracePt t="8981" x="3556000" y="1731963"/>
          <p14:tracePt t="8988" x="3527425" y="1714500"/>
          <p14:tracePt t="8998" x="3490913" y="1714500"/>
          <p14:tracePt t="9006" x="3436938" y="1697038"/>
          <p14:tracePt t="9018" x="3390900" y="1697038"/>
          <p14:tracePt t="9022" x="3336925" y="1677988"/>
          <p14:tracePt t="9032" x="3309938" y="1677988"/>
          <p14:tracePt t="9037" x="3273425" y="1677988"/>
          <p14:tracePt t="9046" x="3236913" y="1660525"/>
          <p14:tracePt t="9052" x="3208338" y="1660525"/>
          <p14:tracePt t="9060" x="3171825" y="1660525"/>
          <p14:tracePt t="9068" x="3127375" y="1660525"/>
          <p14:tracePt t="9076" x="3108325" y="1660525"/>
          <p14:tracePt t="9084" x="3081338" y="1660525"/>
          <p14:tracePt t="9092" x="3063875" y="1660525"/>
          <p14:tracePt t="9388" x="3054350" y="1660525"/>
          <p14:tracePt t="9392" x="3054350" y="1668463"/>
          <p14:tracePt t="9398" x="3054350" y="1687513"/>
          <p14:tracePt t="9405" x="3054350" y="1697038"/>
          <p14:tracePt t="9454" x="3054350" y="1704975"/>
          <p14:tracePt t="9486" x="3054350" y="1724025"/>
          <p14:tracePt t="9494" x="3044825" y="1731963"/>
          <p14:tracePt t="9510" x="3035300" y="1741488"/>
          <p14:tracePt t="9526" x="3035300" y="1751013"/>
          <p14:tracePt t="9543" x="3027363" y="1760538"/>
          <p14:tracePt t="9549" x="3008313" y="1768475"/>
          <p14:tracePt t="9556" x="2998788" y="1768475"/>
          <p14:tracePt t="9564" x="2990850" y="1778000"/>
          <p14:tracePt t="9572" x="2981325" y="1778000"/>
          <p14:tracePt t="9580" x="2954338" y="1787525"/>
          <p14:tracePt t="10358" x="2962275" y="1787525"/>
          <p14:tracePt t="10365" x="3017838" y="1797050"/>
          <p14:tracePt t="10374" x="3081338" y="1824038"/>
          <p14:tracePt t="10383" x="3136900" y="1824038"/>
          <p14:tracePt t="10390" x="3181350" y="1833563"/>
          <p14:tracePt t="10402" x="3244850" y="1851025"/>
          <p14:tracePt t="10405" x="3273425" y="1860550"/>
          <p14:tracePt t="10416" x="3290888" y="1860550"/>
          <p14:tracePt t="10422" x="3327400" y="1860550"/>
          <p14:tracePt t="10433" x="3336925" y="1860550"/>
          <p14:tracePt t="10629" x="3346450" y="1860550"/>
          <p14:tracePt t="10636" x="3373438" y="1860550"/>
          <p14:tracePt t="10645" x="3436938" y="1860550"/>
          <p14:tracePt t="10652" x="3482975" y="1860550"/>
          <p14:tracePt t="10660" x="3536950" y="1860550"/>
          <p14:tracePt t="10668" x="3556000" y="1860550"/>
          <p14:tracePt t="10676" x="3609975" y="1860550"/>
          <p14:tracePt t="10685" x="3646488" y="1860550"/>
          <p14:tracePt t="10693" x="3692525" y="1860550"/>
          <p14:tracePt t="10701" x="3709988" y="1860550"/>
          <p14:tracePt t="10709" x="3729038" y="1860550"/>
          <p14:tracePt t="10717" x="3756025" y="1860550"/>
          <p14:tracePt t="10733" x="3775075" y="1860550"/>
          <p14:tracePt t="10741" x="3792538" y="1878013"/>
          <p14:tracePt t="10765" x="3802063" y="1887538"/>
          <p14:tracePt t="10806" x="3829050" y="1887538"/>
          <p14:tracePt t="10814" x="3846513" y="1887538"/>
          <p14:tracePt t="10822" x="3875088" y="1887538"/>
          <p14:tracePt t="10831" x="3892550" y="1887538"/>
          <p14:tracePt t="10838" x="3919538" y="1887538"/>
          <p14:tracePt t="10844" x="3929063" y="1887538"/>
          <p14:tracePt t="10852" x="3956050" y="1887538"/>
          <p14:tracePt t="10860" x="3975100" y="1887538"/>
          <p14:tracePt t="10876" x="3992563" y="1887538"/>
          <p14:tracePt t="10885" x="4002088" y="1887538"/>
          <p14:tracePt t="10898" x="4011613" y="1887538"/>
          <p14:tracePt t="10909" x="4021138" y="1887538"/>
          <p14:tracePt t="11156" x="4038600" y="1887538"/>
          <p14:tracePt t="11164" x="4048125" y="1887538"/>
          <p14:tracePt t="11172" x="4094163" y="1887538"/>
          <p14:tracePt t="11180" x="4111625" y="1887538"/>
          <p14:tracePt t="11188" x="4138613" y="1887538"/>
          <p14:tracePt t="11196" x="4165600" y="1887538"/>
          <p14:tracePt t="11205" x="4202113" y="1887538"/>
          <p14:tracePt t="11213" x="4230688" y="1897063"/>
          <p14:tracePt t="11221" x="4238625" y="1906588"/>
          <p14:tracePt t="11230" x="4248150" y="1906588"/>
          <p14:tracePt t="11237" x="4267200" y="1906588"/>
          <p14:tracePt t="11301" x="4284663" y="1914525"/>
          <p14:tracePt t="11342" x="4294188" y="1924050"/>
          <p14:tracePt t="12204" x="4294188" y="1933575"/>
          <p14:tracePt t="12213" x="4321175" y="1979613"/>
          <p14:tracePt t="12221" x="4348163" y="1997075"/>
          <p14:tracePt t="12229" x="4421188" y="2033588"/>
          <p14:tracePt t="12237" x="4448175" y="2052638"/>
          <p14:tracePt t="12245" x="4457700" y="2052638"/>
          <p14:tracePt t="12253" x="4494213" y="2060575"/>
          <p14:tracePt t="12261" x="4521200" y="2060575"/>
          <p14:tracePt t="12269" x="4540250" y="2060575"/>
          <p14:tracePt t="12277" x="4576763" y="2060575"/>
          <p14:tracePt t="12285" x="4586288" y="2060575"/>
          <p14:tracePt t="12293" x="4622800" y="2060575"/>
          <p14:tracePt t="12301" x="4640263" y="2060575"/>
          <p14:tracePt t="12309" x="4676775" y="2060575"/>
          <p14:tracePt t="12316" x="4686300" y="2060575"/>
          <p14:tracePt t="12324" x="4722813" y="2060575"/>
          <p14:tracePt t="12332" x="4730750" y="2060575"/>
          <p14:tracePt t="12342" x="4740275" y="2060575"/>
          <p14:tracePt t="12349" x="4749800" y="2060575"/>
          <p14:tracePt t="12358" x="4759325" y="2060575"/>
          <p14:tracePt t="12365" x="4767263" y="2060575"/>
          <p14:tracePt t="12374" x="4776788" y="2060575"/>
          <p14:tracePt t="12383" x="4795838" y="2060575"/>
          <p14:tracePt t="12392" x="4803775" y="2060575"/>
          <p14:tracePt t="12399" x="4840288" y="2060575"/>
          <p14:tracePt t="12417" x="4876800" y="2060575"/>
          <p14:tracePt t="12424" x="4922838" y="2043113"/>
          <p14:tracePt t="12432" x="4949825" y="2033588"/>
          <p14:tracePt t="12438" x="5005388" y="2033588"/>
          <p14:tracePt t="12447" x="5068888" y="2024063"/>
          <p14:tracePt t="12456" x="5122863" y="2024063"/>
          <p14:tracePt t="12460" x="5132388" y="2024063"/>
          <p14:tracePt t="12468" x="5168900" y="2024063"/>
          <p14:tracePt t="12476" x="5268913" y="2016125"/>
          <p14:tracePt t="12484" x="5341938" y="1997075"/>
          <p14:tracePt t="12492" x="5405438" y="1970088"/>
          <p14:tracePt t="12500" x="5478463" y="1970088"/>
          <p14:tracePt t="12508" x="5524500" y="1960563"/>
          <p14:tracePt t="12516" x="5551488" y="1960563"/>
          <p14:tracePt t="12525" x="5570538" y="1960563"/>
          <p14:tracePt t="12533" x="5580063" y="1960563"/>
          <p14:tracePt t="12606" x="5588000" y="1960563"/>
          <p14:tracePt t="12663" x="5588000" y="1970088"/>
          <p14:tracePt t="12671" x="5588000" y="1979613"/>
          <p14:tracePt t="12694" x="5588000" y="1987550"/>
          <p14:tracePt t="12702" x="5588000" y="1997075"/>
          <p14:tracePt t="13014" x="5597525" y="1997075"/>
          <p14:tracePt t="13031" x="5661025" y="1997075"/>
          <p14:tracePt t="13036" x="5789613" y="1997075"/>
          <p14:tracePt t="13045" x="5935663" y="1997075"/>
          <p14:tracePt t="13052" x="6099175" y="1997075"/>
          <p14:tracePt t="13062" x="6226175" y="1997075"/>
          <p14:tracePt t="13070" x="6372225" y="1997075"/>
          <p14:tracePt t="13078" x="6537325" y="1997075"/>
          <p14:tracePt t="13086" x="6681788" y="1997075"/>
          <p14:tracePt t="13099" x="6819900" y="1997075"/>
          <p14:tracePt t="13101" x="6946900" y="1997075"/>
          <p14:tracePt t="13110" x="7046913" y="1997075"/>
          <p14:tracePt t="13118" x="7119938" y="1997075"/>
          <p14:tracePt t="13126" x="7156450" y="1997075"/>
          <p14:tracePt t="13133" x="7165975" y="1997075"/>
          <p14:tracePt t="13173" x="7175500" y="1997075"/>
          <p14:tracePt t="13574" x="7156450" y="1997075"/>
          <p14:tracePt t="13584" x="7083425" y="1997075"/>
          <p14:tracePt t="13590" x="6973888" y="1997075"/>
          <p14:tracePt t="13600" x="6883400" y="1997075"/>
          <p14:tracePt t="13607" x="6773863" y="1997075"/>
          <p14:tracePt t="13617" x="6681788" y="1997075"/>
          <p14:tracePt t="13622" x="6573838" y="1997075"/>
          <p14:tracePt t="13633" x="6464300" y="1997075"/>
          <p14:tracePt t="13638" x="6372225" y="1997075"/>
          <p14:tracePt t="13647" x="6299200" y="1997075"/>
          <p14:tracePt t="13652" x="6245225" y="1997075"/>
          <p14:tracePt t="13661" x="6199188" y="1987550"/>
          <p14:tracePt t="13669" x="6172200" y="1979613"/>
          <p14:tracePt t="13685" x="6153150" y="1979613"/>
          <p14:tracePt t="13701" x="6145213" y="1979613"/>
          <p14:tracePt t="14006" x="6135688" y="1960563"/>
          <p14:tracePt t="14014" x="6153150" y="1933575"/>
          <p14:tracePt t="14022" x="6199188" y="1914525"/>
          <p14:tracePt t="14032" x="6235700" y="1897063"/>
          <p14:tracePt t="14038" x="6254750" y="1897063"/>
          <p14:tracePt t="14048" x="6281738" y="1887538"/>
          <p14:tracePt t="14052" x="6308725" y="1878013"/>
          <p14:tracePt t="14060" x="6345238" y="1860550"/>
          <p14:tracePt t="14068" x="6362700" y="1860550"/>
          <p14:tracePt t="14078" x="6372225" y="1860550"/>
          <p14:tracePt t="14086" x="6381750" y="1860550"/>
          <p14:tracePt t="15344" x="6391275" y="1851025"/>
          <p14:tracePt t="18782" x="6381750" y="1860550"/>
          <p14:tracePt t="18790" x="6262688" y="1914525"/>
          <p14:tracePt t="18797" x="6181725" y="1979613"/>
          <p14:tracePt t="18805" x="6053138" y="2016125"/>
          <p14:tracePt t="18813" x="5962650" y="2024063"/>
          <p14:tracePt t="18821" x="5843588" y="2070100"/>
          <p14:tracePt t="18829" x="5780088" y="2079625"/>
          <p14:tracePt t="18838" x="5743575" y="2079625"/>
          <p14:tracePt t="18848" x="5724525" y="2079625"/>
          <p14:tracePt t="18926" x="5716588" y="2079625"/>
          <p14:tracePt t="18934" x="5680075" y="2079625"/>
          <p14:tracePt t="18942" x="5643563" y="2079625"/>
          <p14:tracePt t="18950" x="5561013" y="2079625"/>
          <p14:tracePt t="18958" x="5497513" y="2079625"/>
          <p14:tracePt t="18967" x="5441950" y="2079625"/>
          <p14:tracePt t="18974" x="5387975" y="2079625"/>
          <p14:tracePt t="18982" x="5334000" y="2079625"/>
          <p14:tracePt t="18989" x="5278438" y="2079625"/>
          <p14:tracePt t="18997" x="5232400" y="2079625"/>
          <p14:tracePt t="19005" x="5205413" y="2079625"/>
          <p14:tracePt t="19013" x="5178425" y="2089150"/>
          <p14:tracePt t="19021" x="5141913" y="2106613"/>
          <p14:tracePt t="19029" x="5132388" y="2106613"/>
          <p14:tracePt t="19037" x="5095875" y="2116138"/>
          <p14:tracePt t="19046" x="5078413" y="2125663"/>
          <p14:tracePt t="19053" x="5059363" y="2125663"/>
          <p14:tracePt t="19062" x="5041900" y="2125663"/>
          <p14:tracePt t="19069" x="5014913" y="2143125"/>
          <p14:tracePt t="19077" x="4986338" y="2160588"/>
          <p14:tracePt t="19093" x="4968875" y="2160588"/>
          <p14:tracePt t="19101" x="4959350" y="2160588"/>
          <p14:tracePt t="19117" x="4949825" y="2160588"/>
          <p14:tracePt t="19125" x="4941888" y="2160588"/>
          <p14:tracePt t="19133" x="4922838" y="2160588"/>
          <p14:tracePt t="19148" x="4905375" y="2170113"/>
          <p14:tracePt t="19158" x="4895850" y="2170113"/>
          <p14:tracePt t="19165" x="4876800" y="2170113"/>
          <p14:tracePt t="19174" x="4868863" y="2170113"/>
          <p14:tracePt t="19183" x="4840288" y="2170113"/>
          <p14:tracePt t="19190" x="4822825" y="2179638"/>
          <p14:tracePt t="19206" x="4813300" y="2179638"/>
          <p14:tracePt t="19215" x="4795838" y="2179638"/>
          <p14:tracePt t="19222" x="4776788" y="2189163"/>
          <p14:tracePt t="19238" x="4740275" y="2189163"/>
          <p14:tracePt t="19248" x="4730750" y="2189163"/>
          <p14:tracePt t="19254" x="4695825" y="2206625"/>
          <p14:tracePt t="19264" x="4686300" y="2216150"/>
          <p14:tracePt t="19278" x="4659313" y="2225675"/>
          <p14:tracePt t="19294" x="4649788" y="2225675"/>
          <p14:tracePt t="19302" x="4640263" y="2225675"/>
          <p14:tracePt t="20470" x="4630738" y="2233613"/>
          <p14:tracePt t="22616" x="4613275" y="2270125"/>
          <p14:tracePt t="22631" x="4603750" y="2289175"/>
          <p14:tracePt t="22638" x="4594225" y="2306638"/>
          <p14:tracePt t="22647" x="4594225" y="2325688"/>
          <p14:tracePt t="22654" x="4586288" y="2343150"/>
          <p14:tracePt t="22958" x="4567238" y="2371725"/>
          <p14:tracePt t="22966" x="4540250" y="2416175"/>
          <p14:tracePt t="22974" x="4540250" y="2435225"/>
          <p14:tracePt t="22980" x="4530725" y="2452688"/>
          <p14:tracePt t="22988" x="4513263" y="2481263"/>
          <p14:tracePt t="23004" x="4503738" y="2498725"/>
          <p14:tracePt t="23020" x="4494213" y="2508250"/>
          <p14:tracePt t="23061" x="4494213" y="2525713"/>
          <p14:tracePt t="23071" x="4494213" y="2535238"/>
          <p14:tracePt t="23089" x="4494213" y="2544763"/>
          <p14:tracePt t="23092" x="4494213" y="2554288"/>
          <p14:tracePt t="23116" x="4494213" y="2562225"/>
          <p14:tracePt t="23837" x="4530725" y="2589213"/>
          <p14:tracePt t="23845" x="4622800" y="2598738"/>
          <p14:tracePt t="23853" x="4695825" y="2598738"/>
          <p14:tracePt t="23861" x="4759325" y="2617788"/>
          <p14:tracePt t="23882" x="4859338" y="2635250"/>
          <p14:tracePt t="23885" x="4886325" y="2635250"/>
          <p14:tracePt t="23893" x="4905375" y="2635250"/>
          <p14:tracePt t="24036" x="4913313" y="2644775"/>
          <p14:tracePt t="24518" x="4913313" y="2635250"/>
          <p14:tracePt t="24526" x="4913313" y="2625725"/>
          <p14:tracePt t="24534" x="4913313" y="2608263"/>
          <p14:tracePt t="24548" x="4913313" y="2598738"/>
          <p14:tracePt t="24564" x="4913313" y="2589213"/>
          <p14:tracePt t="24614" x="4922838" y="2581275"/>
          <p14:tracePt t="24620" x="4922838" y="2571750"/>
          <p14:tracePt t="24687" x="4922838" y="2562225"/>
          <p14:tracePt t="25382" x="4905375" y="2581275"/>
          <p14:tracePt t="25390" x="4886325" y="2598738"/>
          <p14:tracePt t="25397" x="4868863" y="2608263"/>
          <p14:tracePt t="25406" x="4832350" y="2625725"/>
          <p14:tracePt t="25414" x="4813300" y="2644775"/>
          <p14:tracePt t="25421" x="4803775" y="2654300"/>
          <p14:tracePt t="25429" x="4795838" y="2662238"/>
          <p14:tracePt t="25436" x="4767263" y="2681288"/>
          <p14:tracePt t="25569" x="4749800" y="2681288"/>
          <p14:tracePt t="25584" x="4730750" y="2698750"/>
          <p14:tracePt t="25592" x="4722813" y="2708275"/>
          <p14:tracePt t="25600" x="4695825" y="2717800"/>
          <p14:tracePt t="25605" x="4676775" y="2727325"/>
          <p14:tracePt t="25613" x="4659313" y="2744788"/>
          <p14:tracePt t="25622" x="4640263" y="2754313"/>
          <p14:tracePt t="25637" x="4630738" y="2763838"/>
          <p14:tracePt t="25647" x="4622800" y="2771775"/>
          <p14:tracePt t="25653" x="4613275" y="2771775"/>
          <p14:tracePt t="25669" x="4603750" y="2771775"/>
          <p14:tracePt t="25679" x="4594225" y="2781300"/>
          <p14:tracePt t="25724" x="4594225" y="2790825"/>
          <p14:tracePt t="25732" x="4586288" y="2800350"/>
          <p14:tracePt t="25756" x="4576763" y="2817813"/>
          <p14:tracePt t="25773" x="4557713" y="2836863"/>
          <p14:tracePt t="25788" x="4557713" y="2844800"/>
          <p14:tracePt t="25796" x="4549775" y="2854325"/>
          <p14:tracePt t="25813" x="4530725" y="2881313"/>
          <p14:tracePt t="25820" x="4521200" y="2881313"/>
          <p14:tracePt t="25829" x="4513263" y="2890838"/>
          <p14:tracePt t="25845" x="4494213" y="2909888"/>
          <p14:tracePt t="25852" x="4484688" y="2917825"/>
          <p14:tracePt t="25887" x="4467225" y="2936875"/>
          <p14:tracePt t="25904" x="4457700" y="2946400"/>
          <p14:tracePt t="25910" x="4448175" y="2954338"/>
          <p14:tracePt t="25950" x="4440238" y="2954338"/>
          <p14:tracePt t="25982" x="4430713" y="2954338"/>
          <p14:tracePt t="26078" x="4421188" y="2963863"/>
          <p14:tracePt t="26228" x="4421188" y="2973388"/>
          <p14:tracePt t="26262" x="4403725" y="2982913"/>
          <p14:tracePt t="26278" x="4403725" y="2990850"/>
          <p14:tracePt t="26503" x="4394200" y="3000375"/>
          <p14:tracePt t="26540" x="4394200" y="3009900"/>
          <p14:tracePt t="26548" x="4394200" y="3027363"/>
          <p14:tracePt t="26572" x="4384675" y="3036888"/>
          <p14:tracePt t="27021" x="4376738" y="3046413"/>
          <p14:tracePt t="27029" x="4376738" y="3063875"/>
          <p14:tracePt t="27040" x="4376738" y="3073400"/>
          <p14:tracePt t="27044" x="4357688" y="3090863"/>
          <p14:tracePt t="29254" x="4394200" y="3090863"/>
          <p14:tracePt t="29263" x="4403725" y="3073400"/>
          <p14:tracePt t="29294" x="4413250" y="3073400"/>
          <p14:tracePt t="29654" x="4421188" y="3063875"/>
          <p14:tracePt t="29670" x="4448175" y="3036888"/>
          <p14:tracePt t="29678" x="4484688" y="3036888"/>
          <p14:tracePt t="29686" x="4530725" y="3036888"/>
          <p14:tracePt t="29694" x="4557713" y="3027363"/>
          <p14:tracePt t="29703" x="4603750" y="3027363"/>
          <p14:tracePt t="29710" x="4630738" y="3017838"/>
          <p14:tracePt t="29718" x="4640263" y="3017838"/>
          <p14:tracePt t="29725" x="4649788" y="3017838"/>
          <p14:tracePt t="29749" x="4667250" y="3017838"/>
          <p14:tracePt t="29759" x="4686300" y="3009900"/>
          <p14:tracePt t="29772" x="4730750" y="3009900"/>
          <p14:tracePt t="29780" x="4767263" y="3009900"/>
          <p14:tracePt t="29788" x="4803775" y="2982913"/>
          <p14:tracePt t="29796" x="4859338" y="2973388"/>
          <p14:tracePt t="29805" x="4949825" y="2973388"/>
          <p14:tracePt t="29812" x="5022850" y="2973388"/>
          <p14:tracePt t="29820" x="5095875" y="2973388"/>
          <p14:tracePt t="29828" x="5151438" y="2973388"/>
          <p14:tracePt t="29836" x="5195888" y="2963863"/>
          <p14:tracePt t="29845" x="5251450" y="2963863"/>
          <p14:tracePt t="29852" x="5260975" y="2954338"/>
          <p14:tracePt t="29880" x="5268913" y="2954338"/>
          <p14:tracePt t="35084" x="5260975" y="2954338"/>
          <p14:tracePt t="35092" x="5187950" y="2954338"/>
          <p14:tracePt t="35100" x="5114925" y="2954338"/>
          <p14:tracePt t="35108" x="5049838" y="2982913"/>
          <p14:tracePt t="35116" x="4978400" y="3000375"/>
          <p14:tracePt t="35124" x="4932363" y="3000375"/>
          <p14:tracePt t="35132" x="4876800" y="3009900"/>
          <p14:tracePt t="35140" x="4840288" y="3009900"/>
          <p14:tracePt t="35148" x="4795838" y="3017838"/>
          <p14:tracePt t="35157" x="4767263" y="3017838"/>
          <p14:tracePt t="35164" x="4722813" y="3027363"/>
          <p14:tracePt t="35174" x="4703763" y="3036888"/>
          <p14:tracePt t="35197" x="4695825" y="3036888"/>
          <p14:tracePt t="41390" x="4686300" y="3046413"/>
          <p14:tracePt t="41400" x="4649788" y="3109913"/>
          <p14:tracePt t="41407" x="4530725" y="3182938"/>
          <p14:tracePt t="41415" x="4457700" y="3219450"/>
          <p14:tracePt t="41420" x="4340225" y="3265488"/>
          <p14:tracePt t="41429" x="4284663" y="3265488"/>
          <p14:tracePt t="41436" x="4148138" y="3292475"/>
          <p14:tracePt t="41446" x="4129088" y="3302000"/>
          <p14:tracePt t="41452" x="4111625" y="3309938"/>
          <p14:tracePt t="41461" x="4094163" y="3309938"/>
          <p14:tracePt t="41468" x="4094163" y="3319463"/>
          <p14:tracePt t="41477" x="4075113" y="3319463"/>
          <p14:tracePt t="41493" x="4075113" y="3328988"/>
          <p14:tracePt t="41509" x="4065588" y="3338513"/>
          <p14:tracePt t="41533" x="4057650" y="3346450"/>
          <p14:tracePt t="41541" x="4029075" y="3355975"/>
          <p14:tracePt t="41549" x="4021138" y="3365500"/>
          <p14:tracePt t="41556" x="3984625" y="3375025"/>
          <p14:tracePt t="41566" x="3975100" y="3375025"/>
          <p14:tracePt t="41572" x="3948113" y="3382963"/>
          <p14:tracePt t="41580" x="3948113" y="3392488"/>
          <p14:tracePt t="41588" x="3911600" y="3402013"/>
          <p14:tracePt t="41596" x="3875088" y="3411538"/>
          <p14:tracePt t="41604" x="3865563" y="3429000"/>
          <p14:tracePt t="41613" x="3838575" y="3446463"/>
          <p14:tracePt t="41620" x="3810000" y="3455988"/>
          <p14:tracePt t="41629" x="3792538" y="3475038"/>
          <p14:tracePt t="41637" x="3756025" y="3482975"/>
          <p14:tracePt t="41645" x="3729038" y="3511550"/>
          <p14:tracePt t="41653" x="3683000" y="3538538"/>
          <p14:tracePt t="41660" x="3636963" y="3548063"/>
          <p14:tracePt t="41668" x="3573463" y="3602038"/>
          <p14:tracePt t="41677" x="3473450" y="3629025"/>
          <p14:tracePt t="41684" x="3382963" y="3684588"/>
          <p14:tracePt t="41693" x="3300413" y="3721100"/>
          <p14:tracePt t="41700" x="3217863" y="3738563"/>
          <p14:tracePt t="41709" x="3144838" y="3767138"/>
          <p14:tracePt t="41716" x="3044825" y="3821113"/>
          <p14:tracePt t="41724" x="2944813" y="3848100"/>
          <p14:tracePt t="41732" x="2881313" y="3875088"/>
          <p14:tracePt t="41740" x="2808288" y="3911600"/>
          <p14:tracePt t="41748" x="2744788" y="3948113"/>
          <p14:tracePt t="41756" x="2671763" y="4003675"/>
          <p14:tracePt t="41765" x="2589213" y="4057650"/>
          <p14:tracePt t="41773" x="2543175" y="4094163"/>
          <p14:tracePt t="41781" x="2462213" y="4149725"/>
          <p14:tracePt t="41789" x="2397125" y="4203700"/>
          <p14:tracePt t="41797" x="2397125" y="4259263"/>
          <p14:tracePt t="41805" x="2360613" y="4303713"/>
          <p14:tracePt t="41813" x="2343150" y="4322763"/>
          <p14:tracePt t="41821" x="2316163" y="4332288"/>
          <p14:tracePt t="41829" x="2279650" y="4368800"/>
          <p14:tracePt t="41836" x="2260600" y="4386263"/>
          <p14:tracePt t="41845" x="2243138" y="4405313"/>
          <p14:tracePt t="41852" x="2224088" y="4422775"/>
          <p14:tracePt t="41861" x="2214563" y="4441825"/>
          <p14:tracePt t="41870" x="2179638" y="4478338"/>
          <p14:tracePt t="41877" x="2151063" y="4505325"/>
          <p14:tracePt t="41885" x="2114550" y="4541838"/>
          <p14:tracePt t="41895" x="2078038" y="4587875"/>
          <p14:tracePt t="41900" x="2051050" y="4614863"/>
          <p14:tracePt t="41908" x="2033588" y="4632325"/>
          <p14:tracePt t="41917" x="2005013" y="4678363"/>
          <p14:tracePt t="41924" x="2005013" y="4687888"/>
          <p14:tracePt t="41932" x="1997075" y="4697413"/>
          <p14:tracePt t="41942" x="1978025" y="4714875"/>
          <p14:tracePt t="41953" x="1968500" y="4724400"/>
          <p14:tracePt t="42220" x="1968500" y="4732338"/>
          <p14:tracePt t="43910" x="1968500" y="4841875"/>
          <p14:tracePt t="43916" x="1968500" y="4914900"/>
          <p14:tracePt t="43926" x="1968500" y="4987925"/>
          <p14:tracePt t="43932" x="1968500" y="5053013"/>
          <p14:tracePt t="43941" x="1978025" y="5070475"/>
          <p14:tracePt t="43948" x="1997075" y="5126038"/>
          <p14:tracePt t="43956" x="2014538" y="5170488"/>
          <p14:tracePt t="43964" x="2014538" y="5189538"/>
          <p14:tracePt t="43972" x="2014538" y="5226050"/>
          <p14:tracePt t="43980" x="2024063" y="5280025"/>
          <p14:tracePt t="43996" x="2024063" y="5289550"/>
          <p14:tracePt t="44238" x="2024063" y="5307013"/>
          <p14:tracePt t="44245" x="2024063" y="5335588"/>
          <p14:tracePt t="44254" x="2024063" y="5362575"/>
          <p14:tracePt t="44262" x="2024063" y="5408613"/>
          <p14:tracePt t="44269" x="2024063" y="5435600"/>
          <p14:tracePt t="44278" x="2024063" y="5462588"/>
          <p14:tracePt t="44285" x="2024063" y="5481638"/>
          <p14:tracePt t="44294" x="2024063" y="5499100"/>
          <p14:tracePt t="44301" x="2024063" y="5508625"/>
          <p14:tracePt t="44310" x="2024063" y="5518150"/>
          <p14:tracePt t="44317" x="2024063" y="5526088"/>
          <p14:tracePt t="46000" x="2033588" y="5535613"/>
          <p14:tracePt t="46013" x="2087563" y="5508625"/>
          <p14:tracePt t="46022" x="2106613" y="5499100"/>
          <p14:tracePt t="46029" x="2133600" y="5499100"/>
          <p14:tracePt t="46038" x="2160588" y="5499100"/>
          <p14:tracePt t="46051" x="2179638" y="5499100"/>
          <p14:tracePt t="46054" x="2187575" y="5489575"/>
          <p14:tracePt t="46063" x="2197100" y="5489575"/>
          <p14:tracePt t="46070" x="2206625" y="5489575"/>
          <p14:tracePt t="46079" x="2214563" y="5489575"/>
          <p14:tracePt t="46116" x="2233613" y="5489575"/>
          <p14:tracePt t="46148" x="2243138" y="5489575"/>
          <p14:tracePt t="46302" x="2251075" y="5489575"/>
          <p14:tracePt t="46311" x="2279650" y="5489575"/>
          <p14:tracePt t="46318" x="2306638" y="5489575"/>
          <p14:tracePt t="46326" x="2343150" y="5489575"/>
          <p14:tracePt t="46333" x="2397125" y="5489575"/>
          <p14:tracePt t="46342" x="2443163" y="5489575"/>
          <p14:tracePt t="46350" x="2516188" y="5489575"/>
          <p14:tracePt t="46360" x="2570163" y="5489575"/>
          <p14:tracePt t="46366" x="2643188" y="5489575"/>
          <p14:tracePt t="46374" x="2689225" y="5508625"/>
          <p14:tracePt t="46384" x="2762250" y="5518150"/>
          <p14:tracePt t="46390" x="2871788" y="5535613"/>
          <p14:tracePt t="46399" x="2990850" y="5545138"/>
          <p14:tracePt t="46406" x="3100388" y="5545138"/>
          <p14:tracePt t="46416" x="3171825" y="5545138"/>
          <p14:tracePt t="46421" x="3263900" y="5572125"/>
          <p14:tracePt t="46431" x="3346450" y="5572125"/>
          <p14:tracePt t="46438" x="3419475" y="5572125"/>
          <p14:tracePt t="46448" x="3490913" y="5572125"/>
          <p14:tracePt t="46453" x="3556000" y="5589588"/>
          <p14:tracePt t="46464" x="3592513" y="5589588"/>
          <p14:tracePt t="46469" x="3665538" y="5599113"/>
          <p14:tracePt t="46478" x="3709988" y="5608638"/>
          <p14:tracePt t="46485" x="3746500" y="5608638"/>
          <p14:tracePt t="46495" x="3792538" y="5608638"/>
          <p14:tracePt t="46502" x="3802063" y="5608638"/>
          <p14:tracePt t="47469" x="3856038" y="5608638"/>
          <p14:tracePt t="47477" x="3911600" y="5608638"/>
          <p14:tracePt t="47485" x="3984625" y="5608638"/>
          <p14:tracePt t="47494" x="4094163" y="5608638"/>
          <p14:tracePt t="47502" x="4184650" y="5608638"/>
          <p14:tracePt t="47512" x="4294188" y="5608638"/>
          <p14:tracePt t="47521" x="4421188" y="5608638"/>
          <p14:tracePt t="47529" x="4494213" y="5608638"/>
          <p14:tracePt t="47534" x="4622800" y="5608638"/>
          <p14:tracePt t="47543" x="4713288" y="5608638"/>
          <p14:tracePt t="47551" x="4840288" y="5608638"/>
          <p14:tracePt t="47556" x="4932363" y="5608638"/>
          <p14:tracePt t="47564" x="5049838" y="5599113"/>
          <p14:tracePt t="47572" x="5159375" y="5572125"/>
          <p14:tracePt t="47580" x="5268913" y="5562600"/>
          <p14:tracePt t="47588" x="5387975" y="5545138"/>
          <p14:tracePt t="47596" x="5478463" y="5535613"/>
          <p14:tracePt t="47604" x="5561013" y="5508625"/>
          <p14:tracePt t="47613" x="5634038" y="5481638"/>
          <p14:tracePt t="47620" x="5697538" y="5472113"/>
          <p14:tracePt t="47628" x="5761038" y="5435600"/>
          <p14:tracePt t="47636" x="5797550" y="5416550"/>
          <p14:tracePt t="47644" x="5862638" y="5399088"/>
          <p14:tracePt t="47652" x="5899150" y="5372100"/>
          <p14:tracePt t="47661" x="5962650" y="5353050"/>
          <p14:tracePt t="47668" x="5999163" y="5335588"/>
          <p14:tracePt t="47676" x="6053138" y="5316538"/>
          <p14:tracePt t="47684" x="6099175" y="5299075"/>
          <p14:tracePt t="47693" x="6162675" y="5262563"/>
          <p14:tracePt t="47700" x="6218238" y="5243513"/>
          <p14:tracePt t="47709" x="6281738" y="5207000"/>
          <p14:tracePt t="47717" x="6362700" y="5180013"/>
          <p14:tracePt t="47725" x="6427788" y="5170488"/>
          <p14:tracePt t="47733" x="6491288" y="5116513"/>
          <p14:tracePt t="47740" x="6554788" y="5080000"/>
          <p14:tracePt t="47748" x="6618288" y="5043488"/>
          <p14:tracePt t="47756" x="6664325" y="5006975"/>
          <p14:tracePt t="47766" x="6681788" y="4997450"/>
          <p14:tracePt t="47774" x="6727825" y="4960938"/>
          <p14:tracePt t="47782" x="6746875" y="4943475"/>
          <p14:tracePt t="47789" x="6791325" y="4924425"/>
          <p14:tracePt t="47797" x="6800850" y="4906963"/>
          <p14:tracePt t="47805" x="6810375" y="4897438"/>
          <p14:tracePt t="47814" x="6837363" y="4841875"/>
          <p14:tracePt t="47821" x="6856413" y="4814888"/>
          <p14:tracePt t="47830" x="6910388" y="4751388"/>
          <p14:tracePt t="47837" x="6919913" y="4732338"/>
          <p14:tracePt t="47845" x="6946900" y="4687888"/>
          <p14:tracePt t="47855" x="6973888" y="4660900"/>
          <p14:tracePt t="47861" x="6983413" y="4624388"/>
          <p14:tracePt t="47870" x="6992938" y="4624388"/>
          <p14:tracePt t="47879" x="7010400" y="4595813"/>
          <p14:tracePt t="47886" x="7010400" y="4587875"/>
          <p14:tracePt t="47897" x="7019925" y="4578350"/>
          <p14:tracePt t="47902" x="7019925" y="4568825"/>
          <p14:tracePt t="47912" x="7019925" y="4559300"/>
          <p14:tracePt t="47918" x="7029450" y="4551363"/>
          <p14:tracePt t="48126" x="7010400" y="4551363"/>
          <p14:tracePt t="48134" x="6946900" y="4551363"/>
          <p14:tracePt t="48142" x="6856413" y="4551363"/>
          <p14:tracePt t="48150" x="6746875" y="4551363"/>
          <p14:tracePt t="48158" x="6637338" y="4551363"/>
          <p14:tracePt t="48165" x="6508750" y="4551363"/>
          <p14:tracePt t="48173" x="6381750" y="4551363"/>
          <p14:tracePt t="48181" x="6235700" y="4551363"/>
          <p14:tracePt t="48189" x="6099175" y="4541838"/>
          <p14:tracePt t="48197" x="6043613" y="4532313"/>
          <p14:tracePt t="48205" x="5989638" y="4532313"/>
          <p14:tracePt t="48213" x="5953125" y="4505325"/>
          <p14:tracePt t="48222" x="5943600" y="4505325"/>
          <p14:tracePt t="48290" x="5943600" y="4495800"/>
          <p14:tracePt t="48295" x="5943600" y="4478338"/>
          <p14:tracePt t="48302" x="5943600" y="4468813"/>
          <p14:tracePt t="48311" x="5935663" y="4449763"/>
          <p14:tracePt t="48318" x="5926138" y="4413250"/>
          <p14:tracePt t="48335" x="5926138" y="4405313"/>
          <p14:tracePt t="48341" x="5916613" y="4386263"/>
          <p14:tracePt t="48351" x="5916613" y="4376738"/>
          <p14:tracePt t="48358" x="5916613" y="4359275"/>
          <p14:tracePt t="48367" x="5916613" y="4340225"/>
          <p14:tracePt t="48372" x="5916613" y="4322763"/>
          <p14:tracePt t="48389" x="5916613" y="4295775"/>
          <p14:tracePt t="48396" x="5916613" y="4286250"/>
          <p14:tracePt t="48405" x="5916613" y="4259263"/>
          <p14:tracePt t="48412" x="5916613" y="4232275"/>
          <p14:tracePt t="48421" x="5916613" y="4213225"/>
          <p14:tracePt t="48428" x="5916613" y="4203700"/>
          <p14:tracePt t="48436" x="5926138" y="4176713"/>
          <p14:tracePt t="48444" x="5953125" y="4149725"/>
          <p14:tracePt t="48453" x="5999163" y="4122738"/>
          <p14:tracePt t="48460" x="6016625" y="4103688"/>
          <p14:tracePt t="48468" x="6062663" y="4086225"/>
          <p14:tracePt t="48476" x="6116638" y="4086225"/>
          <p14:tracePt t="48484" x="6181725" y="4067175"/>
          <p14:tracePt t="48493" x="6272213" y="4040188"/>
          <p14:tracePt t="48500" x="6335713" y="4030663"/>
          <p14:tracePt t="48509" x="6427788" y="4030663"/>
          <p14:tracePt t="48517" x="6500813" y="4030663"/>
          <p14:tracePt t="48526" x="6591300" y="4030663"/>
          <p14:tracePt t="48533" x="6681788" y="4030663"/>
          <p14:tracePt t="48540" x="6800850" y="4049713"/>
          <p14:tracePt t="48548" x="6873875" y="4076700"/>
          <p14:tracePt t="48556" x="6937375" y="4113213"/>
          <p14:tracePt t="48564" x="6956425" y="4130675"/>
          <p14:tracePt t="48573" x="6992938" y="4167188"/>
          <p14:tracePt t="48580" x="7000875" y="4167188"/>
          <p14:tracePt t="48588" x="7010400" y="4195763"/>
          <p14:tracePt t="48596" x="7010400" y="4213225"/>
          <p14:tracePt t="48604" x="7019925" y="4232275"/>
          <p14:tracePt t="48614" x="7019925" y="4249738"/>
          <p14:tracePt t="48620" x="7019925" y="4259263"/>
          <p14:tracePt t="48629" x="7019925" y="4286250"/>
          <p14:tracePt t="48636" x="7019925" y="4303713"/>
          <p14:tracePt t="48644" x="7010400" y="4332288"/>
          <p14:tracePt t="48652" x="7000875" y="4340225"/>
          <p14:tracePt t="48660" x="6983413" y="4359275"/>
          <p14:tracePt t="48668" x="6973888" y="4386263"/>
          <p14:tracePt t="48676" x="6956425" y="4395788"/>
          <p14:tracePt t="48684" x="6919913" y="4432300"/>
          <p14:tracePt t="48693" x="6900863" y="4449763"/>
          <p14:tracePt t="48701" x="6873875" y="4468813"/>
          <p14:tracePt t="48710" x="6837363" y="4495800"/>
          <p14:tracePt t="48716" x="6810375" y="4505325"/>
          <p14:tracePt t="48725" x="6800850" y="4505325"/>
          <p14:tracePt t="48732" x="6783388" y="4514850"/>
          <p14:tracePt t="48741" x="6754813" y="4532313"/>
          <p14:tracePt t="48757" x="6737350" y="4541838"/>
          <p14:tracePt t="48990" x="6737350" y="4595813"/>
          <p14:tracePt t="48996" x="6746875" y="4651375"/>
          <p14:tracePt t="49006" x="6764338" y="4751388"/>
          <p14:tracePt t="49015" x="6773863" y="4841875"/>
          <p14:tracePt t="49024" x="6791325" y="4933950"/>
          <p14:tracePt t="49030" x="6791325" y="4987925"/>
          <p14:tracePt t="49040" x="6819900" y="5070475"/>
          <p14:tracePt t="49045" x="6819900" y="5116513"/>
          <p14:tracePt t="49056" x="6819900" y="5153025"/>
          <p14:tracePt t="49060" x="6819900" y="5189538"/>
          <p14:tracePt t="49070" x="6819900" y="5207000"/>
          <p14:tracePt t="49079" x="6819900" y="5243513"/>
          <p14:tracePt t="49086" x="6819900" y="5280025"/>
          <p14:tracePt t="49097" x="6819900" y="5307013"/>
          <p14:tracePt t="49102" x="6819900" y="5353050"/>
          <p14:tracePt t="49113" x="6819900" y="5380038"/>
          <p14:tracePt t="49118" x="6819900" y="5408613"/>
          <p14:tracePt t="49128" x="6819900" y="5435600"/>
          <p14:tracePt t="49133" x="6819900" y="5453063"/>
          <p14:tracePt t="49141" x="6819900" y="5499100"/>
          <p14:tracePt t="49149" x="6819900" y="5526088"/>
          <p14:tracePt t="49156" x="6819900" y="5545138"/>
          <p14:tracePt t="49166" x="6819900" y="5572125"/>
          <p14:tracePt t="49174" x="6819900" y="5589588"/>
          <p14:tracePt t="49182" x="6819900" y="5618163"/>
          <p14:tracePt t="49190" x="6819900" y="5626100"/>
          <p14:tracePt t="49198" x="6819900" y="5635625"/>
          <p14:tracePt t="49214" x="6819900" y="5645150"/>
          <p14:tracePt t="49222" x="6819900" y="5662613"/>
          <p14:tracePt t="49271" x="6810375" y="5672138"/>
          <p14:tracePt t="49285" x="6800850" y="5691188"/>
          <p14:tracePt t="49293" x="6783388" y="5727700"/>
          <p14:tracePt t="49301" x="6773863" y="5727700"/>
          <p14:tracePt t="49310" x="6764338" y="5745163"/>
          <p14:tracePt t="49317" x="6754813" y="5754688"/>
          <p14:tracePt t="49327" x="6746875" y="5764213"/>
          <p14:tracePt t="49333" x="6746875" y="5772150"/>
          <p14:tracePt t="49341" x="6737350" y="5781675"/>
          <p14:tracePt t="49572" x="6737350" y="5791200"/>
          <p14:tracePt t="49580" x="6727825" y="5791200"/>
          <p14:tracePt t="49588" x="6718300" y="5808663"/>
          <p14:tracePt t="49596" x="6710363" y="5818188"/>
          <p14:tracePt t="49605" x="6700838" y="5837238"/>
          <p14:tracePt t="49612" x="6691313" y="5845175"/>
          <p14:tracePt t="49637" x="6681788" y="5864225"/>
          <p14:tracePt t="49663" x="6673850" y="5873750"/>
          <p14:tracePt t="49677" x="6673850" y="5881688"/>
          <p14:tracePt t="49685" x="6664325" y="5891213"/>
          <p14:tracePt t="49694" x="6654800" y="5900738"/>
          <p14:tracePt t="49701" x="6637338" y="5910263"/>
          <p14:tracePt t="49711" x="6627813" y="5918200"/>
          <p14:tracePt t="49717" x="6618288" y="5918200"/>
          <p14:tracePt t="49741" x="6600825" y="5927725"/>
          <p14:tracePt t="49878" x="6591300" y="5927725"/>
          <p14:tracePt t="49886" x="6564313" y="5937250"/>
          <p14:tracePt t="50357" x="6564313" y="5927725"/>
          <p14:tracePt t="50369" x="6573838" y="5910263"/>
          <p14:tracePt t="50372" x="6581775" y="5891213"/>
          <p14:tracePt t="50380" x="6600825" y="5854700"/>
          <p14:tracePt t="50388" x="6610350" y="5854700"/>
          <p14:tracePt t="50396" x="6627813" y="5837238"/>
          <p14:tracePt t="50404" x="6637338" y="5827713"/>
          <p14:tracePt t="50420" x="6645275" y="5818188"/>
          <p14:tracePt t="50428" x="6645275" y="5791200"/>
          <p14:tracePt t="50436" x="6654800" y="5781675"/>
          <p14:tracePt t="50670" x="6654800" y="5772150"/>
          <p14:tracePt t="50677" x="6664325" y="5754688"/>
          <p14:tracePt t="50686" x="6700838" y="5735638"/>
          <p14:tracePt t="50695" x="6727825" y="5718175"/>
          <p14:tracePt t="50702" x="6783388" y="5681663"/>
          <p14:tracePt t="50711" x="6827838" y="5672138"/>
          <p14:tracePt t="50718" x="6892925" y="5635625"/>
          <p14:tracePt t="50728" x="6937375" y="5626100"/>
          <p14:tracePt t="50734" x="6983413" y="5599113"/>
          <p14:tracePt t="50744" x="7029450" y="5581650"/>
          <p14:tracePt t="50750" x="7073900" y="5554663"/>
          <p14:tracePt t="50759" x="7110413" y="5545138"/>
          <p14:tracePt t="50764" x="7146925" y="5526088"/>
          <p14:tracePt t="50772" x="7175500" y="5489575"/>
          <p14:tracePt t="50780" x="7202488" y="5472113"/>
          <p14:tracePt t="50788" x="7239000" y="5453063"/>
          <p14:tracePt t="50796" x="7256463" y="5445125"/>
          <p14:tracePt t="50804" x="7275513" y="5408613"/>
          <p14:tracePt t="50812" x="7283450" y="5408613"/>
          <p14:tracePt t="50820" x="7312025" y="5362575"/>
          <p14:tracePt t="50828" x="7329488" y="5335588"/>
          <p14:tracePt t="50836" x="7339013" y="5316538"/>
          <p14:tracePt t="50844" x="7366000" y="5280025"/>
          <p14:tracePt t="50852" x="7385050" y="5262563"/>
          <p14:tracePt t="50861" x="7412038" y="5233988"/>
          <p14:tracePt t="50868" x="7421563" y="5207000"/>
          <p14:tracePt t="50876" x="7448550" y="5170488"/>
          <p14:tracePt t="50896" x="7475538" y="5143500"/>
          <p14:tracePt t="50901" x="7502525" y="5116513"/>
          <p14:tracePt t="50909" x="7502525" y="5106988"/>
          <p14:tracePt t="50925" x="7521575" y="5097463"/>
          <p14:tracePt t="50932" x="7539038" y="5080000"/>
          <p14:tracePt t="50948" x="7548563" y="5070475"/>
          <p14:tracePt t="50990" x="7558088" y="5070475"/>
          <p14:tracePt t="51000" x="7575550" y="5070475"/>
          <p14:tracePt t="51004" x="7585075" y="5070475"/>
          <p14:tracePt t="51020" x="7612063" y="5053013"/>
          <p14:tracePt t="51028" x="7631113" y="5053013"/>
          <p14:tracePt t="51036" x="7648575" y="5033963"/>
          <p14:tracePt t="51044" x="7675563" y="5006975"/>
          <p14:tracePt t="51053" x="7694613" y="4987925"/>
          <p14:tracePt t="51060" x="7704138" y="4979988"/>
          <p14:tracePt t="51068" x="7731125" y="4960938"/>
          <p14:tracePt t="51077" x="7740650" y="4951413"/>
          <p14:tracePt t="51084" x="7748588" y="4943475"/>
          <p14:tracePt t="51092" x="7767638" y="4924425"/>
          <p14:tracePt t="51100" x="7785100" y="4914900"/>
          <p14:tracePt t="51110" x="7813675" y="4906963"/>
          <p14:tracePt t="51116" x="7831138" y="4887913"/>
          <p14:tracePt t="51125" x="7867650" y="4878388"/>
          <p14:tracePt t="51132" x="7894638" y="4833938"/>
          <p14:tracePt t="51145" x="7940675" y="4824413"/>
          <p14:tracePt t="51150" x="8004175" y="4797425"/>
          <p14:tracePt t="51158" x="8050213" y="4760913"/>
          <p14:tracePt t="51165" x="8113713" y="4732338"/>
          <p14:tracePt t="51174" x="8177213" y="4697413"/>
          <p14:tracePt t="51183" x="8232775" y="4687888"/>
          <p14:tracePt t="51189" x="8313738" y="4651375"/>
          <p14:tracePt t="51199" x="8378825" y="4624388"/>
          <p14:tracePt t="51205" x="8459788" y="4568825"/>
          <p14:tracePt t="51213" x="8505825" y="4532313"/>
          <p14:tracePt t="51221" x="8551863" y="4495800"/>
          <p14:tracePt t="51230" x="8632825" y="4459288"/>
          <p14:tracePt t="51238" x="8734425" y="4395788"/>
          <p14:tracePt t="51246" x="8797925" y="4376738"/>
          <p14:tracePt t="51254" x="8878888" y="4332288"/>
          <p14:tracePt t="51267" x="8924925" y="4313238"/>
          <p14:tracePt t="51269" x="9017000" y="4295775"/>
          <p14:tracePt t="51277" x="9043988" y="4276725"/>
          <p14:tracePt t="51284" x="9107488" y="42592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hinet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79" name="AutoShape 3"/>
          <p:cNvSpPr>
            <a:spLocks noChangeArrowheads="1"/>
          </p:cNvSpPr>
          <p:nvPr/>
        </p:nvSpPr>
        <p:spPr bwMode="auto">
          <a:xfrm>
            <a:off x="3276600" y="404813"/>
            <a:ext cx="5399088" cy="8636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RHiNET-2 cluster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B72C4AF-82E5-437E-8646-30B40334DC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2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2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2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62179" grpId="0" animBg="1"/>
    </p:bldLst>
  </p:timing>
  <p:extLst>
    <p:ext uri="{3A86A75C-4F4B-4683-9AE1-C65F6400EC91}">
      <p14:laserTraceLst xmlns:p14="http://schemas.microsoft.com/office/powerpoint/2010/main">
        <p14:tracePtLst>
          <p14:tracePt t="3122" x="8970963" y="3192463"/>
          <p14:tracePt t="3131" x="8870950" y="3146425"/>
          <p14:tracePt t="3138" x="8834438" y="3136900"/>
          <p14:tracePt t="3146" x="8797925" y="3127375"/>
          <p14:tracePt t="3154" x="8761413" y="3109913"/>
          <p14:tracePt t="3171" x="8734425" y="3100388"/>
          <p14:tracePt t="3187" x="8724900" y="3090863"/>
          <p14:tracePt t="3195" x="8715375" y="3082925"/>
          <p14:tracePt t="3220" x="8678863" y="3054350"/>
          <p14:tracePt t="3228" x="8669338" y="3046413"/>
          <p14:tracePt t="3237" x="8661400" y="3036888"/>
          <p14:tracePt t="3244" x="8651875" y="3027363"/>
          <p14:tracePt t="3254" x="8624888" y="3000375"/>
          <p14:tracePt t="3260" x="8559800" y="2946400"/>
          <p14:tracePt t="3270" x="8515350" y="2927350"/>
          <p14:tracePt t="3276" x="8451850" y="2873375"/>
          <p14:tracePt t="3284" x="8396288" y="2836863"/>
          <p14:tracePt t="3291" x="8369300" y="2817813"/>
          <p14:tracePt t="3299" x="8323263" y="2781300"/>
          <p14:tracePt t="3307" x="8313738" y="2771775"/>
          <p14:tracePt t="3315" x="8305800" y="2763838"/>
          <p14:tracePt t="3331" x="8286750" y="2754313"/>
          <p14:tracePt t="3355" x="8277225" y="2744788"/>
          <p14:tracePt t="3363" x="8269288" y="2735263"/>
          <p14:tracePt t="3387" x="8259763" y="2727325"/>
          <p14:tracePt t="4142" x="8159750" y="2771775"/>
          <p14:tracePt t="4148" x="7950200" y="2808288"/>
          <p14:tracePt t="4158" x="7694613" y="2808288"/>
          <p14:tracePt t="4164" x="7392988" y="2808288"/>
          <p14:tracePt t="4171" x="7129463" y="2808288"/>
          <p14:tracePt t="4179" x="6810375" y="2771775"/>
          <p14:tracePt t="4188" x="6435725" y="2662238"/>
          <p14:tracePt t="4194" x="6181725" y="2589213"/>
          <p14:tracePt t="4203" x="5989638" y="2525713"/>
          <p14:tracePt t="4210" x="5853113" y="2498725"/>
          <p14:tracePt t="4219" x="5753100" y="2452688"/>
          <p14:tracePt t="4226" x="5697538" y="2435225"/>
          <p14:tracePt t="4236" x="5688013" y="2425700"/>
          <p14:tracePt t="4251" x="5688013" y="2416175"/>
          <p14:tracePt t="4259" x="5670550" y="2398713"/>
          <p14:tracePt t="4275" x="5670550" y="2371725"/>
          <p14:tracePt t="4283" x="5670550" y="2362200"/>
          <p14:tracePt t="4299" x="5661025" y="2343150"/>
          <p14:tracePt t="4307" x="5653088" y="2325688"/>
          <p14:tracePt t="4315" x="5643563" y="2316163"/>
          <p14:tracePt t="4323" x="5624513" y="2298700"/>
          <p14:tracePt t="4331" x="5616575" y="2289175"/>
          <p14:tracePt t="4340" x="5607050" y="2289175"/>
          <p14:tracePt t="4348" x="5607050" y="2279650"/>
          <p14:tracePt t="4355" x="5607050" y="2270125"/>
          <p14:tracePt t="4363" x="5607050" y="2262188"/>
          <p14:tracePt t="4379" x="5607050" y="2243138"/>
          <p14:tracePt t="4387" x="5607050" y="2233613"/>
          <p14:tracePt t="4395" x="5607050" y="2225675"/>
          <p14:tracePt t="4403" x="5607050" y="2206625"/>
          <p14:tracePt t="4412" x="5607050" y="2189163"/>
          <p14:tracePt t="4418" x="5607050" y="2152650"/>
          <p14:tracePt t="4426" x="5607050" y="2125663"/>
          <p14:tracePt t="4435" x="5607050" y="2089150"/>
          <p14:tracePt t="4442" x="5607050" y="2060575"/>
          <p14:tracePt t="4451" x="5607050" y="2024063"/>
          <p14:tracePt t="4459" x="5607050" y="2006600"/>
          <p14:tracePt t="4467" x="5607050" y="1997075"/>
          <p14:tracePt t="4475" x="5607050" y="1960563"/>
          <p14:tracePt t="4491" x="5616575" y="1933575"/>
          <p14:tracePt t="4506" x="5624513" y="1924050"/>
          <p14:tracePt t="4640" x="5624513" y="1933575"/>
          <p14:tracePt t="4644" x="5624513" y="1951038"/>
          <p14:tracePt t="4653" x="5634038" y="1970088"/>
          <p14:tracePt t="4660" x="5634038" y="1979613"/>
          <p14:tracePt t="4670" x="5634038" y="1987550"/>
          <p14:tracePt t="4676" x="5643563" y="1987550"/>
          <p14:tracePt t="5010" x="5643563" y="1997075"/>
          <p14:tracePt t="5018" x="5643563" y="2033588"/>
          <p14:tracePt t="5026" x="5653088" y="2079625"/>
          <p14:tracePt t="5034" x="5653088" y="2133600"/>
          <p14:tracePt t="5042" x="5653088" y="2152650"/>
          <p14:tracePt t="5051" x="5661025" y="2197100"/>
          <p14:tracePt t="5059" x="5670550" y="2197100"/>
          <p14:tracePt t="5068" x="5670550" y="2216150"/>
          <p14:tracePt t="5397" x="5670550" y="2225675"/>
          <p14:tracePt t="5412" x="5680075" y="2243138"/>
          <p14:tracePt t="5426" x="5680075" y="2270125"/>
          <p14:tracePt t="5434" x="5680075" y="2279650"/>
          <p14:tracePt t="5442" x="5680075" y="2289175"/>
          <p14:tracePt t="5451" x="5680075" y="2306638"/>
          <p14:tracePt t="5459" x="5680075" y="2316163"/>
          <p14:tracePt t="5483" x="5680075" y="2325688"/>
          <p14:tracePt t="5506" x="5688013" y="2352675"/>
          <p14:tracePt t="5531" x="5688013" y="2362200"/>
          <p14:tracePt t="5546" x="5688013" y="2371725"/>
          <p14:tracePt t="5555" x="5688013" y="2379663"/>
          <p14:tracePt t="5564" x="5688013" y="2389188"/>
          <p14:tracePt t="5891" x="5688013" y="2444750"/>
          <p14:tracePt t="5898" x="5688013" y="2462213"/>
          <p14:tracePt t="5906" x="5688013" y="2489200"/>
          <p14:tracePt t="5915" x="5688013" y="2508250"/>
          <p14:tracePt t="5923" x="5688013" y="2525713"/>
          <p14:tracePt t="5939" x="5688013" y="2535238"/>
          <p14:tracePt t="5956" x="5707063" y="2554288"/>
          <p14:tracePt t="6012" x="5707063" y="2562225"/>
          <p14:tracePt t="6253" x="5707063" y="2581275"/>
          <p14:tracePt t="6260" x="5707063" y="2589213"/>
          <p14:tracePt t="6269" x="5707063" y="2608263"/>
          <p14:tracePt t="6649" x="5707063" y="2589213"/>
          <p14:tracePt t="6654" x="5707063" y="2581275"/>
          <p14:tracePt t="6660" x="5716588" y="2562225"/>
          <p14:tracePt t="6671" x="5724525" y="2544763"/>
          <p14:tracePt t="6679" x="5724525" y="2535238"/>
          <p14:tracePt t="6686" x="5734050" y="2525713"/>
          <p14:tracePt t="6692" x="5753100" y="2508250"/>
          <p14:tracePt t="6701" x="5761038" y="2489200"/>
          <p14:tracePt t="6711" x="5770563" y="2489200"/>
          <p14:tracePt t="6724" x="5780088" y="2481263"/>
          <p14:tracePt t="6740" x="5789613" y="2471738"/>
          <p14:tracePt t="7883" x="5734050" y="2471738"/>
          <p14:tracePt t="7891" x="5624513" y="2444750"/>
          <p14:tracePt t="7899" x="5543550" y="2425700"/>
          <p14:tracePt t="7907" x="5470525" y="2416175"/>
          <p14:tracePt t="7914" x="5351463" y="2371725"/>
          <p14:tracePt t="7922" x="5278438" y="2371725"/>
          <p14:tracePt t="7931" x="5224463" y="2362200"/>
          <p14:tracePt t="7938" x="5178425" y="2362200"/>
          <p14:tracePt t="7948" x="5159375" y="2343150"/>
          <p14:tracePt t="8469" x="5205413" y="2343150"/>
          <p14:tracePt t="8476" x="5324475" y="2371725"/>
          <p14:tracePt t="8485" x="5434013" y="2398713"/>
          <p14:tracePt t="8492" x="5524500" y="2416175"/>
          <p14:tracePt t="8501" x="5597525" y="2416175"/>
          <p14:tracePt t="8507" x="5661025" y="2435225"/>
          <p14:tracePt t="8515" x="5743575" y="2462213"/>
          <p14:tracePt t="8523" x="5780088" y="2462213"/>
          <p14:tracePt t="8530" x="5816600" y="2462213"/>
          <p14:tracePt t="8538" x="5853113" y="2471738"/>
          <p14:tracePt t="8547" x="5870575" y="2471738"/>
          <p14:tracePt t="8554" x="5899150" y="2471738"/>
          <p14:tracePt t="8562" x="5907088" y="2471738"/>
          <p14:tracePt t="8570" x="5926138" y="2471738"/>
          <p14:tracePt t="8579" x="5953125" y="2471738"/>
          <p14:tracePt t="8587" x="5972175" y="2471738"/>
          <p14:tracePt t="8595" x="5989638" y="2471738"/>
          <p14:tracePt t="8603" x="6043613" y="2452688"/>
          <p14:tracePt t="8611" x="6062663" y="2452688"/>
          <p14:tracePt t="8628" x="6072188" y="2452688"/>
          <p14:tracePt t="8643" x="6089650" y="2452688"/>
          <p14:tracePt t="8652" x="6099175" y="2444750"/>
          <p14:tracePt t="8918" x="6099175" y="2471738"/>
          <p14:tracePt t="8924" x="6080125" y="2489200"/>
          <p14:tracePt t="8932" x="6072188" y="2498725"/>
          <p14:tracePt t="9181" x="6062663" y="2508250"/>
          <p14:tracePt t="9189" x="6062663" y="2535238"/>
          <p14:tracePt t="9196" x="6062663" y="2544763"/>
          <p14:tracePt t="9205" x="6062663" y="2571750"/>
          <p14:tracePt t="9213" x="6062663" y="2589213"/>
          <p14:tracePt t="9223" x="6053138" y="2617788"/>
          <p14:tracePt t="9556" x="6053138" y="2625725"/>
          <p14:tracePt t="9564" x="6053138" y="2654300"/>
          <p14:tracePt t="9572" x="6108700" y="2690813"/>
          <p14:tracePt t="9580" x="6162675" y="2698750"/>
          <p14:tracePt t="9589" x="6189663" y="2698750"/>
          <p14:tracePt t="9596" x="6235700" y="2717800"/>
          <p14:tracePt t="9604" x="6262688" y="2717800"/>
          <p14:tracePt t="9612" x="6281738" y="2717800"/>
          <p14:tracePt t="9620" x="6291263" y="2717800"/>
          <p14:tracePt t="9781" x="6299200" y="2727325"/>
          <p14:tracePt t="9788" x="6299200" y="2735263"/>
          <p14:tracePt t="9796" x="6299200" y="2771775"/>
          <p14:tracePt t="9803" x="6299200" y="2790825"/>
          <p14:tracePt t="9810" x="6272213" y="2808288"/>
          <p14:tracePt t="9818" x="6262688" y="2827338"/>
          <p14:tracePt t="9827" x="6218238" y="2854325"/>
          <p14:tracePt t="9834" x="6189663" y="2881313"/>
          <p14:tracePt t="9844" x="6181725" y="2909888"/>
          <p14:tracePt t="9854" x="6162675" y="2936875"/>
          <p14:tracePt t="9860" x="6145213" y="2963863"/>
          <p14:tracePt t="9871" x="6108700" y="3009900"/>
          <p14:tracePt t="9876" x="6089650" y="3073400"/>
          <p14:tracePt t="9885" x="6053138" y="3100388"/>
          <p14:tracePt t="9892" x="6026150" y="3163888"/>
          <p14:tracePt t="9900" x="6007100" y="3209925"/>
          <p14:tracePt t="9908" x="5999163" y="3228975"/>
          <p14:tracePt t="9916" x="5999163" y="3246438"/>
          <p14:tracePt t="9924" x="5989638" y="3255963"/>
          <p14:tracePt t="9939" x="5989638" y="3273425"/>
          <p14:tracePt t="9947" x="5980113" y="3282950"/>
          <p14:tracePt t="9954" x="5962650" y="3309938"/>
          <p14:tracePt t="9962" x="5962650" y="3319463"/>
          <p14:tracePt t="9970" x="5953125" y="3328988"/>
          <p14:tracePt t="9979" x="5953125" y="3338513"/>
          <p14:tracePt t="9994" x="5943600" y="3355975"/>
          <p14:tracePt t="10011" x="5935663" y="3375025"/>
          <p14:tracePt t="10027" x="5926138" y="3375025"/>
          <p14:tracePt t="10035" x="5916613" y="3375025"/>
          <p14:tracePt t="10259" x="5943600" y="3419475"/>
          <p14:tracePt t="10267" x="5972175" y="3438525"/>
          <p14:tracePt t="10276" x="6016625" y="3446463"/>
          <p14:tracePt t="10287" x="6035675" y="3465513"/>
          <p14:tracePt t="10293" x="6080125" y="3475038"/>
          <p14:tracePt t="10302" x="6126163" y="3502025"/>
          <p14:tracePt t="10308" x="6145213" y="3502025"/>
          <p14:tracePt t="10322" x="6172200" y="3529013"/>
          <p14:tracePt t="10333" x="6181725" y="3529013"/>
          <p14:tracePt t="10456" x="6189663" y="3556000"/>
          <p14:tracePt t="10460" x="6189663" y="3584575"/>
          <p14:tracePt t="10471" x="6189663" y="3629025"/>
          <p14:tracePt t="10476" x="6181725" y="3657600"/>
          <p14:tracePt t="10485" x="6172200" y="3675063"/>
          <p14:tracePt t="10492" x="6153150" y="3738563"/>
          <p14:tracePt t="10508" x="6153150" y="3775075"/>
          <p14:tracePt t="10520" x="6153150" y="3811588"/>
          <p14:tracePt t="10522" x="6145213" y="3830638"/>
          <p14:tracePt t="10540" x="6126163" y="3848100"/>
          <p14:tracePt t="10548" x="6126163" y="3867150"/>
          <p14:tracePt t="10759" x="6126163" y="3875088"/>
          <p14:tracePt t="10762" x="6126163" y="3894138"/>
          <p14:tracePt t="10771" x="6126163" y="3903663"/>
          <p14:tracePt t="10787" x="6116638" y="3921125"/>
          <p14:tracePt t="11058" x="6126163" y="3921125"/>
          <p14:tracePt t="11067" x="6226175" y="3921125"/>
          <p14:tracePt t="11074" x="6299200" y="3921125"/>
          <p14:tracePt t="11083" x="6345238" y="3921125"/>
          <p14:tracePt t="11090" x="6445250" y="3921125"/>
          <p14:tracePt t="11098" x="6554788" y="3921125"/>
          <p14:tracePt t="11107" x="6627813" y="3921125"/>
          <p14:tracePt t="11115" x="6664325" y="3921125"/>
          <p14:tracePt t="11123" x="6673850" y="3921125"/>
          <p14:tracePt t="11130" x="6681788" y="3921125"/>
          <p14:tracePt t="11460" x="6700838" y="3903663"/>
          <p14:tracePt t="11469" x="6773863" y="3875088"/>
          <p14:tracePt t="11476" x="6837363" y="3848100"/>
          <p14:tracePt t="11485" x="6910388" y="3840163"/>
          <p14:tracePt t="11493" x="6992938" y="3811588"/>
          <p14:tracePt t="11500" x="7092950" y="3757613"/>
          <p14:tracePt t="11508" x="7183438" y="3702050"/>
          <p14:tracePt t="11516" x="7283450" y="3629025"/>
          <p14:tracePt t="11525" x="7356475" y="3556000"/>
          <p14:tracePt t="11532" x="7439025" y="3455988"/>
          <p14:tracePt t="11540" x="7512050" y="3355975"/>
          <p14:tracePt t="11547" x="7585075" y="3273425"/>
          <p14:tracePt t="11557" x="7667625" y="3192463"/>
          <p14:tracePt t="11562" x="7740650" y="3090863"/>
          <p14:tracePt t="11572" x="7785100" y="3009900"/>
          <p14:tracePt t="11578" x="7840663" y="2927350"/>
          <p14:tracePt t="11587" x="7904163" y="2827338"/>
          <p14:tracePt t="11595" x="7931150" y="2763838"/>
          <p14:tracePt t="11602" x="7967663" y="2717800"/>
          <p14:tracePt t="11610" x="8023225" y="2654300"/>
          <p14:tracePt t="11618" x="8040688" y="2608263"/>
          <p14:tracePt t="11627" x="8077200" y="2554288"/>
          <p14:tracePt t="11635" x="8104188" y="2517775"/>
          <p14:tracePt t="11643" x="8132763" y="2481263"/>
          <p14:tracePt t="11651" x="8140700" y="2452688"/>
          <p14:tracePt t="11668" x="8150225" y="2435225"/>
          <p14:tracePt t="11684" x="8159750" y="2398713"/>
          <p14:tracePt t="11692" x="8169275" y="2398713"/>
          <p14:tracePt t="11700" x="8169275" y="2389188"/>
          <p14:tracePt t="11706" x="8177213" y="2362200"/>
          <p14:tracePt t="11714" x="8177213" y="2352675"/>
          <p14:tracePt t="11722" x="8186738" y="2343150"/>
          <p14:tracePt t="11738" x="8196263" y="2316163"/>
          <p14:tracePt t="11746" x="8213725" y="2298700"/>
          <p14:tracePt t="11755" x="8213725" y="2279650"/>
          <p14:tracePt t="11763" x="8232775" y="2262188"/>
          <p14:tracePt t="11771" x="8232775" y="2252663"/>
          <p14:tracePt t="11779" x="8240713" y="2233613"/>
          <p14:tracePt t="11787" x="8240713" y="2225675"/>
          <p14:tracePt t="11795" x="8250238" y="2197100"/>
          <p14:tracePt t="11806" x="8269288" y="2189163"/>
          <p14:tracePt t="11811" x="8277225" y="2170113"/>
          <p14:tracePt t="11821" x="8313738" y="2143125"/>
          <p14:tracePt t="11827" x="8332788" y="2116138"/>
          <p14:tracePt t="11838" x="8378825" y="2060575"/>
          <p14:tracePt t="11842" x="8386763" y="2060575"/>
          <p14:tracePt t="11851" x="8415338" y="2052638"/>
          <p14:tracePt t="11858" x="8432800" y="2033588"/>
          <p14:tracePt t="11867" x="8451850" y="2016125"/>
          <p14:tracePt t="11874" x="8459788" y="2016125"/>
          <p14:tracePt t="11915" x="8469313" y="2016125"/>
          <p14:tracePt t="11923" x="8496300" y="2016125"/>
          <p14:tracePt t="11931" x="8515350" y="2024063"/>
          <p14:tracePt t="11940" x="8523288" y="2024063"/>
          <p14:tracePt t="11948" x="8551863" y="2052638"/>
          <p14:tracePt t="11957" x="8569325" y="2079625"/>
          <p14:tracePt t="11964" x="8596313" y="2116138"/>
          <p14:tracePt t="11972" x="8615363" y="2116138"/>
          <p14:tracePt t="11979" x="8669338" y="2133600"/>
          <p14:tracePt t="11990" x="8715375" y="2143125"/>
          <p14:tracePt t="11995" x="8761413" y="2152650"/>
          <p14:tracePt t="12005" x="8807450" y="2170113"/>
          <p14:tracePt t="12012" x="8824913" y="2170113"/>
          <p14:tracePt t="12021" x="8851900" y="2170113"/>
          <p14:tracePt t="12028" x="8861425" y="2170113"/>
          <p14:tracePt t="12491" x="8815388" y="2170113"/>
          <p14:tracePt t="12499" x="8751888" y="2170113"/>
          <p14:tracePt t="12506" x="8697913" y="2160588"/>
          <p14:tracePt t="12515" x="8615363" y="2160588"/>
          <p14:tracePt t="12522" x="8559800" y="2143125"/>
          <p14:tracePt t="12530" x="8542338" y="2125663"/>
          <p14:tracePt t="12538" x="8515350" y="2125663"/>
          <p14:tracePt t="12546" x="8496300" y="2116138"/>
          <p14:tracePt t="12838" x="8523288" y="2116138"/>
          <p14:tracePt t="12847" x="8551863" y="2133600"/>
          <p14:tracePt t="12852" x="8588375" y="2143125"/>
          <p14:tracePt t="12862" x="8632825" y="2170113"/>
          <p14:tracePt t="12869" x="8651875" y="2189163"/>
          <p14:tracePt t="12877" x="8678863" y="2206625"/>
          <p14:tracePt t="12886" x="8705850" y="2225675"/>
          <p14:tracePt t="12900" x="8715375" y="2233613"/>
          <p14:tracePt t="13044" x="8724900" y="2279650"/>
          <p14:tracePt t="13052" x="8724900" y="2325688"/>
          <p14:tracePt t="13062" x="8724900" y="2389188"/>
          <p14:tracePt t="13069" x="8697913" y="2452688"/>
          <p14:tracePt t="13076" x="8661400" y="2535238"/>
          <p14:tracePt t="13083" x="8624888" y="2617788"/>
          <p14:tracePt t="13092" x="8596313" y="2690813"/>
          <p14:tracePt t="13099" x="8569325" y="2754313"/>
          <p14:tracePt t="13106" x="8532813" y="2817813"/>
          <p14:tracePt t="13114" x="8515350" y="2881313"/>
          <p14:tracePt t="13123" x="8488363" y="2927350"/>
          <p14:tracePt t="13130" x="8469313" y="2954338"/>
          <p14:tracePt t="13139" x="8459788" y="3000375"/>
          <p14:tracePt t="13146" x="8459788" y="3017838"/>
          <p14:tracePt t="13155" x="8451850" y="3036888"/>
          <p14:tracePt t="13162" x="8432800" y="3063875"/>
          <p14:tracePt t="13179" x="8423275" y="3090863"/>
          <p14:tracePt t="13186" x="8423275" y="3100388"/>
          <p14:tracePt t="13194" x="8415338" y="3109913"/>
          <p14:tracePt t="13202" x="8415338" y="3136900"/>
          <p14:tracePt t="13211" x="8415338" y="3146425"/>
          <p14:tracePt t="13218" x="8405813" y="3155950"/>
          <p14:tracePt t="13244" x="8405813" y="3173413"/>
          <p14:tracePt t="13494" x="8405813" y="3136900"/>
          <p14:tracePt t="13500" x="8405813" y="3119438"/>
          <p14:tracePt t="13508" x="8405813" y="3082925"/>
          <p14:tracePt t="13517" x="8405813" y="3036888"/>
          <p14:tracePt t="13523" x="8432800" y="3009900"/>
          <p14:tracePt t="13530" x="8459788" y="2963863"/>
          <p14:tracePt t="13538" x="8496300" y="2927350"/>
          <p14:tracePt t="13546" x="8505825" y="2909888"/>
          <p14:tracePt t="13554" x="8515350" y="2881313"/>
          <p14:tracePt t="13562" x="8532813" y="2863850"/>
          <p14:tracePt t="13595" x="8532813" y="2844800"/>
          <p14:tracePt t="13611" x="8532813" y="2836863"/>
          <p14:tracePt t="13899" x="8532813" y="2827338"/>
          <p14:tracePt t="13907" x="8532813" y="2817813"/>
          <p14:tracePt t="13915" x="8551863" y="2790825"/>
          <p14:tracePt t="13923" x="8578850" y="2790825"/>
          <p14:tracePt t="13931" x="8632825" y="2790825"/>
          <p14:tracePt t="13939" x="8678863" y="2790825"/>
          <p14:tracePt t="13946" x="8761413" y="2817813"/>
          <p14:tracePt t="13954" x="8824913" y="2863850"/>
          <p14:tracePt t="13962" x="8870950" y="2881313"/>
          <p14:tracePt t="13971" x="8897938" y="2917825"/>
          <p14:tracePt t="13978" x="8951913" y="2963863"/>
          <p14:tracePt t="13986" x="8961438" y="2982913"/>
          <p14:tracePt t="14003" x="8961438" y="3009900"/>
          <p14:tracePt t="14011" x="8961438" y="3027363"/>
          <p14:tracePt t="14026" x="8961438" y="3046413"/>
          <p14:tracePt t="14036" x="8961438" y="3054350"/>
          <p14:tracePt t="14042" x="8961438" y="3063875"/>
          <p14:tracePt t="14075" x="8961438" y="3073400"/>
          <p14:tracePt t="14124" x="8961438" y="3082925"/>
          <p14:tracePt t="14144" x="8961438" y="3090863"/>
          <p14:tracePt t="14158" x="8961438" y="3100388"/>
          <p14:tracePt t="14164" x="8943975" y="3119438"/>
          <p14:tracePt t="14172" x="8943975" y="3127375"/>
          <p14:tracePt t="14180" x="8934450" y="3146425"/>
          <p14:tracePt t="14188" x="8924925" y="3173413"/>
          <p14:tracePt t="14195" x="8897938" y="3228975"/>
          <p14:tracePt t="14203" x="8888413" y="3246438"/>
          <p14:tracePt t="14211" x="8888413" y="3255963"/>
          <p14:tracePt t="14222" x="8870950" y="3309938"/>
          <p14:tracePt t="14227" x="8861425" y="3346450"/>
          <p14:tracePt t="14237" x="8834438" y="3392488"/>
          <p14:tracePt t="14242" x="8824913" y="3411538"/>
          <p14:tracePt t="14250" x="8824913" y="3455988"/>
          <p14:tracePt t="14258" x="8815388" y="3482975"/>
          <p14:tracePt t="14268" x="8815388" y="3502025"/>
          <p14:tracePt t="14283" x="8807450" y="3511550"/>
          <p14:tracePt t="14291" x="8797925" y="3529013"/>
          <p14:tracePt t="14299" x="8797925" y="3538538"/>
          <p14:tracePt t="14307" x="8797925" y="3548063"/>
          <p14:tracePt t="14315" x="8797925" y="3556000"/>
          <p14:tracePt t="14323" x="8797925" y="3575050"/>
          <p14:tracePt t="14339" x="8788400" y="3592513"/>
          <p14:tracePt t="14354" x="8778875" y="3602038"/>
          <p14:tracePt t="14362" x="8778875" y="3611563"/>
          <p14:tracePt t="14371" x="8778875" y="3621088"/>
          <p14:tracePt t="14379" x="8761413" y="3638550"/>
          <p14:tracePt t="14421" x="8751888" y="3665538"/>
          <p14:tracePt t="14444" x="8742363" y="3675063"/>
          <p14:tracePt t="14452" x="8734425" y="3684588"/>
          <p14:tracePt t="14460" x="8715375" y="3702050"/>
          <p14:tracePt t="14485" x="8705850" y="3711575"/>
          <p14:tracePt t="14532" x="8697913" y="3711575"/>
          <p14:tracePt t="14676" x="8661400" y="3711575"/>
          <p14:tracePt t="14685" x="8605838" y="3711575"/>
          <p14:tracePt t="14692" x="8532813" y="3711575"/>
          <p14:tracePt t="14700" x="8478838" y="3711575"/>
          <p14:tracePt t="14708" x="8442325" y="3711575"/>
          <p14:tracePt t="14716" x="8386763" y="3711575"/>
          <p14:tracePt t="14726" x="8350250" y="3711575"/>
          <p14:tracePt t="14732" x="8332788" y="3711575"/>
          <p14:tracePt t="14860" x="8323263" y="3711575"/>
          <p14:tracePt t="14874" x="8323263" y="3702050"/>
          <p14:tracePt t="14883" x="8323263" y="3675063"/>
          <p14:tracePt t="14898" x="8323263" y="3665538"/>
          <p14:tracePt t="14907" x="8323263" y="3657600"/>
          <p14:tracePt t="14915" x="8323263" y="3648075"/>
          <p14:tracePt t="14931" x="8323263" y="3638550"/>
          <p14:tracePt t="14948" x="8323263" y="3629025"/>
          <p14:tracePt t="14956" x="8323263" y="3602038"/>
          <p14:tracePt t="14965" x="8323263" y="3584575"/>
          <p14:tracePt t="14972" x="8323263" y="3548063"/>
          <p14:tracePt t="14980" x="8323263" y="3529013"/>
          <p14:tracePt t="14988" x="8323263" y="3475038"/>
          <p14:tracePt t="14996" x="8323263" y="3438525"/>
          <p14:tracePt t="15012" x="8323263" y="3411538"/>
          <p14:tracePt t="15019" x="8323263" y="3402013"/>
          <p14:tracePt t="15029" x="8323263" y="3392488"/>
          <p14:tracePt t="15037" x="8342313" y="3375025"/>
          <p14:tracePt t="15042" x="8350250" y="3355975"/>
          <p14:tracePt t="15053" x="8359775" y="3338513"/>
          <p14:tracePt t="15060" x="8359775" y="3328988"/>
          <p14:tracePt t="15074" x="8369300" y="3309938"/>
          <p14:tracePt t="15075" x="8378825" y="3302000"/>
          <p14:tracePt t="15084" x="8386763" y="3302000"/>
          <p14:tracePt t="15091" x="8396288" y="3282950"/>
          <p14:tracePt t="15098" x="8405813" y="3273425"/>
          <p14:tracePt t="15106" x="8415338" y="3265488"/>
          <p14:tracePt t="15114" x="8423275" y="3255963"/>
          <p14:tracePt t="15357" x="8478838" y="3255963"/>
          <p14:tracePt t="15365" x="8551863" y="3255963"/>
          <p14:tracePt t="15372" x="8615363" y="3255963"/>
          <p14:tracePt t="15380" x="8705850" y="3255963"/>
          <p14:tracePt t="15391" x="8797925" y="3273425"/>
          <p14:tracePt t="15396" x="8861425" y="3282950"/>
          <p14:tracePt t="15406" x="8915400" y="3302000"/>
          <p14:tracePt t="15410" x="8980488" y="3309938"/>
          <p14:tracePt t="15419" x="9024938" y="3346450"/>
          <p14:tracePt t="15427" x="9034463" y="3346450"/>
          <p14:tracePt t="15435" x="9043988" y="3355975"/>
          <p14:tracePt t="15549" x="9043988" y="3365500"/>
          <p14:tracePt t="15557" x="9024938" y="3375025"/>
          <p14:tracePt t="15569" x="9017000" y="3375025"/>
          <p14:tracePt t="15602" x="8988425" y="3375025"/>
          <p14:tracePt t="15611" x="8951913" y="3375025"/>
          <p14:tracePt t="15618" x="8934450" y="3375025"/>
          <p14:tracePt t="15627" x="8878888" y="3392488"/>
          <p14:tracePt t="15635" x="8842375" y="3392488"/>
          <p14:tracePt t="15643" x="8815388" y="3392488"/>
          <p14:tracePt t="15653" x="8778875" y="3392488"/>
          <p14:tracePt t="15660" x="8742363" y="3392488"/>
          <p14:tracePt t="15868" x="8724900" y="3419475"/>
          <p14:tracePt t="15876" x="8724900" y="3482975"/>
          <p14:tracePt t="15886" x="8724900" y="3502025"/>
          <p14:tracePt t="15892" x="8724900" y="3529013"/>
          <p14:tracePt t="15903" x="8724900" y="3584575"/>
          <p14:tracePt t="15908" x="8724900" y="3602038"/>
          <p14:tracePt t="15917" x="8724900" y="3648075"/>
          <p14:tracePt t="15924" x="8724900" y="3675063"/>
          <p14:tracePt t="15932" x="8724900" y="3694113"/>
          <p14:tracePt t="15939" x="8724900" y="3721100"/>
          <p14:tracePt t="15950" x="8724900" y="3738563"/>
          <p14:tracePt t="15954" x="8724900" y="3748088"/>
          <p14:tracePt t="15963" x="8724900" y="3775075"/>
          <p14:tracePt t="15970" x="8724900" y="3794125"/>
          <p14:tracePt t="15978" x="8724900" y="3811588"/>
          <p14:tracePt t="15987" x="8724900" y="3821113"/>
          <p14:tracePt t="16002" x="8724900" y="3857625"/>
          <p14:tracePt t="16011" x="8724900" y="3867150"/>
          <p14:tracePt t="16018" x="8724900" y="3875088"/>
          <p14:tracePt t="16027" x="8715375" y="3884613"/>
          <p14:tracePt t="16037" x="8715375" y="3894138"/>
          <p14:tracePt t="16045" x="8715375" y="3903663"/>
          <p14:tracePt t="16057" x="8715375" y="3911600"/>
          <p14:tracePt t="16060" x="8715375" y="3940175"/>
          <p14:tracePt t="16073" x="8697913" y="3967163"/>
          <p14:tracePt t="16076" x="8697913" y="3984625"/>
          <p14:tracePt t="16083" x="8697913" y="4003675"/>
          <p14:tracePt t="16091" x="8697913" y="4040188"/>
          <p14:tracePt t="16099" x="8688388" y="4057650"/>
          <p14:tracePt t="16108" x="8688388" y="4103688"/>
          <p14:tracePt t="16115" x="8688388" y="4140200"/>
          <p14:tracePt t="16123" x="8688388" y="4176713"/>
          <p14:tracePt t="16131" x="8688388" y="4203700"/>
          <p14:tracePt t="16140" x="8688388" y="4232275"/>
          <p14:tracePt t="16146" x="8688388" y="4240213"/>
          <p14:tracePt t="16155" x="8678863" y="4259263"/>
          <p14:tracePt t="16162" x="8678863" y="4276725"/>
          <p14:tracePt t="16178" x="8678863" y="4286250"/>
          <p14:tracePt t="16187" x="8678863" y="4295775"/>
          <p14:tracePt t="16203" x="8669338" y="4313238"/>
          <p14:tracePt t="16445" x="8661400" y="4322763"/>
          <p14:tracePt t="16451" x="8642350" y="4322763"/>
          <p14:tracePt t="16460" x="8615363" y="4322763"/>
          <p14:tracePt t="16469" x="8605838" y="4322763"/>
          <p14:tracePt t="16476" x="8588375" y="4322763"/>
          <p14:tracePt t="16486" x="8559800" y="4322763"/>
          <p14:tracePt t="16491" x="8542338" y="4322763"/>
          <p14:tracePt t="16501" x="8523288" y="4322763"/>
          <p14:tracePt t="16507" x="8515350" y="4322763"/>
          <p14:tracePt t="16515" x="8505825" y="4322763"/>
          <p14:tracePt t="16956" x="8496300" y="4322763"/>
          <p14:tracePt t="17206" x="8496300" y="4313238"/>
          <p14:tracePt t="17212" x="8496300" y="4286250"/>
          <p14:tracePt t="17758" x="8496300" y="4276725"/>
          <p14:tracePt t="17778" x="8496300" y="4259263"/>
          <p14:tracePt t="17852" x="8496300" y="4249738"/>
          <p14:tracePt t="20516" x="8496300" y="4240213"/>
          <p14:tracePt t="21341" x="8496300" y="4222750"/>
          <p14:tracePt t="21348" x="8496300" y="4195763"/>
          <p14:tracePt t="21356" x="8496300" y="4186238"/>
          <p14:tracePt t="21364" x="8496300" y="4167188"/>
          <p14:tracePt t="21372" x="8496300" y="4149725"/>
          <p14:tracePt t="21379" x="8496300" y="4122738"/>
          <p14:tracePt t="21387" x="8496300" y="4103688"/>
          <p14:tracePt t="21404" x="8496300" y="4086225"/>
          <p14:tracePt t="21412" x="8496300" y="4076700"/>
          <p14:tracePt t="21420" x="8496300" y="4067175"/>
          <p14:tracePt t="21428" x="8496300" y="4057650"/>
          <p14:tracePt t="21756" x="8523288" y="4021138"/>
          <p14:tracePt t="21764" x="8542338" y="3984625"/>
          <p14:tracePt t="21772" x="8588375" y="3940175"/>
          <p14:tracePt t="21780" x="8624888" y="3911600"/>
          <p14:tracePt t="21788" x="8661400" y="3884613"/>
          <p14:tracePt t="21796" x="8734425" y="3840163"/>
          <p14:tracePt t="21805" x="8761413" y="3830638"/>
          <p14:tracePt t="21812" x="8807450" y="3803650"/>
          <p14:tracePt t="21823" x="8834438" y="3794125"/>
          <p14:tracePt t="21828" x="8861425" y="3784600"/>
          <p14:tracePt t="21839" x="8897938" y="3775075"/>
          <p14:tracePt t="21844" x="8915400" y="3775075"/>
          <p14:tracePt t="21857" x="8934450" y="3757613"/>
          <p14:tracePt t="21860" x="8943975" y="3757613"/>
          <p14:tracePt t="21866" x="8980488" y="3748088"/>
          <p14:tracePt t="21883" x="9007475" y="3738563"/>
          <p14:tracePt t="21890" x="9024938" y="3738563"/>
          <p14:tracePt t="21899" x="9080500" y="3738563"/>
          <p14:tracePt t="21906" x="9097963" y="3730625"/>
          <p14:tracePt t="22499" x="8596313" y="3657600"/>
          <p14:tracePt t="22506" x="8396288" y="3657600"/>
          <p14:tracePt t="22515" x="8286750" y="3657600"/>
          <p14:tracePt t="22522" x="8232775" y="3657600"/>
          <p14:tracePt t="22531" x="8204200" y="3657600"/>
          <p14:tracePt t="22965" x="8196263" y="3657600"/>
          <p14:tracePt t="22972" x="8196263" y="3638550"/>
          <p14:tracePt t="22980" x="8204200" y="3602038"/>
          <p14:tracePt t="22988" x="8213725" y="3592513"/>
          <p14:tracePt t="22996" x="8223250" y="3565525"/>
          <p14:tracePt t="23004" x="8259763" y="3548063"/>
          <p14:tracePt t="23012" x="8259763" y="3538538"/>
          <p14:tracePt t="23021" x="8296275" y="3482975"/>
          <p14:tracePt t="23028" x="8313738" y="3465513"/>
          <p14:tracePt t="23037" x="8313738" y="3455988"/>
          <p14:tracePt t="23044" x="8323263" y="3446463"/>
          <p14:tracePt t="23051" x="8332788" y="3429000"/>
          <p14:tracePt t="23071" x="8350250" y="3419475"/>
          <p14:tracePt t="23415" x="8369300" y="3402013"/>
          <p14:tracePt t="23421" x="8378825" y="3392488"/>
          <p14:tracePt t="23428" x="8405813" y="3365500"/>
          <p14:tracePt t="23435" x="8442325" y="3355975"/>
          <p14:tracePt t="23446" x="8442325" y="3346450"/>
          <p14:tracePt t="23453" x="8469313" y="3328988"/>
          <p14:tracePt t="23461" x="8478838" y="3319463"/>
          <p14:tracePt t="23468" x="8488363" y="3309938"/>
          <p14:tracePt t="23476" x="8496300" y="3302000"/>
          <p14:tracePt t="23483" x="8515350" y="3292475"/>
          <p14:tracePt t="23506" x="8523288" y="3292475"/>
          <p14:tracePt t="23531" x="8532813" y="3282950"/>
          <p14:tracePt t="23564" x="8532813" y="3273425"/>
          <p14:tracePt t="23917" x="8542338" y="3265488"/>
          <p14:tracePt t="24172" x="8551863" y="3265488"/>
          <p14:tracePt t="24180" x="8551863" y="3273425"/>
          <p14:tracePt t="24189" x="8551863" y="3282950"/>
          <p14:tracePt t="24196" x="8569325" y="3292475"/>
          <p14:tracePt t="24205" x="8596313" y="3319463"/>
          <p14:tracePt t="24212" x="8624888" y="3338513"/>
          <p14:tracePt t="24219" x="8642350" y="3355975"/>
          <p14:tracePt t="24226" x="8661400" y="3375025"/>
          <p14:tracePt t="24234" x="8669338" y="3382963"/>
          <p14:tracePt t="24515" x="8669338" y="3392488"/>
          <p14:tracePt t="24523" x="8669338" y="3419475"/>
          <p14:tracePt t="24531" x="8669338" y="3438525"/>
          <p14:tracePt t="24539" x="8669338" y="3475038"/>
          <p14:tracePt t="24547" x="8669338" y="3519488"/>
          <p14:tracePt t="24555" x="8651875" y="3548063"/>
          <p14:tracePt t="24563" x="8642350" y="3575050"/>
          <p14:tracePt t="24571" x="8642350" y="3621088"/>
          <p14:tracePt t="24583" x="8632825" y="3657600"/>
          <p14:tracePt t="24587" x="8632825" y="3675063"/>
          <p14:tracePt t="24596" x="8632825" y="3702050"/>
          <p14:tracePt t="24602" x="8632825" y="3721100"/>
          <p14:tracePt t="24611" x="8624888" y="3757613"/>
          <p14:tracePt t="24618" x="8615363" y="3784600"/>
          <p14:tracePt t="24626" x="8605838" y="3811588"/>
          <p14:tracePt t="24634" x="8596313" y="3830638"/>
          <p14:tracePt t="24643" x="8596313" y="3857625"/>
          <p14:tracePt t="24650" x="8596313" y="3875088"/>
          <p14:tracePt t="24658" x="8588375" y="3921125"/>
          <p14:tracePt t="24668" x="8588375" y="3948113"/>
          <p14:tracePt t="24674" x="8578850" y="3994150"/>
          <p14:tracePt t="24683" x="8578850" y="4021138"/>
          <p14:tracePt t="24692" x="8578850" y="4049713"/>
          <p14:tracePt t="24700" x="8578850" y="4057650"/>
          <p14:tracePt t="24706" x="8559800" y="4094163"/>
          <p14:tracePt t="24715" x="8559800" y="4103688"/>
          <p14:tracePt t="24722" x="8559800" y="4122738"/>
          <p14:tracePt t="24740" x="8559800" y="4149725"/>
          <p14:tracePt t="24754" x="8559800" y="4159250"/>
          <p14:tracePt t="24770" x="8551863" y="4167188"/>
          <p14:tracePt t="24828" x="8542338" y="4176713"/>
          <p14:tracePt t="24844" x="8542338" y="4186238"/>
          <p14:tracePt t="24852" x="8532813" y="4195763"/>
          <p14:tracePt t="24860" x="8532813" y="4203700"/>
          <p14:tracePt t="24869" x="8515350" y="4222750"/>
          <p14:tracePt t="24876" x="8496300" y="4240213"/>
          <p14:tracePt t="24884" x="8496300" y="4249738"/>
          <p14:tracePt t="24892" x="8488363" y="4268788"/>
          <p14:tracePt t="24901" x="8469313" y="4286250"/>
          <p14:tracePt t="24908" x="8459788" y="4295775"/>
          <p14:tracePt t="24924" x="8451850" y="4322763"/>
          <p14:tracePt t="24940" x="8442325" y="4332288"/>
          <p14:tracePt t="25372" x="8432800" y="4340225"/>
          <p14:tracePt t="25404" x="8423275" y="4340225"/>
          <p14:tracePt t="25412" x="8415338" y="4340225"/>
          <p14:tracePt t="25428" x="8396288" y="4340225"/>
          <p14:tracePt t="25450" x="8386763" y="4340225"/>
          <p14:tracePt t="25458" x="8378825" y="4340225"/>
          <p14:tracePt t="25466" x="8369300" y="4340225"/>
          <p14:tracePt t="25492" x="8350250" y="4340225"/>
          <p14:tracePt t="25572" x="8342313" y="4340225"/>
          <p14:tracePt t="25580" x="8313738" y="4340225"/>
          <p14:tracePt t="25588" x="8296275" y="4340225"/>
          <p14:tracePt t="25594" x="8277225" y="4340225"/>
          <p14:tracePt t="25602" x="8259763" y="4340225"/>
          <p14:tracePt t="25610" x="8250238" y="4340225"/>
          <p14:tracePt t="25618" x="8223250" y="4340225"/>
          <p14:tracePt t="25627" x="8204200" y="4349750"/>
          <p14:tracePt t="25635" x="8196263" y="4349750"/>
          <p14:tracePt t="25643" x="8169275" y="4349750"/>
          <p14:tracePt t="25652" x="8132763" y="4368800"/>
          <p14:tracePt t="25659" x="8113713" y="4368800"/>
          <p14:tracePt t="25667" x="8059738" y="4376738"/>
          <p14:tracePt t="25675" x="8050213" y="4376738"/>
          <p14:tracePt t="25686" x="8023225" y="4376738"/>
          <p14:tracePt t="25690" x="8004175" y="4376738"/>
          <p14:tracePt t="25701" x="7977188" y="4386263"/>
          <p14:tracePt t="25715" x="7958138" y="4386263"/>
          <p14:tracePt t="25722" x="7940675" y="4386263"/>
          <p14:tracePt t="25731" x="7913688" y="4395788"/>
          <p14:tracePt t="25738" x="7867650" y="4413250"/>
          <p14:tracePt t="25746" x="7840663" y="4422775"/>
          <p14:tracePt t="25754" x="7785100" y="4422775"/>
          <p14:tracePt t="25763" x="7758113" y="4432300"/>
          <p14:tracePt t="25771" x="7731125" y="4432300"/>
          <p14:tracePt t="25779" x="7685088" y="4432300"/>
          <p14:tracePt t="25786" x="7675563" y="4432300"/>
          <p14:tracePt t="25794" x="7658100" y="4432300"/>
          <p14:tracePt t="25811" x="7639050" y="4441825"/>
          <p14:tracePt t="31461" x="7639050" y="4422775"/>
          <p14:tracePt t="31468" x="7667625" y="4405313"/>
          <p14:tracePt t="31480" x="7694613" y="4368800"/>
          <p14:tracePt t="31485" x="7731125" y="4359275"/>
          <p14:tracePt t="31492" x="7777163" y="4332288"/>
          <p14:tracePt t="31508" x="7821613" y="4303713"/>
          <p14:tracePt t="31515" x="7840663" y="4295775"/>
          <p14:tracePt t="31522" x="7867650" y="4295775"/>
          <p14:tracePt t="31531" x="7885113" y="4276725"/>
          <p14:tracePt t="31539" x="7894638" y="4268788"/>
          <p14:tracePt t="31547" x="7913688" y="4259263"/>
          <p14:tracePt t="31554" x="7931150" y="4259263"/>
          <p14:tracePt t="31562" x="7958138" y="4249738"/>
          <p14:tracePt t="31571" x="7967663" y="4249738"/>
          <p14:tracePt t="31578" x="7986713" y="4232275"/>
          <p14:tracePt t="31587" x="7994650" y="4232275"/>
          <p14:tracePt t="31595" x="8013700" y="4232275"/>
          <p14:tracePt t="31611" x="8031163" y="4222750"/>
          <p14:tracePt t="31619" x="8040688" y="4222750"/>
          <p14:tracePt t="31627" x="8059738" y="4213225"/>
          <p14:tracePt t="31756" x="8077200" y="4195763"/>
          <p14:tracePt t="31769" x="8086725" y="4186238"/>
          <p14:tracePt t="31773" x="8096250" y="4186238"/>
          <p14:tracePt t="31782" x="8113713" y="4167188"/>
          <p14:tracePt t="31787" x="8159750" y="4140200"/>
          <p14:tracePt t="31795" x="8169275" y="4140200"/>
          <p14:tracePt t="31805" x="8213725" y="4113213"/>
          <p14:tracePt t="31811" x="8240713" y="4103688"/>
          <p14:tracePt t="31819" x="8259763" y="4086225"/>
          <p14:tracePt t="31827" x="8305800" y="4076700"/>
          <p14:tracePt t="31835" x="8332788" y="4067175"/>
          <p14:tracePt t="31843" x="8378825" y="4057650"/>
          <p14:tracePt t="31852" x="8378825" y="4049713"/>
          <p14:tracePt t="31859" x="8405813" y="4030663"/>
          <p14:tracePt t="31868" x="8415338" y="4030663"/>
          <p14:tracePt t="31875" x="8442325" y="4021138"/>
          <p14:tracePt t="31883" x="8459788" y="4003675"/>
          <p14:tracePt t="31891" x="8478838" y="3994150"/>
          <p14:tracePt t="31900" x="8496300" y="3984625"/>
          <p14:tracePt t="31907" x="8523288" y="3976688"/>
          <p14:tracePt t="31916" x="8532813" y="3976688"/>
          <p14:tracePt t="31923" x="8551863" y="3957638"/>
          <p14:tracePt t="31938" x="8559800" y="3948113"/>
          <p14:tracePt t="31954" x="8569325" y="3948113"/>
          <p14:tracePt t="31971" x="8578850" y="3948113"/>
          <p14:tracePt t="31980" x="8596313" y="3940175"/>
          <p14:tracePt t="31986" x="8632825" y="3930650"/>
          <p14:tracePt t="31996" x="8661400" y="3930650"/>
          <p14:tracePt t="32004" x="8688388" y="3930650"/>
          <p14:tracePt t="32012" x="8724900" y="3911600"/>
          <p14:tracePt t="32021" x="8761413" y="3911600"/>
          <p14:tracePt t="32027" x="8788400" y="3911600"/>
          <p14:tracePt t="32035" x="8834438" y="3911600"/>
          <p14:tracePt t="32044" x="8870950" y="3911600"/>
          <p14:tracePt t="32071" x="8980488" y="3911600"/>
          <p14:tracePt t="32076" x="9024938" y="3911600"/>
          <p14:tracePt t="32083" x="9061450" y="3911600"/>
          <p14:tracePt t="32091" x="9080500" y="3911600"/>
          <p14:tracePt t="32099" x="9134475" y="39116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400" b="1" dirty="0"/>
              <a:t>共有メモリ　対　メッセージパッシング</a:t>
            </a:r>
            <a:endParaRPr lang="en-US" altLang="ja-JP" sz="2400" b="1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052513"/>
            <a:ext cx="7772400" cy="4114800"/>
          </a:xfrm>
        </p:spPr>
        <p:txBody>
          <a:bodyPr/>
          <a:lstStyle/>
          <a:p>
            <a:r>
              <a:rPr lang="ja-JP" altLang="en-US" dirty="0"/>
              <a:t>共有メモリモデル</a:t>
            </a:r>
            <a:endParaRPr lang="en-US" altLang="ja-JP" dirty="0"/>
          </a:p>
          <a:p>
            <a:pPr lvl="1"/>
            <a:r>
              <a:rPr lang="ja-JP" altLang="en-US" dirty="0"/>
              <a:t>共有変数を用いた単純な記述</a:t>
            </a:r>
            <a:endParaRPr lang="en-US" altLang="ja-JP" dirty="0"/>
          </a:p>
          <a:p>
            <a:pPr lvl="1"/>
            <a:r>
              <a:rPr lang="ja-JP" altLang="en-US" dirty="0"/>
              <a:t>自動並列化コンパイラ</a:t>
            </a:r>
            <a:endParaRPr lang="en-US" altLang="ja-JP" dirty="0"/>
          </a:p>
          <a:p>
            <a:pPr lvl="1"/>
            <a:r>
              <a:rPr lang="ja-JP" altLang="en-US" dirty="0"/>
              <a:t>簡単なディレクティブによる並列化：</a:t>
            </a:r>
            <a:r>
              <a:rPr lang="en-US" altLang="ja-JP" dirty="0" err="1"/>
              <a:t>OpenMP</a:t>
            </a:r>
            <a:endParaRPr lang="en-US" altLang="ja-JP" dirty="0"/>
          </a:p>
          <a:p>
            <a:r>
              <a:rPr lang="ja-JP" altLang="en-US" dirty="0"/>
              <a:t>メッセージパッシング</a:t>
            </a:r>
            <a:endParaRPr lang="en-US" altLang="ja-JP" dirty="0"/>
          </a:p>
          <a:p>
            <a:pPr lvl="1"/>
            <a:r>
              <a:rPr lang="ja-JP" altLang="en-US" dirty="0"/>
              <a:t>形式検証が可能</a:t>
            </a:r>
            <a:r>
              <a:rPr lang="en-US" altLang="ja-JP" dirty="0"/>
              <a:t> (</a:t>
            </a:r>
            <a:r>
              <a:rPr lang="ja-JP" altLang="en-US" dirty="0"/>
              <a:t>ブロッキング</a:t>
            </a:r>
            <a:r>
              <a:rPr lang="en-US" altLang="ja-JP" dirty="0"/>
              <a:t>)</a:t>
            </a:r>
          </a:p>
          <a:p>
            <a:pPr lvl="1"/>
            <a:r>
              <a:rPr lang="ja-JP" altLang="en-US" dirty="0"/>
              <a:t>副作用がない</a:t>
            </a:r>
            <a:r>
              <a:rPr lang="en-US" altLang="ja-JP" dirty="0"/>
              <a:t>(</a:t>
            </a:r>
            <a:r>
              <a:rPr lang="ja-JP" altLang="en-US" dirty="0"/>
              <a:t>共有変数は副作用そのもの</a:t>
            </a:r>
            <a:r>
              <a:rPr lang="en-US" altLang="ja-JP" dirty="0"/>
              <a:t>)</a:t>
            </a:r>
          </a:p>
          <a:p>
            <a:pPr lvl="1"/>
            <a:r>
              <a:rPr lang="ja-JP" altLang="en-US" dirty="0"/>
              <a:t>コストが小さい</a:t>
            </a:r>
            <a:endParaRPr lang="en-US" altLang="ja-JP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DD1530F3-D47B-459E-A1D8-C5150DBC8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8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777"/>
    </mc:Choice>
    <mc:Fallback xmlns="">
      <p:transition spd="slow" advTm="195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63" x="9090025" y="1687513"/>
          <p14:tracePt t="3167" x="9070975" y="1660525"/>
          <p14:tracePt t="3176" x="9043988" y="1614488"/>
          <p14:tracePt t="3183" x="9034463" y="1604963"/>
          <p14:tracePt t="3191" x="9024938" y="1595438"/>
          <p14:tracePt t="3199" x="8997950" y="1568450"/>
          <p14:tracePt t="3215" x="8988425" y="1558925"/>
          <p14:tracePt t="3238" x="8980488" y="1550988"/>
          <p14:tracePt t="3255" x="8970963" y="1541463"/>
          <p14:tracePt t="3263" x="8961438" y="1531938"/>
          <p14:tracePt t="3270" x="8951913" y="1531938"/>
          <p14:tracePt t="3279" x="8934450" y="1531938"/>
          <p14:tracePt t="3288" x="8907463" y="1522413"/>
          <p14:tracePt t="3295" x="8878888" y="1514475"/>
          <p14:tracePt t="3304" x="8851900" y="1495425"/>
          <p14:tracePt t="3310" x="8824913" y="1485900"/>
          <p14:tracePt t="3319" x="8807450" y="1477963"/>
          <p14:tracePt t="3335" x="8778875" y="1468438"/>
          <p14:tracePt t="3343" x="8742363" y="1441450"/>
          <p14:tracePt t="3351" x="8734425" y="1441450"/>
          <p14:tracePt t="3359" x="8724900" y="1431925"/>
          <p14:tracePt t="3366" x="8715375" y="1431925"/>
          <p14:tracePt t="3375" x="8688388" y="1431925"/>
          <p14:tracePt t="3383" x="8642350" y="1422400"/>
          <p14:tracePt t="3391" x="8632825" y="1422400"/>
          <p14:tracePt t="3399" x="8624888" y="1422400"/>
          <p14:tracePt t="3407" x="8605838" y="1422400"/>
          <p14:tracePt t="3414" x="8596313" y="1422400"/>
          <p14:tracePt t="3423" x="8578850" y="1422400"/>
          <p14:tracePt t="3430" x="8551863" y="1422400"/>
          <p14:tracePt t="3438" x="8532813" y="1422400"/>
          <p14:tracePt t="3446" x="8488363" y="1422400"/>
          <p14:tracePt t="3454" x="8459788" y="1422400"/>
          <p14:tracePt t="3462" x="8442325" y="1422400"/>
          <p14:tracePt t="3470" x="8415338" y="1422400"/>
          <p14:tracePt t="3478" x="8396288" y="1422400"/>
          <p14:tracePt t="3486" x="8359775" y="1422400"/>
          <p14:tracePt t="3494" x="8342313" y="1422400"/>
          <p14:tracePt t="3503" x="8305800" y="1422400"/>
          <p14:tracePt t="3518" x="8296275" y="1422400"/>
          <p14:tracePt t="3535" x="8277225" y="1422400"/>
          <p14:tracePt t="3795" x="8250238" y="1404938"/>
          <p14:tracePt t="3798" x="8240713" y="1385888"/>
          <p14:tracePt t="3806" x="8213725" y="1368425"/>
          <p14:tracePt t="3814" x="8196263" y="1339850"/>
          <p14:tracePt t="3822" x="8186738" y="1331913"/>
          <p14:tracePt t="3830" x="8177213" y="1322388"/>
          <p14:tracePt t="3838" x="8169275" y="1303338"/>
          <p14:tracePt t="3846" x="8159750" y="1295400"/>
          <p14:tracePt t="3855" x="8150225" y="1285875"/>
          <p14:tracePt t="3863" x="8132763" y="1276350"/>
          <p14:tracePt t="3872" x="8113713" y="1258888"/>
          <p14:tracePt t="3878" x="8104188" y="1249363"/>
          <p14:tracePt t="3887" x="8096250" y="1239838"/>
          <p14:tracePt t="3894" x="8067675" y="1212850"/>
          <p14:tracePt t="3903" x="8059738" y="1212850"/>
          <p14:tracePt t="3910" x="8050213" y="1203325"/>
          <p14:tracePt t="3918" x="8050213" y="1195388"/>
          <p14:tracePt t="3926" x="8031163" y="1176338"/>
          <p14:tracePt t="3983" x="8023225" y="1166813"/>
          <p14:tracePt t="28526" x="8013700" y="1166813"/>
          <p14:tracePt t="28570" x="7994650" y="1166813"/>
          <p14:tracePt t="28576" x="7840663" y="1195388"/>
          <p14:tracePt t="28584" x="7485063" y="1485900"/>
          <p14:tracePt t="28592" x="7329488" y="1595438"/>
          <p14:tracePt t="28600" x="7156450" y="1704975"/>
          <p14:tracePt t="28608" x="7000875" y="1787525"/>
          <p14:tracePt t="28615" x="6892925" y="1824038"/>
          <p14:tracePt t="28623" x="6791325" y="1870075"/>
          <p14:tracePt t="28631" x="6727825" y="1897063"/>
          <p14:tracePt t="28640" x="6664325" y="1933575"/>
          <p14:tracePt t="28647" x="6600825" y="1960563"/>
          <p14:tracePt t="28655" x="6564313" y="1970088"/>
          <p14:tracePt t="28663" x="6545263" y="1987550"/>
          <p14:tracePt t="28688" x="6508750" y="1997075"/>
          <p14:tracePt t="191473" x="6537325" y="1987550"/>
          <p14:tracePt t="191478" x="6537325" y="1979613"/>
          <p14:tracePt t="191487" x="6554788" y="1979613"/>
          <p14:tracePt t="191494" x="6591300" y="1970088"/>
          <p14:tracePt t="191503" x="6591300" y="1960563"/>
          <p14:tracePt t="191510" x="6610350" y="1943100"/>
          <p14:tracePt t="193928" x="6618288" y="1943100"/>
          <p14:tracePt t="193974" x="6618288" y="1951038"/>
          <p14:tracePt t="193982" x="6618288" y="1997075"/>
          <p14:tracePt t="193990" x="6618288" y="2016125"/>
          <p14:tracePt t="193998" x="6618288" y="2033588"/>
          <p14:tracePt t="194006" x="6618288" y="2043113"/>
          <p14:tracePt t="194014" x="6618288" y="2052638"/>
          <p14:tracePt t="194032" x="6618288" y="2060575"/>
          <p14:tracePt t="194047" x="6618288" y="2070100"/>
          <p14:tracePt t="194409" x="6610350" y="2079625"/>
          <p14:tracePt t="194415" x="6610350" y="2106613"/>
          <p14:tracePt t="194424" x="6610350" y="2143125"/>
          <p14:tracePt t="194432" x="6610350" y="2160588"/>
          <p14:tracePt t="194441" x="6600825" y="2170113"/>
          <p14:tracePt t="194447" x="6600825" y="2197100"/>
          <p14:tracePt t="194457" x="6600825" y="2206625"/>
          <p14:tracePt t="194470" x="6600825" y="2216150"/>
          <p14:tracePt t="194478" x="6600825" y="2225675"/>
          <p14:tracePt t="194494" x="6600825" y="2233613"/>
          <p14:tracePt t="194510" x="6600825" y="2243138"/>
          <p14:tracePt t="194534" x="6591300" y="2262188"/>
          <p14:tracePt t="194566" x="6591300" y="2270125"/>
          <p14:tracePt t="194640" x="6591300" y="2279650"/>
          <p14:tracePt t="194648" x="6591300" y="2289175"/>
          <p14:tracePt t="194664" x="6591300" y="2306638"/>
          <p14:tracePt t="194672" x="6591300" y="2325688"/>
          <p14:tracePt t="194680" x="6591300" y="2335213"/>
          <p14:tracePt t="194688" x="6591300" y="2362200"/>
          <p14:tracePt t="194697" x="6591300" y="2398713"/>
          <p14:tracePt t="194707" x="6591300" y="2416175"/>
          <p14:tracePt t="194711" x="6591300" y="2425700"/>
          <p14:tracePt t="194720" x="6610350" y="2489200"/>
          <p14:tracePt t="194727" x="6681788" y="2544763"/>
          <p14:tracePt t="194737" x="6773863" y="2589213"/>
          <p14:tracePt t="194743" x="6856413" y="2608263"/>
          <p14:tracePt t="194754" x="6956425" y="2654300"/>
          <p14:tracePt t="194759" x="7065963" y="2671763"/>
          <p14:tracePt t="194766" x="7156450" y="2698750"/>
          <p14:tracePt t="194774" x="7312025" y="2727325"/>
          <p14:tracePt t="194782" x="7402513" y="2727325"/>
          <p14:tracePt t="194790" x="7512050" y="2735263"/>
          <p14:tracePt t="194798" x="7658100" y="2754313"/>
          <p14:tracePt t="194806" x="7731125" y="2754313"/>
          <p14:tracePt t="194814" x="7840663" y="2754313"/>
          <p14:tracePt t="194822" x="7931150" y="2754313"/>
          <p14:tracePt t="194830" x="8023225" y="2754313"/>
          <p14:tracePt t="194838" x="8123238" y="2754313"/>
          <p14:tracePt t="194846" x="8196263" y="2763838"/>
          <p14:tracePt t="194854" x="8305800" y="2790825"/>
          <p14:tracePt t="194862" x="8386763" y="2808288"/>
          <p14:tracePt t="194870" x="8459788" y="2817813"/>
          <p14:tracePt t="194879" x="8578850" y="2863850"/>
          <p14:tracePt t="194886" x="8651875" y="2890838"/>
          <p14:tracePt t="194894" x="8715375" y="2917825"/>
          <p14:tracePt t="194902" x="8778875" y="2936875"/>
          <p14:tracePt t="194910" x="8888413" y="2954338"/>
          <p14:tracePt t="194919" x="8988425" y="2963863"/>
          <p14:tracePt t="194926" x="9097963" y="29638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メッセージパッシングモデル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共有変数は使わない</a:t>
            </a:r>
            <a:endParaRPr kumimoji="1" lang="en-US" altLang="ja-JP" dirty="0"/>
          </a:p>
          <a:p>
            <a:r>
              <a:rPr lang="ja-JP" altLang="en-US" dirty="0"/>
              <a:t>共有メモリがないマシンでも実装可能</a:t>
            </a:r>
            <a:endParaRPr lang="en-US" altLang="ja-JP" dirty="0"/>
          </a:p>
          <a:p>
            <a:r>
              <a:rPr lang="ja-JP" altLang="en-US" dirty="0"/>
              <a:t>クラスタ、大規模マシンで利用可能</a:t>
            </a:r>
            <a:endParaRPr kumimoji="1" lang="en-US" altLang="ja-JP" dirty="0"/>
          </a:p>
          <a:p>
            <a:r>
              <a:rPr lang="ja-JP" altLang="en-US" dirty="0"/>
              <a:t>ここでは</a:t>
            </a:r>
            <a:r>
              <a:rPr lang="en-US" altLang="ja-JP" dirty="0" err="1"/>
              <a:t>MPI</a:t>
            </a:r>
            <a:r>
              <a:rPr lang="ja-JP" altLang="en-US" dirty="0" err="1"/>
              <a:t>を紹</a:t>
            </a:r>
            <a:r>
              <a:rPr lang="ja-JP" altLang="en-US" dirty="0"/>
              <a:t>介する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0D42F8C-0F73-4A69-A16B-927FA84C8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9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6"/>
    </mc:Choice>
    <mc:Fallback xmlns="">
      <p:transition spd="slow" advTm="13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4" x="9043988" y="3948113"/>
          <p14:tracePt t="731" x="8951913" y="3948113"/>
          <p14:tracePt t="742" x="8861425" y="3967163"/>
          <p14:tracePt t="747" x="8778875" y="3994150"/>
          <p14:tracePt t="757" x="8651875" y="4003675"/>
          <p14:tracePt t="762" x="8559800" y="4030663"/>
          <p14:tracePt t="770" x="8451850" y="4030663"/>
          <p14:tracePt t="778" x="8332788" y="4057650"/>
          <p14:tracePt t="786" x="8223250" y="4086225"/>
          <p14:tracePt t="794" x="8096250" y="4103688"/>
          <p14:tracePt t="802" x="7977188" y="4130675"/>
          <p14:tracePt t="810" x="7867650" y="4149725"/>
          <p14:tracePt t="818" x="7758113" y="4159250"/>
          <p14:tracePt t="826" x="7675563" y="4167188"/>
          <p14:tracePt t="834" x="7612063" y="4195763"/>
          <p14:tracePt t="842" x="7539038" y="4213225"/>
          <p14:tracePt t="850" x="7466013" y="4222750"/>
          <p14:tracePt t="858" x="7375525" y="4222750"/>
          <p14:tracePt t="866" x="7312025" y="4222750"/>
          <p14:tracePt t="874" x="7275513" y="4222750"/>
          <p14:tracePt t="882" x="7256463" y="4222750"/>
          <p14:tracePt t="890" x="7212013" y="4222750"/>
          <p14:tracePt t="898" x="7175500" y="4222750"/>
          <p14:tracePt t="910" x="7156450" y="4222750"/>
          <p14:tracePt t="914" x="7129463" y="4222750"/>
          <p14:tracePt t="923" x="7119938" y="4222750"/>
          <p14:tracePt t="931" x="7102475" y="4222750"/>
          <p14:tracePt t="940" x="7083425" y="4222750"/>
          <p14:tracePt t="954" x="7073900" y="4222750"/>
          <p14:tracePt t="5663" x="7056438" y="4203700"/>
          <p14:tracePt t="5668" x="7046913" y="4176713"/>
          <p14:tracePt t="5676" x="7046913" y="4159250"/>
          <p14:tracePt t="9890" x="7083425" y="4130675"/>
          <p14:tracePt t="9898" x="7212013" y="4103688"/>
          <p14:tracePt t="9906" x="7366000" y="4076700"/>
          <p14:tracePt t="9914" x="7512050" y="4076700"/>
          <p14:tracePt t="9922" x="7602538" y="4076700"/>
          <p14:tracePt t="9930" x="7712075" y="4057650"/>
          <p14:tracePt t="9939" x="7813675" y="4030663"/>
          <p14:tracePt t="9946" x="7850188" y="4030663"/>
          <p14:tracePt t="9955" x="7904163" y="4021138"/>
          <p14:tracePt t="9962" x="7931150" y="4021138"/>
          <p14:tracePt t="9970" x="7940675" y="4021138"/>
          <p14:tracePt t="9978" x="7958138" y="4013200"/>
          <p14:tracePt t="9994" x="7977188" y="4013200"/>
          <p14:tracePt t="10002" x="7994650" y="4013200"/>
          <p14:tracePt t="10010" x="8023225" y="4013200"/>
          <p14:tracePt t="10018" x="8050213" y="4003675"/>
          <p14:tracePt t="10028" x="8096250" y="4003675"/>
          <p14:tracePt t="10035" x="8169275" y="3984625"/>
          <p14:tracePt t="10043" x="8223250" y="3984625"/>
          <p14:tracePt t="10052" x="8313738" y="3984625"/>
          <p14:tracePt t="10059" x="8386763" y="3984625"/>
          <p14:tracePt t="10067" x="8459788" y="3984625"/>
          <p14:tracePt t="10075" x="8542338" y="3984625"/>
          <p14:tracePt t="10082" x="8632825" y="3984625"/>
          <p14:tracePt t="10091" x="8705850" y="3984625"/>
          <p14:tracePt t="10099" x="8778875" y="3984625"/>
          <p14:tracePt t="10107" x="8851900" y="3984625"/>
          <p14:tracePt t="10116" x="8907463" y="3984625"/>
          <p14:tracePt t="10125" x="8997950" y="3984625"/>
          <p14:tracePt t="10132" x="9061450" y="3984625"/>
          <p14:tracePt t="10141" x="9134475" y="39846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ブロッキング通信</a:t>
            </a:r>
            <a:br>
              <a:rPr lang="en-US" altLang="ja-JP" dirty="0"/>
            </a:br>
            <a:r>
              <a:rPr lang="ja-JP" altLang="en-US" dirty="0"/>
              <a:t>（</a:t>
            </a:r>
            <a:r>
              <a:rPr lang="en-US" altLang="ja-JP" dirty="0"/>
              <a:t>Blocking: </a:t>
            </a:r>
            <a:r>
              <a:rPr lang="ja-JP" altLang="en-US" dirty="0"/>
              <a:t>ランデブ）</a:t>
            </a:r>
          </a:p>
        </p:txBody>
      </p:sp>
      <p:grpSp>
        <p:nvGrpSpPr>
          <p:cNvPr id="39961" name="Group 25"/>
          <p:cNvGrpSpPr>
            <a:grpSpLocks/>
          </p:cNvGrpSpPr>
          <p:nvPr/>
        </p:nvGrpSpPr>
        <p:grpSpPr bwMode="auto">
          <a:xfrm>
            <a:off x="1752600" y="3810000"/>
            <a:ext cx="1676400" cy="1828800"/>
            <a:chOff x="1104" y="2400"/>
            <a:chExt cx="1056" cy="1152"/>
          </a:xfrm>
        </p:grpSpPr>
        <p:sp>
          <p:nvSpPr>
            <p:cNvPr id="39942" name="Line 6"/>
            <p:cNvSpPr>
              <a:spLocks noChangeShapeType="1"/>
            </p:cNvSpPr>
            <p:nvPr/>
          </p:nvSpPr>
          <p:spPr bwMode="auto">
            <a:xfrm>
              <a:off x="2160" y="2400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9943" name="Line 7"/>
            <p:cNvSpPr>
              <a:spLocks noChangeShapeType="1"/>
            </p:cNvSpPr>
            <p:nvPr/>
          </p:nvSpPr>
          <p:spPr bwMode="auto">
            <a:xfrm>
              <a:off x="1104" y="2448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9957" name="Group 21"/>
          <p:cNvGrpSpPr>
            <a:grpSpLocks/>
          </p:cNvGrpSpPr>
          <p:nvPr/>
        </p:nvGrpSpPr>
        <p:grpSpPr bwMode="auto">
          <a:xfrm>
            <a:off x="1524000" y="1752600"/>
            <a:ext cx="628650" cy="2127250"/>
            <a:chOff x="960" y="1104"/>
            <a:chExt cx="396" cy="1340"/>
          </a:xfrm>
        </p:grpSpPr>
        <p:sp>
          <p:nvSpPr>
            <p:cNvPr id="39941" name="Line 5"/>
            <p:cNvSpPr>
              <a:spLocks noChangeShapeType="1"/>
            </p:cNvSpPr>
            <p:nvPr/>
          </p:nvSpPr>
          <p:spPr bwMode="auto">
            <a:xfrm>
              <a:off x="1104" y="110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9945" name="Text Box 9"/>
            <p:cNvSpPr txBox="1">
              <a:spLocks noChangeArrowheads="1"/>
            </p:cNvSpPr>
            <p:nvPr/>
          </p:nvSpPr>
          <p:spPr bwMode="auto">
            <a:xfrm>
              <a:off x="960" y="2208"/>
              <a:ext cx="396" cy="23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latin typeface="Times New Roman" panose="02020603050405020304" pitchFamily="18" charset="0"/>
                </a:rPr>
                <a:t>Send</a:t>
              </a:r>
            </a:p>
          </p:txBody>
        </p:sp>
      </p:grpSp>
      <p:grpSp>
        <p:nvGrpSpPr>
          <p:cNvPr id="39958" name="Group 22"/>
          <p:cNvGrpSpPr>
            <a:grpSpLocks/>
          </p:cNvGrpSpPr>
          <p:nvPr/>
        </p:nvGrpSpPr>
        <p:grpSpPr bwMode="auto">
          <a:xfrm>
            <a:off x="3124200" y="1752600"/>
            <a:ext cx="715963" cy="2065338"/>
            <a:chOff x="1968" y="1104"/>
            <a:chExt cx="451" cy="1301"/>
          </a:xfrm>
        </p:grpSpPr>
        <p:sp>
          <p:nvSpPr>
            <p:cNvPr id="39944" name="Line 8"/>
            <p:cNvSpPr>
              <a:spLocks noChangeShapeType="1"/>
            </p:cNvSpPr>
            <p:nvPr/>
          </p:nvSpPr>
          <p:spPr bwMode="auto">
            <a:xfrm>
              <a:off x="2160" y="110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9946" name="Text Box 10"/>
            <p:cNvSpPr txBox="1">
              <a:spLocks noChangeArrowheads="1"/>
            </p:cNvSpPr>
            <p:nvPr/>
          </p:nvSpPr>
          <p:spPr bwMode="auto">
            <a:xfrm>
              <a:off x="1968" y="2208"/>
              <a:ext cx="451" cy="19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>
                  <a:latin typeface="Times New Roman" panose="02020603050405020304" pitchFamily="18" charset="0"/>
                </a:rPr>
                <a:t>Receive</a:t>
              </a:r>
            </a:p>
          </p:txBody>
        </p:sp>
      </p:grpSp>
      <p:sp>
        <p:nvSpPr>
          <p:cNvPr id="39947" name="Line 11"/>
          <p:cNvSpPr>
            <a:spLocks noChangeShapeType="1"/>
          </p:cNvSpPr>
          <p:nvPr/>
        </p:nvSpPr>
        <p:spPr bwMode="auto">
          <a:xfrm>
            <a:off x="2133600" y="3657600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39962" name="Group 26"/>
          <p:cNvGrpSpPr>
            <a:grpSpLocks/>
          </p:cNvGrpSpPr>
          <p:nvPr/>
        </p:nvGrpSpPr>
        <p:grpSpPr bwMode="auto">
          <a:xfrm>
            <a:off x="5334000" y="3810000"/>
            <a:ext cx="1676400" cy="1828800"/>
            <a:chOff x="3360" y="2400"/>
            <a:chExt cx="1056" cy="1152"/>
          </a:xfrm>
        </p:grpSpPr>
        <p:sp>
          <p:nvSpPr>
            <p:cNvPr id="39951" name="Line 15"/>
            <p:cNvSpPr>
              <a:spLocks noChangeShapeType="1"/>
            </p:cNvSpPr>
            <p:nvPr/>
          </p:nvSpPr>
          <p:spPr bwMode="auto">
            <a:xfrm>
              <a:off x="4416" y="2400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9952" name="Line 16"/>
            <p:cNvSpPr>
              <a:spLocks noChangeShapeType="1"/>
            </p:cNvSpPr>
            <p:nvPr/>
          </p:nvSpPr>
          <p:spPr bwMode="auto">
            <a:xfrm>
              <a:off x="3360" y="2448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9959" name="Group 23"/>
          <p:cNvGrpSpPr>
            <a:grpSpLocks/>
          </p:cNvGrpSpPr>
          <p:nvPr/>
        </p:nvGrpSpPr>
        <p:grpSpPr bwMode="auto">
          <a:xfrm>
            <a:off x="5105400" y="1752600"/>
            <a:ext cx="628650" cy="2127250"/>
            <a:chOff x="3216" y="1104"/>
            <a:chExt cx="396" cy="1340"/>
          </a:xfrm>
        </p:grpSpPr>
        <p:sp>
          <p:nvSpPr>
            <p:cNvPr id="39950" name="Line 14"/>
            <p:cNvSpPr>
              <a:spLocks noChangeShapeType="1"/>
            </p:cNvSpPr>
            <p:nvPr/>
          </p:nvSpPr>
          <p:spPr bwMode="auto">
            <a:xfrm>
              <a:off x="3360" y="110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9954" name="Text Box 18"/>
            <p:cNvSpPr txBox="1">
              <a:spLocks noChangeArrowheads="1"/>
            </p:cNvSpPr>
            <p:nvPr/>
          </p:nvSpPr>
          <p:spPr bwMode="auto">
            <a:xfrm>
              <a:off x="3216" y="2208"/>
              <a:ext cx="396" cy="23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latin typeface="Times New Roman" panose="02020603050405020304" pitchFamily="18" charset="0"/>
                </a:rPr>
                <a:t>Send</a:t>
              </a:r>
            </a:p>
          </p:txBody>
        </p:sp>
      </p:grpSp>
      <p:grpSp>
        <p:nvGrpSpPr>
          <p:cNvPr id="39960" name="Group 24"/>
          <p:cNvGrpSpPr>
            <a:grpSpLocks/>
          </p:cNvGrpSpPr>
          <p:nvPr/>
        </p:nvGrpSpPr>
        <p:grpSpPr bwMode="auto">
          <a:xfrm>
            <a:off x="6705600" y="1752600"/>
            <a:ext cx="715963" cy="2065338"/>
            <a:chOff x="4224" y="1104"/>
            <a:chExt cx="451" cy="1301"/>
          </a:xfrm>
        </p:grpSpPr>
        <p:sp>
          <p:nvSpPr>
            <p:cNvPr id="39953" name="Line 17"/>
            <p:cNvSpPr>
              <a:spLocks noChangeShapeType="1"/>
            </p:cNvSpPr>
            <p:nvPr/>
          </p:nvSpPr>
          <p:spPr bwMode="auto">
            <a:xfrm>
              <a:off x="4416" y="110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9955" name="Text Box 19"/>
            <p:cNvSpPr txBox="1">
              <a:spLocks noChangeArrowheads="1"/>
            </p:cNvSpPr>
            <p:nvPr/>
          </p:nvSpPr>
          <p:spPr bwMode="auto">
            <a:xfrm>
              <a:off x="4224" y="2208"/>
              <a:ext cx="451" cy="19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>
                  <a:latin typeface="Times New Roman" panose="02020603050405020304" pitchFamily="18" charset="0"/>
                </a:rPr>
                <a:t>Receive</a:t>
              </a:r>
            </a:p>
          </p:txBody>
        </p:sp>
      </p:grpSp>
      <p:sp>
        <p:nvSpPr>
          <p:cNvPr id="39956" name="Line 20"/>
          <p:cNvSpPr>
            <a:spLocks noChangeShapeType="1"/>
          </p:cNvSpPr>
          <p:nvPr/>
        </p:nvSpPr>
        <p:spPr bwMode="auto">
          <a:xfrm>
            <a:off x="5715000" y="3657600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04D6F36-1A8A-4B84-A67F-BCC662BEFC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97"/>
    </mc:Choice>
    <mc:Fallback xmlns="">
      <p:transition spd="slow" advTm="80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947" grpId="0" animBg="1"/>
      <p:bldP spid="399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バッファ付き通信</a:t>
            </a:r>
          </a:p>
        </p:txBody>
      </p:sp>
      <p:sp>
        <p:nvSpPr>
          <p:cNvPr id="93187" name="Line 3"/>
          <p:cNvSpPr>
            <a:spLocks noChangeShapeType="1"/>
          </p:cNvSpPr>
          <p:nvPr/>
        </p:nvSpPr>
        <p:spPr bwMode="auto">
          <a:xfrm>
            <a:off x="3429000" y="38100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188" name="Line 4"/>
          <p:cNvSpPr>
            <a:spLocks noChangeShapeType="1"/>
          </p:cNvSpPr>
          <p:nvPr/>
        </p:nvSpPr>
        <p:spPr bwMode="auto">
          <a:xfrm>
            <a:off x="1752600" y="38862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93189" name="Group 5"/>
          <p:cNvGrpSpPr>
            <a:grpSpLocks/>
          </p:cNvGrpSpPr>
          <p:nvPr/>
        </p:nvGrpSpPr>
        <p:grpSpPr bwMode="auto">
          <a:xfrm>
            <a:off x="1524000" y="1752600"/>
            <a:ext cx="628650" cy="2127250"/>
            <a:chOff x="960" y="1104"/>
            <a:chExt cx="396" cy="1340"/>
          </a:xfrm>
        </p:grpSpPr>
        <p:sp>
          <p:nvSpPr>
            <p:cNvPr id="93190" name="Line 6"/>
            <p:cNvSpPr>
              <a:spLocks noChangeShapeType="1"/>
            </p:cNvSpPr>
            <p:nvPr/>
          </p:nvSpPr>
          <p:spPr bwMode="auto">
            <a:xfrm>
              <a:off x="1104" y="110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3191" name="Text Box 7"/>
            <p:cNvSpPr txBox="1">
              <a:spLocks noChangeArrowheads="1"/>
            </p:cNvSpPr>
            <p:nvPr/>
          </p:nvSpPr>
          <p:spPr bwMode="auto">
            <a:xfrm>
              <a:off x="960" y="2208"/>
              <a:ext cx="396" cy="23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latin typeface="Times New Roman" panose="02020603050405020304" pitchFamily="18" charset="0"/>
                </a:rPr>
                <a:t>Send</a:t>
              </a:r>
            </a:p>
          </p:txBody>
        </p:sp>
      </p:grpSp>
      <p:grpSp>
        <p:nvGrpSpPr>
          <p:cNvPr id="93192" name="Group 8"/>
          <p:cNvGrpSpPr>
            <a:grpSpLocks/>
          </p:cNvGrpSpPr>
          <p:nvPr/>
        </p:nvGrpSpPr>
        <p:grpSpPr bwMode="auto">
          <a:xfrm>
            <a:off x="3124200" y="1752600"/>
            <a:ext cx="715963" cy="2065338"/>
            <a:chOff x="1968" y="1104"/>
            <a:chExt cx="451" cy="1301"/>
          </a:xfrm>
        </p:grpSpPr>
        <p:sp>
          <p:nvSpPr>
            <p:cNvPr id="93193" name="Line 9"/>
            <p:cNvSpPr>
              <a:spLocks noChangeShapeType="1"/>
            </p:cNvSpPr>
            <p:nvPr/>
          </p:nvSpPr>
          <p:spPr bwMode="auto">
            <a:xfrm>
              <a:off x="2160" y="110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3194" name="Text Box 10"/>
            <p:cNvSpPr txBox="1">
              <a:spLocks noChangeArrowheads="1"/>
            </p:cNvSpPr>
            <p:nvPr/>
          </p:nvSpPr>
          <p:spPr bwMode="auto">
            <a:xfrm>
              <a:off x="1968" y="2208"/>
              <a:ext cx="451" cy="19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>
                  <a:latin typeface="Times New Roman" panose="02020603050405020304" pitchFamily="18" charset="0"/>
                </a:rPr>
                <a:t>Receive</a:t>
              </a:r>
            </a:p>
          </p:txBody>
        </p:sp>
      </p:grpSp>
      <p:sp>
        <p:nvSpPr>
          <p:cNvPr id="93195" name="Line 11"/>
          <p:cNvSpPr>
            <a:spLocks noChangeShapeType="1"/>
          </p:cNvSpPr>
          <p:nvPr/>
        </p:nvSpPr>
        <p:spPr bwMode="auto">
          <a:xfrm>
            <a:off x="7010400" y="38100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196" name="Line 12"/>
          <p:cNvSpPr>
            <a:spLocks noChangeShapeType="1"/>
          </p:cNvSpPr>
          <p:nvPr/>
        </p:nvSpPr>
        <p:spPr bwMode="auto">
          <a:xfrm>
            <a:off x="5334000" y="38862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93197" name="Group 13"/>
          <p:cNvGrpSpPr>
            <a:grpSpLocks/>
          </p:cNvGrpSpPr>
          <p:nvPr/>
        </p:nvGrpSpPr>
        <p:grpSpPr bwMode="auto">
          <a:xfrm>
            <a:off x="5105400" y="1752600"/>
            <a:ext cx="628650" cy="2127250"/>
            <a:chOff x="3216" y="1104"/>
            <a:chExt cx="396" cy="1340"/>
          </a:xfrm>
        </p:grpSpPr>
        <p:sp>
          <p:nvSpPr>
            <p:cNvPr id="93198" name="Line 14"/>
            <p:cNvSpPr>
              <a:spLocks noChangeShapeType="1"/>
            </p:cNvSpPr>
            <p:nvPr/>
          </p:nvSpPr>
          <p:spPr bwMode="auto">
            <a:xfrm>
              <a:off x="3360" y="110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3199" name="Text Box 15"/>
            <p:cNvSpPr txBox="1">
              <a:spLocks noChangeArrowheads="1"/>
            </p:cNvSpPr>
            <p:nvPr/>
          </p:nvSpPr>
          <p:spPr bwMode="auto">
            <a:xfrm>
              <a:off x="3216" y="2208"/>
              <a:ext cx="396" cy="23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>
                  <a:latin typeface="Times New Roman" panose="02020603050405020304" pitchFamily="18" charset="0"/>
                </a:rPr>
                <a:t>Send</a:t>
              </a:r>
            </a:p>
          </p:txBody>
        </p:sp>
      </p:grpSp>
      <p:grpSp>
        <p:nvGrpSpPr>
          <p:cNvPr id="93200" name="Group 16"/>
          <p:cNvGrpSpPr>
            <a:grpSpLocks/>
          </p:cNvGrpSpPr>
          <p:nvPr/>
        </p:nvGrpSpPr>
        <p:grpSpPr bwMode="auto">
          <a:xfrm>
            <a:off x="6705600" y="1752600"/>
            <a:ext cx="715963" cy="2065338"/>
            <a:chOff x="4224" y="1104"/>
            <a:chExt cx="451" cy="1301"/>
          </a:xfrm>
        </p:grpSpPr>
        <p:sp>
          <p:nvSpPr>
            <p:cNvPr id="93201" name="Line 17"/>
            <p:cNvSpPr>
              <a:spLocks noChangeShapeType="1"/>
            </p:cNvSpPr>
            <p:nvPr/>
          </p:nvSpPr>
          <p:spPr bwMode="auto">
            <a:xfrm>
              <a:off x="4416" y="110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3202" name="Text Box 18"/>
            <p:cNvSpPr txBox="1">
              <a:spLocks noChangeArrowheads="1"/>
            </p:cNvSpPr>
            <p:nvPr/>
          </p:nvSpPr>
          <p:spPr bwMode="auto">
            <a:xfrm>
              <a:off x="4224" y="2208"/>
              <a:ext cx="451" cy="197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>
                  <a:latin typeface="Times New Roman" panose="02020603050405020304" pitchFamily="18" charset="0"/>
                </a:rPr>
                <a:t>Receive</a:t>
              </a:r>
            </a:p>
          </p:txBody>
        </p:sp>
      </p:grpSp>
      <p:grpSp>
        <p:nvGrpSpPr>
          <p:cNvPr id="93203" name="Group 19"/>
          <p:cNvGrpSpPr>
            <a:grpSpLocks/>
          </p:cNvGrpSpPr>
          <p:nvPr/>
        </p:nvGrpSpPr>
        <p:grpSpPr bwMode="auto">
          <a:xfrm>
            <a:off x="2133600" y="3505200"/>
            <a:ext cx="914400" cy="304800"/>
            <a:chOff x="1344" y="2208"/>
            <a:chExt cx="576" cy="192"/>
          </a:xfrm>
        </p:grpSpPr>
        <p:sp>
          <p:nvSpPr>
            <p:cNvPr id="93204" name="Line 20"/>
            <p:cNvSpPr>
              <a:spLocks noChangeShapeType="1"/>
            </p:cNvSpPr>
            <p:nvPr/>
          </p:nvSpPr>
          <p:spPr bwMode="auto">
            <a:xfrm>
              <a:off x="1344" y="2304"/>
              <a:ext cx="38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3205" name="Rectangle 21"/>
            <p:cNvSpPr>
              <a:spLocks noChangeArrowheads="1"/>
            </p:cNvSpPr>
            <p:nvPr/>
          </p:nvSpPr>
          <p:spPr bwMode="auto">
            <a:xfrm>
              <a:off x="1728" y="2208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93206" name="Group 22"/>
          <p:cNvGrpSpPr>
            <a:grpSpLocks/>
          </p:cNvGrpSpPr>
          <p:nvPr/>
        </p:nvGrpSpPr>
        <p:grpSpPr bwMode="auto">
          <a:xfrm>
            <a:off x="5791200" y="3505200"/>
            <a:ext cx="914400" cy="304800"/>
            <a:chOff x="1344" y="2208"/>
            <a:chExt cx="576" cy="192"/>
          </a:xfrm>
        </p:grpSpPr>
        <p:sp>
          <p:nvSpPr>
            <p:cNvPr id="93207" name="Line 23"/>
            <p:cNvSpPr>
              <a:spLocks noChangeShapeType="1"/>
            </p:cNvSpPr>
            <p:nvPr/>
          </p:nvSpPr>
          <p:spPr bwMode="auto">
            <a:xfrm>
              <a:off x="1344" y="2304"/>
              <a:ext cx="38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3208" name="Rectangle 24"/>
            <p:cNvSpPr>
              <a:spLocks noChangeArrowheads="1"/>
            </p:cNvSpPr>
            <p:nvPr/>
          </p:nvSpPr>
          <p:spPr bwMode="auto">
            <a:xfrm>
              <a:off x="1728" y="2208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93209" name="Oval 25"/>
          <p:cNvSpPr>
            <a:spLocks noChangeArrowheads="1"/>
          </p:cNvSpPr>
          <p:nvPr/>
        </p:nvSpPr>
        <p:spPr bwMode="auto">
          <a:xfrm>
            <a:off x="2819400" y="3581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10" name="Oval 26"/>
          <p:cNvSpPr>
            <a:spLocks noChangeArrowheads="1"/>
          </p:cNvSpPr>
          <p:nvPr/>
        </p:nvSpPr>
        <p:spPr bwMode="auto">
          <a:xfrm>
            <a:off x="6477000" y="3581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71294DF-291F-43CD-A672-5AA7479BAB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30"/>
    </mc:Choice>
    <mc:Fallback xmlns="">
      <p:transition spd="slow" advTm="61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3187" grpId="0" animBg="1"/>
      <p:bldP spid="93188" grpId="0" animBg="1"/>
      <p:bldP spid="93195" grpId="0" animBg="1"/>
      <p:bldP spid="93196" grpId="0" animBg="1"/>
      <p:bldP spid="93209" grpId="0" animBg="1"/>
      <p:bldP spid="932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9.5|7|2|13.9|5.6|3.5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3.1|1.4|1.1|10.4|11.7|10.3|3.5|1.9|1.2|1.7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6.1|6.5|3.1|1.2|1.1|1.2|1.8"/>
</p:tagLst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1298</TotalTime>
  <Words>2276</Words>
  <Application>Microsoft Office PowerPoint</Application>
  <PresentationFormat>画面に合わせる (4:3)</PresentationFormat>
  <Paragraphs>332</Paragraphs>
  <Slides>31</Slides>
  <Notes>0</Notes>
  <HiddenSlides>0</HiddenSlides>
  <MMClips>31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7" baseType="lpstr">
      <vt:lpstr>Arial</vt:lpstr>
      <vt:lpstr>Courier New</vt:lpstr>
      <vt:lpstr>Times New Roman</vt:lpstr>
      <vt:lpstr>Verdana</vt:lpstr>
      <vt:lpstr>Wingdings</vt:lpstr>
      <vt:lpstr>標準デザイン</vt:lpstr>
      <vt:lpstr>クラスタとメッセージ パッシング型プログラム　 </vt:lpstr>
      <vt:lpstr>NORA/NORMA</vt:lpstr>
      <vt:lpstr>Beowulf クラスタ 1994年NASA T.Sterling</vt:lpstr>
      <vt:lpstr>Infiniband</vt:lpstr>
      <vt:lpstr>PowerPoint プレゼンテーション</vt:lpstr>
      <vt:lpstr>共有メモリ　対　メッセージパッシング</vt:lpstr>
      <vt:lpstr>メッセージパッシングモデル</vt:lpstr>
      <vt:lpstr>ブロッキング通信 （Blocking: ランデブ）</vt:lpstr>
      <vt:lpstr>バッファ付き通信</vt:lpstr>
      <vt:lpstr>ノンブロッキングのメッセージ通信</vt:lpstr>
      <vt:lpstr>PVM (Parallel　Virtual　Machine)</vt:lpstr>
      <vt:lpstr>MPI (Message　Passing　Interface)</vt:lpstr>
      <vt:lpstr>MPIのプログラミングモデル </vt:lpstr>
      <vt:lpstr>交信の種類</vt:lpstr>
      <vt:lpstr>基本的なMPI関数</vt:lpstr>
      <vt:lpstr>その他のMPI 関数</vt:lpstr>
      <vt:lpstr>例題１　Hello world</vt:lpstr>
      <vt:lpstr>初期化と終結</vt:lpstr>
      <vt:lpstr>コミュニケータ制御用の関数 コミュニケータは通信用の空間  MPI_COMM_WORLDは、全プロセス用のコミュニケータ ー＞今回はこれを使う </vt:lpstr>
      <vt:lpstr>MPI_Send</vt:lpstr>
      <vt:lpstr>MPI_Recv</vt:lpstr>
      <vt:lpstr>MPI_Bcast</vt:lpstr>
      <vt:lpstr>メッセージのデータタイプ </vt:lpstr>
      <vt:lpstr>コンパイルと実行</vt:lpstr>
      <vt:lpstr>例題2 reduct.c: 初期化</vt:lpstr>
      <vt:lpstr>reduct.c: host (pid=0)</vt:lpstr>
      <vt:lpstr>配列要素の分散 </vt:lpstr>
      <vt:lpstr>reduct.c: pid≠0</vt:lpstr>
      <vt:lpstr>実行してみよう</vt:lpstr>
      <vt:lpstr>演習5: ssum.c</vt:lpstr>
      <vt:lpstr>ヒント：データ分散の方針</vt:lpstr>
    </vt:vector>
  </TitlesOfParts>
  <Company>慶應義塾大学理工学部情報工学科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計算機構成： トップダウンの解説</dc:title>
  <dc:creator>hunga</dc:creator>
  <cp:lastModifiedBy>hunga</cp:lastModifiedBy>
  <cp:revision>93</cp:revision>
  <dcterms:created xsi:type="dcterms:W3CDTF">2003-01-11T21:22:28Z</dcterms:created>
  <dcterms:modified xsi:type="dcterms:W3CDTF">2020-05-05T04:20:02Z</dcterms:modified>
</cp:coreProperties>
</file>